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7" r:id="rId4"/>
    <p:sldId id="268" r:id="rId5"/>
    <p:sldId id="272" r:id="rId6"/>
    <p:sldId id="273" r:id="rId7"/>
    <p:sldId id="266" r:id="rId8"/>
    <p:sldId id="274" r:id="rId9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1046" autoAdjust="0"/>
    <p:restoredTop sz="86538" autoAdjust="0"/>
  </p:normalViewPr>
  <p:slideViewPr>
    <p:cSldViewPr>
      <p:cViewPr varScale="1">
        <p:scale>
          <a:sx n="68" d="100"/>
          <a:sy n="68" d="100"/>
        </p:scale>
        <p:origin x="-1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28" y="-84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/>
            </a:pPr>
            <a:r>
              <a:rPr lang="fr-FR"/>
              <a:t>Hôtels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Val val="1"/>
        </c:dLbls>
        <c:overlap val="-25"/>
        <c:axId val="252821888"/>
        <c:axId val="252823424"/>
      </c:barChart>
      <c:catAx>
        <c:axId val="252821888"/>
        <c:scaling>
          <c:orientation val="minMax"/>
        </c:scaling>
        <c:axPos val="b"/>
        <c:majorTickMark val="none"/>
        <c:tickLblPos val="nextTo"/>
        <c:crossAx val="252823424"/>
        <c:crosses val="autoZero"/>
        <c:auto val="1"/>
        <c:lblAlgn val="ctr"/>
        <c:lblOffset val="100"/>
      </c:catAx>
      <c:valAx>
        <c:axId val="252823424"/>
        <c:scaling>
          <c:orientation val="minMax"/>
        </c:scaling>
        <c:delete val="1"/>
        <c:axPos val="l"/>
        <c:numFmt formatCode="General" sourceLinked="1"/>
        <c:tickLblPos val="nextTo"/>
        <c:crossAx val="252821888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layout/>
    </c:title>
    <c:view3D>
      <c:rotX val="30"/>
      <c:rotY val="4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Frais de Voyage</c:v>
                </c:pt>
              </c:strCache>
            </c:strRef>
          </c:tx>
          <c:dPt>
            <c:idx val="3"/>
            <c:explosion val="35"/>
          </c:dPt>
          <c:dLbls>
            <c:txPr>
              <a:bodyPr/>
              <a:lstStyle/>
              <a:p>
                <a:pPr>
                  <a:defRPr>
                    <a:solidFill>
                      <a:schemeClr val="tx2">
                        <a:lumMod val="10000"/>
                      </a:schemeClr>
                    </a:solidFill>
                  </a:defRPr>
                </a:pPr>
                <a:endParaRPr lang="fr-FR"/>
              </a:p>
            </c:txPr>
            <c:showPercent val="1"/>
          </c:dLbls>
          <c:cat>
            <c:strRef>
              <c:f>Feuil1!$A$2:$A$5</c:f>
              <c:strCache>
                <c:ptCount val="4"/>
                <c:pt idx="0">
                  <c:v>Vol</c:v>
                </c:pt>
                <c:pt idx="1">
                  <c:v>Hotel</c:v>
                </c:pt>
                <c:pt idx="2">
                  <c:v>Restauration</c:v>
                </c:pt>
                <c:pt idx="3">
                  <c:v>Divers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695</c:v>
                </c:pt>
                <c:pt idx="1">
                  <c:v>750</c:v>
                </c:pt>
                <c:pt idx="2">
                  <c:v>250</c:v>
                </c:pt>
                <c:pt idx="3">
                  <c:v>150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>
              <a:solidFill>
                <a:schemeClr val="tx2">
                  <a:lumMod val="10000"/>
                </a:schemeClr>
              </a:solidFill>
            </a:defRPr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Programme de voyage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Avril 2009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>
              <a:latin typeface="Candar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z="1800" smtClean="0">
                <a:latin typeface="Candara" pitchFamily="34" charset="0"/>
              </a:rPr>
              <a:pPr/>
              <a:t>‹N°›</a:t>
            </a:fld>
            <a:endParaRPr lang="fr-FR" sz="1800">
              <a:latin typeface="Candar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Programme de voyage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>
                <a:latin typeface="Candara" pitchFamily="34" charset="0"/>
              </a:defRPr>
            </a:lvl1pPr>
          </a:lstStyle>
          <a:p>
            <a:r>
              <a:rPr lang="fr-FR" dirty="0" smtClean="0"/>
              <a:t>Avril 2009</a:t>
            </a:r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latin typeface="Candara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>
                <a:latin typeface="Candara" pitchFamily="34" charset="0"/>
              </a:defRPr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Programme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EFED8AC-F04F-41BA-ACF5-7A5A13E4768D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Programme de voyage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prix s’entendent Aller/retour</a:t>
            </a:r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15963" indent="-715963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46188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76548" y="0"/>
            <a:ext cx="3190904" cy="441325"/>
          </a:xfrm>
        </p:spPr>
        <p:txBody>
          <a:bodyPr/>
          <a:lstStyle>
            <a:lvl1pPr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95608" y="0"/>
            <a:ext cx="295278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19138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 spd="slow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9" name="Espace réservé du pied de page 2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2" name="Espace réservé de la date 20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203" name="Espace réservé du numéro de diapositive 20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142976" y="3429000"/>
            <a:ext cx="3914780" cy="2621038"/>
          </a:xfrm>
          <a:prstGeom prst="rect">
            <a:avLst/>
          </a:prstGeom>
          <a:noFill/>
        </p:spPr>
      </p:pic>
      <p:sp>
        <p:nvSpPr>
          <p:cNvPr id="159" name="Espace réservé du pied de page 1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60" name="Espace réservé de la date 1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161" name="Espace réservé du numéro de diapositive 1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5" name="Espace réservé du pied de page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2893210" cy="1086995"/>
          </a:xfrm>
        </p:spPr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95608" y="0"/>
            <a:ext cx="2952784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2"/>
          </p:nvPr>
        </p:nvGraphicFramePr>
        <p:xfrm>
          <a:off x="785786" y="235743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5" name="Espace réservé du contenu 14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726515" y="0"/>
            <a:ext cx="3690970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</a:t>
            </a:r>
            <a:br>
              <a:rPr lang="fr-FR" dirty="0" smtClean="0"/>
            </a:br>
            <a:r>
              <a:rPr lang="fr-FR" dirty="0" smtClean="0"/>
              <a:t>c’est l'une des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Destinations et Prix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1229655" y="2259000"/>
          <a:ext cx="7199997" cy="2340000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689 €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941 €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497 €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</a:tbl>
          </a:graphicData>
        </a:graphic>
      </p:graphicFrame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14678" y="0"/>
            <a:ext cx="2762276" cy="441325"/>
          </a:xfrm>
        </p:spPr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1876</TotalTime>
  <Words>195</Words>
  <Application>Microsoft Office PowerPoint</Application>
  <PresentationFormat>Affichage à l'écran (4:3)</PresentationFormat>
  <Paragraphs>107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Métro</vt:lpstr>
      <vt:lpstr>Voyages</vt:lpstr>
      <vt:lpstr>Itinéraire </vt:lpstr>
      <vt:lpstr>Inde</vt:lpstr>
      <vt:lpstr>Laos</vt:lpstr>
      <vt:lpstr>Népal</vt:lpstr>
      <vt:lpstr>Diapositive 6</vt:lpstr>
      <vt:lpstr>Jordanie</vt:lpstr>
      <vt:lpstr>Destinations et Prix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88</cp:revision>
  <dcterms:created xsi:type="dcterms:W3CDTF">2008-09-02T13:31:07Z</dcterms:created>
  <dcterms:modified xsi:type="dcterms:W3CDTF">2009-01-28T22:08:32Z</dcterms:modified>
</cp:coreProperties>
</file>