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8"/>
  </p:notesMasterIdLst>
  <p:sldIdLst>
    <p:sldId id="265" r:id="rId2"/>
    <p:sldId id="264" r:id="rId3"/>
    <p:sldId id="257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32" autoAdjust="0"/>
    <p:restoredTop sz="86538" autoAdjust="0"/>
  </p:normalViewPr>
  <p:slideViewPr>
    <p:cSldViewPr>
      <p:cViewPr varScale="1">
        <p:scale>
          <a:sx n="72" d="100"/>
          <a:sy n="72" d="100"/>
        </p:scale>
        <p:origin x="-10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164DB-0A32-4051-8126-84B20A7B9DB3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8D63FC-CD6C-48F1-A726-B4BD6E8B1006}" type="datetimeFigureOut">
              <a:rPr lang="fr-FR" smtClean="0"/>
              <a:pPr/>
              <a:t>28/01/2009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Jordanie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La Mer Morte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Aqaba</a:t>
            </a:r>
          </a:p>
          <a:p>
            <a:pPr marL="720000" algn="ct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Inde</a:t>
            </a:r>
          </a:p>
          <a:p>
            <a:pPr marL="1800225" lvl="1" algn="ct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Agra</a:t>
            </a:r>
          </a:p>
          <a:p>
            <a:pPr marL="1800225" lvl="1" algn="ct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Jaipur</a:t>
            </a:r>
          </a:p>
          <a:p>
            <a:pPr marL="720000" algn="r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Laos</a:t>
            </a:r>
          </a:p>
          <a:p>
            <a:pPr marL="1800225" lvl="1" algn="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err="1" smtClean="0"/>
              <a:t>Paksong</a:t>
            </a:r>
            <a:endParaRPr lang="fr-FR" dirty="0" smtClean="0"/>
          </a:p>
          <a:p>
            <a:pPr marL="1800225" lvl="1" algn="r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Vientiane</a:t>
            </a:r>
          </a:p>
          <a:p>
            <a:pPr marL="720000">
              <a:lnSpc>
                <a:spcPct val="120000"/>
              </a:lnSpc>
              <a:buClr>
                <a:schemeClr val="accent3">
                  <a:lumMod val="75000"/>
                </a:schemeClr>
              </a:buClr>
              <a:buSzPct val="120000"/>
              <a:buFont typeface="Wingdings" pitchFamily="2" charset="2"/>
              <a:buChar char=""/>
            </a:pPr>
            <a:r>
              <a:rPr lang="fr-FR" b="1" dirty="0" smtClean="0"/>
              <a:t>Népal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Patan</a:t>
            </a:r>
          </a:p>
          <a:p>
            <a:pPr marL="1800225" lvl="1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</a:t>
            </a:r>
            <a:r>
              <a:rPr lang="fr-FR" dirty="0" smtClean="0"/>
              <a:t>Mer Morte</a:t>
            </a:r>
            <a:endParaRPr lang="fr-FR" dirty="0" smtClean="0"/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1319</TotalTime>
  <Words>52</Words>
  <Application>Microsoft Office PowerPoint</Application>
  <PresentationFormat>Affichage à l'écran (4:3)</PresentationFormat>
  <Paragraphs>34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70</cp:revision>
  <dcterms:created xsi:type="dcterms:W3CDTF">2008-09-02T13:31:07Z</dcterms:created>
  <dcterms:modified xsi:type="dcterms:W3CDTF">2009-01-28T20:18:41Z</dcterms:modified>
</cp:coreProperties>
</file>