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25105" autoAdjust="0"/>
    <p:restoredTop sz="91296" autoAdjust="0"/>
  </p:normalViewPr>
  <p:slideViewPr>
    <p:cSldViewPr>
      <p:cViewPr varScale="1">
        <p:scale>
          <a:sx n="54" d="100"/>
          <a:sy n="54" d="100"/>
        </p:scale>
        <p:origin x="-2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0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2020-5B8C-46DB-99F3-F138F84C1AB7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636E6-FBC3-4BBA-89CC-2CABC43D00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14356" y="4714876"/>
            <a:ext cx="5486400" cy="3386134"/>
          </a:xfrm>
        </p:spPr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où nous irons voir le Taj Mahal construit par un architecte moghole</a:t>
            </a:r>
            <a:endParaRPr lang="fr-FR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7F4890-31A3-4B30-902A-568B0D628566}" type="datetimeFigureOut">
              <a:rPr lang="fr-FR" smtClean="0"/>
              <a:pPr/>
              <a:t>15/03/2009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Vagabondages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</a:p>
          <a:p>
            <a:r>
              <a:rPr lang="fr-FR" smtClean="0"/>
              <a:t>Inde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La Mer Morte</a:t>
            </a:r>
          </a:p>
          <a:p>
            <a:r>
              <a:rPr lang="fr-FR" smtClean="0"/>
              <a:t>Aqaba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1201</TotalTime>
  <Words>29</Words>
  <Application>Microsoft Office PowerPoint</Application>
  <PresentationFormat>Affichage à l'écran (4:3)</PresentationFormat>
  <Paragraphs>15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Aspect</vt:lpstr>
      <vt:lpstr>Voyages</vt:lpstr>
      <vt:lpstr>Vagabondages</vt:lpstr>
      <vt:lpstr>Jordanie</vt:lpstr>
      <vt:lpstr>Inde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Zoe Zebu</cp:lastModifiedBy>
  <cp:revision>88</cp:revision>
  <dcterms:created xsi:type="dcterms:W3CDTF">2008-09-02T14:35:27Z</dcterms:created>
  <dcterms:modified xsi:type="dcterms:W3CDTF">2009-03-15T22:17:29Z</dcterms:modified>
</cp:coreProperties>
</file>