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8"/>
  </p:notesMasterIdLst>
  <p:sldIdLst>
    <p:sldId id="256" r:id="rId2"/>
    <p:sldId id="259" r:id="rId3"/>
    <p:sldId id="257" r:id="rId4"/>
    <p:sldId id="263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00" autoAdjust="0"/>
    <p:restoredTop sz="86332" autoAdjust="0"/>
  </p:normalViewPr>
  <p:slideViewPr>
    <p:cSldViewPr>
      <p:cViewPr varScale="1">
        <p:scale>
          <a:sx n="66" d="100"/>
          <a:sy n="66" d="100"/>
        </p:scale>
        <p:origin x="-5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05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F2020-5B8C-46DB-99F3-F138F84C1AB7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636E6-FBC3-4BBA-89CC-2CABC43D00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Itinéraire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Jordanie</a:t>
            </a:r>
          </a:p>
          <a:p>
            <a:pPr lvl="1" rtl="0" eaLnBrk="1" latinLnBrk="0" hangingPunct="1"/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Mer Morte</a:t>
            </a:r>
            <a:endParaRPr lang="fr-FR" sz="2600" dirty="0" smtClean="0"/>
          </a:p>
          <a:p>
            <a:pPr lvl="1" rtl="0" eaLnBrk="1" latinLnBrk="0" hangingPunct="1"/>
            <a:r>
              <a:rPr kumimoji="0" lang="fr-FR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Aqaba</a:t>
            </a:r>
          </a:p>
          <a:p>
            <a:pPr lvl="0"/>
            <a:r>
              <a:rPr lang="fr-FR" dirty="0" smtClean="0"/>
              <a:t>Inde</a:t>
            </a:r>
          </a:p>
          <a:p>
            <a:pPr lvl="1"/>
            <a:r>
              <a:rPr lang="fr-FR" dirty="0" smtClean="0"/>
              <a:t>Agra</a:t>
            </a:r>
          </a:p>
          <a:p>
            <a:pPr lvl="1"/>
            <a:r>
              <a:rPr lang="fr-FR" dirty="0" smtClean="0"/>
              <a:t>Jaipur</a:t>
            </a:r>
          </a:p>
          <a:p>
            <a:pPr lvl="0"/>
            <a:r>
              <a:rPr lang="fr-FR" dirty="0" smtClean="0"/>
              <a:t>Laos</a:t>
            </a:r>
          </a:p>
          <a:p>
            <a:pPr lvl="1"/>
            <a:r>
              <a:rPr lang="fr-FR" dirty="0" err="1" smtClean="0"/>
              <a:t>Paksong</a:t>
            </a:r>
            <a:endParaRPr lang="fr-FR" dirty="0" smtClean="0"/>
          </a:p>
          <a:p>
            <a:pPr lvl="1"/>
            <a:r>
              <a:rPr lang="fr-FR" dirty="0" smtClean="0"/>
              <a:t>Vientiane</a:t>
            </a:r>
          </a:p>
          <a:p>
            <a:pPr lvl="0"/>
            <a:r>
              <a:rPr lang="fr-FR" dirty="0" smtClean="0"/>
              <a:t>Népal</a:t>
            </a:r>
          </a:p>
          <a:p>
            <a:pPr lvl="1"/>
            <a:r>
              <a:rPr lang="fr-FR" dirty="0" smtClean="0"/>
              <a:t>Patan</a:t>
            </a:r>
          </a:p>
          <a:p>
            <a:pPr lvl="1"/>
            <a:r>
              <a:rPr lang="fr-FR" dirty="0" smtClean="0"/>
              <a:t>Katmandou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/>
            <a:r>
              <a:rPr kumimoji="0" lang="fr-FR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</a:t>
            </a:r>
            <a:endParaRPr lang="fr-FR" sz="3000" dirty="0" smtClean="0"/>
          </a:p>
          <a:p>
            <a:pPr rtl="0" eaLnBrk="1" latinLnBrk="0" hangingPunct="1"/>
            <a:r>
              <a:rPr kumimoji="0" lang="fr-FR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Jaipur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1440</TotalTime>
  <Words>39</Words>
  <Application>Microsoft Office PowerPoint</Application>
  <PresentationFormat>Affichage à l'écran (4:3)</PresentationFormat>
  <Paragraphs>33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</vt:lpstr>
      <vt:lpstr>Jordanie</vt:lpstr>
      <vt:lpstr>Inde</vt:lpstr>
      <vt:lpstr>Laos</vt:lpstr>
      <vt:lpstr>Népal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96</cp:revision>
  <dcterms:created xsi:type="dcterms:W3CDTF">2008-09-02T14:35:27Z</dcterms:created>
  <dcterms:modified xsi:type="dcterms:W3CDTF">2009-01-26T10:13:16Z</dcterms:modified>
</cp:coreProperties>
</file>