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5" r:id="rId3"/>
    <p:sldId id="266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2" autoAdjust="0"/>
    <p:restoredTop sz="86538" autoAdjust="0"/>
  </p:normalViewPr>
  <p:slideViewPr>
    <p:cSldViewPr>
      <p:cViewPr varScale="1">
        <p:scale>
          <a:sx n="69" d="100"/>
          <a:sy n="69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6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540000">
              <a:spcBef>
                <a:spcPts val="1600"/>
              </a:spcBef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spcBef>
                <a:spcPts val="800"/>
              </a:spcBef>
              <a:buSzPct val="11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0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3975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La Mer Morte</a:t>
            </a:r>
          </a:p>
          <a:p>
            <a:pPr lvl="1"/>
            <a:r>
              <a:rPr lang="fr-FR" smtClean="0"/>
              <a:t>Ancrée dans l’histoire, c’est l'une des merveilles du monde.</a:t>
            </a:r>
          </a:p>
          <a:p>
            <a:r>
              <a:rPr lang="fr-FR" smtClean="0"/>
              <a:t>Aqaba</a:t>
            </a:r>
            <a:endParaRPr lang="fr-FR" dirty="0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Paksong</a:t>
            </a:r>
          </a:p>
          <a:p>
            <a:r>
              <a:rPr lang="fr-FR" smtClean="0"/>
              <a:t>Vientiane</a:t>
            </a:r>
            <a:endParaRPr lang="fr-FR" dirty="0" smtClean="0"/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Patan</a:t>
            </a:r>
          </a:p>
          <a:p>
            <a:pPr lvl="0"/>
            <a:r>
              <a:rPr lang="fr-FR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1850</TotalTime>
  <Words>63</Words>
  <Application>Microsoft Office PowerPoint</Application>
  <PresentationFormat>Affichage à l'écran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76</cp:revision>
  <dcterms:created xsi:type="dcterms:W3CDTF">2008-09-02T13:31:07Z</dcterms:created>
  <dcterms:modified xsi:type="dcterms:W3CDTF">2009-01-28T21:47:35Z</dcterms:modified>
</cp:coreProperties>
</file>