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5105" autoAdjust="0"/>
    <p:restoredTop sz="94706" autoAdjust="0"/>
  </p:normalViewPr>
  <p:slideViewPr>
    <p:cSldViewPr>
      <p:cViewPr varScale="1">
        <p:scale>
          <a:sx n="73" d="100"/>
          <a:sy n="73" d="100"/>
        </p:scale>
        <p:origin x="-1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-205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F2020-5B8C-46DB-99F3-F138F84C1AB7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636E6-FBC3-4BBA-89CC-2CABC43D00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714356" y="4714876"/>
            <a:ext cx="5486400" cy="3386134"/>
          </a:xfrm>
        </p:spPr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636E6-FBC3-4BBA-89CC-2CABC43D0079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à coins arrondis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0" name="Sous-titr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à coins arrondis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ondir un rectangle à un seul coin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Espace réservé du titre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67F4890-31A3-4B30-902A-568B0D628566}" type="datetimeFigureOut">
              <a:rPr lang="fr-FR" smtClean="0"/>
              <a:pPr/>
              <a:t>26/01/2009</a:t>
            </a:fld>
            <a:endParaRPr lang="fr-FR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83DA2B6-70E1-4B88-9B21-297480311D5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Voyages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1209</TotalTime>
  <Words>6</Words>
  <Application>Microsoft Office PowerPoint</Application>
  <PresentationFormat>Affichage à l'écran (4:3)</PresentationFormat>
  <Paragraphs>6</Paragraphs>
  <Slides>3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Aspect</vt:lpstr>
      <vt:lpstr>Voyages</vt:lpstr>
      <vt:lpstr>Jordanie</vt:lpstr>
      <vt:lpstr>Inde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86</cp:revision>
  <dcterms:created xsi:type="dcterms:W3CDTF">2008-09-02T14:35:27Z</dcterms:created>
  <dcterms:modified xsi:type="dcterms:W3CDTF">2009-01-26T12:11:40Z</dcterms:modified>
</cp:coreProperties>
</file>