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8"/>
  </p:notes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490" autoAdjust="0"/>
    <p:restoredTop sz="86332" autoAdjust="0"/>
  </p:normalViewPr>
  <p:slideViewPr>
    <p:cSldViewPr>
      <p:cViewPr varScale="1">
        <p:scale>
          <a:sx n="66" d="100"/>
          <a:sy n="66" d="100"/>
        </p:scale>
        <p:origin x="-5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-205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F2020-5B8C-46DB-99F3-F138F84C1AB7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636E6-FBC3-4BBA-89CC-2CABC43D00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714356" y="4714876"/>
            <a:ext cx="5486400" cy="3386134"/>
          </a:xfrm>
        </p:spPr>
        <p:txBody>
          <a:bodyPr>
            <a:normAutofit/>
          </a:bodyPr>
          <a:lstStyle/>
          <a:p>
            <a:r>
              <a:rPr lang="fr-FR" dirty="0" smtClean="0"/>
              <a:t>Agra ou nous allons voir le Taj Mahal construit par un architecte moghole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Autour du monde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Itinéraire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mtClean="0"/>
              <a:t>Jordanie</a:t>
            </a:r>
          </a:p>
          <a:p>
            <a:r>
              <a:rPr lang="fr-FR" smtClean="0"/>
              <a:t>Inde</a:t>
            </a:r>
          </a:p>
          <a:p>
            <a:r>
              <a:rPr lang="fr-FR" smtClean="0"/>
              <a:t>Laos</a:t>
            </a:r>
          </a:p>
          <a:p>
            <a:r>
              <a:rPr lang="fr-FR" smtClean="0"/>
              <a:t>Népal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Pakqong</a:t>
            </a:r>
            <a:endParaRPr lang="fr-FR" dirty="0" smtClean="0"/>
          </a:p>
          <a:p>
            <a:r>
              <a:rPr lang="fr-FR" dirty="0" smtClean="0"/>
              <a:t>Vientiane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Patan</a:t>
            </a:r>
          </a:p>
          <a:p>
            <a:r>
              <a:rPr lang="fr-FR" dirty="0" smtClean="0"/>
              <a:t>Katmandou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1236</TotalTime>
  <Words>42</Words>
  <Application>Microsoft Office PowerPoint</Application>
  <PresentationFormat>Affichage à l'écran (4:3)</PresentationFormat>
  <Paragraphs>26</Paragraphs>
  <Slides>6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Métro</vt:lpstr>
      <vt:lpstr>Voyages</vt:lpstr>
      <vt:lpstr>Itinéraire</vt:lpstr>
      <vt:lpstr>Jordanie</vt:lpstr>
      <vt:lpstr>Inde</vt:lpstr>
      <vt:lpstr>Laos</vt:lpstr>
      <vt:lpstr>Népal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92</cp:revision>
  <dcterms:created xsi:type="dcterms:W3CDTF">2008-09-02T14:35:27Z</dcterms:created>
  <dcterms:modified xsi:type="dcterms:W3CDTF">2009-01-26T10:13:52Z</dcterms:modified>
</cp:coreProperties>
</file>