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56" r:id="rId2"/>
    <p:sldId id="264" r:id="rId3"/>
    <p:sldId id="257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2" autoAdjust="0"/>
    <p:restoredTop sz="86538" autoAdjust="0"/>
  </p:normalViewPr>
  <p:slideViewPr>
    <p:cSldViewPr>
      <p:cViewPr varScale="1">
        <p:scale>
          <a:sx n="69" d="100"/>
          <a:sy n="69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5715008" y="1000108"/>
            <a:ext cx="2618398" cy="1286737"/>
            <a:chOff x="5643570" y="1070693"/>
            <a:chExt cx="2618398" cy="1286737"/>
          </a:xfrm>
        </p:grpSpPr>
        <p:grpSp>
          <p:nvGrpSpPr>
            <p:cNvPr id="10" name="Groupe 15"/>
            <p:cNvGrpSpPr/>
            <p:nvPr/>
          </p:nvGrpSpPr>
          <p:grpSpPr>
            <a:xfrm>
              <a:off x="6223934" y="1070693"/>
              <a:ext cx="2038034" cy="857646"/>
              <a:chOff x="5147455" y="1070693"/>
              <a:chExt cx="3114513" cy="1264926"/>
            </a:xfrm>
          </p:grpSpPr>
          <p:sp>
            <p:nvSpPr>
              <p:cNvPr id="12" name="Flèche courbée vers le bas 11"/>
              <p:cNvSpPr/>
              <p:nvPr/>
            </p:nvSpPr>
            <p:spPr>
              <a:xfrm rot="20596805" flipV="1">
                <a:off x="6153152" y="1070693"/>
                <a:ext cx="2108816" cy="872689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Flèche courbée vers le bas 12"/>
              <p:cNvSpPr/>
              <p:nvPr/>
            </p:nvSpPr>
            <p:spPr>
              <a:xfrm rot="20736018" flipV="1">
                <a:off x="5147455" y="1462930"/>
                <a:ext cx="2108816" cy="872689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lèche courbée vers le bas 13"/>
              <p:cNvSpPr/>
              <p:nvPr/>
            </p:nvSpPr>
            <p:spPr>
              <a:xfrm flipV="1">
                <a:off x="5572132" y="1214422"/>
                <a:ext cx="2108816" cy="872689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Nuage 10"/>
            <p:cNvSpPr/>
            <p:nvPr/>
          </p:nvSpPr>
          <p:spPr>
            <a:xfrm rot="21068096">
              <a:off x="5643570" y="1194956"/>
              <a:ext cx="1636133" cy="1162474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La Mer Morte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Aqaba</a:t>
            </a:r>
          </a:p>
          <a:p>
            <a:pPr marL="7200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800225" lvl="1" algn="ct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Agra</a:t>
            </a:r>
          </a:p>
          <a:p>
            <a:pPr marL="1800225" lvl="1" algn="ct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Jaipur</a:t>
            </a:r>
          </a:p>
          <a:p>
            <a:pPr marL="7200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800225" lvl="1" algn="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800225" lvl="1" algn="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Vientiane</a:t>
            </a:r>
          </a:p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Patan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1528</TotalTime>
  <Words>52</Words>
  <Application>Microsoft Office PowerPoint</Application>
  <PresentationFormat>Affichage à l'écran 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68</cp:revision>
  <dcterms:created xsi:type="dcterms:W3CDTF">2008-09-02T13:31:07Z</dcterms:created>
  <dcterms:modified xsi:type="dcterms:W3CDTF">2009-01-28T21:37:23Z</dcterms:modified>
</cp:coreProperties>
</file>