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6" r:id="rId2"/>
    <p:sldId id="264" r:id="rId3"/>
    <p:sldId id="257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32" autoAdjust="0"/>
    <p:restoredTop sz="86538" autoAdjust="0"/>
  </p:normalViewPr>
  <p:slideViewPr>
    <p:cSldViewPr>
      <p:cViewPr varScale="1">
        <p:scale>
          <a:sx n="69" d="100"/>
          <a:sy n="69" d="100"/>
        </p:scale>
        <p:origin x="-4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64DB-0A32-4051-8126-84B20A7B9DB3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8" name="Groupe 7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38" name="Flèche courbée vers le bas 37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9" name="Flèche courbée vers le bas 38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40" name="Flèche courbée vers le bas 39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41" name="Nuage 40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Jordanie</a:t>
            </a:r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La Mer Morte</a:t>
            </a:r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Aqaba</a:t>
            </a:r>
          </a:p>
          <a:p>
            <a:pPr marL="7200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Inde</a:t>
            </a:r>
          </a:p>
          <a:p>
            <a:pPr marL="1701800" lvl="1" algn="ct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</a:t>
            </a:r>
            <a:endParaRPr lang="fr-FR" sz="2600" dirty="0" smtClean="0"/>
          </a:p>
          <a:p>
            <a:pPr marL="1701800" lvl="1" algn="ct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Jaipur</a:t>
            </a:r>
          </a:p>
          <a:p>
            <a:pPr marL="7200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Laos</a:t>
            </a:r>
          </a:p>
          <a:p>
            <a:pPr marL="1701800" lvl="1" algn="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Paksong</a:t>
            </a:r>
            <a:endParaRPr kumimoji="0" lang="fr-FR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01800" lvl="1" algn="r" rtl="0" eaLnBrk="1" latinLnBrk="0" hangingPunct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Vientiane</a:t>
            </a:r>
            <a:endParaRPr lang="fr-FR" dirty="0" smtClean="0"/>
          </a:p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dirty="0" smtClean="0"/>
              <a:t>Népal</a:t>
            </a:r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Patan</a:t>
            </a:r>
            <a:endParaRPr lang="fr-FR" sz="2600" dirty="0" smtClean="0"/>
          </a:p>
          <a:p>
            <a:pPr marL="1701800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Katmandou</a:t>
            </a:r>
          </a:p>
          <a:p>
            <a:pPr lvl="1"/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1239</TotalTime>
  <Words>52</Words>
  <Application>Microsoft Office PowerPoint</Application>
  <PresentationFormat>Affichage à l'écran (4:3)</PresentationFormat>
  <Paragraphs>34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71</cp:revision>
  <dcterms:created xsi:type="dcterms:W3CDTF">2008-09-02T13:31:07Z</dcterms:created>
  <dcterms:modified xsi:type="dcterms:W3CDTF">2009-01-28T21:43:11Z</dcterms:modified>
</cp:coreProperties>
</file>