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8"/>
  </p:notesMasterIdLst>
  <p:handoutMasterIdLst>
    <p:handoutMasterId r:id="rId9"/>
  </p:handoutMasterIdLst>
  <p:sldIdLst>
    <p:sldId id="256" r:id="rId2"/>
    <p:sldId id="265" r:id="rId3"/>
    <p:sldId id="266" r:id="rId4"/>
    <p:sldId id="267" r:id="rId5"/>
    <p:sldId id="268" r:id="rId6"/>
    <p:sldId id="270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32" autoAdjust="0"/>
    <p:restoredTop sz="86538" autoAdjust="0"/>
  </p:normalViewPr>
  <p:slideViewPr>
    <p:cSldViewPr>
      <p:cViewPr varScale="1">
        <p:scale>
          <a:sx n="69" d="100"/>
          <a:sy n="69" d="100"/>
        </p:scale>
        <p:origin x="-4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0" d="100"/>
          <a:sy n="50" d="100"/>
        </p:scale>
        <p:origin x="-147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75161-57DC-4463-B767-B08625D5EE92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3CB070-B0EA-4670-B9F8-9B7D0714E6C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164DB-0A32-4051-8126-84B20A7B9DB3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AE517-5C57-4757-BAF5-41377EAAAD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Agra ou nous irons voir le Taj Mahal construit par un architecte moghole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>
                    <a:lumMod val="1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720000" indent="-540000"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"/>
              <a:defRPr>
                <a:solidFill>
                  <a:schemeClr val="tx2">
                    <a:lumMod val="10000"/>
                  </a:schemeClr>
                </a:solidFill>
              </a:defRPr>
            </a:lvl1pPr>
            <a:lvl2pPr marL="1260000" indent="-539750">
              <a:buSzPct val="70000"/>
              <a:buFontTx/>
              <a:buBlip>
                <a:blip r:embed="rId2"/>
              </a:buBlip>
              <a:defRPr sz="2400" b="0">
                <a:solidFill>
                  <a:schemeClr val="tx2">
                    <a:lumMod val="10000"/>
                  </a:schemeClr>
                </a:solidFill>
                <a:latin typeface="Candara" pitchFamily="34" charset="0"/>
              </a:defRPr>
            </a:lvl2pPr>
            <a:lvl3pPr>
              <a:defRPr b="1">
                <a:solidFill>
                  <a:schemeClr val="tx2">
                    <a:lumMod val="10000"/>
                  </a:schemeClr>
                </a:solidFill>
              </a:defRPr>
            </a:lvl3pPr>
            <a:lvl4pPr>
              <a:defRPr>
                <a:solidFill>
                  <a:schemeClr val="tx2">
                    <a:lumMod val="10000"/>
                  </a:schemeClr>
                </a:solidFill>
              </a:defRPr>
            </a:lvl4pPr>
            <a:lvl5pPr>
              <a:defRPr>
                <a:solidFill>
                  <a:schemeClr val="tx2">
                    <a:lumMod val="10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286116" y="0"/>
            <a:ext cx="2762276" cy="441325"/>
          </a:xfrm>
        </p:spPr>
        <p:txBody>
          <a:bodyPr/>
          <a:lstStyle>
            <a:lvl1pPr>
              <a:defRPr sz="20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588279" y="6434158"/>
            <a:ext cx="555721" cy="423842"/>
          </a:xfrm>
        </p:spPr>
        <p:txBody>
          <a:bodyPr/>
          <a:lstStyle>
            <a:lvl1pPr>
              <a:defRPr sz="18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 descr="desert.jpg"/>
          <p:cNvPicPr preferRelativeResize="0">
            <a:picLocks/>
          </p:cNvPicPr>
          <p:nvPr userDrawn="1"/>
        </p:nvPicPr>
        <p:blipFill>
          <a:blip r:embed="rId3" cstate="print"/>
          <a:srcRect l="-2345" t="-7341" r="52344" b="54117"/>
          <a:stretch>
            <a:fillRect/>
          </a:stretch>
        </p:blipFill>
        <p:spPr>
          <a:xfrm>
            <a:off x="7143768" y="5500702"/>
            <a:ext cx="1440000" cy="720000"/>
          </a:xfrm>
          <a:prstGeom prst="stripedRightArrow">
            <a:avLst/>
          </a:prstGeom>
          <a:ln w="63500" cap="rnd"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isometricTopUp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28596" y="6492875"/>
            <a:ext cx="1643042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95608" y="0"/>
            <a:ext cx="2952784" cy="4413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endParaRPr lang="fr-FR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945369" y="6357959"/>
            <a:ext cx="555721" cy="42384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400" b="1" kern="1200" spc="-100" baseline="0">
          <a:solidFill>
            <a:schemeClr val="tx2">
              <a:lumMod val="10000"/>
            </a:schemeClr>
          </a:solidFill>
          <a:latin typeface="Bradley Hand ITC" pitchFamily="66" charset="0"/>
          <a:ea typeface="+mj-ea"/>
          <a:cs typeface="+mj-cs"/>
        </a:defRPr>
      </a:lvl1pPr>
      <a:extLst/>
    </p:titleStyle>
    <p:bodyStyle>
      <a:lvl1pPr marL="720000" indent="-540000" algn="l" rtl="0" eaLnBrk="1" latinLnBrk="0" hangingPunct="1">
        <a:spcBef>
          <a:spcPts val="1600"/>
        </a:spcBef>
        <a:buClr>
          <a:schemeClr val="accent2">
            <a:lumMod val="75000"/>
          </a:schemeClr>
        </a:buClr>
        <a:buSzPct val="120000"/>
        <a:buFont typeface="Wingdings" pitchFamily="2" charset="2"/>
        <a:buChar char=""/>
        <a:defRPr kumimoji="0" lang="fr-FR" sz="3000" kern="1200" dirty="0" smtClean="0">
          <a:solidFill>
            <a:schemeClr val="tx2">
              <a:lumMod val="10000"/>
            </a:schemeClr>
          </a:solidFill>
          <a:latin typeface="Candara" pitchFamily="34" charset="0"/>
          <a:ea typeface="+mn-ea"/>
          <a:cs typeface="+mn-cs"/>
        </a:defRPr>
      </a:lvl1pPr>
      <a:lvl2pPr marL="1260000" indent="-540000" algn="l" rtl="0" eaLnBrk="1" latinLnBrk="0" hangingPunct="1">
        <a:spcBef>
          <a:spcPts val="800"/>
        </a:spcBef>
        <a:buClr>
          <a:schemeClr val="accent2"/>
        </a:buClr>
        <a:buSzPct val="70000"/>
        <a:buFontTx/>
        <a:buBlip>
          <a:blip r:embed="rId13"/>
        </a:buBlip>
        <a:defRPr kumimoji="0" lang="fr-FR" sz="2400" kern="1200" dirty="0" smtClean="0">
          <a:solidFill>
            <a:schemeClr val="tx2">
              <a:lumMod val="10000"/>
            </a:schemeClr>
          </a:solidFill>
          <a:latin typeface="Candara" pitchFamily="34" charset="0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lang="fr-FR" sz="2400" kern="1200" dirty="0" smtClean="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6000" dirty="0" smtClean="0"/>
              <a:t>Voyages</a:t>
            </a:r>
            <a:endParaRPr lang="fr-FR" sz="6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857884" y="5643578"/>
            <a:ext cx="3000396" cy="651504"/>
          </a:xfrm>
        </p:spPr>
        <p:txBody>
          <a:bodyPr/>
          <a:lstStyle/>
          <a:p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4643438" y="928670"/>
            <a:ext cx="3566234" cy="1857388"/>
            <a:chOff x="4643438" y="928670"/>
            <a:chExt cx="3566234" cy="1857388"/>
          </a:xfrm>
        </p:grpSpPr>
        <p:sp>
          <p:nvSpPr>
            <p:cNvPr id="10" name="Flèche courbée vers le bas 9"/>
            <p:cNvSpPr/>
            <p:nvPr/>
          </p:nvSpPr>
          <p:spPr>
            <a:xfrm rot="20596805" flipV="1">
              <a:off x="6291905" y="928670"/>
              <a:ext cx="1917767" cy="897782"/>
            </a:xfrm>
            <a:prstGeom prst="curved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1" name="Flèche courbée vers le bas 10"/>
            <p:cNvSpPr/>
            <p:nvPr/>
          </p:nvSpPr>
          <p:spPr>
            <a:xfrm rot="20736018" flipV="1">
              <a:off x="5432224" y="1265473"/>
              <a:ext cx="1917767" cy="897782"/>
            </a:xfrm>
            <a:prstGeom prst="curvedDown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" name="Flèche courbée vers le bas 11"/>
            <p:cNvSpPr/>
            <p:nvPr/>
          </p:nvSpPr>
          <p:spPr>
            <a:xfrm flipV="1">
              <a:off x="5818428" y="1009819"/>
              <a:ext cx="1917767" cy="897782"/>
            </a:xfrm>
            <a:prstGeom prst="curvedDownArrow">
              <a:avLst/>
            </a:prstGeom>
            <a:solidFill>
              <a:schemeClr val="tx2">
                <a:lumMod val="25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3" name="Nuage 12"/>
            <p:cNvSpPr/>
            <p:nvPr/>
          </p:nvSpPr>
          <p:spPr>
            <a:xfrm rot="21068096">
              <a:off x="4643438" y="935090"/>
              <a:ext cx="2273812" cy="1850968"/>
            </a:xfrm>
            <a:prstGeom prst="cloud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  <a:reflection blurRad="6350" stA="50000" endA="300" endPos="38500" dist="50800" dir="5400000" sy="-100000" algn="bl" rotWithShape="0"/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Jordanie</a:t>
            </a:r>
          </a:p>
          <a:p>
            <a:pPr lvl="1"/>
            <a:r>
              <a:rPr lang="fr-FR" dirty="0" smtClean="0"/>
              <a:t>La Mer Morte</a:t>
            </a:r>
          </a:p>
          <a:p>
            <a:pPr lvl="1"/>
            <a:r>
              <a:rPr lang="fr-FR" dirty="0" smtClean="0"/>
              <a:t>Aqaba</a:t>
            </a:r>
          </a:p>
          <a:p>
            <a:pPr algn="ctr"/>
            <a:r>
              <a:rPr lang="fr-FR" dirty="0" smtClean="0"/>
              <a:t>Inde</a:t>
            </a:r>
          </a:p>
          <a:p>
            <a:pPr lvl="1" algn="ctr"/>
            <a:r>
              <a:rPr lang="fr-FR" dirty="0" smtClean="0"/>
              <a:t>Agra</a:t>
            </a:r>
          </a:p>
          <a:p>
            <a:pPr lvl="1" algn="ctr"/>
            <a:r>
              <a:rPr lang="fr-FR" dirty="0" smtClean="0"/>
              <a:t>Jaipur</a:t>
            </a:r>
          </a:p>
          <a:p>
            <a:pPr algn="r"/>
            <a:r>
              <a:rPr lang="fr-FR" dirty="0" smtClean="0"/>
              <a:t>Laos</a:t>
            </a:r>
          </a:p>
          <a:p>
            <a:pPr lvl="1" algn="r"/>
            <a:r>
              <a:rPr lang="fr-FR" dirty="0" err="1" smtClean="0"/>
              <a:t>Paksong</a:t>
            </a:r>
            <a:endParaRPr lang="fr-FR" dirty="0" smtClean="0"/>
          </a:p>
          <a:p>
            <a:pPr lvl="1" algn="r"/>
            <a:r>
              <a:rPr lang="fr-FR" dirty="0" smtClean="0"/>
              <a:t>Vientiane</a:t>
            </a:r>
          </a:p>
          <a:p>
            <a:r>
              <a:rPr lang="fr-FR" dirty="0" smtClean="0"/>
              <a:t>Népal</a:t>
            </a:r>
          </a:p>
          <a:p>
            <a:pPr lvl="1"/>
            <a:r>
              <a:rPr lang="fr-FR" dirty="0" smtClean="0"/>
              <a:t>Patan</a:t>
            </a:r>
          </a:p>
          <a:p>
            <a:pPr lvl="1"/>
            <a:r>
              <a:rPr lang="fr-FR" dirty="0" smtClean="0"/>
              <a:t>Katmandou</a:t>
            </a:r>
          </a:p>
          <a:p>
            <a:pPr lvl="1"/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 rot="20459967" flipH="1">
            <a:off x="6300928" y="662969"/>
            <a:ext cx="1723080" cy="1693433"/>
            <a:chOff x="6248411" y="614342"/>
            <a:chExt cx="2306637" cy="2266950"/>
          </a:xfrm>
        </p:grpSpPr>
        <p:sp>
          <p:nvSpPr>
            <p:cNvPr id="6" name="Freeform 15"/>
            <p:cNvSpPr>
              <a:spLocks/>
            </p:cNvSpPr>
            <p:nvPr/>
          </p:nvSpPr>
          <p:spPr bwMode="auto">
            <a:xfrm>
              <a:off x="6634174" y="2138342"/>
              <a:ext cx="1914525" cy="569913"/>
            </a:xfrm>
            <a:custGeom>
              <a:avLst/>
              <a:gdLst/>
              <a:ahLst/>
              <a:cxnLst>
                <a:cxn ang="0">
                  <a:pos x="138" y="441"/>
                </a:cxn>
                <a:cxn ang="0">
                  <a:pos x="217" y="487"/>
                </a:cxn>
                <a:cxn ang="0">
                  <a:pos x="314" y="526"/>
                </a:cxn>
                <a:cxn ang="0">
                  <a:pos x="424" y="560"/>
                </a:cxn>
                <a:cxn ang="0">
                  <a:pos x="546" y="588"/>
                </a:cxn>
                <a:cxn ang="0">
                  <a:pos x="673" y="608"/>
                </a:cxn>
                <a:cxn ang="0">
                  <a:pos x="800" y="623"/>
                </a:cxn>
                <a:cxn ang="0">
                  <a:pos x="920" y="631"/>
                </a:cxn>
                <a:cxn ang="0">
                  <a:pos x="1033" y="631"/>
                </a:cxn>
                <a:cxn ang="0">
                  <a:pos x="1131" y="627"/>
                </a:cxn>
                <a:cxn ang="0">
                  <a:pos x="1223" y="629"/>
                </a:cxn>
                <a:cxn ang="0">
                  <a:pos x="1306" y="638"/>
                </a:cxn>
                <a:cxn ang="0">
                  <a:pos x="1386" y="650"/>
                </a:cxn>
                <a:cxn ang="0">
                  <a:pos x="1462" y="664"/>
                </a:cxn>
                <a:cxn ang="0">
                  <a:pos x="1538" y="679"/>
                </a:cxn>
                <a:cxn ang="0">
                  <a:pos x="1610" y="693"/>
                </a:cxn>
                <a:cxn ang="0">
                  <a:pos x="1687" y="706"/>
                </a:cxn>
                <a:cxn ang="0">
                  <a:pos x="1767" y="714"/>
                </a:cxn>
                <a:cxn ang="0">
                  <a:pos x="1828" y="716"/>
                </a:cxn>
                <a:cxn ang="0">
                  <a:pos x="1873" y="712"/>
                </a:cxn>
                <a:cxn ang="0">
                  <a:pos x="1920" y="702"/>
                </a:cxn>
                <a:cxn ang="0">
                  <a:pos x="1964" y="689"/>
                </a:cxn>
                <a:cxn ang="0">
                  <a:pos x="2009" y="674"/>
                </a:cxn>
                <a:cxn ang="0">
                  <a:pos x="2051" y="651"/>
                </a:cxn>
                <a:cxn ang="0">
                  <a:pos x="2092" y="625"/>
                </a:cxn>
                <a:cxn ang="0">
                  <a:pos x="2133" y="596"/>
                </a:cxn>
                <a:cxn ang="0">
                  <a:pos x="2173" y="566"/>
                </a:cxn>
                <a:cxn ang="0">
                  <a:pos x="2208" y="534"/>
                </a:cxn>
                <a:cxn ang="0">
                  <a:pos x="2248" y="498"/>
                </a:cxn>
                <a:cxn ang="0">
                  <a:pos x="2278" y="467"/>
                </a:cxn>
                <a:cxn ang="0">
                  <a:pos x="2314" y="428"/>
                </a:cxn>
                <a:cxn ang="0">
                  <a:pos x="2363" y="364"/>
                </a:cxn>
                <a:cxn ang="0">
                  <a:pos x="2399" y="304"/>
                </a:cxn>
                <a:cxn ang="0">
                  <a:pos x="2405" y="247"/>
                </a:cxn>
                <a:cxn ang="0">
                  <a:pos x="2360" y="223"/>
                </a:cxn>
                <a:cxn ang="0">
                  <a:pos x="2294" y="200"/>
                </a:cxn>
                <a:cxn ang="0">
                  <a:pos x="2189" y="180"/>
                </a:cxn>
                <a:cxn ang="0">
                  <a:pos x="2059" y="168"/>
                </a:cxn>
                <a:cxn ang="0">
                  <a:pos x="1907" y="158"/>
                </a:cxn>
                <a:cxn ang="0">
                  <a:pos x="1738" y="149"/>
                </a:cxn>
                <a:cxn ang="0">
                  <a:pos x="1561" y="141"/>
                </a:cxn>
                <a:cxn ang="0">
                  <a:pos x="1383" y="127"/>
                </a:cxn>
                <a:cxn ang="0">
                  <a:pos x="1211" y="110"/>
                </a:cxn>
                <a:cxn ang="0">
                  <a:pos x="1050" y="86"/>
                </a:cxn>
                <a:cxn ang="0">
                  <a:pos x="900" y="51"/>
                </a:cxn>
                <a:cxn ang="0">
                  <a:pos x="749" y="20"/>
                </a:cxn>
                <a:cxn ang="0">
                  <a:pos x="620" y="5"/>
                </a:cxn>
                <a:cxn ang="0">
                  <a:pos x="503" y="0"/>
                </a:cxn>
                <a:cxn ang="0">
                  <a:pos x="403" y="6"/>
                </a:cxn>
                <a:cxn ang="0">
                  <a:pos x="315" y="20"/>
                </a:cxn>
                <a:cxn ang="0">
                  <a:pos x="239" y="39"/>
                </a:cxn>
                <a:cxn ang="0">
                  <a:pos x="170" y="62"/>
                </a:cxn>
                <a:cxn ang="0">
                  <a:pos x="111" y="87"/>
                </a:cxn>
                <a:cxn ang="0">
                  <a:pos x="58" y="111"/>
                </a:cxn>
                <a:cxn ang="0">
                  <a:pos x="21" y="141"/>
                </a:cxn>
                <a:cxn ang="0">
                  <a:pos x="0" y="188"/>
                </a:cxn>
                <a:cxn ang="0">
                  <a:pos x="3" y="230"/>
                </a:cxn>
                <a:cxn ang="0">
                  <a:pos x="15" y="274"/>
                </a:cxn>
                <a:cxn ang="0">
                  <a:pos x="34" y="315"/>
                </a:cxn>
                <a:cxn ang="0">
                  <a:pos x="58" y="354"/>
                </a:cxn>
                <a:cxn ang="0">
                  <a:pos x="92" y="399"/>
                </a:cxn>
              </a:cxnLst>
              <a:rect l="0" t="0" r="r" b="b"/>
              <a:pathLst>
                <a:path w="2413" h="717">
                  <a:moveTo>
                    <a:pt x="92" y="399"/>
                  </a:moveTo>
                  <a:lnTo>
                    <a:pt x="99" y="406"/>
                  </a:lnTo>
                  <a:lnTo>
                    <a:pt x="104" y="413"/>
                  </a:lnTo>
                  <a:lnTo>
                    <a:pt x="111" y="421"/>
                  </a:lnTo>
                  <a:lnTo>
                    <a:pt x="120" y="428"/>
                  </a:lnTo>
                  <a:lnTo>
                    <a:pt x="128" y="434"/>
                  </a:lnTo>
                  <a:lnTo>
                    <a:pt x="138" y="441"/>
                  </a:lnTo>
                  <a:lnTo>
                    <a:pt x="147" y="448"/>
                  </a:lnTo>
                  <a:lnTo>
                    <a:pt x="159" y="456"/>
                  </a:lnTo>
                  <a:lnTo>
                    <a:pt x="169" y="461"/>
                  </a:lnTo>
                  <a:lnTo>
                    <a:pt x="179" y="468"/>
                  </a:lnTo>
                  <a:lnTo>
                    <a:pt x="192" y="475"/>
                  </a:lnTo>
                  <a:lnTo>
                    <a:pt x="205" y="480"/>
                  </a:lnTo>
                  <a:lnTo>
                    <a:pt x="217" y="487"/>
                  </a:lnTo>
                  <a:lnTo>
                    <a:pt x="229" y="492"/>
                  </a:lnTo>
                  <a:lnTo>
                    <a:pt x="243" y="499"/>
                  </a:lnTo>
                  <a:lnTo>
                    <a:pt x="258" y="506"/>
                  </a:lnTo>
                  <a:lnTo>
                    <a:pt x="270" y="510"/>
                  </a:lnTo>
                  <a:lnTo>
                    <a:pt x="284" y="515"/>
                  </a:lnTo>
                  <a:lnTo>
                    <a:pt x="298" y="520"/>
                  </a:lnTo>
                  <a:lnTo>
                    <a:pt x="314" y="526"/>
                  </a:lnTo>
                  <a:lnTo>
                    <a:pt x="328" y="531"/>
                  </a:lnTo>
                  <a:lnTo>
                    <a:pt x="344" y="537"/>
                  </a:lnTo>
                  <a:lnTo>
                    <a:pt x="360" y="541"/>
                  </a:lnTo>
                  <a:lnTo>
                    <a:pt x="377" y="546"/>
                  </a:lnTo>
                  <a:lnTo>
                    <a:pt x="392" y="550"/>
                  </a:lnTo>
                  <a:lnTo>
                    <a:pt x="408" y="555"/>
                  </a:lnTo>
                  <a:lnTo>
                    <a:pt x="424" y="560"/>
                  </a:lnTo>
                  <a:lnTo>
                    <a:pt x="442" y="564"/>
                  </a:lnTo>
                  <a:lnTo>
                    <a:pt x="458" y="569"/>
                  </a:lnTo>
                  <a:lnTo>
                    <a:pt x="476" y="573"/>
                  </a:lnTo>
                  <a:lnTo>
                    <a:pt x="493" y="577"/>
                  </a:lnTo>
                  <a:lnTo>
                    <a:pt x="512" y="581"/>
                  </a:lnTo>
                  <a:lnTo>
                    <a:pt x="528" y="585"/>
                  </a:lnTo>
                  <a:lnTo>
                    <a:pt x="546" y="588"/>
                  </a:lnTo>
                  <a:lnTo>
                    <a:pt x="563" y="590"/>
                  </a:lnTo>
                  <a:lnTo>
                    <a:pt x="582" y="595"/>
                  </a:lnTo>
                  <a:lnTo>
                    <a:pt x="599" y="597"/>
                  </a:lnTo>
                  <a:lnTo>
                    <a:pt x="618" y="600"/>
                  </a:lnTo>
                  <a:lnTo>
                    <a:pt x="637" y="604"/>
                  </a:lnTo>
                  <a:lnTo>
                    <a:pt x="656" y="607"/>
                  </a:lnTo>
                  <a:lnTo>
                    <a:pt x="673" y="608"/>
                  </a:lnTo>
                  <a:lnTo>
                    <a:pt x="691" y="611"/>
                  </a:lnTo>
                  <a:lnTo>
                    <a:pt x="710" y="613"/>
                  </a:lnTo>
                  <a:lnTo>
                    <a:pt x="727" y="615"/>
                  </a:lnTo>
                  <a:lnTo>
                    <a:pt x="745" y="617"/>
                  </a:lnTo>
                  <a:lnTo>
                    <a:pt x="764" y="619"/>
                  </a:lnTo>
                  <a:lnTo>
                    <a:pt x="781" y="621"/>
                  </a:lnTo>
                  <a:lnTo>
                    <a:pt x="800" y="623"/>
                  </a:lnTo>
                  <a:lnTo>
                    <a:pt x="816" y="624"/>
                  </a:lnTo>
                  <a:lnTo>
                    <a:pt x="835" y="625"/>
                  </a:lnTo>
                  <a:lnTo>
                    <a:pt x="851" y="625"/>
                  </a:lnTo>
                  <a:lnTo>
                    <a:pt x="870" y="627"/>
                  </a:lnTo>
                  <a:lnTo>
                    <a:pt x="886" y="628"/>
                  </a:lnTo>
                  <a:lnTo>
                    <a:pt x="904" y="629"/>
                  </a:lnTo>
                  <a:lnTo>
                    <a:pt x="920" y="631"/>
                  </a:lnTo>
                  <a:lnTo>
                    <a:pt x="937" y="631"/>
                  </a:lnTo>
                  <a:lnTo>
                    <a:pt x="953" y="631"/>
                  </a:lnTo>
                  <a:lnTo>
                    <a:pt x="970" y="631"/>
                  </a:lnTo>
                  <a:lnTo>
                    <a:pt x="984" y="631"/>
                  </a:lnTo>
                  <a:lnTo>
                    <a:pt x="1002" y="631"/>
                  </a:lnTo>
                  <a:lnTo>
                    <a:pt x="1017" y="631"/>
                  </a:lnTo>
                  <a:lnTo>
                    <a:pt x="1033" y="631"/>
                  </a:lnTo>
                  <a:lnTo>
                    <a:pt x="1048" y="631"/>
                  </a:lnTo>
                  <a:lnTo>
                    <a:pt x="1064" y="631"/>
                  </a:lnTo>
                  <a:lnTo>
                    <a:pt x="1077" y="628"/>
                  </a:lnTo>
                  <a:lnTo>
                    <a:pt x="1091" y="627"/>
                  </a:lnTo>
                  <a:lnTo>
                    <a:pt x="1104" y="627"/>
                  </a:lnTo>
                  <a:lnTo>
                    <a:pt x="1119" y="627"/>
                  </a:lnTo>
                  <a:lnTo>
                    <a:pt x="1131" y="627"/>
                  </a:lnTo>
                  <a:lnTo>
                    <a:pt x="1145" y="627"/>
                  </a:lnTo>
                  <a:lnTo>
                    <a:pt x="1158" y="627"/>
                  </a:lnTo>
                  <a:lnTo>
                    <a:pt x="1172" y="627"/>
                  </a:lnTo>
                  <a:lnTo>
                    <a:pt x="1184" y="627"/>
                  </a:lnTo>
                  <a:lnTo>
                    <a:pt x="1197" y="627"/>
                  </a:lnTo>
                  <a:lnTo>
                    <a:pt x="1209" y="628"/>
                  </a:lnTo>
                  <a:lnTo>
                    <a:pt x="1223" y="629"/>
                  </a:lnTo>
                  <a:lnTo>
                    <a:pt x="1235" y="631"/>
                  </a:lnTo>
                  <a:lnTo>
                    <a:pt x="1247" y="631"/>
                  </a:lnTo>
                  <a:lnTo>
                    <a:pt x="1259" y="632"/>
                  </a:lnTo>
                  <a:lnTo>
                    <a:pt x="1273" y="635"/>
                  </a:lnTo>
                  <a:lnTo>
                    <a:pt x="1283" y="635"/>
                  </a:lnTo>
                  <a:lnTo>
                    <a:pt x="1295" y="636"/>
                  </a:lnTo>
                  <a:lnTo>
                    <a:pt x="1306" y="638"/>
                  </a:lnTo>
                  <a:lnTo>
                    <a:pt x="1318" y="639"/>
                  </a:lnTo>
                  <a:lnTo>
                    <a:pt x="1329" y="640"/>
                  </a:lnTo>
                  <a:lnTo>
                    <a:pt x="1341" y="643"/>
                  </a:lnTo>
                  <a:lnTo>
                    <a:pt x="1352" y="644"/>
                  </a:lnTo>
                  <a:lnTo>
                    <a:pt x="1364" y="647"/>
                  </a:lnTo>
                  <a:lnTo>
                    <a:pt x="1375" y="648"/>
                  </a:lnTo>
                  <a:lnTo>
                    <a:pt x="1386" y="650"/>
                  </a:lnTo>
                  <a:lnTo>
                    <a:pt x="1396" y="652"/>
                  </a:lnTo>
                  <a:lnTo>
                    <a:pt x="1408" y="654"/>
                  </a:lnTo>
                  <a:lnTo>
                    <a:pt x="1418" y="656"/>
                  </a:lnTo>
                  <a:lnTo>
                    <a:pt x="1430" y="658"/>
                  </a:lnTo>
                  <a:lnTo>
                    <a:pt x="1441" y="660"/>
                  </a:lnTo>
                  <a:lnTo>
                    <a:pt x="1453" y="663"/>
                  </a:lnTo>
                  <a:lnTo>
                    <a:pt x="1462" y="664"/>
                  </a:lnTo>
                  <a:lnTo>
                    <a:pt x="1473" y="666"/>
                  </a:lnTo>
                  <a:lnTo>
                    <a:pt x="1483" y="669"/>
                  </a:lnTo>
                  <a:lnTo>
                    <a:pt x="1495" y="671"/>
                  </a:lnTo>
                  <a:lnTo>
                    <a:pt x="1504" y="673"/>
                  </a:lnTo>
                  <a:lnTo>
                    <a:pt x="1516" y="675"/>
                  </a:lnTo>
                  <a:lnTo>
                    <a:pt x="1526" y="677"/>
                  </a:lnTo>
                  <a:lnTo>
                    <a:pt x="1538" y="679"/>
                  </a:lnTo>
                  <a:lnTo>
                    <a:pt x="1547" y="681"/>
                  </a:lnTo>
                  <a:lnTo>
                    <a:pt x="1558" y="683"/>
                  </a:lnTo>
                  <a:lnTo>
                    <a:pt x="1567" y="685"/>
                  </a:lnTo>
                  <a:lnTo>
                    <a:pt x="1578" y="689"/>
                  </a:lnTo>
                  <a:lnTo>
                    <a:pt x="1589" y="689"/>
                  </a:lnTo>
                  <a:lnTo>
                    <a:pt x="1601" y="693"/>
                  </a:lnTo>
                  <a:lnTo>
                    <a:pt x="1610" y="693"/>
                  </a:lnTo>
                  <a:lnTo>
                    <a:pt x="1623" y="697"/>
                  </a:lnTo>
                  <a:lnTo>
                    <a:pt x="1632" y="698"/>
                  </a:lnTo>
                  <a:lnTo>
                    <a:pt x="1644" y="699"/>
                  </a:lnTo>
                  <a:lnTo>
                    <a:pt x="1653" y="701"/>
                  </a:lnTo>
                  <a:lnTo>
                    <a:pt x="1666" y="702"/>
                  </a:lnTo>
                  <a:lnTo>
                    <a:pt x="1675" y="704"/>
                  </a:lnTo>
                  <a:lnTo>
                    <a:pt x="1687" y="706"/>
                  </a:lnTo>
                  <a:lnTo>
                    <a:pt x="1698" y="708"/>
                  </a:lnTo>
                  <a:lnTo>
                    <a:pt x="1710" y="710"/>
                  </a:lnTo>
                  <a:lnTo>
                    <a:pt x="1719" y="710"/>
                  </a:lnTo>
                  <a:lnTo>
                    <a:pt x="1732" y="712"/>
                  </a:lnTo>
                  <a:lnTo>
                    <a:pt x="1742" y="712"/>
                  </a:lnTo>
                  <a:lnTo>
                    <a:pt x="1756" y="714"/>
                  </a:lnTo>
                  <a:lnTo>
                    <a:pt x="1767" y="714"/>
                  </a:lnTo>
                  <a:lnTo>
                    <a:pt x="1777" y="716"/>
                  </a:lnTo>
                  <a:lnTo>
                    <a:pt x="1791" y="716"/>
                  </a:lnTo>
                  <a:lnTo>
                    <a:pt x="1803" y="717"/>
                  </a:lnTo>
                  <a:lnTo>
                    <a:pt x="1808" y="716"/>
                  </a:lnTo>
                  <a:lnTo>
                    <a:pt x="1815" y="716"/>
                  </a:lnTo>
                  <a:lnTo>
                    <a:pt x="1822" y="716"/>
                  </a:lnTo>
                  <a:lnTo>
                    <a:pt x="1828" y="716"/>
                  </a:lnTo>
                  <a:lnTo>
                    <a:pt x="1835" y="716"/>
                  </a:lnTo>
                  <a:lnTo>
                    <a:pt x="1841" y="716"/>
                  </a:lnTo>
                  <a:lnTo>
                    <a:pt x="1847" y="716"/>
                  </a:lnTo>
                  <a:lnTo>
                    <a:pt x="1854" y="716"/>
                  </a:lnTo>
                  <a:lnTo>
                    <a:pt x="1861" y="713"/>
                  </a:lnTo>
                  <a:lnTo>
                    <a:pt x="1866" y="713"/>
                  </a:lnTo>
                  <a:lnTo>
                    <a:pt x="1873" y="712"/>
                  </a:lnTo>
                  <a:lnTo>
                    <a:pt x="1880" y="712"/>
                  </a:lnTo>
                  <a:lnTo>
                    <a:pt x="1886" y="709"/>
                  </a:lnTo>
                  <a:lnTo>
                    <a:pt x="1893" y="709"/>
                  </a:lnTo>
                  <a:lnTo>
                    <a:pt x="1900" y="706"/>
                  </a:lnTo>
                  <a:lnTo>
                    <a:pt x="1907" y="706"/>
                  </a:lnTo>
                  <a:lnTo>
                    <a:pt x="1913" y="705"/>
                  </a:lnTo>
                  <a:lnTo>
                    <a:pt x="1920" y="702"/>
                  </a:lnTo>
                  <a:lnTo>
                    <a:pt x="1925" y="701"/>
                  </a:lnTo>
                  <a:lnTo>
                    <a:pt x="1932" y="699"/>
                  </a:lnTo>
                  <a:lnTo>
                    <a:pt x="1938" y="698"/>
                  </a:lnTo>
                  <a:lnTo>
                    <a:pt x="1944" y="695"/>
                  </a:lnTo>
                  <a:lnTo>
                    <a:pt x="1951" y="693"/>
                  </a:lnTo>
                  <a:lnTo>
                    <a:pt x="1958" y="693"/>
                  </a:lnTo>
                  <a:lnTo>
                    <a:pt x="1964" y="689"/>
                  </a:lnTo>
                  <a:lnTo>
                    <a:pt x="1970" y="687"/>
                  </a:lnTo>
                  <a:lnTo>
                    <a:pt x="1977" y="685"/>
                  </a:lnTo>
                  <a:lnTo>
                    <a:pt x="1982" y="683"/>
                  </a:lnTo>
                  <a:lnTo>
                    <a:pt x="1989" y="679"/>
                  </a:lnTo>
                  <a:lnTo>
                    <a:pt x="1994" y="678"/>
                  </a:lnTo>
                  <a:lnTo>
                    <a:pt x="2001" y="675"/>
                  </a:lnTo>
                  <a:lnTo>
                    <a:pt x="2009" y="674"/>
                  </a:lnTo>
                  <a:lnTo>
                    <a:pt x="2013" y="670"/>
                  </a:lnTo>
                  <a:lnTo>
                    <a:pt x="2020" y="666"/>
                  </a:lnTo>
                  <a:lnTo>
                    <a:pt x="2026" y="663"/>
                  </a:lnTo>
                  <a:lnTo>
                    <a:pt x="2032" y="660"/>
                  </a:lnTo>
                  <a:lnTo>
                    <a:pt x="2038" y="658"/>
                  </a:lnTo>
                  <a:lnTo>
                    <a:pt x="2044" y="654"/>
                  </a:lnTo>
                  <a:lnTo>
                    <a:pt x="2051" y="651"/>
                  </a:lnTo>
                  <a:lnTo>
                    <a:pt x="2057" y="648"/>
                  </a:lnTo>
                  <a:lnTo>
                    <a:pt x="2061" y="644"/>
                  </a:lnTo>
                  <a:lnTo>
                    <a:pt x="2068" y="640"/>
                  </a:lnTo>
                  <a:lnTo>
                    <a:pt x="2075" y="636"/>
                  </a:lnTo>
                  <a:lnTo>
                    <a:pt x="2080" y="634"/>
                  </a:lnTo>
                  <a:lnTo>
                    <a:pt x="2086" y="629"/>
                  </a:lnTo>
                  <a:lnTo>
                    <a:pt x="2092" y="625"/>
                  </a:lnTo>
                  <a:lnTo>
                    <a:pt x="2098" y="621"/>
                  </a:lnTo>
                  <a:lnTo>
                    <a:pt x="2104" y="619"/>
                  </a:lnTo>
                  <a:lnTo>
                    <a:pt x="2110" y="613"/>
                  </a:lnTo>
                  <a:lnTo>
                    <a:pt x="2115" y="609"/>
                  </a:lnTo>
                  <a:lnTo>
                    <a:pt x="2121" y="605"/>
                  </a:lnTo>
                  <a:lnTo>
                    <a:pt x="2127" y="601"/>
                  </a:lnTo>
                  <a:lnTo>
                    <a:pt x="2133" y="596"/>
                  </a:lnTo>
                  <a:lnTo>
                    <a:pt x="2138" y="593"/>
                  </a:lnTo>
                  <a:lnTo>
                    <a:pt x="2145" y="588"/>
                  </a:lnTo>
                  <a:lnTo>
                    <a:pt x="2150" y="585"/>
                  </a:lnTo>
                  <a:lnTo>
                    <a:pt x="2156" y="580"/>
                  </a:lnTo>
                  <a:lnTo>
                    <a:pt x="2162" y="576"/>
                  </a:lnTo>
                  <a:lnTo>
                    <a:pt x="2168" y="570"/>
                  </a:lnTo>
                  <a:lnTo>
                    <a:pt x="2173" y="566"/>
                  </a:lnTo>
                  <a:lnTo>
                    <a:pt x="2178" y="561"/>
                  </a:lnTo>
                  <a:lnTo>
                    <a:pt x="2185" y="557"/>
                  </a:lnTo>
                  <a:lnTo>
                    <a:pt x="2191" y="551"/>
                  </a:lnTo>
                  <a:lnTo>
                    <a:pt x="2197" y="547"/>
                  </a:lnTo>
                  <a:lnTo>
                    <a:pt x="2200" y="542"/>
                  </a:lnTo>
                  <a:lnTo>
                    <a:pt x="2205" y="539"/>
                  </a:lnTo>
                  <a:lnTo>
                    <a:pt x="2208" y="534"/>
                  </a:lnTo>
                  <a:lnTo>
                    <a:pt x="2213" y="531"/>
                  </a:lnTo>
                  <a:lnTo>
                    <a:pt x="2222" y="523"/>
                  </a:lnTo>
                  <a:lnTo>
                    <a:pt x="2231" y="515"/>
                  </a:lnTo>
                  <a:lnTo>
                    <a:pt x="2234" y="510"/>
                  </a:lnTo>
                  <a:lnTo>
                    <a:pt x="2239" y="506"/>
                  </a:lnTo>
                  <a:lnTo>
                    <a:pt x="2243" y="502"/>
                  </a:lnTo>
                  <a:lnTo>
                    <a:pt x="2248" y="498"/>
                  </a:lnTo>
                  <a:lnTo>
                    <a:pt x="2251" y="492"/>
                  </a:lnTo>
                  <a:lnTo>
                    <a:pt x="2257" y="490"/>
                  </a:lnTo>
                  <a:lnTo>
                    <a:pt x="2261" y="484"/>
                  </a:lnTo>
                  <a:lnTo>
                    <a:pt x="2266" y="481"/>
                  </a:lnTo>
                  <a:lnTo>
                    <a:pt x="2270" y="476"/>
                  </a:lnTo>
                  <a:lnTo>
                    <a:pt x="2274" y="472"/>
                  </a:lnTo>
                  <a:lnTo>
                    <a:pt x="2278" y="467"/>
                  </a:lnTo>
                  <a:lnTo>
                    <a:pt x="2283" y="463"/>
                  </a:lnTo>
                  <a:lnTo>
                    <a:pt x="2286" y="457"/>
                  </a:lnTo>
                  <a:lnTo>
                    <a:pt x="2290" y="453"/>
                  </a:lnTo>
                  <a:lnTo>
                    <a:pt x="2294" y="449"/>
                  </a:lnTo>
                  <a:lnTo>
                    <a:pt x="2300" y="445"/>
                  </a:lnTo>
                  <a:lnTo>
                    <a:pt x="2306" y="436"/>
                  </a:lnTo>
                  <a:lnTo>
                    <a:pt x="2314" y="428"/>
                  </a:lnTo>
                  <a:lnTo>
                    <a:pt x="2323" y="418"/>
                  </a:lnTo>
                  <a:lnTo>
                    <a:pt x="2331" y="410"/>
                  </a:lnTo>
                  <a:lnTo>
                    <a:pt x="2336" y="401"/>
                  </a:lnTo>
                  <a:lnTo>
                    <a:pt x="2344" y="391"/>
                  </a:lnTo>
                  <a:lnTo>
                    <a:pt x="2349" y="382"/>
                  </a:lnTo>
                  <a:lnTo>
                    <a:pt x="2358" y="374"/>
                  </a:lnTo>
                  <a:lnTo>
                    <a:pt x="2363" y="364"/>
                  </a:lnTo>
                  <a:lnTo>
                    <a:pt x="2368" y="355"/>
                  </a:lnTo>
                  <a:lnTo>
                    <a:pt x="2375" y="347"/>
                  </a:lnTo>
                  <a:lnTo>
                    <a:pt x="2380" y="339"/>
                  </a:lnTo>
                  <a:lnTo>
                    <a:pt x="2386" y="329"/>
                  </a:lnTo>
                  <a:lnTo>
                    <a:pt x="2390" y="320"/>
                  </a:lnTo>
                  <a:lnTo>
                    <a:pt x="2394" y="312"/>
                  </a:lnTo>
                  <a:lnTo>
                    <a:pt x="2399" y="304"/>
                  </a:lnTo>
                  <a:lnTo>
                    <a:pt x="2402" y="294"/>
                  </a:lnTo>
                  <a:lnTo>
                    <a:pt x="2406" y="286"/>
                  </a:lnTo>
                  <a:lnTo>
                    <a:pt x="2409" y="278"/>
                  </a:lnTo>
                  <a:lnTo>
                    <a:pt x="2413" y="270"/>
                  </a:lnTo>
                  <a:lnTo>
                    <a:pt x="2413" y="261"/>
                  </a:lnTo>
                  <a:lnTo>
                    <a:pt x="2409" y="253"/>
                  </a:lnTo>
                  <a:lnTo>
                    <a:pt x="2405" y="247"/>
                  </a:lnTo>
                  <a:lnTo>
                    <a:pt x="2401" y="243"/>
                  </a:lnTo>
                  <a:lnTo>
                    <a:pt x="2394" y="239"/>
                  </a:lnTo>
                  <a:lnTo>
                    <a:pt x="2390" y="236"/>
                  </a:lnTo>
                  <a:lnTo>
                    <a:pt x="2382" y="232"/>
                  </a:lnTo>
                  <a:lnTo>
                    <a:pt x="2375" y="230"/>
                  </a:lnTo>
                  <a:lnTo>
                    <a:pt x="2367" y="226"/>
                  </a:lnTo>
                  <a:lnTo>
                    <a:pt x="2360" y="223"/>
                  </a:lnTo>
                  <a:lnTo>
                    <a:pt x="2352" y="220"/>
                  </a:lnTo>
                  <a:lnTo>
                    <a:pt x="2345" y="216"/>
                  </a:lnTo>
                  <a:lnTo>
                    <a:pt x="2336" y="214"/>
                  </a:lnTo>
                  <a:lnTo>
                    <a:pt x="2329" y="212"/>
                  </a:lnTo>
                  <a:lnTo>
                    <a:pt x="2318" y="208"/>
                  </a:lnTo>
                  <a:lnTo>
                    <a:pt x="2306" y="203"/>
                  </a:lnTo>
                  <a:lnTo>
                    <a:pt x="2294" y="200"/>
                  </a:lnTo>
                  <a:lnTo>
                    <a:pt x="2282" y="197"/>
                  </a:lnTo>
                  <a:lnTo>
                    <a:pt x="2267" y="193"/>
                  </a:lnTo>
                  <a:lnTo>
                    <a:pt x="2254" y="191"/>
                  </a:lnTo>
                  <a:lnTo>
                    <a:pt x="2239" y="188"/>
                  </a:lnTo>
                  <a:lnTo>
                    <a:pt x="2224" y="185"/>
                  </a:lnTo>
                  <a:lnTo>
                    <a:pt x="2207" y="183"/>
                  </a:lnTo>
                  <a:lnTo>
                    <a:pt x="2189" y="180"/>
                  </a:lnTo>
                  <a:lnTo>
                    <a:pt x="2172" y="177"/>
                  </a:lnTo>
                  <a:lnTo>
                    <a:pt x="2156" y="176"/>
                  </a:lnTo>
                  <a:lnTo>
                    <a:pt x="2137" y="173"/>
                  </a:lnTo>
                  <a:lnTo>
                    <a:pt x="2118" y="172"/>
                  </a:lnTo>
                  <a:lnTo>
                    <a:pt x="2098" y="171"/>
                  </a:lnTo>
                  <a:lnTo>
                    <a:pt x="2079" y="169"/>
                  </a:lnTo>
                  <a:lnTo>
                    <a:pt x="2059" y="168"/>
                  </a:lnTo>
                  <a:lnTo>
                    <a:pt x="2038" y="167"/>
                  </a:lnTo>
                  <a:lnTo>
                    <a:pt x="2017" y="164"/>
                  </a:lnTo>
                  <a:lnTo>
                    <a:pt x="1995" y="162"/>
                  </a:lnTo>
                  <a:lnTo>
                    <a:pt x="1973" y="161"/>
                  </a:lnTo>
                  <a:lnTo>
                    <a:pt x="1951" y="160"/>
                  </a:lnTo>
                  <a:lnTo>
                    <a:pt x="1928" y="158"/>
                  </a:lnTo>
                  <a:lnTo>
                    <a:pt x="1907" y="158"/>
                  </a:lnTo>
                  <a:lnTo>
                    <a:pt x="1882" y="156"/>
                  </a:lnTo>
                  <a:lnTo>
                    <a:pt x="1858" y="154"/>
                  </a:lnTo>
                  <a:lnTo>
                    <a:pt x="1835" y="154"/>
                  </a:lnTo>
                  <a:lnTo>
                    <a:pt x="1811" y="154"/>
                  </a:lnTo>
                  <a:lnTo>
                    <a:pt x="1787" y="152"/>
                  </a:lnTo>
                  <a:lnTo>
                    <a:pt x="1763" y="150"/>
                  </a:lnTo>
                  <a:lnTo>
                    <a:pt x="1738" y="149"/>
                  </a:lnTo>
                  <a:lnTo>
                    <a:pt x="1714" y="149"/>
                  </a:lnTo>
                  <a:lnTo>
                    <a:pt x="1688" y="148"/>
                  </a:lnTo>
                  <a:lnTo>
                    <a:pt x="1663" y="146"/>
                  </a:lnTo>
                  <a:lnTo>
                    <a:pt x="1636" y="145"/>
                  </a:lnTo>
                  <a:lnTo>
                    <a:pt x="1612" y="144"/>
                  </a:lnTo>
                  <a:lnTo>
                    <a:pt x="1586" y="141"/>
                  </a:lnTo>
                  <a:lnTo>
                    <a:pt x="1561" y="141"/>
                  </a:lnTo>
                  <a:lnTo>
                    <a:pt x="1535" y="138"/>
                  </a:lnTo>
                  <a:lnTo>
                    <a:pt x="1511" y="137"/>
                  </a:lnTo>
                  <a:lnTo>
                    <a:pt x="1485" y="136"/>
                  </a:lnTo>
                  <a:lnTo>
                    <a:pt x="1458" y="133"/>
                  </a:lnTo>
                  <a:lnTo>
                    <a:pt x="1433" y="132"/>
                  </a:lnTo>
                  <a:lnTo>
                    <a:pt x="1408" y="130"/>
                  </a:lnTo>
                  <a:lnTo>
                    <a:pt x="1383" y="127"/>
                  </a:lnTo>
                  <a:lnTo>
                    <a:pt x="1359" y="126"/>
                  </a:lnTo>
                  <a:lnTo>
                    <a:pt x="1334" y="122"/>
                  </a:lnTo>
                  <a:lnTo>
                    <a:pt x="1309" y="122"/>
                  </a:lnTo>
                  <a:lnTo>
                    <a:pt x="1285" y="118"/>
                  </a:lnTo>
                  <a:lnTo>
                    <a:pt x="1259" y="115"/>
                  </a:lnTo>
                  <a:lnTo>
                    <a:pt x="1235" y="113"/>
                  </a:lnTo>
                  <a:lnTo>
                    <a:pt x="1211" y="110"/>
                  </a:lnTo>
                  <a:lnTo>
                    <a:pt x="1186" y="107"/>
                  </a:lnTo>
                  <a:lnTo>
                    <a:pt x="1162" y="105"/>
                  </a:lnTo>
                  <a:lnTo>
                    <a:pt x="1139" y="101"/>
                  </a:lnTo>
                  <a:lnTo>
                    <a:pt x="1118" y="98"/>
                  </a:lnTo>
                  <a:lnTo>
                    <a:pt x="1093" y="94"/>
                  </a:lnTo>
                  <a:lnTo>
                    <a:pt x="1072" y="90"/>
                  </a:lnTo>
                  <a:lnTo>
                    <a:pt x="1050" y="86"/>
                  </a:lnTo>
                  <a:lnTo>
                    <a:pt x="1029" y="83"/>
                  </a:lnTo>
                  <a:lnTo>
                    <a:pt x="1006" y="78"/>
                  </a:lnTo>
                  <a:lnTo>
                    <a:pt x="986" y="74"/>
                  </a:lnTo>
                  <a:lnTo>
                    <a:pt x="966" y="68"/>
                  </a:lnTo>
                  <a:lnTo>
                    <a:pt x="947" y="64"/>
                  </a:lnTo>
                  <a:lnTo>
                    <a:pt x="923" y="57"/>
                  </a:lnTo>
                  <a:lnTo>
                    <a:pt x="900" y="51"/>
                  </a:lnTo>
                  <a:lnTo>
                    <a:pt x="877" y="45"/>
                  </a:lnTo>
                  <a:lnTo>
                    <a:pt x="855" y="41"/>
                  </a:lnTo>
                  <a:lnTo>
                    <a:pt x="834" y="36"/>
                  </a:lnTo>
                  <a:lnTo>
                    <a:pt x="812" y="32"/>
                  </a:lnTo>
                  <a:lnTo>
                    <a:pt x="789" y="28"/>
                  </a:lnTo>
                  <a:lnTo>
                    <a:pt x="770" y="25"/>
                  </a:lnTo>
                  <a:lnTo>
                    <a:pt x="749" y="20"/>
                  </a:lnTo>
                  <a:lnTo>
                    <a:pt x="730" y="17"/>
                  </a:lnTo>
                  <a:lnTo>
                    <a:pt x="710" y="14"/>
                  </a:lnTo>
                  <a:lnTo>
                    <a:pt x="691" y="12"/>
                  </a:lnTo>
                  <a:lnTo>
                    <a:pt x="673" y="8"/>
                  </a:lnTo>
                  <a:lnTo>
                    <a:pt x="655" y="6"/>
                  </a:lnTo>
                  <a:lnTo>
                    <a:pt x="636" y="5"/>
                  </a:lnTo>
                  <a:lnTo>
                    <a:pt x="620" y="5"/>
                  </a:lnTo>
                  <a:lnTo>
                    <a:pt x="601" y="2"/>
                  </a:lnTo>
                  <a:lnTo>
                    <a:pt x="585" y="2"/>
                  </a:lnTo>
                  <a:lnTo>
                    <a:pt x="567" y="1"/>
                  </a:lnTo>
                  <a:lnTo>
                    <a:pt x="550" y="1"/>
                  </a:lnTo>
                  <a:lnTo>
                    <a:pt x="533" y="0"/>
                  </a:lnTo>
                  <a:lnTo>
                    <a:pt x="519" y="0"/>
                  </a:lnTo>
                  <a:lnTo>
                    <a:pt x="503" y="0"/>
                  </a:lnTo>
                  <a:lnTo>
                    <a:pt x="488" y="1"/>
                  </a:lnTo>
                  <a:lnTo>
                    <a:pt x="473" y="1"/>
                  </a:lnTo>
                  <a:lnTo>
                    <a:pt x="458" y="1"/>
                  </a:lnTo>
                  <a:lnTo>
                    <a:pt x="443" y="2"/>
                  </a:lnTo>
                  <a:lnTo>
                    <a:pt x="430" y="4"/>
                  </a:lnTo>
                  <a:lnTo>
                    <a:pt x="416" y="4"/>
                  </a:lnTo>
                  <a:lnTo>
                    <a:pt x="403" y="6"/>
                  </a:lnTo>
                  <a:lnTo>
                    <a:pt x="391" y="6"/>
                  </a:lnTo>
                  <a:lnTo>
                    <a:pt x="377" y="10"/>
                  </a:lnTo>
                  <a:lnTo>
                    <a:pt x="364" y="12"/>
                  </a:lnTo>
                  <a:lnTo>
                    <a:pt x="350" y="13"/>
                  </a:lnTo>
                  <a:lnTo>
                    <a:pt x="338" y="14"/>
                  </a:lnTo>
                  <a:lnTo>
                    <a:pt x="328" y="17"/>
                  </a:lnTo>
                  <a:lnTo>
                    <a:pt x="315" y="20"/>
                  </a:lnTo>
                  <a:lnTo>
                    <a:pt x="302" y="21"/>
                  </a:lnTo>
                  <a:lnTo>
                    <a:pt x="291" y="25"/>
                  </a:lnTo>
                  <a:lnTo>
                    <a:pt x="280" y="28"/>
                  </a:lnTo>
                  <a:lnTo>
                    <a:pt x="270" y="29"/>
                  </a:lnTo>
                  <a:lnTo>
                    <a:pt x="259" y="33"/>
                  </a:lnTo>
                  <a:lnTo>
                    <a:pt x="248" y="36"/>
                  </a:lnTo>
                  <a:lnTo>
                    <a:pt x="239" y="39"/>
                  </a:lnTo>
                  <a:lnTo>
                    <a:pt x="227" y="43"/>
                  </a:lnTo>
                  <a:lnTo>
                    <a:pt x="217" y="45"/>
                  </a:lnTo>
                  <a:lnTo>
                    <a:pt x="209" y="48"/>
                  </a:lnTo>
                  <a:lnTo>
                    <a:pt x="200" y="52"/>
                  </a:lnTo>
                  <a:lnTo>
                    <a:pt x="189" y="56"/>
                  </a:lnTo>
                  <a:lnTo>
                    <a:pt x="179" y="59"/>
                  </a:lnTo>
                  <a:lnTo>
                    <a:pt x="170" y="62"/>
                  </a:lnTo>
                  <a:lnTo>
                    <a:pt x="162" y="66"/>
                  </a:lnTo>
                  <a:lnTo>
                    <a:pt x="153" y="68"/>
                  </a:lnTo>
                  <a:lnTo>
                    <a:pt x="143" y="72"/>
                  </a:lnTo>
                  <a:lnTo>
                    <a:pt x="135" y="76"/>
                  </a:lnTo>
                  <a:lnTo>
                    <a:pt x="128" y="80"/>
                  </a:lnTo>
                  <a:lnTo>
                    <a:pt x="119" y="83"/>
                  </a:lnTo>
                  <a:lnTo>
                    <a:pt x="111" y="87"/>
                  </a:lnTo>
                  <a:lnTo>
                    <a:pt x="103" y="90"/>
                  </a:lnTo>
                  <a:lnTo>
                    <a:pt x="96" y="94"/>
                  </a:lnTo>
                  <a:lnTo>
                    <a:pt x="88" y="97"/>
                  </a:lnTo>
                  <a:lnTo>
                    <a:pt x="80" y="101"/>
                  </a:lnTo>
                  <a:lnTo>
                    <a:pt x="72" y="105"/>
                  </a:lnTo>
                  <a:lnTo>
                    <a:pt x="66" y="109"/>
                  </a:lnTo>
                  <a:lnTo>
                    <a:pt x="58" y="111"/>
                  </a:lnTo>
                  <a:lnTo>
                    <a:pt x="50" y="114"/>
                  </a:lnTo>
                  <a:lnTo>
                    <a:pt x="45" y="118"/>
                  </a:lnTo>
                  <a:lnTo>
                    <a:pt x="39" y="122"/>
                  </a:lnTo>
                  <a:lnTo>
                    <a:pt x="33" y="126"/>
                  </a:lnTo>
                  <a:lnTo>
                    <a:pt x="29" y="132"/>
                  </a:lnTo>
                  <a:lnTo>
                    <a:pt x="23" y="136"/>
                  </a:lnTo>
                  <a:lnTo>
                    <a:pt x="21" y="141"/>
                  </a:lnTo>
                  <a:lnTo>
                    <a:pt x="14" y="149"/>
                  </a:lnTo>
                  <a:lnTo>
                    <a:pt x="8" y="160"/>
                  </a:lnTo>
                  <a:lnTo>
                    <a:pt x="4" y="165"/>
                  </a:lnTo>
                  <a:lnTo>
                    <a:pt x="4" y="171"/>
                  </a:lnTo>
                  <a:lnTo>
                    <a:pt x="2" y="176"/>
                  </a:lnTo>
                  <a:lnTo>
                    <a:pt x="2" y="183"/>
                  </a:lnTo>
                  <a:lnTo>
                    <a:pt x="0" y="188"/>
                  </a:lnTo>
                  <a:lnTo>
                    <a:pt x="0" y="193"/>
                  </a:lnTo>
                  <a:lnTo>
                    <a:pt x="0" y="199"/>
                  </a:lnTo>
                  <a:lnTo>
                    <a:pt x="0" y="206"/>
                  </a:lnTo>
                  <a:lnTo>
                    <a:pt x="0" y="212"/>
                  </a:lnTo>
                  <a:lnTo>
                    <a:pt x="0" y="218"/>
                  </a:lnTo>
                  <a:lnTo>
                    <a:pt x="0" y="224"/>
                  </a:lnTo>
                  <a:lnTo>
                    <a:pt x="3" y="230"/>
                  </a:lnTo>
                  <a:lnTo>
                    <a:pt x="3" y="236"/>
                  </a:lnTo>
                  <a:lnTo>
                    <a:pt x="4" y="243"/>
                  </a:lnTo>
                  <a:lnTo>
                    <a:pt x="6" y="249"/>
                  </a:lnTo>
                  <a:lnTo>
                    <a:pt x="8" y="255"/>
                  </a:lnTo>
                  <a:lnTo>
                    <a:pt x="10" y="261"/>
                  </a:lnTo>
                  <a:lnTo>
                    <a:pt x="13" y="267"/>
                  </a:lnTo>
                  <a:lnTo>
                    <a:pt x="15" y="274"/>
                  </a:lnTo>
                  <a:lnTo>
                    <a:pt x="18" y="280"/>
                  </a:lnTo>
                  <a:lnTo>
                    <a:pt x="21" y="285"/>
                  </a:lnTo>
                  <a:lnTo>
                    <a:pt x="22" y="292"/>
                  </a:lnTo>
                  <a:lnTo>
                    <a:pt x="26" y="297"/>
                  </a:lnTo>
                  <a:lnTo>
                    <a:pt x="29" y="302"/>
                  </a:lnTo>
                  <a:lnTo>
                    <a:pt x="31" y="308"/>
                  </a:lnTo>
                  <a:lnTo>
                    <a:pt x="34" y="315"/>
                  </a:lnTo>
                  <a:lnTo>
                    <a:pt x="37" y="319"/>
                  </a:lnTo>
                  <a:lnTo>
                    <a:pt x="41" y="325"/>
                  </a:lnTo>
                  <a:lnTo>
                    <a:pt x="43" y="329"/>
                  </a:lnTo>
                  <a:lnTo>
                    <a:pt x="46" y="335"/>
                  </a:lnTo>
                  <a:lnTo>
                    <a:pt x="49" y="340"/>
                  </a:lnTo>
                  <a:lnTo>
                    <a:pt x="53" y="346"/>
                  </a:lnTo>
                  <a:lnTo>
                    <a:pt x="58" y="354"/>
                  </a:lnTo>
                  <a:lnTo>
                    <a:pt x="65" y="363"/>
                  </a:lnTo>
                  <a:lnTo>
                    <a:pt x="69" y="371"/>
                  </a:lnTo>
                  <a:lnTo>
                    <a:pt x="74" y="378"/>
                  </a:lnTo>
                  <a:lnTo>
                    <a:pt x="78" y="383"/>
                  </a:lnTo>
                  <a:lnTo>
                    <a:pt x="84" y="390"/>
                  </a:lnTo>
                  <a:lnTo>
                    <a:pt x="89" y="397"/>
                  </a:lnTo>
                  <a:lnTo>
                    <a:pt x="92" y="399"/>
                  </a:lnTo>
                  <a:lnTo>
                    <a:pt x="92" y="399"/>
                  </a:lnTo>
                  <a:close/>
                </a:path>
              </a:pathLst>
            </a:custGeom>
            <a:solidFill>
              <a:srgbClr val="C2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6299211" y="2239942"/>
              <a:ext cx="46037" cy="47625"/>
            </a:xfrm>
            <a:custGeom>
              <a:avLst/>
              <a:gdLst/>
              <a:ahLst/>
              <a:cxnLst>
                <a:cxn ang="0">
                  <a:pos x="40" y="5"/>
                </a:cxn>
                <a:cxn ang="0">
                  <a:pos x="33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5"/>
                </a:cxn>
                <a:cxn ang="0">
                  <a:pos x="8" y="10"/>
                </a:cxn>
                <a:cxn ang="0">
                  <a:pos x="1" y="21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2" y="44"/>
                </a:cxn>
                <a:cxn ang="0">
                  <a:pos x="5" y="48"/>
                </a:cxn>
                <a:cxn ang="0">
                  <a:pos x="9" y="53"/>
                </a:cxn>
                <a:cxn ang="0">
                  <a:pos x="13" y="56"/>
                </a:cxn>
                <a:cxn ang="0">
                  <a:pos x="19" y="58"/>
                </a:cxn>
                <a:cxn ang="0">
                  <a:pos x="29" y="60"/>
                </a:cxn>
                <a:cxn ang="0">
                  <a:pos x="41" y="58"/>
                </a:cxn>
                <a:cxn ang="0">
                  <a:pos x="51" y="50"/>
                </a:cxn>
                <a:cxn ang="0">
                  <a:pos x="56" y="41"/>
                </a:cxn>
                <a:cxn ang="0">
                  <a:pos x="58" y="35"/>
                </a:cxn>
                <a:cxn ang="0">
                  <a:pos x="58" y="30"/>
                </a:cxn>
                <a:cxn ang="0">
                  <a:pos x="56" y="23"/>
                </a:cxn>
                <a:cxn ang="0">
                  <a:pos x="55" y="18"/>
                </a:cxn>
                <a:cxn ang="0">
                  <a:pos x="52" y="14"/>
                </a:cxn>
                <a:cxn ang="0">
                  <a:pos x="50" y="9"/>
                </a:cxn>
                <a:cxn ang="0">
                  <a:pos x="44" y="6"/>
                </a:cxn>
                <a:cxn ang="0">
                  <a:pos x="40" y="5"/>
                </a:cxn>
                <a:cxn ang="0">
                  <a:pos x="40" y="5"/>
                </a:cxn>
              </a:cxnLst>
              <a:rect l="0" t="0" r="r" b="b"/>
              <a:pathLst>
                <a:path w="58" h="60">
                  <a:moveTo>
                    <a:pt x="40" y="5"/>
                  </a:moveTo>
                  <a:lnTo>
                    <a:pt x="33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5"/>
                  </a:lnTo>
                  <a:lnTo>
                    <a:pt x="8" y="10"/>
                  </a:lnTo>
                  <a:lnTo>
                    <a:pt x="1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2" y="44"/>
                  </a:lnTo>
                  <a:lnTo>
                    <a:pt x="5" y="48"/>
                  </a:lnTo>
                  <a:lnTo>
                    <a:pt x="9" y="53"/>
                  </a:lnTo>
                  <a:lnTo>
                    <a:pt x="13" y="56"/>
                  </a:lnTo>
                  <a:lnTo>
                    <a:pt x="19" y="58"/>
                  </a:lnTo>
                  <a:lnTo>
                    <a:pt x="29" y="60"/>
                  </a:lnTo>
                  <a:lnTo>
                    <a:pt x="41" y="58"/>
                  </a:lnTo>
                  <a:lnTo>
                    <a:pt x="51" y="50"/>
                  </a:lnTo>
                  <a:lnTo>
                    <a:pt x="56" y="41"/>
                  </a:lnTo>
                  <a:lnTo>
                    <a:pt x="58" y="35"/>
                  </a:lnTo>
                  <a:lnTo>
                    <a:pt x="58" y="30"/>
                  </a:lnTo>
                  <a:lnTo>
                    <a:pt x="56" y="23"/>
                  </a:lnTo>
                  <a:lnTo>
                    <a:pt x="55" y="18"/>
                  </a:lnTo>
                  <a:lnTo>
                    <a:pt x="52" y="14"/>
                  </a:lnTo>
                  <a:lnTo>
                    <a:pt x="50" y="9"/>
                  </a:lnTo>
                  <a:lnTo>
                    <a:pt x="44" y="6"/>
                  </a:lnTo>
                  <a:lnTo>
                    <a:pt x="40" y="5"/>
                  </a:lnTo>
                  <a:lnTo>
                    <a:pt x="40" y="5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6272224" y="2138342"/>
              <a:ext cx="47625" cy="46038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4" y="4"/>
                </a:cxn>
                <a:cxn ang="0">
                  <a:pos x="9" y="8"/>
                </a:cxn>
                <a:cxn ang="0">
                  <a:pos x="5" y="14"/>
                </a:cxn>
                <a:cxn ang="0">
                  <a:pos x="4" y="19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4" y="41"/>
                </a:cxn>
                <a:cxn ang="0">
                  <a:pos x="5" y="45"/>
                </a:cxn>
                <a:cxn ang="0">
                  <a:pos x="9" y="50"/>
                </a:cxn>
                <a:cxn ang="0">
                  <a:pos x="14" y="53"/>
                </a:cxn>
                <a:cxn ang="0">
                  <a:pos x="20" y="58"/>
                </a:cxn>
                <a:cxn ang="0">
                  <a:pos x="26" y="58"/>
                </a:cxn>
                <a:cxn ang="0">
                  <a:pos x="31" y="58"/>
                </a:cxn>
                <a:cxn ang="0">
                  <a:pos x="35" y="58"/>
                </a:cxn>
                <a:cxn ang="0">
                  <a:pos x="42" y="57"/>
                </a:cxn>
                <a:cxn ang="0">
                  <a:pos x="46" y="53"/>
                </a:cxn>
                <a:cxn ang="0">
                  <a:pos x="51" y="49"/>
                </a:cxn>
                <a:cxn ang="0">
                  <a:pos x="54" y="45"/>
                </a:cxn>
                <a:cxn ang="0">
                  <a:pos x="58" y="39"/>
                </a:cxn>
                <a:cxn ang="0">
                  <a:pos x="58" y="34"/>
                </a:cxn>
                <a:cxn ang="0">
                  <a:pos x="59" y="27"/>
                </a:cxn>
                <a:cxn ang="0">
                  <a:pos x="58" y="22"/>
                </a:cxn>
                <a:cxn ang="0">
                  <a:pos x="57" y="18"/>
                </a:cxn>
                <a:cxn ang="0">
                  <a:pos x="51" y="8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59" h="58">
                  <a:moveTo>
                    <a:pt x="42" y="2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9" y="8"/>
                  </a:lnTo>
                  <a:lnTo>
                    <a:pt x="5" y="14"/>
                  </a:lnTo>
                  <a:lnTo>
                    <a:pt x="4" y="19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4" y="41"/>
                  </a:lnTo>
                  <a:lnTo>
                    <a:pt x="5" y="45"/>
                  </a:lnTo>
                  <a:lnTo>
                    <a:pt x="9" y="50"/>
                  </a:lnTo>
                  <a:lnTo>
                    <a:pt x="14" y="53"/>
                  </a:lnTo>
                  <a:lnTo>
                    <a:pt x="20" y="58"/>
                  </a:lnTo>
                  <a:lnTo>
                    <a:pt x="26" y="58"/>
                  </a:lnTo>
                  <a:lnTo>
                    <a:pt x="31" y="58"/>
                  </a:lnTo>
                  <a:lnTo>
                    <a:pt x="35" y="58"/>
                  </a:lnTo>
                  <a:lnTo>
                    <a:pt x="42" y="57"/>
                  </a:lnTo>
                  <a:lnTo>
                    <a:pt x="46" y="53"/>
                  </a:lnTo>
                  <a:lnTo>
                    <a:pt x="51" y="49"/>
                  </a:lnTo>
                  <a:lnTo>
                    <a:pt x="54" y="45"/>
                  </a:lnTo>
                  <a:lnTo>
                    <a:pt x="58" y="39"/>
                  </a:lnTo>
                  <a:lnTo>
                    <a:pt x="58" y="34"/>
                  </a:lnTo>
                  <a:lnTo>
                    <a:pt x="59" y="27"/>
                  </a:lnTo>
                  <a:lnTo>
                    <a:pt x="58" y="22"/>
                  </a:lnTo>
                  <a:lnTo>
                    <a:pt x="57" y="18"/>
                  </a:lnTo>
                  <a:lnTo>
                    <a:pt x="51" y="8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6254761" y="2033567"/>
              <a:ext cx="46037" cy="46038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3" y="21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6" y="46"/>
                </a:cxn>
                <a:cxn ang="0">
                  <a:pos x="10" y="52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30" y="60"/>
                </a:cxn>
                <a:cxn ang="0">
                  <a:pos x="41" y="57"/>
                </a:cxn>
                <a:cxn ang="0">
                  <a:pos x="45" y="53"/>
                </a:cxn>
                <a:cxn ang="0">
                  <a:pos x="50" y="50"/>
                </a:cxn>
                <a:cxn ang="0">
                  <a:pos x="54" y="45"/>
                </a:cxn>
                <a:cxn ang="0">
                  <a:pos x="58" y="41"/>
                </a:cxn>
                <a:cxn ang="0">
                  <a:pos x="58" y="34"/>
                </a:cxn>
                <a:cxn ang="0">
                  <a:pos x="58" y="30"/>
                </a:cxn>
                <a:cxn ang="0">
                  <a:pos x="57" y="23"/>
                </a:cxn>
                <a:cxn ang="0">
                  <a:pos x="55" y="18"/>
                </a:cxn>
                <a:cxn ang="0">
                  <a:pos x="50" y="8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8" h="60">
                  <a:moveTo>
                    <a:pt x="41" y="3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3" y="21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6" y="46"/>
                  </a:lnTo>
                  <a:lnTo>
                    <a:pt x="10" y="52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30" y="60"/>
                  </a:lnTo>
                  <a:lnTo>
                    <a:pt x="41" y="57"/>
                  </a:lnTo>
                  <a:lnTo>
                    <a:pt x="45" y="53"/>
                  </a:lnTo>
                  <a:lnTo>
                    <a:pt x="50" y="50"/>
                  </a:lnTo>
                  <a:lnTo>
                    <a:pt x="54" y="45"/>
                  </a:lnTo>
                  <a:lnTo>
                    <a:pt x="58" y="41"/>
                  </a:lnTo>
                  <a:lnTo>
                    <a:pt x="58" y="34"/>
                  </a:lnTo>
                  <a:lnTo>
                    <a:pt x="58" y="30"/>
                  </a:lnTo>
                  <a:lnTo>
                    <a:pt x="57" y="23"/>
                  </a:lnTo>
                  <a:lnTo>
                    <a:pt x="55" y="18"/>
                  </a:lnTo>
                  <a:lnTo>
                    <a:pt x="50" y="8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6248411" y="1925617"/>
              <a:ext cx="44450" cy="46038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4" y="45"/>
                </a:cxn>
                <a:cxn ang="0">
                  <a:pos x="8" y="50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5" y="57"/>
                </a:cxn>
                <a:cxn ang="0">
                  <a:pos x="40" y="56"/>
                </a:cxn>
                <a:cxn ang="0">
                  <a:pos x="50" y="50"/>
                </a:cxn>
                <a:cxn ang="0">
                  <a:pos x="58" y="41"/>
                </a:cxn>
                <a:cxn ang="0">
                  <a:pos x="58" y="34"/>
                </a:cxn>
                <a:cxn ang="0">
                  <a:pos x="58" y="27"/>
                </a:cxn>
                <a:cxn ang="0">
                  <a:pos x="58" y="22"/>
                </a:cxn>
                <a:cxn ang="0">
                  <a:pos x="57" y="18"/>
                </a:cxn>
                <a:cxn ang="0">
                  <a:pos x="50" y="9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58" h="58">
                  <a:moveTo>
                    <a:pt x="40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4" y="45"/>
                  </a:lnTo>
                  <a:lnTo>
                    <a:pt x="8" y="50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5" y="57"/>
                  </a:lnTo>
                  <a:lnTo>
                    <a:pt x="40" y="56"/>
                  </a:lnTo>
                  <a:lnTo>
                    <a:pt x="50" y="50"/>
                  </a:lnTo>
                  <a:lnTo>
                    <a:pt x="58" y="41"/>
                  </a:lnTo>
                  <a:lnTo>
                    <a:pt x="58" y="34"/>
                  </a:lnTo>
                  <a:lnTo>
                    <a:pt x="58" y="27"/>
                  </a:lnTo>
                  <a:lnTo>
                    <a:pt x="58" y="22"/>
                  </a:lnTo>
                  <a:lnTo>
                    <a:pt x="57" y="18"/>
                  </a:lnTo>
                  <a:lnTo>
                    <a:pt x="50" y="9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6254761" y="1687492"/>
              <a:ext cx="46037" cy="46038"/>
            </a:xfrm>
            <a:custGeom>
              <a:avLst/>
              <a:gdLst/>
              <a:ahLst/>
              <a:cxnLst>
                <a:cxn ang="0">
                  <a:pos x="41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8" y="9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2" y="41"/>
                </a:cxn>
                <a:cxn ang="0">
                  <a:pos x="8" y="51"/>
                </a:cxn>
                <a:cxn ang="0">
                  <a:pos x="18" y="58"/>
                </a:cxn>
                <a:cxn ang="0">
                  <a:pos x="23" y="58"/>
                </a:cxn>
                <a:cxn ang="0">
                  <a:pos x="30" y="58"/>
                </a:cxn>
                <a:cxn ang="0">
                  <a:pos x="35" y="58"/>
                </a:cxn>
                <a:cxn ang="0">
                  <a:pos x="41" y="56"/>
                </a:cxn>
                <a:cxn ang="0">
                  <a:pos x="50" y="49"/>
                </a:cxn>
                <a:cxn ang="0">
                  <a:pos x="57" y="40"/>
                </a:cxn>
                <a:cxn ang="0">
                  <a:pos x="58" y="33"/>
                </a:cxn>
                <a:cxn ang="0">
                  <a:pos x="58" y="28"/>
                </a:cxn>
                <a:cxn ang="0">
                  <a:pos x="57" y="23"/>
                </a:cxn>
                <a:cxn ang="0">
                  <a:pos x="55" y="17"/>
                </a:cxn>
                <a:cxn ang="0">
                  <a:pos x="50" y="8"/>
                </a:cxn>
                <a:cxn ang="0">
                  <a:pos x="41" y="2"/>
                </a:cxn>
                <a:cxn ang="0">
                  <a:pos x="41" y="2"/>
                </a:cxn>
              </a:cxnLst>
              <a:rect l="0" t="0" r="r" b="b"/>
              <a:pathLst>
                <a:path w="58" h="58">
                  <a:moveTo>
                    <a:pt x="41" y="2"/>
                  </a:moveTo>
                  <a:lnTo>
                    <a:pt x="34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8" y="9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2" y="41"/>
                  </a:lnTo>
                  <a:lnTo>
                    <a:pt x="8" y="51"/>
                  </a:lnTo>
                  <a:lnTo>
                    <a:pt x="18" y="58"/>
                  </a:lnTo>
                  <a:lnTo>
                    <a:pt x="23" y="58"/>
                  </a:lnTo>
                  <a:lnTo>
                    <a:pt x="30" y="58"/>
                  </a:lnTo>
                  <a:lnTo>
                    <a:pt x="35" y="58"/>
                  </a:lnTo>
                  <a:lnTo>
                    <a:pt x="41" y="56"/>
                  </a:lnTo>
                  <a:lnTo>
                    <a:pt x="50" y="49"/>
                  </a:lnTo>
                  <a:lnTo>
                    <a:pt x="57" y="40"/>
                  </a:lnTo>
                  <a:lnTo>
                    <a:pt x="58" y="33"/>
                  </a:lnTo>
                  <a:lnTo>
                    <a:pt x="58" y="28"/>
                  </a:lnTo>
                  <a:lnTo>
                    <a:pt x="57" y="23"/>
                  </a:lnTo>
                  <a:lnTo>
                    <a:pt x="55" y="17"/>
                  </a:lnTo>
                  <a:lnTo>
                    <a:pt x="50" y="8"/>
                  </a:lnTo>
                  <a:lnTo>
                    <a:pt x="41" y="2"/>
                  </a:lnTo>
                  <a:lnTo>
                    <a:pt x="41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21"/>
            <p:cNvSpPr>
              <a:spLocks/>
            </p:cNvSpPr>
            <p:nvPr/>
          </p:nvSpPr>
          <p:spPr bwMode="auto">
            <a:xfrm>
              <a:off x="6254761" y="1571605"/>
              <a:ext cx="47625" cy="46038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20"/>
                </a:cxn>
                <a:cxn ang="0">
                  <a:pos x="0" y="31"/>
                </a:cxn>
                <a:cxn ang="0">
                  <a:pos x="4" y="42"/>
                </a:cxn>
                <a:cxn ang="0">
                  <a:pos x="9" y="51"/>
                </a:cxn>
                <a:cxn ang="0">
                  <a:pos x="20" y="58"/>
                </a:cxn>
                <a:cxn ang="0">
                  <a:pos x="25" y="58"/>
                </a:cxn>
                <a:cxn ang="0">
                  <a:pos x="29" y="58"/>
                </a:cxn>
                <a:cxn ang="0">
                  <a:pos x="35" y="58"/>
                </a:cxn>
                <a:cxn ang="0">
                  <a:pos x="41" y="56"/>
                </a:cxn>
                <a:cxn ang="0">
                  <a:pos x="51" y="50"/>
                </a:cxn>
                <a:cxn ang="0">
                  <a:pos x="57" y="40"/>
                </a:cxn>
                <a:cxn ang="0">
                  <a:pos x="59" y="35"/>
                </a:cxn>
                <a:cxn ang="0">
                  <a:pos x="59" y="28"/>
                </a:cxn>
                <a:cxn ang="0">
                  <a:pos x="57" y="23"/>
                </a:cxn>
                <a:cxn ang="0">
                  <a:pos x="56" y="17"/>
                </a:cxn>
                <a:cxn ang="0">
                  <a:pos x="51" y="8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9" h="58">
                  <a:moveTo>
                    <a:pt x="41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20"/>
                  </a:lnTo>
                  <a:lnTo>
                    <a:pt x="0" y="31"/>
                  </a:lnTo>
                  <a:lnTo>
                    <a:pt x="4" y="42"/>
                  </a:lnTo>
                  <a:lnTo>
                    <a:pt x="9" y="51"/>
                  </a:lnTo>
                  <a:lnTo>
                    <a:pt x="20" y="58"/>
                  </a:lnTo>
                  <a:lnTo>
                    <a:pt x="25" y="58"/>
                  </a:lnTo>
                  <a:lnTo>
                    <a:pt x="29" y="58"/>
                  </a:lnTo>
                  <a:lnTo>
                    <a:pt x="35" y="58"/>
                  </a:lnTo>
                  <a:lnTo>
                    <a:pt x="41" y="56"/>
                  </a:lnTo>
                  <a:lnTo>
                    <a:pt x="51" y="50"/>
                  </a:lnTo>
                  <a:lnTo>
                    <a:pt x="57" y="40"/>
                  </a:lnTo>
                  <a:lnTo>
                    <a:pt x="59" y="35"/>
                  </a:lnTo>
                  <a:lnTo>
                    <a:pt x="59" y="28"/>
                  </a:lnTo>
                  <a:lnTo>
                    <a:pt x="57" y="23"/>
                  </a:lnTo>
                  <a:lnTo>
                    <a:pt x="56" y="17"/>
                  </a:lnTo>
                  <a:lnTo>
                    <a:pt x="51" y="8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auto">
            <a:xfrm>
              <a:off x="6264286" y="1458892"/>
              <a:ext cx="46037" cy="46038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4"/>
                </a:cxn>
                <a:cxn ang="0">
                  <a:pos x="12" y="6"/>
                </a:cxn>
                <a:cxn ang="0">
                  <a:pos x="9" y="10"/>
                </a:cxn>
                <a:cxn ang="0">
                  <a:pos x="4" y="14"/>
                </a:cxn>
                <a:cxn ang="0">
                  <a:pos x="2" y="20"/>
                </a:cxn>
                <a:cxn ang="0">
                  <a:pos x="0" y="31"/>
                </a:cxn>
                <a:cxn ang="0">
                  <a:pos x="2" y="42"/>
                </a:cxn>
                <a:cxn ang="0">
                  <a:pos x="4" y="46"/>
                </a:cxn>
                <a:cxn ang="0">
                  <a:pos x="9" y="51"/>
                </a:cxn>
                <a:cxn ang="0">
                  <a:pos x="13" y="54"/>
                </a:cxn>
                <a:cxn ang="0">
                  <a:pos x="18" y="58"/>
                </a:cxn>
                <a:cxn ang="0">
                  <a:pos x="24" y="58"/>
                </a:cxn>
                <a:cxn ang="0">
                  <a:pos x="29" y="58"/>
                </a:cxn>
                <a:cxn ang="0">
                  <a:pos x="35" y="58"/>
                </a:cxn>
                <a:cxn ang="0">
                  <a:pos x="40" y="57"/>
                </a:cxn>
                <a:cxn ang="0">
                  <a:pos x="49" y="50"/>
                </a:cxn>
                <a:cxn ang="0">
                  <a:pos x="58" y="41"/>
                </a:cxn>
                <a:cxn ang="0">
                  <a:pos x="58" y="35"/>
                </a:cxn>
                <a:cxn ang="0">
                  <a:pos x="58" y="29"/>
                </a:cxn>
                <a:cxn ang="0">
                  <a:pos x="58" y="23"/>
                </a:cxn>
                <a:cxn ang="0">
                  <a:pos x="56" y="19"/>
                </a:cxn>
                <a:cxn ang="0">
                  <a:pos x="49" y="10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8" h="58">
                  <a:moveTo>
                    <a:pt x="40" y="3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4"/>
                  </a:lnTo>
                  <a:lnTo>
                    <a:pt x="12" y="6"/>
                  </a:lnTo>
                  <a:lnTo>
                    <a:pt x="9" y="10"/>
                  </a:lnTo>
                  <a:lnTo>
                    <a:pt x="4" y="14"/>
                  </a:lnTo>
                  <a:lnTo>
                    <a:pt x="2" y="20"/>
                  </a:lnTo>
                  <a:lnTo>
                    <a:pt x="0" y="31"/>
                  </a:lnTo>
                  <a:lnTo>
                    <a:pt x="2" y="42"/>
                  </a:lnTo>
                  <a:lnTo>
                    <a:pt x="4" y="46"/>
                  </a:lnTo>
                  <a:lnTo>
                    <a:pt x="9" y="51"/>
                  </a:lnTo>
                  <a:lnTo>
                    <a:pt x="13" y="54"/>
                  </a:lnTo>
                  <a:lnTo>
                    <a:pt x="18" y="58"/>
                  </a:lnTo>
                  <a:lnTo>
                    <a:pt x="24" y="58"/>
                  </a:lnTo>
                  <a:lnTo>
                    <a:pt x="29" y="58"/>
                  </a:lnTo>
                  <a:lnTo>
                    <a:pt x="35" y="58"/>
                  </a:lnTo>
                  <a:lnTo>
                    <a:pt x="40" y="57"/>
                  </a:lnTo>
                  <a:lnTo>
                    <a:pt x="49" y="50"/>
                  </a:lnTo>
                  <a:lnTo>
                    <a:pt x="58" y="41"/>
                  </a:lnTo>
                  <a:lnTo>
                    <a:pt x="58" y="35"/>
                  </a:lnTo>
                  <a:lnTo>
                    <a:pt x="58" y="29"/>
                  </a:lnTo>
                  <a:lnTo>
                    <a:pt x="58" y="23"/>
                  </a:lnTo>
                  <a:lnTo>
                    <a:pt x="56" y="19"/>
                  </a:lnTo>
                  <a:lnTo>
                    <a:pt x="49" y="10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23"/>
            <p:cNvSpPr>
              <a:spLocks/>
            </p:cNvSpPr>
            <p:nvPr/>
          </p:nvSpPr>
          <p:spPr bwMode="auto">
            <a:xfrm>
              <a:off x="6248411" y="1811317"/>
              <a:ext cx="44450" cy="47625"/>
            </a:xfrm>
            <a:custGeom>
              <a:avLst/>
              <a:gdLst/>
              <a:ahLst/>
              <a:cxnLst>
                <a:cxn ang="0">
                  <a:pos x="40" y="4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4"/>
                </a:cxn>
                <a:cxn ang="0">
                  <a:pos x="8" y="9"/>
                </a:cxn>
                <a:cxn ang="0">
                  <a:pos x="3" y="20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3" y="43"/>
                </a:cxn>
                <a:cxn ang="0">
                  <a:pos x="8" y="52"/>
                </a:cxn>
                <a:cxn ang="0">
                  <a:pos x="19" y="58"/>
                </a:cxn>
                <a:cxn ang="0">
                  <a:pos x="24" y="59"/>
                </a:cxn>
                <a:cxn ang="0">
                  <a:pos x="30" y="59"/>
                </a:cxn>
                <a:cxn ang="0">
                  <a:pos x="35" y="58"/>
                </a:cxn>
                <a:cxn ang="0">
                  <a:pos x="40" y="58"/>
                </a:cxn>
                <a:cxn ang="0">
                  <a:pos x="45" y="54"/>
                </a:cxn>
                <a:cxn ang="0">
                  <a:pos x="50" y="50"/>
                </a:cxn>
                <a:cxn ang="0">
                  <a:pos x="53" y="44"/>
                </a:cxn>
                <a:cxn ang="0">
                  <a:pos x="58" y="40"/>
                </a:cxn>
                <a:cxn ang="0">
                  <a:pos x="58" y="35"/>
                </a:cxn>
                <a:cxn ang="0">
                  <a:pos x="58" y="29"/>
                </a:cxn>
                <a:cxn ang="0">
                  <a:pos x="58" y="23"/>
                </a:cxn>
                <a:cxn ang="0">
                  <a:pos x="57" y="19"/>
                </a:cxn>
                <a:cxn ang="0">
                  <a:pos x="50" y="9"/>
                </a:cxn>
                <a:cxn ang="0">
                  <a:pos x="40" y="4"/>
                </a:cxn>
                <a:cxn ang="0">
                  <a:pos x="40" y="4"/>
                </a:cxn>
              </a:cxnLst>
              <a:rect l="0" t="0" r="r" b="b"/>
              <a:pathLst>
                <a:path w="58" h="59">
                  <a:moveTo>
                    <a:pt x="40" y="4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8" y="9"/>
                  </a:lnTo>
                  <a:lnTo>
                    <a:pt x="3" y="20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8" y="52"/>
                  </a:lnTo>
                  <a:lnTo>
                    <a:pt x="19" y="58"/>
                  </a:lnTo>
                  <a:lnTo>
                    <a:pt x="24" y="59"/>
                  </a:lnTo>
                  <a:lnTo>
                    <a:pt x="30" y="59"/>
                  </a:lnTo>
                  <a:lnTo>
                    <a:pt x="35" y="58"/>
                  </a:lnTo>
                  <a:lnTo>
                    <a:pt x="40" y="58"/>
                  </a:lnTo>
                  <a:lnTo>
                    <a:pt x="45" y="54"/>
                  </a:lnTo>
                  <a:lnTo>
                    <a:pt x="50" y="50"/>
                  </a:lnTo>
                  <a:lnTo>
                    <a:pt x="53" y="44"/>
                  </a:lnTo>
                  <a:lnTo>
                    <a:pt x="58" y="40"/>
                  </a:lnTo>
                  <a:lnTo>
                    <a:pt x="58" y="35"/>
                  </a:lnTo>
                  <a:lnTo>
                    <a:pt x="58" y="29"/>
                  </a:lnTo>
                  <a:lnTo>
                    <a:pt x="58" y="23"/>
                  </a:lnTo>
                  <a:lnTo>
                    <a:pt x="57" y="19"/>
                  </a:lnTo>
                  <a:lnTo>
                    <a:pt x="50" y="9"/>
                  </a:lnTo>
                  <a:lnTo>
                    <a:pt x="40" y="4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24"/>
            <p:cNvSpPr>
              <a:spLocks/>
            </p:cNvSpPr>
            <p:nvPr/>
          </p:nvSpPr>
          <p:spPr bwMode="auto">
            <a:xfrm>
              <a:off x="8083561" y="2743180"/>
              <a:ext cx="49212" cy="47625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13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4" y="44"/>
                </a:cxn>
                <a:cxn ang="0">
                  <a:pos x="7" y="48"/>
                </a:cxn>
                <a:cxn ang="0">
                  <a:pos x="11" y="53"/>
                </a:cxn>
                <a:cxn ang="0">
                  <a:pos x="16" y="57"/>
                </a:cxn>
                <a:cxn ang="0">
                  <a:pos x="23" y="61"/>
                </a:cxn>
                <a:cxn ang="0">
                  <a:pos x="27" y="61"/>
                </a:cxn>
                <a:cxn ang="0">
                  <a:pos x="33" y="62"/>
                </a:cxn>
                <a:cxn ang="0">
                  <a:pos x="39" y="61"/>
                </a:cxn>
                <a:cxn ang="0">
                  <a:pos x="44" y="59"/>
                </a:cxn>
                <a:cxn ang="0">
                  <a:pos x="50" y="55"/>
                </a:cxn>
                <a:cxn ang="0">
                  <a:pos x="54" y="53"/>
                </a:cxn>
                <a:cxn ang="0">
                  <a:pos x="58" y="47"/>
                </a:cxn>
                <a:cxn ang="0">
                  <a:pos x="62" y="43"/>
                </a:cxn>
                <a:cxn ang="0">
                  <a:pos x="62" y="36"/>
                </a:cxn>
                <a:cxn ang="0">
                  <a:pos x="62" y="31"/>
                </a:cxn>
                <a:cxn ang="0">
                  <a:pos x="62" y="24"/>
                </a:cxn>
                <a:cxn ang="0">
                  <a:pos x="60" y="19"/>
                </a:cxn>
                <a:cxn ang="0">
                  <a:pos x="56" y="14"/>
                </a:cxn>
                <a:cxn ang="0">
                  <a:pos x="54" y="8"/>
                </a:cxn>
                <a:cxn ang="0">
                  <a:pos x="48" y="5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2" h="62">
                  <a:moveTo>
                    <a:pt x="43" y="4"/>
                  </a:moveTo>
                  <a:lnTo>
                    <a:pt x="36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4"/>
                  </a:lnTo>
                  <a:lnTo>
                    <a:pt x="13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4" y="44"/>
                  </a:lnTo>
                  <a:lnTo>
                    <a:pt x="7" y="48"/>
                  </a:lnTo>
                  <a:lnTo>
                    <a:pt x="11" y="53"/>
                  </a:lnTo>
                  <a:lnTo>
                    <a:pt x="16" y="57"/>
                  </a:lnTo>
                  <a:lnTo>
                    <a:pt x="23" y="61"/>
                  </a:lnTo>
                  <a:lnTo>
                    <a:pt x="27" y="61"/>
                  </a:lnTo>
                  <a:lnTo>
                    <a:pt x="33" y="62"/>
                  </a:lnTo>
                  <a:lnTo>
                    <a:pt x="39" y="61"/>
                  </a:lnTo>
                  <a:lnTo>
                    <a:pt x="44" y="59"/>
                  </a:lnTo>
                  <a:lnTo>
                    <a:pt x="50" y="55"/>
                  </a:lnTo>
                  <a:lnTo>
                    <a:pt x="54" y="53"/>
                  </a:lnTo>
                  <a:lnTo>
                    <a:pt x="58" y="47"/>
                  </a:lnTo>
                  <a:lnTo>
                    <a:pt x="62" y="43"/>
                  </a:lnTo>
                  <a:lnTo>
                    <a:pt x="62" y="36"/>
                  </a:lnTo>
                  <a:lnTo>
                    <a:pt x="62" y="31"/>
                  </a:lnTo>
                  <a:lnTo>
                    <a:pt x="62" y="24"/>
                  </a:lnTo>
                  <a:lnTo>
                    <a:pt x="60" y="19"/>
                  </a:lnTo>
                  <a:lnTo>
                    <a:pt x="56" y="14"/>
                  </a:lnTo>
                  <a:lnTo>
                    <a:pt x="54" y="8"/>
                  </a:lnTo>
                  <a:lnTo>
                    <a:pt x="48" y="5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25"/>
            <p:cNvSpPr>
              <a:spLocks/>
            </p:cNvSpPr>
            <p:nvPr/>
          </p:nvSpPr>
          <p:spPr bwMode="auto">
            <a:xfrm>
              <a:off x="7967674" y="2784455"/>
              <a:ext cx="49212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29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48"/>
                </a:cxn>
                <a:cxn ang="0">
                  <a:pos x="17" y="52"/>
                </a:cxn>
                <a:cxn ang="0">
                  <a:pos x="22" y="56"/>
                </a:cxn>
                <a:cxn ang="0">
                  <a:pos x="27" y="56"/>
                </a:cxn>
                <a:cxn ang="0">
                  <a:pos x="34" y="56"/>
                </a:cxn>
                <a:cxn ang="0">
                  <a:pos x="39" y="56"/>
                </a:cxn>
                <a:cxn ang="0">
                  <a:pos x="45" y="55"/>
                </a:cxn>
                <a:cxn ang="0">
                  <a:pos x="49" y="51"/>
                </a:cxn>
                <a:cxn ang="0">
                  <a:pos x="54" y="48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1"/>
                </a:cxn>
                <a:cxn ang="0">
                  <a:pos x="61" y="17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6">
                  <a:moveTo>
                    <a:pt x="43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29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48"/>
                  </a:lnTo>
                  <a:lnTo>
                    <a:pt x="17" y="52"/>
                  </a:lnTo>
                  <a:lnTo>
                    <a:pt x="22" y="56"/>
                  </a:lnTo>
                  <a:lnTo>
                    <a:pt x="27" y="56"/>
                  </a:lnTo>
                  <a:lnTo>
                    <a:pt x="34" y="56"/>
                  </a:lnTo>
                  <a:lnTo>
                    <a:pt x="39" y="56"/>
                  </a:lnTo>
                  <a:lnTo>
                    <a:pt x="45" y="55"/>
                  </a:lnTo>
                  <a:lnTo>
                    <a:pt x="49" y="51"/>
                  </a:lnTo>
                  <a:lnTo>
                    <a:pt x="54" y="48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1"/>
                  </a:lnTo>
                  <a:lnTo>
                    <a:pt x="61" y="17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auto">
            <a:xfrm>
              <a:off x="7840674" y="2811442"/>
              <a:ext cx="49212" cy="4603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3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4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5" y="51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3" y="56"/>
                </a:cxn>
                <a:cxn ang="0">
                  <a:pos x="39" y="55"/>
                </a:cxn>
                <a:cxn ang="0">
                  <a:pos x="45" y="55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2" y="32"/>
                </a:cxn>
                <a:cxn ang="0">
                  <a:pos x="62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3" y="8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7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3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4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5" y="51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3" y="56"/>
                  </a:lnTo>
                  <a:lnTo>
                    <a:pt x="39" y="55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2" y="32"/>
                  </a:lnTo>
                  <a:lnTo>
                    <a:pt x="62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3" y="8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27"/>
            <p:cNvSpPr>
              <a:spLocks/>
            </p:cNvSpPr>
            <p:nvPr/>
          </p:nvSpPr>
          <p:spPr bwMode="auto">
            <a:xfrm>
              <a:off x="7718436" y="2820967"/>
              <a:ext cx="49212" cy="4445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30"/>
                </a:cxn>
                <a:cxn ang="0">
                  <a:pos x="4" y="39"/>
                </a:cxn>
                <a:cxn ang="0">
                  <a:pos x="7" y="45"/>
                </a:cxn>
                <a:cxn ang="0">
                  <a:pos x="11" y="49"/>
                </a:cxn>
                <a:cxn ang="0">
                  <a:pos x="17" y="53"/>
                </a:cxn>
                <a:cxn ang="0">
                  <a:pos x="23" y="55"/>
                </a:cxn>
                <a:cxn ang="0">
                  <a:pos x="27" y="57"/>
                </a:cxn>
                <a:cxn ang="0">
                  <a:pos x="34" y="57"/>
                </a:cxn>
                <a:cxn ang="0">
                  <a:pos x="39" y="55"/>
                </a:cxn>
                <a:cxn ang="0">
                  <a:pos x="45" y="54"/>
                </a:cxn>
                <a:cxn ang="0">
                  <a:pos x="49" y="51"/>
                </a:cxn>
                <a:cxn ang="0">
                  <a:pos x="54" y="49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3"/>
                </a:cxn>
                <a:cxn ang="0">
                  <a:pos x="62" y="27"/>
                </a:cxn>
                <a:cxn ang="0">
                  <a:pos x="62" y="22"/>
                </a:cxn>
                <a:cxn ang="0">
                  <a:pos x="61" y="18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39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7" y="53"/>
                  </a:lnTo>
                  <a:lnTo>
                    <a:pt x="23" y="55"/>
                  </a:lnTo>
                  <a:lnTo>
                    <a:pt x="27" y="57"/>
                  </a:lnTo>
                  <a:lnTo>
                    <a:pt x="34" y="57"/>
                  </a:lnTo>
                  <a:lnTo>
                    <a:pt x="39" y="55"/>
                  </a:lnTo>
                  <a:lnTo>
                    <a:pt x="45" y="54"/>
                  </a:lnTo>
                  <a:lnTo>
                    <a:pt x="49" y="51"/>
                  </a:lnTo>
                  <a:lnTo>
                    <a:pt x="54" y="49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3"/>
                  </a:lnTo>
                  <a:lnTo>
                    <a:pt x="62" y="27"/>
                  </a:lnTo>
                  <a:lnTo>
                    <a:pt x="62" y="22"/>
                  </a:lnTo>
                  <a:lnTo>
                    <a:pt x="61" y="18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28"/>
            <p:cNvSpPr>
              <a:spLocks/>
            </p:cNvSpPr>
            <p:nvPr/>
          </p:nvSpPr>
          <p:spPr bwMode="auto">
            <a:xfrm>
              <a:off x="7597786" y="2836842"/>
              <a:ext cx="47625" cy="44450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6" y="45"/>
                </a:cxn>
                <a:cxn ang="0">
                  <a:pos x="11" y="50"/>
                </a:cxn>
                <a:cxn ang="0">
                  <a:pos x="15" y="53"/>
                </a:cxn>
                <a:cxn ang="0">
                  <a:pos x="22" y="56"/>
                </a:cxn>
                <a:cxn ang="0">
                  <a:pos x="27" y="57"/>
                </a:cxn>
                <a:cxn ang="0">
                  <a:pos x="33" y="57"/>
                </a:cxn>
                <a:cxn ang="0">
                  <a:pos x="38" y="56"/>
                </a:cxn>
                <a:cxn ang="0">
                  <a:pos x="45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1" y="33"/>
                </a:cxn>
                <a:cxn ang="0">
                  <a:pos x="61" y="29"/>
                </a:cxn>
                <a:cxn ang="0">
                  <a:pos x="60" y="22"/>
                </a:cxn>
                <a:cxn ang="0">
                  <a:pos x="60" y="18"/>
                </a:cxn>
                <a:cxn ang="0">
                  <a:pos x="51" y="9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61" h="57">
                  <a:moveTo>
                    <a:pt x="42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6" y="45"/>
                  </a:lnTo>
                  <a:lnTo>
                    <a:pt x="11" y="50"/>
                  </a:lnTo>
                  <a:lnTo>
                    <a:pt x="15" y="53"/>
                  </a:lnTo>
                  <a:lnTo>
                    <a:pt x="22" y="56"/>
                  </a:lnTo>
                  <a:lnTo>
                    <a:pt x="27" y="57"/>
                  </a:lnTo>
                  <a:lnTo>
                    <a:pt x="33" y="57"/>
                  </a:lnTo>
                  <a:lnTo>
                    <a:pt x="38" y="56"/>
                  </a:lnTo>
                  <a:lnTo>
                    <a:pt x="45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1" y="33"/>
                  </a:lnTo>
                  <a:lnTo>
                    <a:pt x="61" y="29"/>
                  </a:lnTo>
                  <a:lnTo>
                    <a:pt x="60" y="22"/>
                  </a:lnTo>
                  <a:lnTo>
                    <a:pt x="60" y="18"/>
                  </a:lnTo>
                  <a:lnTo>
                    <a:pt x="51" y="9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29"/>
            <p:cNvSpPr>
              <a:spLocks/>
            </p:cNvSpPr>
            <p:nvPr/>
          </p:nvSpPr>
          <p:spPr bwMode="auto">
            <a:xfrm>
              <a:off x="7467611" y="2836842"/>
              <a:ext cx="47625" cy="444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2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41"/>
                </a:cxn>
                <a:cxn ang="0">
                  <a:pos x="5" y="45"/>
                </a:cxn>
                <a:cxn ang="0">
                  <a:pos x="11" y="50"/>
                </a:cxn>
                <a:cxn ang="0">
                  <a:pos x="15" y="53"/>
                </a:cxn>
                <a:cxn ang="0">
                  <a:pos x="22" y="56"/>
                </a:cxn>
                <a:cxn ang="0">
                  <a:pos x="27" y="56"/>
                </a:cxn>
                <a:cxn ang="0">
                  <a:pos x="32" y="57"/>
                </a:cxn>
                <a:cxn ang="0">
                  <a:pos x="38" y="56"/>
                </a:cxn>
                <a:cxn ang="0">
                  <a:pos x="44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2" y="33"/>
                </a:cxn>
                <a:cxn ang="0">
                  <a:pos x="62" y="29"/>
                </a:cxn>
                <a:cxn ang="0">
                  <a:pos x="61" y="22"/>
                </a:cxn>
                <a:cxn ang="0">
                  <a:pos x="59" y="18"/>
                </a:cxn>
                <a:cxn ang="0">
                  <a:pos x="51" y="9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62" h="57">
                  <a:moveTo>
                    <a:pt x="42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41"/>
                  </a:lnTo>
                  <a:lnTo>
                    <a:pt x="5" y="45"/>
                  </a:lnTo>
                  <a:lnTo>
                    <a:pt x="11" y="50"/>
                  </a:lnTo>
                  <a:lnTo>
                    <a:pt x="15" y="53"/>
                  </a:lnTo>
                  <a:lnTo>
                    <a:pt x="22" y="56"/>
                  </a:lnTo>
                  <a:lnTo>
                    <a:pt x="27" y="56"/>
                  </a:lnTo>
                  <a:lnTo>
                    <a:pt x="32" y="57"/>
                  </a:lnTo>
                  <a:lnTo>
                    <a:pt x="38" y="56"/>
                  </a:lnTo>
                  <a:lnTo>
                    <a:pt x="44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2" y="33"/>
                  </a:lnTo>
                  <a:lnTo>
                    <a:pt x="62" y="29"/>
                  </a:lnTo>
                  <a:lnTo>
                    <a:pt x="61" y="22"/>
                  </a:lnTo>
                  <a:lnTo>
                    <a:pt x="59" y="18"/>
                  </a:lnTo>
                  <a:lnTo>
                    <a:pt x="51" y="9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30"/>
            <p:cNvSpPr>
              <a:spLocks/>
            </p:cNvSpPr>
            <p:nvPr/>
          </p:nvSpPr>
          <p:spPr bwMode="auto">
            <a:xfrm>
              <a:off x="7345374" y="2836842"/>
              <a:ext cx="49212" cy="4445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6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9"/>
                </a:cxn>
                <a:cxn ang="0">
                  <a:pos x="0" y="25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3" y="41"/>
                </a:cxn>
                <a:cxn ang="0">
                  <a:pos x="7" y="45"/>
                </a:cxn>
                <a:cxn ang="0">
                  <a:pos x="11" y="50"/>
                </a:cxn>
                <a:cxn ang="0">
                  <a:pos x="16" y="53"/>
                </a:cxn>
                <a:cxn ang="0">
                  <a:pos x="21" y="56"/>
                </a:cxn>
                <a:cxn ang="0">
                  <a:pos x="27" y="56"/>
                </a:cxn>
                <a:cxn ang="0">
                  <a:pos x="34" y="57"/>
                </a:cxn>
                <a:cxn ang="0">
                  <a:pos x="39" y="56"/>
                </a:cxn>
                <a:cxn ang="0">
                  <a:pos x="44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2" y="33"/>
                </a:cxn>
                <a:cxn ang="0">
                  <a:pos x="62" y="29"/>
                </a:cxn>
                <a:cxn ang="0">
                  <a:pos x="61" y="22"/>
                </a:cxn>
                <a:cxn ang="0">
                  <a:pos x="59" y="18"/>
                </a:cxn>
                <a:cxn ang="0">
                  <a:pos x="51" y="9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9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7" y="45"/>
                  </a:lnTo>
                  <a:lnTo>
                    <a:pt x="11" y="50"/>
                  </a:lnTo>
                  <a:lnTo>
                    <a:pt x="16" y="53"/>
                  </a:lnTo>
                  <a:lnTo>
                    <a:pt x="21" y="56"/>
                  </a:lnTo>
                  <a:lnTo>
                    <a:pt x="27" y="56"/>
                  </a:lnTo>
                  <a:lnTo>
                    <a:pt x="34" y="57"/>
                  </a:lnTo>
                  <a:lnTo>
                    <a:pt x="39" y="56"/>
                  </a:lnTo>
                  <a:lnTo>
                    <a:pt x="44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2" y="33"/>
                  </a:lnTo>
                  <a:lnTo>
                    <a:pt x="62" y="29"/>
                  </a:lnTo>
                  <a:lnTo>
                    <a:pt x="61" y="22"/>
                  </a:lnTo>
                  <a:lnTo>
                    <a:pt x="59" y="18"/>
                  </a:lnTo>
                  <a:lnTo>
                    <a:pt x="51" y="9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31"/>
            <p:cNvSpPr>
              <a:spLocks/>
            </p:cNvSpPr>
            <p:nvPr/>
          </p:nvSpPr>
          <p:spPr bwMode="auto">
            <a:xfrm>
              <a:off x="7221549" y="2827317"/>
              <a:ext cx="49212" cy="4445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2"/>
                </a:cxn>
                <a:cxn ang="0">
                  <a:pos x="13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4" y="19"/>
                </a:cxn>
                <a:cxn ang="0">
                  <a:pos x="0" y="29"/>
                </a:cxn>
                <a:cxn ang="0">
                  <a:pos x="4" y="41"/>
                </a:cxn>
                <a:cxn ang="0">
                  <a:pos x="7" y="45"/>
                </a:cxn>
                <a:cxn ang="0">
                  <a:pos x="11" y="49"/>
                </a:cxn>
                <a:cxn ang="0">
                  <a:pos x="16" y="52"/>
                </a:cxn>
                <a:cxn ang="0">
                  <a:pos x="21" y="56"/>
                </a:cxn>
                <a:cxn ang="0">
                  <a:pos x="27" y="56"/>
                </a:cxn>
                <a:cxn ang="0">
                  <a:pos x="33" y="57"/>
                </a:cxn>
                <a:cxn ang="0">
                  <a:pos x="39" y="56"/>
                </a:cxn>
                <a:cxn ang="0">
                  <a:pos x="44" y="54"/>
                </a:cxn>
                <a:cxn ang="0">
                  <a:pos x="54" y="49"/>
                </a:cxn>
                <a:cxn ang="0">
                  <a:pos x="62" y="39"/>
                </a:cxn>
                <a:cxn ang="0">
                  <a:pos x="62" y="33"/>
                </a:cxn>
                <a:cxn ang="0">
                  <a:pos x="62" y="27"/>
                </a:cxn>
                <a:cxn ang="0">
                  <a:pos x="62" y="21"/>
                </a:cxn>
                <a:cxn ang="0">
                  <a:pos x="60" y="17"/>
                </a:cxn>
                <a:cxn ang="0">
                  <a:pos x="56" y="10"/>
                </a:cxn>
                <a:cxn ang="0">
                  <a:pos x="52" y="7"/>
                </a:cxn>
                <a:cxn ang="0">
                  <a:pos x="48" y="3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7">
                  <a:moveTo>
                    <a:pt x="43" y="2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4" y="19"/>
                  </a:lnTo>
                  <a:lnTo>
                    <a:pt x="0" y="29"/>
                  </a:lnTo>
                  <a:lnTo>
                    <a:pt x="4" y="41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6" y="52"/>
                  </a:lnTo>
                  <a:lnTo>
                    <a:pt x="21" y="56"/>
                  </a:lnTo>
                  <a:lnTo>
                    <a:pt x="27" y="56"/>
                  </a:lnTo>
                  <a:lnTo>
                    <a:pt x="33" y="57"/>
                  </a:lnTo>
                  <a:lnTo>
                    <a:pt x="39" y="56"/>
                  </a:lnTo>
                  <a:lnTo>
                    <a:pt x="44" y="54"/>
                  </a:lnTo>
                  <a:lnTo>
                    <a:pt x="54" y="49"/>
                  </a:lnTo>
                  <a:lnTo>
                    <a:pt x="62" y="39"/>
                  </a:lnTo>
                  <a:lnTo>
                    <a:pt x="62" y="33"/>
                  </a:lnTo>
                  <a:lnTo>
                    <a:pt x="62" y="27"/>
                  </a:lnTo>
                  <a:lnTo>
                    <a:pt x="62" y="21"/>
                  </a:lnTo>
                  <a:lnTo>
                    <a:pt x="60" y="17"/>
                  </a:lnTo>
                  <a:lnTo>
                    <a:pt x="56" y="10"/>
                  </a:lnTo>
                  <a:lnTo>
                    <a:pt x="52" y="7"/>
                  </a:lnTo>
                  <a:lnTo>
                    <a:pt x="48" y="3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7100899" y="2811442"/>
              <a:ext cx="49212" cy="46038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2"/>
                </a:cxn>
                <a:cxn ang="0">
                  <a:pos x="8" y="9"/>
                </a:cxn>
                <a:cxn ang="0">
                  <a:pos x="1" y="18"/>
                </a:cxn>
                <a:cxn ang="0">
                  <a:pos x="0" y="29"/>
                </a:cxn>
                <a:cxn ang="0">
                  <a:pos x="2" y="40"/>
                </a:cxn>
                <a:cxn ang="0">
                  <a:pos x="5" y="44"/>
                </a:cxn>
                <a:cxn ang="0">
                  <a:pos x="9" y="49"/>
                </a:cxn>
                <a:cxn ang="0">
                  <a:pos x="14" y="52"/>
                </a:cxn>
                <a:cxn ang="0">
                  <a:pos x="20" y="55"/>
                </a:cxn>
                <a:cxn ang="0">
                  <a:pos x="25" y="56"/>
                </a:cxn>
                <a:cxn ang="0">
                  <a:pos x="32" y="56"/>
                </a:cxn>
                <a:cxn ang="0">
                  <a:pos x="37" y="55"/>
                </a:cxn>
                <a:cxn ang="0">
                  <a:pos x="44" y="55"/>
                </a:cxn>
                <a:cxn ang="0">
                  <a:pos x="54" y="48"/>
                </a:cxn>
                <a:cxn ang="0">
                  <a:pos x="59" y="39"/>
                </a:cxn>
                <a:cxn ang="0">
                  <a:pos x="60" y="32"/>
                </a:cxn>
                <a:cxn ang="0">
                  <a:pos x="60" y="28"/>
                </a:cxn>
                <a:cxn ang="0">
                  <a:pos x="59" y="21"/>
                </a:cxn>
                <a:cxn ang="0">
                  <a:pos x="59" y="17"/>
                </a:cxn>
                <a:cxn ang="0">
                  <a:pos x="54" y="10"/>
                </a:cxn>
                <a:cxn ang="0">
                  <a:pos x="51" y="8"/>
                </a:cxn>
                <a:cxn ang="0">
                  <a:pos x="45" y="4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60" h="56">
                  <a:moveTo>
                    <a:pt x="40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8" y="9"/>
                  </a:lnTo>
                  <a:lnTo>
                    <a:pt x="1" y="18"/>
                  </a:lnTo>
                  <a:lnTo>
                    <a:pt x="0" y="29"/>
                  </a:lnTo>
                  <a:lnTo>
                    <a:pt x="2" y="40"/>
                  </a:lnTo>
                  <a:lnTo>
                    <a:pt x="5" y="44"/>
                  </a:lnTo>
                  <a:lnTo>
                    <a:pt x="9" y="49"/>
                  </a:lnTo>
                  <a:lnTo>
                    <a:pt x="14" y="52"/>
                  </a:lnTo>
                  <a:lnTo>
                    <a:pt x="20" y="55"/>
                  </a:lnTo>
                  <a:lnTo>
                    <a:pt x="25" y="56"/>
                  </a:lnTo>
                  <a:lnTo>
                    <a:pt x="32" y="56"/>
                  </a:lnTo>
                  <a:lnTo>
                    <a:pt x="37" y="55"/>
                  </a:lnTo>
                  <a:lnTo>
                    <a:pt x="44" y="55"/>
                  </a:lnTo>
                  <a:lnTo>
                    <a:pt x="54" y="48"/>
                  </a:lnTo>
                  <a:lnTo>
                    <a:pt x="59" y="39"/>
                  </a:lnTo>
                  <a:lnTo>
                    <a:pt x="60" y="32"/>
                  </a:lnTo>
                  <a:lnTo>
                    <a:pt x="60" y="28"/>
                  </a:lnTo>
                  <a:lnTo>
                    <a:pt x="59" y="21"/>
                  </a:lnTo>
                  <a:lnTo>
                    <a:pt x="59" y="17"/>
                  </a:lnTo>
                  <a:lnTo>
                    <a:pt x="54" y="10"/>
                  </a:lnTo>
                  <a:lnTo>
                    <a:pt x="51" y="8"/>
                  </a:lnTo>
                  <a:lnTo>
                    <a:pt x="45" y="4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33"/>
            <p:cNvSpPr>
              <a:spLocks/>
            </p:cNvSpPr>
            <p:nvPr/>
          </p:nvSpPr>
          <p:spPr bwMode="auto">
            <a:xfrm>
              <a:off x="6986599" y="2793980"/>
              <a:ext cx="49212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19"/>
                </a:cxn>
                <a:cxn ang="0">
                  <a:pos x="0" y="30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50"/>
                </a:cxn>
                <a:cxn ang="0">
                  <a:pos x="16" y="52"/>
                </a:cxn>
                <a:cxn ang="0">
                  <a:pos x="23" y="55"/>
                </a:cxn>
                <a:cxn ang="0">
                  <a:pos x="27" y="57"/>
                </a:cxn>
                <a:cxn ang="0">
                  <a:pos x="34" y="57"/>
                </a:cxn>
                <a:cxn ang="0">
                  <a:pos x="39" y="55"/>
                </a:cxn>
                <a:cxn ang="0">
                  <a:pos x="45" y="54"/>
                </a:cxn>
                <a:cxn ang="0">
                  <a:pos x="49" y="51"/>
                </a:cxn>
                <a:cxn ang="0">
                  <a:pos x="54" y="48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2"/>
                </a:cxn>
                <a:cxn ang="0">
                  <a:pos x="61" y="17"/>
                </a:cxn>
                <a:cxn ang="0">
                  <a:pos x="57" y="12"/>
                </a:cxn>
                <a:cxn ang="0">
                  <a:pos x="54" y="8"/>
                </a:cxn>
                <a:cxn ang="0">
                  <a:pos x="49" y="5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50"/>
                  </a:lnTo>
                  <a:lnTo>
                    <a:pt x="16" y="52"/>
                  </a:lnTo>
                  <a:lnTo>
                    <a:pt x="23" y="55"/>
                  </a:lnTo>
                  <a:lnTo>
                    <a:pt x="27" y="57"/>
                  </a:lnTo>
                  <a:lnTo>
                    <a:pt x="34" y="57"/>
                  </a:lnTo>
                  <a:lnTo>
                    <a:pt x="39" y="55"/>
                  </a:lnTo>
                  <a:lnTo>
                    <a:pt x="45" y="54"/>
                  </a:lnTo>
                  <a:lnTo>
                    <a:pt x="49" y="51"/>
                  </a:lnTo>
                  <a:lnTo>
                    <a:pt x="54" y="48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2"/>
                  </a:lnTo>
                  <a:lnTo>
                    <a:pt x="61" y="17"/>
                  </a:lnTo>
                  <a:lnTo>
                    <a:pt x="57" y="12"/>
                  </a:lnTo>
                  <a:lnTo>
                    <a:pt x="54" y="8"/>
                  </a:lnTo>
                  <a:lnTo>
                    <a:pt x="49" y="5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34"/>
            <p:cNvSpPr>
              <a:spLocks/>
            </p:cNvSpPr>
            <p:nvPr/>
          </p:nvSpPr>
          <p:spPr bwMode="auto">
            <a:xfrm>
              <a:off x="6877061" y="2765405"/>
              <a:ext cx="49212" cy="44450"/>
            </a:xfrm>
            <a:custGeom>
              <a:avLst/>
              <a:gdLst/>
              <a:ahLst/>
              <a:cxnLst>
                <a:cxn ang="0">
                  <a:pos x="43" y="1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1"/>
                </a:cxn>
                <a:cxn ang="0">
                  <a:pos x="9" y="8"/>
                </a:cxn>
                <a:cxn ang="0">
                  <a:pos x="4" y="18"/>
                </a:cxn>
                <a:cxn ang="0">
                  <a:pos x="0" y="28"/>
                </a:cxn>
                <a:cxn ang="0">
                  <a:pos x="5" y="39"/>
                </a:cxn>
                <a:cxn ang="0">
                  <a:pos x="7" y="43"/>
                </a:cxn>
                <a:cxn ang="0">
                  <a:pos x="11" y="48"/>
                </a:cxn>
                <a:cxn ang="0">
                  <a:pos x="16" y="51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5"/>
                </a:cxn>
                <a:cxn ang="0">
                  <a:pos x="40" y="55"/>
                </a:cxn>
                <a:cxn ang="0">
                  <a:pos x="46" y="53"/>
                </a:cxn>
                <a:cxn ang="0">
                  <a:pos x="55" y="47"/>
                </a:cxn>
                <a:cxn ang="0">
                  <a:pos x="62" y="37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0"/>
                </a:cxn>
                <a:cxn ang="0">
                  <a:pos x="61" y="16"/>
                </a:cxn>
                <a:cxn ang="0">
                  <a:pos x="57" y="10"/>
                </a:cxn>
                <a:cxn ang="0">
                  <a:pos x="54" y="6"/>
                </a:cxn>
                <a:cxn ang="0">
                  <a:pos x="48" y="2"/>
                </a:cxn>
                <a:cxn ang="0">
                  <a:pos x="43" y="1"/>
                </a:cxn>
                <a:cxn ang="0">
                  <a:pos x="43" y="1"/>
                </a:cxn>
              </a:cxnLst>
              <a:rect l="0" t="0" r="r" b="b"/>
              <a:pathLst>
                <a:path w="62" h="55">
                  <a:moveTo>
                    <a:pt x="43" y="1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1"/>
                  </a:lnTo>
                  <a:lnTo>
                    <a:pt x="9" y="8"/>
                  </a:lnTo>
                  <a:lnTo>
                    <a:pt x="4" y="18"/>
                  </a:lnTo>
                  <a:lnTo>
                    <a:pt x="0" y="28"/>
                  </a:lnTo>
                  <a:lnTo>
                    <a:pt x="5" y="39"/>
                  </a:lnTo>
                  <a:lnTo>
                    <a:pt x="7" y="43"/>
                  </a:lnTo>
                  <a:lnTo>
                    <a:pt x="11" y="48"/>
                  </a:lnTo>
                  <a:lnTo>
                    <a:pt x="16" y="51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5"/>
                  </a:lnTo>
                  <a:lnTo>
                    <a:pt x="40" y="55"/>
                  </a:lnTo>
                  <a:lnTo>
                    <a:pt x="46" y="53"/>
                  </a:lnTo>
                  <a:lnTo>
                    <a:pt x="55" y="47"/>
                  </a:lnTo>
                  <a:lnTo>
                    <a:pt x="62" y="37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0"/>
                  </a:lnTo>
                  <a:lnTo>
                    <a:pt x="61" y="16"/>
                  </a:lnTo>
                  <a:lnTo>
                    <a:pt x="57" y="10"/>
                  </a:lnTo>
                  <a:lnTo>
                    <a:pt x="54" y="6"/>
                  </a:lnTo>
                  <a:lnTo>
                    <a:pt x="48" y="2"/>
                  </a:lnTo>
                  <a:lnTo>
                    <a:pt x="43" y="1"/>
                  </a:lnTo>
                  <a:lnTo>
                    <a:pt x="43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35"/>
            <p:cNvSpPr>
              <a:spLocks/>
            </p:cNvSpPr>
            <p:nvPr/>
          </p:nvSpPr>
          <p:spPr bwMode="auto">
            <a:xfrm>
              <a:off x="6764349" y="2732067"/>
              <a:ext cx="49212" cy="444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3" y="17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5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3" y="56"/>
                </a:cxn>
                <a:cxn ang="0">
                  <a:pos x="38" y="55"/>
                </a:cxn>
                <a:cxn ang="0">
                  <a:pos x="45" y="53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1" y="21"/>
                </a:cxn>
                <a:cxn ang="0">
                  <a:pos x="60" y="17"/>
                </a:cxn>
                <a:cxn ang="0">
                  <a:pos x="55" y="10"/>
                </a:cxn>
                <a:cxn ang="0">
                  <a:pos x="53" y="8"/>
                </a:cxn>
                <a:cxn ang="0">
                  <a:pos x="47" y="4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62" h="56">
                  <a:moveTo>
                    <a:pt x="42" y="2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4"/>
                  </a:lnTo>
                  <a:lnTo>
                    <a:pt x="8" y="8"/>
                  </a:lnTo>
                  <a:lnTo>
                    <a:pt x="6" y="12"/>
                  </a:lnTo>
                  <a:lnTo>
                    <a:pt x="3" y="17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3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5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3" y="56"/>
                  </a:lnTo>
                  <a:lnTo>
                    <a:pt x="38" y="55"/>
                  </a:lnTo>
                  <a:lnTo>
                    <a:pt x="45" y="53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1" y="21"/>
                  </a:lnTo>
                  <a:lnTo>
                    <a:pt x="60" y="17"/>
                  </a:lnTo>
                  <a:lnTo>
                    <a:pt x="55" y="10"/>
                  </a:lnTo>
                  <a:lnTo>
                    <a:pt x="53" y="8"/>
                  </a:lnTo>
                  <a:lnTo>
                    <a:pt x="47" y="4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36"/>
            <p:cNvSpPr>
              <a:spLocks/>
            </p:cNvSpPr>
            <p:nvPr/>
          </p:nvSpPr>
          <p:spPr bwMode="auto">
            <a:xfrm>
              <a:off x="6665924" y="2676505"/>
              <a:ext cx="47625" cy="46038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1"/>
                </a:cxn>
                <a:cxn ang="0">
                  <a:pos x="13" y="4"/>
                </a:cxn>
                <a:cxn ang="0">
                  <a:pos x="9" y="8"/>
                </a:cxn>
                <a:cxn ang="0">
                  <a:pos x="6" y="12"/>
                </a:cxn>
                <a:cxn ang="0">
                  <a:pos x="3" y="19"/>
                </a:cxn>
                <a:cxn ang="0">
                  <a:pos x="0" y="28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21" y="55"/>
                </a:cxn>
                <a:cxn ang="0">
                  <a:pos x="26" y="55"/>
                </a:cxn>
                <a:cxn ang="0">
                  <a:pos x="33" y="56"/>
                </a:cxn>
                <a:cxn ang="0">
                  <a:pos x="38" y="55"/>
                </a:cxn>
                <a:cxn ang="0">
                  <a:pos x="45" y="55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1" y="34"/>
                </a:cxn>
                <a:cxn ang="0">
                  <a:pos x="61" y="28"/>
                </a:cxn>
                <a:cxn ang="0">
                  <a:pos x="60" y="21"/>
                </a:cxn>
                <a:cxn ang="0">
                  <a:pos x="60" y="17"/>
                </a:cxn>
                <a:cxn ang="0">
                  <a:pos x="52" y="8"/>
                </a:cxn>
                <a:cxn ang="0">
                  <a:pos x="42" y="1"/>
                </a:cxn>
                <a:cxn ang="0">
                  <a:pos x="42" y="1"/>
                </a:cxn>
              </a:cxnLst>
              <a:rect l="0" t="0" r="r" b="b"/>
              <a:pathLst>
                <a:path w="61" h="56">
                  <a:moveTo>
                    <a:pt x="42" y="1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3" y="4"/>
                  </a:lnTo>
                  <a:lnTo>
                    <a:pt x="9" y="8"/>
                  </a:lnTo>
                  <a:lnTo>
                    <a:pt x="6" y="12"/>
                  </a:lnTo>
                  <a:lnTo>
                    <a:pt x="3" y="19"/>
                  </a:lnTo>
                  <a:lnTo>
                    <a:pt x="0" y="28"/>
                  </a:lnTo>
                  <a:lnTo>
                    <a:pt x="3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4" y="51"/>
                  </a:lnTo>
                  <a:lnTo>
                    <a:pt x="21" y="55"/>
                  </a:lnTo>
                  <a:lnTo>
                    <a:pt x="26" y="55"/>
                  </a:lnTo>
                  <a:lnTo>
                    <a:pt x="33" y="56"/>
                  </a:lnTo>
                  <a:lnTo>
                    <a:pt x="38" y="55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0" y="21"/>
                  </a:lnTo>
                  <a:lnTo>
                    <a:pt x="60" y="17"/>
                  </a:lnTo>
                  <a:lnTo>
                    <a:pt x="52" y="8"/>
                  </a:lnTo>
                  <a:lnTo>
                    <a:pt x="42" y="1"/>
                  </a:lnTo>
                  <a:lnTo>
                    <a:pt x="42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37"/>
            <p:cNvSpPr>
              <a:spLocks/>
            </p:cNvSpPr>
            <p:nvPr/>
          </p:nvSpPr>
          <p:spPr bwMode="auto">
            <a:xfrm>
              <a:off x="6570674" y="2617767"/>
              <a:ext cx="49212" cy="4445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7" y="2"/>
                </a:cxn>
                <a:cxn ang="0">
                  <a:pos x="13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4" y="18"/>
                </a:cxn>
                <a:cxn ang="0">
                  <a:pos x="0" y="29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49"/>
                </a:cxn>
                <a:cxn ang="0">
                  <a:pos x="16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4" y="55"/>
                </a:cxn>
                <a:cxn ang="0">
                  <a:pos x="54" y="48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2" y="8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13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4" y="18"/>
                  </a:lnTo>
                  <a:lnTo>
                    <a:pt x="0" y="29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49"/>
                  </a:lnTo>
                  <a:lnTo>
                    <a:pt x="16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4" y="55"/>
                  </a:lnTo>
                  <a:lnTo>
                    <a:pt x="54" y="48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2" y="8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38"/>
            <p:cNvSpPr>
              <a:spLocks/>
            </p:cNvSpPr>
            <p:nvPr/>
          </p:nvSpPr>
          <p:spPr bwMode="auto">
            <a:xfrm>
              <a:off x="6473836" y="2546330"/>
              <a:ext cx="49212" cy="4603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2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23"/>
                </a:cxn>
                <a:cxn ang="0">
                  <a:pos x="0" y="28"/>
                </a:cxn>
                <a:cxn ang="0">
                  <a:pos x="1" y="33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50"/>
                </a:cxn>
                <a:cxn ang="0">
                  <a:pos x="16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6" y="55"/>
                </a:cxn>
                <a:cxn ang="0">
                  <a:pos x="55" y="48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1" y="21"/>
                </a:cxn>
                <a:cxn ang="0">
                  <a:pos x="61" y="16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50"/>
                  </a:lnTo>
                  <a:lnTo>
                    <a:pt x="16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6" y="55"/>
                  </a:lnTo>
                  <a:lnTo>
                    <a:pt x="55" y="48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1" y="21"/>
                  </a:lnTo>
                  <a:lnTo>
                    <a:pt x="61" y="16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39"/>
            <p:cNvSpPr>
              <a:spLocks/>
            </p:cNvSpPr>
            <p:nvPr/>
          </p:nvSpPr>
          <p:spPr bwMode="auto">
            <a:xfrm>
              <a:off x="6394461" y="2451080"/>
              <a:ext cx="49212" cy="46038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7" y="1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2" y="19"/>
                </a:cxn>
                <a:cxn ang="0">
                  <a:pos x="0" y="28"/>
                </a:cxn>
                <a:cxn ang="0">
                  <a:pos x="2" y="40"/>
                </a:cxn>
                <a:cxn ang="0">
                  <a:pos x="5" y="44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21" y="55"/>
                </a:cxn>
                <a:cxn ang="0">
                  <a:pos x="26" y="55"/>
                </a:cxn>
                <a:cxn ang="0">
                  <a:pos x="32" y="56"/>
                </a:cxn>
                <a:cxn ang="0">
                  <a:pos x="37" y="55"/>
                </a:cxn>
                <a:cxn ang="0">
                  <a:pos x="44" y="54"/>
                </a:cxn>
                <a:cxn ang="0">
                  <a:pos x="53" y="48"/>
                </a:cxn>
                <a:cxn ang="0">
                  <a:pos x="60" y="39"/>
                </a:cxn>
                <a:cxn ang="0">
                  <a:pos x="61" y="32"/>
                </a:cxn>
                <a:cxn ang="0">
                  <a:pos x="61" y="27"/>
                </a:cxn>
                <a:cxn ang="0">
                  <a:pos x="60" y="21"/>
                </a:cxn>
                <a:cxn ang="0">
                  <a:pos x="59" y="17"/>
                </a:cxn>
                <a:cxn ang="0">
                  <a:pos x="55" y="11"/>
                </a:cxn>
                <a:cxn ang="0">
                  <a:pos x="52" y="8"/>
                </a:cxn>
                <a:cxn ang="0">
                  <a:pos x="47" y="4"/>
                </a:cxn>
                <a:cxn ang="0">
                  <a:pos x="41" y="1"/>
                </a:cxn>
                <a:cxn ang="0">
                  <a:pos x="41" y="1"/>
                </a:cxn>
              </a:cxnLst>
              <a:rect l="0" t="0" r="r" b="b"/>
              <a:pathLst>
                <a:path w="61" h="56">
                  <a:moveTo>
                    <a:pt x="41" y="1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7" y="1"/>
                  </a:lnTo>
                  <a:lnTo>
                    <a:pt x="12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9"/>
                  </a:lnTo>
                  <a:lnTo>
                    <a:pt x="0" y="28"/>
                  </a:lnTo>
                  <a:lnTo>
                    <a:pt x="2" y="40"/>
                  </a:lnTo>
                  <a:lnTo>
                    <a:pt x="5" y="44"/>
                  </a:lnTo>
                  <a:lnTo>
                    <a:pt x="10" y="48"/>
                  </a:lnTo>
                  <a:lnTo>
                    <a:pt x="14" y="51"/>
                  </a:lnTo>
                  <a:lnTo>
                    <a:pt x="21" y="55"/>
                  </a:lnTo>
                  <a:lnTo>
                    <a:pt x="26" y="55"/>
                  </a:lnTo>
                  <a:lnTo>
                    <a:pt x="32" y="56"/>
                  </a:lnTo>
                  <a:lnTo>
                    <a:pt x="37" y="55"/>
                  </a:lnTo>
                  <a:lnTo>
                    <a:pt x="44" y="54"/>
                  </a:lnTo>
                  <a:lnTo>
                    <a:pt x="53" y="48"/>
                  </a:lnTo>
                  <a:lnTo>
                    <a:pt x="60" y="39"/>
                  </a:lnTo>
                  <a:lnTo>
                    <a:pt x="61" y="32"/>
                  </a:lnTo>
                  <a:lnTo>
                    <a:pt x="61" y="27"/>
                  </a:lnTo>
                  <a:lnTo>
                    <a:pt x="60" y="21"/>
                  </a:lnTo>
                  <a:lnTo>
                    <a:pt x="59" y="17"/>
                  </a:lnTo>
                  <a:lnTo>
                    <a:pt x="55" y="11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1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40"/>
            <p:cNvSpPr>
              <a:spLocks/>
            </p:cNvSpPr>
            <p:nvPr/>
          </p:nvSpPr>
          <p:spPr bwMode="auto">
            <a:xfrm>
              <a:off x="8428049" y="2544742"/>
              <a:ext cx="49212" cy="47625"/>
            </a:xfrm>
            <a:custGeom>
              <a:avLst/>
              <a:gdLst/>
              <a:ahLst/>
              <a:cxnLst>
                <a:cxn ang="0">
                  <a:pos x="41" y="4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7" y="4"/>
                </a:cxn>
                <a:cxn ang="0">
                  <a:pos x="8" y="9"/>
                </a:cxn>
                <a:cxn ang="0">
                  <a:pos x="1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2" y="43"/>
                </a:cxn>
                <a:cxn ang="0">
                  <a:pos x="5" y="47"/>
                </a:cxn>
                <a:cxn ang="0">
                  <a:pos x="9" y="53"/>
                </a:cxn>
                <a:cxn ang="0">
                  <a:pos x="14" y="55"/>
                </a:cxn>
                <a:cxn ang="0">
                  <a:pos x="21" y="58"/>
                </a:cxn>
                <a:cxn ang="0">
                  <a:pos x="27" y="58"/>
                </a:cxn>
                <a:cxn ang="0">
                  <a:pos x="32" y="59"/>
                </a:cxn>
                <a:cxn ang="0">
                  <a:pos x="37" y="58"/>
                </a:cxn>
                <a:cxn ang="0">
                  <a:pos x="44" y="58"/>
                </a:cxn>
                <a:cxn ang="0">
                  <a:pos x="48" y="53"/>
                </a:cxn>
                <a:cxn ang="0">
                  <a:pos x="53" y="50"/>
                </a:cxn>
                <a:cxn ang="0">
                  <a:pos x="56" y="44"/>
                </a:cxn>
                <a:cxn ang="0">
                  <a:pos x="60" y="40"/>
                </a:cxn>
                <a:cxn ang="0">
                  <a:pos x="60" y="35"/>
                </a:cxn>
                <a:cxn ang="0">
                  <a:pos x="60" y="30"/>
                </a:cxn>
                <a:cxn ang="0">
                  <a:pos x="59" y="23"/>
                </a:cxn>
                <a:cxn ang="0">
                  <a:pos x="57" y="18"/>
                </a:cxn>
                <a:cxn ang="0">
                  <a:pos x="53" y="14"/>
                </a:cxn>
                <a:cxn ang="0">
                  <a:pos x="51" y="8"/>
                </a:cxn>
                <a:cxn ang="0">
                  <a:pos x="45" y="5"/>
                </a:cxn>
                <a:cxn ang="0">
                  <a:pos x="41" y="4"/>
                </a:cxn>
                <a:cxn ang="0">
                  <a:pos x="41" y="4"/>
                </a:cxn>
              </a:cxnLst>
              <a:rect l="0" t="0" r="r" b="b"/>
              <a:pathLst>
                <a:path w="60" h="59">
                  <a:moveTo>
                    <a:pt x="41" y="4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7" y="4"/>
                  </a:lnTo>
                  <a:lnTo>
                    <a:pt x="8" y="9"/>
                  </a:lnTo>
                  <a:lnTo>
                    <a:pt x="1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2" y="43"/>
                  </a:lnTo>
                  <a:lnTo>
                    <a:pt x="5" y="47"/>
                  </a:lnTo>
                  <a:lnTo>
                    <a:pt x="9" y="53"/>
                  </a:lnTo>
                  <a:lnTo>
                    <a:pt x="14" y="55"/>
                  </a:lnTo>
                  <a:lnTo>
                    <a:pt x="21" y="58"/>
                  </a:lnTo>
                  <a:lnTo>
                    <a:pt x="27" y="58"/>
                  </a:lnTo>
                  <a:lnTo>
                    <a:pt x="32" y="59"/>
                  </a:lnTo>
                  <a:lnTo>
                    <a:pt x="37" y="58"/>
                  </a:lnTo>
                  <a:lnTo>
                    <a:pt x="44" y="58"/>
                  </a:lnTo>
                  <a:lnTo>
                    <a:pt x="48" y="53"/>
                  </a:lnTo>
                  <a:lnTo>
                    <a:pt x="53" y="50"/>
                  </a:lnTo>
                  <a:lnTo>
                    <a:pt x="56" y="44"/>
                  </a:lnTo>
                  <a:lnTo>
                    <a:pt x="60" y="40"/>
                  </a:lnTo>
                  <a:lnTo>
                    <a:pt x="60" y="35"/>
                  </a:lnTo>
                  <a:lnTo>
                    <a:pt x="60" y="30"/>
                  </a:lnTo>
                  <a:lnTo>
                    <a:pt x="59" y="23"/>
                  </a:lnTo>
                  <a:lnTo>
                    <a:pt x="57" y="18"/>
                  </a:lnTo>
                  <a:lnTo>
                    <a:pt x="53" y="14"/>
                  </a:lnTo>
                  <a:lnTo>
                    <a:pt x="51" y="8"/>
                  </a:lnTo>
                  <a:lnTo>
                    <a:pt x="45" y="5"/>
                  </a:lnTo>
                  <a:lnTo>
                    <a:pt x="41" y="4"/>
                  </a:lnTo>
                  <a:lnTo>
                    <a:pt x="41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41"/>
            <p:cNvSpPr>
              <a:spLocks/>
            </p:cNvSpPr>
            <p:nvPr/>
          </p:nvSpPr>
          <p:spPr bwMode="auto">
            <a:xfrm>
              <a:off x="8505836" y="2459017"/>
              <a:ext cx="49212" cy="46038"/>
            </a:xfrm>
            <a:custGeom>
              <a:avLst/>
              <a:gdLst/>
              <a:ahLst/>
              <a:cxnLst>
                <a:cxn ang="0">
                  <a:pos x="44" y="1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4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4" y="55"/>
                </a:cxn>
                <a:cxn ang="0">
                  <a:pos x="21" y="58"/>
                </a:cxn>
                <a:cxn ang="0">
                  <a:pos x="26" y="59"/>
                </a:cxn>
                <a:cxn ang="0">
                  <a:pos x="32" y="59"/>
                </a:cxn>
                <a:cxn ang="0">
                  <a:pos x="37" y="58"/>
                </a:cxn>
                <a:cxn ang="0">
                  <a:pos x="44" y="57"/>
                </a:cxn>
                <a:cxn ang="0">
                  <a:pos x="49" y="53"/>
                </a:cxn>
                <a:cxn ang="0">
                  <a:pos x="53" y="50"/>
                </a:cxn>
                <a:cxn ang="0">
                  <a:pos x="57" y="44"/>
                </a:cxn>
                <a:cxn ang="0">
                  <a:pos x="61" y="40"/>
                </a:cxn>
                <a:cxn ang="0">
                  <a:pos x="63" y="34"/>
                </a:cxn>
                <a:cxn ang="0">
                  <a:pos x="63" y="28"/>
                </a:cxn>
                <a:cxn ang="0">
                  <a:pos x="61" y="22"/>
                </a:cxn>
                <a:cxn ang="0">
                  <a:pos x="60" y="18"/>
                </a:cxn>
                <a:cxn ang="0">
                  <a:pos x="53" y="8"/>
                </a:cxn>
                <a:cxn ang="0">
                  <a:pos x="44" y="1"/>
                </a:cxn>
                <a:cxn ang="0">
                  <a:pos x="44" y="1"/>
                </a:cxn>
              </a:cxnLst>
              <a:rect l="0" t="0" r="r" b="b"/>
              <a:pathLst>
                <a:path w="63" h="59">
                  <a:moveTo>
                    <a:pt x="44" y="1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4" y="55"/>
                  </a:lnTo>
                  <a:lnTo>
                    <a:pt x="21" y="58"/>
                  </a:lnTo>
                  <a:lnTo>
                    <a:pt x="26" y="59"/>
                  </a:lnTo>
                  <a:lnTo>
                    <a:pt x="32" y="59"/>
                  </a:lnTo>
                  <a:lnTo>
                    <a:pt x="37" y="58"/>
                  </a:lnTo>
                  <a:lnTo>
                    <a:pt x="44" y="57"/>
                  </a:lnTo>
                  <a:lnTo>
                    <a:pt x="49" y="53"/>
                  </a:lnTo>
                  <a:lnTo>
                    <a:pt x="53" y="50"/>
                  </a:lnTo>
                  <a:lnTo>
                    <a:pt x="57" y="44"/>
                  </a:lnTo>
                  <a:lnTo>
                    <a:pt x="61" y="40"/>
                  </a:lnTo>
                  <a:lnTo>
                    <a:pt x="63" y="34"/>
                  </a:lnTo>
                  <a:lnTo>
                    <a:pt x="63" y="28"/>
                  </a:lnTo>
                  <a:lnTo>
                    <a:pt x="61" y="22"/>
                  </a:lnTo>
                  <a:lnTo>
                    <a:pt x="60" y="18"/>
                  </a:lnTo>
                  <a:lnTo>
                    <a:pt x="53" y="8"/>
                  </a:lnTo>
                  <a:lnTo>
                    <a:pt x="44" y="1"/>
                  </a:lnTo>
                  <a:lnTo>
                    <a:pt x="44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8334386" y="2617767"/>
              <a:ext cx="47625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6" y="46"/>
                </a:cxn>
                <a:cxn ang="0">
                  <a:pos x="10" y="51"/>
                </a:cxn>
                <a:cxn ang="0">
                  <a:pos x="15" y="54"/>
                </a:cxn>
                <a:cxn ang="0">
                  <a:pos x="22" y="58"/>
                </a:cxn>
                <a:cxn ang="0">
                  <a:pos x="26" y="58"/>
                </a:cxn>
                <a:cxn ang="0">
                  <a:pos x="32" y="58"/>
                </a:cxn>
                <a:cxn ang="0">
                  <a:pos x="39" y="58"/>
                </a:cxn>
                <a:cxn ang="0">
                  <a:pos x="45" y="56"/>
                </a:cxn>
                <a:cxn ang="0">
                  <a:pos x="54" y="50"/>
                </a:cxn>
                <a:cxn ang="0">
                  <a:pos x="61" y="40"/>
                </a:cxn>
                <a:cxn ang="0">
                  <a:pos x="61" y="35"/>
                </a:cxn>
                <a:cxn ang="0">
                  <a:pos x="61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5" y="12"/>
                </a:cxn>
                <a:cxn ang="0">
                  <a:pos x="53" y="8"/>
                </a:cxn>
                <a:cxn ang="0">
                  <a:pos x="47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58">
                  <a:moveTo>
                    <a:pt x="43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9"/>
                  </a:lnTo>
                  <a:lnTo>
                    <a:pt x="4" y="13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6" y="46"/>
                  </a:lnTo>
                  <a:lnTo>
                    <a:pt x="10" y="51"/>
                  </a:lnTo>
                  <a:lnTo>
                    <a:pt x="15" y="54"/>
                  </a:lnTo>
                  <a:lnTo>
                    <a:pt x="22" y="58"/>
                  </a:lnTo>
                  <a:lnTo>
                    <a:pt x="26" y="58"/>
                  </a:lnTo>
                  <a:lnTo>
                    <a:pt x="32" y="58"/>
                  </a:lnTo>
                  <a:lnTo>
                    <a:pt x="39" y="58"/>
                  </a:lnTo>
                  <a:lnTo>
                    <a:pt x="45" y="56"/>
                  </a:lnTo>
                  <a:lnTo>
                    <a:pt x="54" y="50"/>
                  </a:lnTo>
                  <a:lnTo>
                    <a:pt x="61" y="40"/>
                  </a:lnTo>
                  <a:lnTo>
                    <a:pt x="61" y="35"/>
                  </a:lnTo>
                  <a:lnTo>
                    <a:pt x="61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5" y="12"/>
                  </a:lnTo>
                  <a:lnTo>
                    <a:pt x="53" y="8"/>
                  </a:lnTo>
                  <a:lnTo>
                    <a:pt x="47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43"/>
            <p:cNvSpPr>
              <a:spLocks/>
            </p:cNvSpPr>
            <p:nvPr/>
          </p:nvSpPr>
          <p:spPr bwMode="auto">
            <a:xfrm>
              <a:off x="8213736" y="2687617"/>
              <a:ext cx="49212" cy="47625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3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4" y="21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2"/>
                </a:cxn>
                <a:cxn ang="0">
                  <a:pos x="15" y="56"/>
                </a:cxn>
                <a:cxn ang="0">
                  <a:pos x="22" y="60"/>
                </a:cxn>
                <a:cxn ang="0">
                  <a:pos x="27" y="60"/>
                </a:cxn>
                <a:cxn ang="0">
                  <a:pos x="32" y="60"/>
                </a:cxn>
                <a:cxn ang="0">
                  <a:pos x="38" y="60"/>
                </a:cxn>
                <a:cxn ang="0">
                  <a:pos x="44" y="58"/>
                </a:cxn>
                <a:cxn ang="0">
                  <a:pos x="48" y="54"/>
                </a:cxn>
                <a:cxn ang="0">
                  <a:pos x="54" y="52"/>
                </a:cxn>
                <a:cxn ang="0">
                  <a:pos x="58" y="46"/>
                </a:cxn>
                <a:cxn ang="0">
                  <a:pos x="62" y="42"/>
                </a:cxn>
                <a:cxn ang="0">
                  <a:pos x="62" y="35"/>
                </a:cxn>
                <a:cxn ang="0">
                  <a:pos x="62" y="30"/>
                </a:cxn>
                <a:cxn ang="0">
                  <a:pos x="62" y="25"/>
                </a:cxn>
                <a:cxn ang="0">
                  <a:pos x="61" y="19"/>
                </a:cxn>
                <a:cxn ang="0">
                  <a:pos x="54" y="8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2" h="60">
                  <a:moveTo>
                    <a:pt x="44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2"/>
                  </a:lnTo>
                  <a:lnTo>
                    <a:pt x="15" y="56"/>
                  </a:lnTo>
                  <a:lnTo>
                    <a:pt x="22" y="60"/>
                  </a:lnTo>
                  <a:lnTo>
                    <a:pt x="27" y="60"/>
                  </a:lnTo>
                  <a:lnTo>
                    <a:pt x="32" y="60"/>
                  </a:lnTo>
                  <a:lnTo>
                    <a:pt x="38" y="60"/>
                  </a:lnTo>
                  <a:lnTo>
                    <a:pt x="44" y="58"/>
                  </a:lnTo>
                  <a:lnTo>
                    <a:pt x="48" y="54"/>
                  </a:lnTo>
                  <a:lnTo>
                    <a:pt x="54" y="52"/>
                  </a:lnTo>
                  <a:lnTo>
                    <a:pt x="58" y="46"/>
                  </a:lnTo>
                  <a:lnTo>
                    <a:pt x="62" y="42"/>
                  </a:lnTo>
                  <a:lnTo>
                    <a:pt x="62" y="35"/>
                  </a:lnTo>
                  <a:lnTo>
                    <a:pt x="62" y="30"/>
                  </a:lnTo>
                  <a:lnTo>
                    <a:pt x="62" y="25"/>
                  </a:lnTo>
                  <a:lnTo>
                    <a:pt x="61" y="19"/>
                  </a:lnTo>
                  <a:lnTo>
                    <a:pt x="54" y="8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44"/>
            <p:cNvSpPr>
              <a:spLocks/>
            </p:cNvSpPr>
            <p:nvPr/>
          </p:nvSpPr>
          <p:spPr bwMode="auto">
            <a:xfrm>
              <a:off x="8042286" y="1222355"/>
              <a:ext cx="431800" cy="993775"/>
            </a:xfrm>
            <a:custGeom>
              <a:avLst/>
              <a:gdLst/>
              <a:ahLst/>
              <a:cxnLst>
                <a:cxn ang="0">
                  <a:pos x="53" y="56"/>
                </a:cxn>
                <a:cxn ang="0">
                  <a:pos x="111" y="125"/>
                </a:cxn>
                <a:cxn ang="0">
                  <a:pos x="159" y="195"/>
                </a:cxn>
                <a:cxn ang="0">
                  <a:pos x="202" y="266"/>
                </a:cxn>
                <a:cxn ang="0">
                  <a:pos x="240" y="339"/>
                </a:cxn>
                <a:cxn ang="0">
                  <a:pos x="270" y="413"/>
                </a:cxn>
                <a:cxn ang="0">
                  <a:pos x="294" y="488"/>
                </a:cxn>
                <a:cxn ang="0">
                  <a:pos x="314" y="565"/>
                </a:cxn>
                <a:cxn ang="0">
                  <a:pos x="329" y="645"/>
                </a:cxn>
                <a:cxn ang="0">
                  <a:pos x="341" y="727"/>
                </a:cxn>
                <a:cxn ang="0">
                  <a:pos x="350" y="810"/>
                </a:cxn>
                <a:cxn ang="0">
                  <a:pos x="356" y="884"/>
                </a:cxn>
                <a:cxn ang="0">
                  <a:pos x="360" y="942"/>
                </a:cxn>
                <a:cxn ang="0">
                  <a:pos x="364" y="986"/>
                </a:cxn>
                <a:cxn ang="0">
                  <a:pos x="365" y="1027"/>
                </a:cxn>
                <a:cxn ang="0">
                  <a:pos x="364" y="1073"/>
                </a:cxn>
                <a:cxn ang="0">
                  <a:pos x="358" y="1113"/>
                </a:cxn>
                <a:cxn ang="0">
                  <a:pos x="350" y="1159"/>
                </a:cxn>
                <a:cxn ang="0">
                  <a:pos x="348" y="1192"/>
                </a:cxn>
                <a:cxn ang="0">
                  <a:pos x="377" y="1234"/>
                </a:cxn>
                <a:cxn ang="0">
                  <a:pos x="435" y="1252"/>
                </a:cxn>
                <a:cxn ang="0">
                  <a:pos x="477" y="1246"/>
                </a:cxn>
                <a:cxn ang="0">
                  <a:pos x="515" y="1229"/>
                </a:cxn>
                <a:cxn ang="0">
                  <a:pos x="531" y="1180"/>
                </a:cxn>
                <a:cxn ang="0">
                  <a:pos x="537" y="1136"/>
                </a:cxn>
                <a:cxn ang="0">
                  <a:pos x="543" y="1082"/>
                </a:cxn>
                <a:cxn ang="0">
                  <a:pos x="545" y="1031"/>
                </a:cxn>
                <a:cxn ang="0">
                  <a:pos x="544" y="982"/>
                </a:cxn>
                <a:cxn ang="0">
                  <a:pos x="540" y="935"/>
                </a:cxn>
                <a:cxn ang="0">
                  <a:pos x="533" y="891"/>
                </a:cxn>
                <a:cxn ang="0">
                  <a:pos x="527" y="845"/>
                </a:cxn>
                <a:cxn ang="0">
                  <a:pos x="516" y="801"/>
                </a:cxn>
                <a:cxn ang="0">
                  <a:pos x="505" y="756"/>
                </a:cxn>
                <a:cxn ang="0">
                  <a:pos x="493" y="712"/>
                </a:cxn>
                <a:cxn ang="0">
                  <a:pos x="481" y="665"/>
                </a:cxn>
                <a:cxn ang="0">
                  <a:pos x="469" y="615"/>
                </a:cxn>
                <a:cxn ang="0">
                  <a:pos x="450" y="550"/>
                </a:cxn>
                <a:cxn ang="0">
                  <a:pos x="434" y="487"/>
                </a:cxn>
                <a:cxn ang="0">
                  <a:pos x="416" y="425"/>
                </a:cxn>
                <a:cxn ang="0">
                  <a:pos x="396" y="367"/>
                </a:cxn>
                <a:cxn ang="0">
                  <a:pos x="377" y="313"/>
                </a:cxn>
                <a:cxn ang="0">
                  <a:pos x="357" y="270"/>
                </a:cxn>
                <a:cxn ang="0">
                  <a:pos x="337" y="231"/>
                </a:cxn>
                <a:cxn ang="0">
                  <a:pos x="317" y="195"/>
                </a:cxn>
                <a:cxn ang="0">
                  <a:pos x="295" y="161"/>
                </a:cxn>
                <a:cxn ang="0">
                  <a:pos x="271" y="128"/>
                </a:cxn>
                <a:cxn ang="0">
                  <a:pos x="232" y="78"/>
                </a:cxn>
                <a:cxn ang="0">
                  <a:pos x="200" y="43"/>
                </a:cxn>
                <a:cxn ang="0">
                  <a:pos x="167" y="17"/>
                </a:cxn>
                <a:cxn ang="0">
                  <a:pos x="127" y="7"/>
                </a:cxn>
                <a:cxn ang="0">
                  <a:pos x="81" y="1"/>
                </a:cxn>
                <a:cxn ang="0">
                  <a:pos x="38" y="0"/>
                </a:cxn>
                <a:cxn ang="0">
                  <a:pos x="0" y="1"/>
                </a:cxn>
              </a:cxnLst>
              <a:rect l="0" t="0" r="r" b="b"/>
              <a:pathLst>
                <a:path w="545" h="1252">
                  <a:moveTo>
                    <a:pt x="0" y="3"/>
                  </a:moveTo>
                  <a:lnTo>
                    <a:pt x="10" y="12"/>
                  </a:lnTo>
                  <a:lnTo>
                    <a:pt x="22" y="24"/>
                  </a:lnTo>
                  <a:lnTo>
                    <a:pt x="31" y="35"/>
                  </a:lnTo>
                  <a:lnTo>
                    <a:pt x="43" y="47"/>
                  </a:lnTo>
                  <a:lnTo>
                    <a:pt x="53" y="56"/>
                  </a:lnTo>
                  <a:lnTo>
                    <a:pt x="62" y="70"/>
                  </a:lnTo>
                  <a:lnTo>
                    <a:pt x="73" y="79"/>
                  </a:lnTo>
                  <a:lnTo>
                    <a:pt x="84" y="93"/>
                  </a:lnTo>
                  <a:lnTo>
                    <a:pt x="92" y="102"/>
                  </a:lnTo>
                  <a:lnTo>
                    <a:pt x="101" y="114"/>
                  </a:lnTo>
                  <a:lnTo>
                    <a:pt x="111" y="125"/>
                  </a:lnTo>
                  <a:lnTo>
                    <a:pt x="120" y="137"/>
                  </a:lnTo>
                  <a:lnTo>
                    <a:pt x="128" y="149"/>
                  </a:lnTo>
                  <a:lnTo>
                    <a:pt x="136" y="160"/>
                  </a:lnTo>
                  <a:lnTo>
                    <a:pt x="144" y="172"/>
                  </a:lnTo>
                  <a:lnTo>
                    <a:pt x="152" y="184"/>
                  </a:lnTo>
                  <a:lnTo>
                    <a:pt x="159" y="195"/>
                  </a:lnTo>
                  <a:lnTo>
                    <a:pt x="167" y="207"/>
                  </a:lnTo>
                  <a:lnTo>
                    <a:pt x="174" y="218"/>
                  </a:lnTo>
                  <a:lnTo>
                    <a:pt x="182" y="231"/>
                  </a:lnTo>
                  <a:lnTo>
                    <a:pt x="189" y="242"/>
                  </a:lnTo>
                  <a:lnTo>
                    <a:pt x="195" y="254"/>
                  </a:lnTo>
                  <a:lnTo>
                    <a:pt x="202" y="266"/>
                  </a:lnTo>
                  <a:lnTo>
                    <a:pt x="209" y="278"/>
                  </a:lnTo>
                  <a:lnTo>
                    <a:pt x="216" y="289"/>
                  </a:lnTo>
                  <a:lnTo>
                    <a:pt x="221" y="303"/>
                  </a:lnTo>
                  <a:lnTo>
                    <a:pt x="228" y="315"/>
                  </a:lnTo>
                  <a:lnTo>
                    <a:pt x="235" y="327"/>
                  </a:lnTo>
                  <a:lnTo>
                    <a:pt x="240" y="339"/>
                  </a:lnTo>
                  <a:lnTo>
                    <a:pt x="244" y="351"/>
                  </a:lnTo>
                  <a:lnTo>
                    <a:pt x="249" y="365"/>
                  </a:lnTo>
                  <a:lnTo>
                    <a:pt x="256" y="377"/>
                  </a:lnTo>
                  <a:lnTo>
                    <a:pt x="260" y="387"/>
                  </a:lnTo>
                  <a:lnTo>
                    <a:pt x="265" y="401"/>
                  </a:lnTo>
                  <a:lnTo>
                    <a:pt x="270" y="413"/>
                  </a:lnTo>
                  <a:lnTo>
                    <a:pt x="275" y="425"/>
                  </a:lnTo>
                  <a:lnTo>
                    <a:pt x="278" y="437"/>
                  </a:lnTo>
                  <a:lnTo>
                    <a:pt x="283" y="449"/>
                  </a:lnTo>
                  <a:lnTo>
                    <a:pt x="286" y="463"/>
                  </a:lnTo>
                  <a:lnTo>
                    <a:pt x="291" y="476"/>
                  </a:lnTo>
                  <a:lnTo>
                    <a:pt x="294" y="488"/>
                  </a:lnTo>
                  <a:lnTo>
                    <a:pt x="298" y="501"/>
                  </a:lnTo>
                  <a:lnTo>
                    <a:pt x="300" y="513"/>
                  </a:lnTo>
                  <a:lnTo>
                    <a:pt x="305" y="526"/>
                  </a:lnTo>
                  <a:lnTo>
                    <a:pt x="307" y="538"/>
                  </a:lnTo>
                  <a:lnTo>
                    <a:pt x="310" y="552"/>
                  </a:lnTo>
                  <a:lnTo>
                    <a:pt x="314" y="565"/>
                  </a:lnTo>
                  <a:lnTo>
                    <a:pt x="318" y="579"/>
                  </a:lnTo>
                  <a:lnTo>
                    <a:pt x="319" y="592"/>
                  </a:lnTo>
                  <a:lnTo>
                    <a:pt x="322" y="605"/>
                  </a:lnTo>
                  <a:lnTo>
                    <a:pt x="323" y="619"/>
                  </a:lnTo>
                  <a:lnTo>
                    <a:pt x="327" y="632"/>
                  </a:lnTo>
                  <a:lnTo>
                    <a:pt x="329" y="645"/>
                  </a:lnTo>
                  <a:lnTo>
                    <a:pt x="331" y="658"/>
                  </a:lnTo>
                  <a:lnTo>
                    <a:pt x="333" y="671"/>
                  </a:lnTo>
                  <a:lnTo>
                    <a:pt x="337" y="685"/>
                  </a:lnTo>
                  <a:lnTo>
                    <a:pt x="337" y="698"/>
                  </a:lnTo>
                  <a:lnTo>
                    <a:pt x="340" y="713"/>
                  </a:lnTo>
                  <a:lnTo>
                    <a:pt x="341" y="727"/>
                  </a:lnTo>
                  <a:lnTo>
                    <a:pt x="342" y="741"/>
                  </a:lnTo>
                  <a:lnTo>
                    <a:pt x="344" y="755"/>
                  </a:lnTo>
                  <a:lnTo>
                    <a:pt x="346" y="770"/>
                  </a:lnTo>
                  <a:lnTo>
                    <a:pt x="348" y="783"/>
                  </a:lnTo>
                  <a:lnTo>
                    <a:pt x="350" y="798"/>
                  </a:lnTo>
                  <a:lnTo>
                    <a:pt x="350" y="810"/>
                  </a:lnTo>
                  <a:lnTo>
                    <a:pt x="350" y="824"/>
                  </a:lnTo>
                  <a:lnTo>
                    <a:pt x="352" y="837"/>
                  </a:lnTo>
                  <a:lnTo>
                    <a:pt x="353" y="850"/>
                  </a:lnTo>
                  <a:lnTo>
                    <a:pt x="354" y="861"/>
                  </a:lnTo>
                  <a:lnTo>
                    <a:pt x="356" y="872"/>
                  </a:lnTo>
                  <a:lnTo>
                    <a:pt x="356" y="884"/>
                  </a:lnTo>
                  <a:lnTo>
                    <a:pt x="357" y="895"/>
                  </a:lnTo>
                  <a:lnTo>
                    <a:pt x="357" y="904"/>
                  </a:lnTo>
                  <a:lnTo>
                    <a:pt x="358" y="915"/>
                  </a:lnTo>
                  <a:lnTo>
                    <a:pt x="360" y="924"/>
                  </a:lnTo>
                  <a:lnTo>
                    <a:pt x="360" y="934"/>
                  </a:lnTo>
                  <a:lnTo>
                    <a:pt x="360" y="942"/>
                  </a:lnTo>
                  <a:lnTo>
                    <a:pt x="361" y="950"/>
                  </a:lnTo>
                  <a:lnTo>
                    <a:pt x="362" y="958"/>
                  </a:lnTo>
                  <a:lnTo>
                    <a:pt x="364" y="966"/>
                  </a:lnTo>
                  <a:lnTo>
                    <a:pt x="364" y="973"/>
                  </a:lnTo>
                  <a:lnTo>
                    <a:pt x="364" y="980"/>
                  </a:lnTo>
                  <a:lnTo>
                    <a:pt x="364" y="986"/>
                  </a:lnTo>
                  <a:lnTo>
                    <a:pt x="364" y="993"/>
                  </a:lnTo>
                  <a:lnTo>
                    <a:pt x="364" y="998"/>
                  </a:lnTo>
                  <a:lnTo>
                    <a:pt x="364" y="1005"/>
                  </a:lnTo>
                  <a:lnTo>
                    <a:pt x="364" y="1011"/>
                  </a:lnTo>
                  <a:lnTo>
                    <a:pt x="365" y="1017"/>
                  </a:lnTo>
                  <a:lnTo>
                    <a:pt x="365" y="1027"/>
                  </a:lnTo>
                  <a:lnTo>
                    <a:pt x="365" y="1036"/>
                  </a:lnTo>
                  <a:lnTo>
                    <a:pt x="365" y="1044"/>
                  </a:lnTo>
                  <a:lnTo>
                    <a:pt x="366" y="1054"/>
                  </a:lnTo>
                  <a:lnTo>
                    <a:pt x="365" y="1059"/>
                  </a:lnTo>
                  <a:lnTo>
                    <a:pt x="364" y="1067"/>
                  </a:lnTo>
                  <a:lnTo>
                    <a:pt x="364" y="1073"/>
                  </a:lnTo>
                  <a:lnTo>
                    <a:pt x="364" y="1081"/>
                  </a:lnTo>
                  <a:lnTo>
                    <a:pt x="362" y="1086"/>
                  </a:lnTo>
                  <a:lnTo>
                    <a:pt x="361" y="1094"/>
                  </a:lnTo>
                  <a:lnTo>
                    <a:pt x="360" y="1099"/>
                  </a:lnTo>
                  <a:lnTo>
                    <a:pt x="360" y="1108"/>
                  </a:lnTo>
                  <a:lnTo>
                    <a:pt x="358" y="1113"/>
                  </a:lnTo>
                  <a:lnTo>
                    <a:pt x="357" y="1120"/>
                  </a:lnTo>
                  <a:lnTo>
                    <a:pt x="356" y="1126"/>
                  </a:lnTo>
                  <a:lnTo>
                    <a:pt x="354" y="1136"/>
                  </a:lnTo>
                  <a:lnTo>
                    <a:pt x="352" y="1144"/>
                  </a:lnTo>
                  <a:lnTo>
                    <a:pt x="350" y="1155"/>
                  </a:lnTo>
                  <a:lnTo>
                    <a:pt x="350" y="1159"/>
                  </a:lnTo>
                  <a:lnTo>
                    <a:pt x="349" y="1164"/>
                  </a:lnTo>
                  <a:lnTo>
                    <a:pt x="348" y="1171"/>
                  </a:lnTo>
                  <a:lnTo>
                    <a:pt x="348" y="1176"/>
                  </a:lnTo>
                  <a:lnTo>
                    <a:pt x="348" y="1182"/>
                  </a:lnTo>
                  <a:lnTo>
                    <a:pt x="348" y="1188"/>
                  </a:lnTo>
                  <a:lnTo>
                    <a:pt x="348" y="1192"/>
                  </a:lnTo>
                  <a:lnTo>
                    <a:pt x="350" y="1198"/>
                  </a:lnTo>
                  <a:lnTo>
                    <a:pt x="353" y="1206"/>
                  </a:lnTo>
                  <a:lnTo>
                    <a:pt x="358" y="1215"/>
                  </a:lnTo>
                  <a:lnTo>
                    <a:pt x="364" y="1223"/>
                  </a:lnTo>
                  <a:lnTo>
                    <a:pt x="369" y="1229"/>
                  </a:lnTo>
                  <a:lnTo>
                    <a:pt x="377" y="1234"/>
                  </a:lnTo>
                  <a:lnTo>
                    <a:pt x="385" y="1241"/>
                  </a:lnTo>
                  <a:lnTo>
                    <a:pt x="395" y="1243"/>
                  </a:lnTo>
                  <a:lnTo>
                    <a:pt x="404" y="1246"/>
                  </a:lnTo>
                  <a:lnTo>
                    <a:pt x="412" y="1249"/>
                  </a:lnTo>
                  <a:lnTo>
                    <a:pt x="424" y="1252"/>
                  </a:lnTo>
                  <a:lnTo>
                    <a:pt x="435" y="1252"/>
                  </a:lnTo>
                  <a:lnTo>
                    <a:pt x="446" y="1252"/>
                  </a:lnTo>
                  <a:lnTo>
                    <a:pt x="451" y="1250"/>
                  </a:lnTo>
                  <a:lnTo>
                    <a:pt x="457" y="1250"/>
                  </a:lnTo>
                  <a:lnTo>
                    <a:pt x="462" y="1250"/>
                  </a:lnTo>
                  <a:lnTo>
                    <a:pt x="469" y="1250"/>
                  </a:lnTo>
                  <a:lnTo>
                    <a:pt x="477" y="1246"/>
                  </a:lnTo>
                  <a:lnTo>
                    <a:pt x="486" y="1245"/>
                  </a:lnTo>
                  <a:lnTo>
                    <a:pt x="493" y="1242"/>
                  </a:lnTo>
                  <a:lnTo>
                    <a:pt x="501" y="1241"/>
                  </a:lnTo>
                  <a:lnTo>
                    <a:pt x="505" y="1237"/>
                  </a:lnTo>
                  <a:lnTo>
                    <a:pt x="510" y="1233"/>
                  </a:lnTo>
                  <a:lnTo>
                    <a:pt x="515" y="1229"/>
                  </a:lnTo>
                  <a:lnTo>
                    <a:pt x="520" y="1223"/>
                  </a:lnTo>
                  <a:lnTo>
                    <a:pt x="523" y="1215"/>
                  </a:lnTo>
                  <a:lnTo>
                    <a:pt x="525" y="1206"/>
                  </a:lnTo>
                  <a:lnTo>
                    <a:pt x="528" y="1198"/>
                  </a:lnTo>
                  <a:lnTo>
                    <a:pt x="531" y="1187"/>
                  </a:lnTo>
                  <a:lnTo>
                    <a:pt x="531" y="1180"/>
                  </a:lnTo>
                  <a:lnTo>
                    <a:pt x="532" y="1173"/>
                  </a:lnTo>
                  <a:lnTo>
                    <a:pt x="532" y="1167"/>
                  </a:lnTo>
                  <a:lnTo>
                    <a:pt x="535" y="1160"/>
                  </a:lnTo>
                  <a:lnTo>
                    <a:pt x="536" y="1152"/>
                  </a:lnTo>
                  <a:lnTo>
                    <a:pt x="536" y="1144"/>
                  </a:lnTo>
                  <a:lnTo>
                    <a:pt x="537" y="1136"/>
                  </a:lnTo>
                  <a:lnTo>
                    <a:pt x="540" y="1128"/>
                  </a:lnTo>
                  <a:lnTo>
                    <a:pt x="540" y="1118"/>
                  </a:lnTo>
                  <a:lnTo>
                    <a:pt x="541" y="1109"/>
                  </a:lnTo>
                  <a:lnTo>
                    <a:pt x="541" y="1099"/>
                  </a:lnTo>
                  <a:lnTo>
                    <a:pt x="543" y="1091"/>
                  </a:lnTo>
                  <a:lnTo>
                    <a:pt x="543" y="1082"/>
                  </a:lnTo>
                  <a:lnTo>
                    <a:pt x="544" y="1073"/>
                  </a:lnTo>
                  <a:lnTo>
                    <a:pt x="544" y="1064"/>
                  </a:lnTo>
                  <a:lnTo>
                    <a:pt x="545" y="1056"/>
                  </a:lnTo>
                  <a:lnTo>
                    <a:pt x="545" y="1047"/>
                  </a:lnTo>
                  <a:lnTo>
                    <a:pt x="545" y="1039"/>
                  </a:lnTo>
                  <a:lnTo>
                    <a:pt x="545" y="1031"/>
                  </a:lnTo>
                  <a:lnTo>
                    <a:pt x="545" y="1023"/>
                  </a:lnTo>
                  <a:lnTo>
                    <a:pt x="545" y="1015"/>
                  </a:lnTo>
                  <a:lnTo>
                    <a:pt x="545" y="1007"/>
                  </a:lnTo>
                  <a:lnTo>
                    <a:pt x="545" y="998"/>
                  </a:lnTo>
                  <a:lnTo>
                    <a:pt x="545" y="992"/>
                  </a:lnTo>
                  <a:lnTo>
                    <a:pt x="544" y="982"/>
                  </a:lnTo>
                  <a:lnTo>
                    <a:pt x="544" y="974"/>
                  </a:lnTo>
                  <a:lnTo>
                    <a:pt x="543" y="966"/>
                  </a:lnTo>
                  <a:lnTo>
                    <a:pt x="543" y="959"/>
                  </a:lnTo>
                  <a:lnTo>
                    <a:pt x="541" y="951"/>
                  </a:lnTo>
                  <a:lnTo>
                    <a:pt x="541" y="943"/>
                  </a:lnTo>
                  <a:lnTo>
                    <a:pt x="540" y="935"/>
                  </a:lnTo>
                  <a:lnTo>
                    <a:pt x="540" y="929"/>
                  </a:lnTo>
                  <a:lnTo>
                    <a:pt x="537" y="920"/>
                  </a:lnTo>
                  <a:lnTo>
                    <a:pt x="537" y="912"/>
                  </a:lnTo>
                  <a:lnTo>
                    <a:pt x="536" y="906"/>
                  </a:lnTo>
                  <a:lnTo>
                    <a:pt x="536" y="899"/>
                  </a:lnTo>
                  <a:lnTo>
                    <a:pt x="533" y="891"/>
                  </a:lnTo>
                  <a:lnTo>
                    <a:pt x="533" y="884"/>
                  </a:lnTo>
                  <a:lnTo>
                    <a:pt x="532" y="876"/>
                  </a:lnTo>
                  <a:lnTo>
                    <a:pt x="532" y="869"/>
                  </a:lnTo>
                  <a:lnTo>
                    <a:pt x="529" y="861"/>
                  </a:lnTo>
                  <a:lnTo>
                    <a:pt x="528" y="854"/>
                  </a:lnTo>
                  <a:lnTo>
                    <a:pt x="527" y="845"/>
                  </a:lnTo>
                  <a:lnTo>
                    <a:pt x="525" y="838"/>
                  </a:lnTo>
                  <a:lnTo>
                    <a:pt x="523" y="830"/>
                  </a:lnTo>
                  <a:lnTo>
                    <a:pt x="523" y="824"/>
                  </a:lnTo>
                  <a:lnTo>
                    <a:pt x="520" y="815"/>
                  </a:lnTo>
                  <a:lnTo>
                    <a:pt x="519" y="810"/>
                  </a:lnTo>
                  <a:lnTo>
                    <a:pt x="516" y="801"/>
                  </a:lnTo>
                  <a:lnTo>
                    <a:pt x="515" y="794"/>
                  </a:lnTo>
                  <a:lnTo>
                    <a:pt x="513" y="787"/>
                  </a:lnTo>
                  <a:lnTo>
                    <a:pt x="512" y="779"/>
                  </a:lnTo>
                  <a:lnTo>
                    <a:pt x="509" y="771"/>
                  </a:lnTo>
                  <a:lnTo>
                    <a:pt x="508" y="766"/>
                  </a:lnTo>
                  <a:lnTo>
                    <a:pt x="505" y="756"/>
                  </a:lnTo>
                  <a:lnTo>
                    <a:pt x="505" y="751"/>
                  </a:lnTo>
                  <a:lnTo>
                    <a:pt x="501" y="743"/>
                  </a:lnTo>
                  <a:lnTo>
                    <a:pt x="500" y="735"/>
                  </a:lnTo>
                  <a:lnTo>
                    <a:pt x="497" y="727"/>
                  </a:lnTo>
                  <a:lnTo>
                    <a:pt x="497" y="720"/>
                  </a:lnTo>
                  <a:lnTo>
                    <a:pt x="493" y="712"/>
                  </a:lnTo>
                  <a:lnTo>
                    <a:pt x="492" y="704"/>
                  </a:lnTo>
                  <a:lnTo>
                    <a:pt x="489" y="697"/>
                  </a:lnTo>
                  <a:lnTo>
                    <a:pt x="488" y="689"/>
                  </a:lnTo>
                  <a:lnTo>
                    <a:pt x="485" y="681"/>
                  </a:lnTo>
                  <a:lnTo>
                    <a:pt x="484" y="673"/>
                  </a:lnTo>
                  <a:lnTo>
                    <a:pt x="481" y="665"/>
                  </a:lnTo>
                  <a:lnTo>
                    <a:pt x="480" y="658"/>
                  </a:lnTo>
                  <a:lnTo>
                    <a:pt x="477" y="650"/>
                  </a:lnTo>
                  <a:lnTo>
                    <a:pt x="474" y="642"/>
                  </a:lnTo>
                  <a:lnTo>
                    <a:pt x="473" y="634"/>
                  </a:lnTo>
                  <a:lnTo>
                    <a:pt x="471" y="627"/>
                  </a:lnTo>
                  <a:lnTo>
                    <a:pt x="469" y="615"/>
                  </a:lnTo>
                  <a:lnTo>
                    <a:pt x="466" y="605"/>
                  </a:lnTo>
                  <a:lnTo>
                    <a:pt x="462" y="593"/>
                  </a:lnTo>
                  <a:lnTo>
                    <a:pt x="459" y="583"/>
                  </a:lnTo>
                  <a:lnTo>
                    <a:pt x="457" y="572"/>
                  </a:lnTo>
                  <a:lnTo>
                    <a:pt x="453" y="561"/>
                  </a:lnTo>
                  <a:lnTo>
                    <a:pt x="450" y="550"/>
                  </a:lnTo>
                  <a:lnTo>
                    <a:pt x="449" y="540"/>
                  </a:lnTo>
                  <a:lnTo>
                    <a:pt x="445" y="529"/>
                  </a:lnTo>
                  <a:lnTo>
                    <a:pt x="442" y="518"/>
                  </a:lnTo>
                  <a:lnTo>
                    <a:pt x="439" y="507"/>
                  </a:lnTo>
                  <a:lnTo>
                    <a:pt x="436" y="498"/>
                  </a:lnTo>
                  <a:lnTo>
                    <a:pt x="434" y="487"/>
                  </a:lnTo>
                  <a:lnTo>
                    <a:pt x="430" y="476"/>
                  </a:lnTo>
                  <a:lnTo>
                    <a:pt x="427" y="467"/>
                  </a:lnTo>
                  <a:lnTo>
                    <a:pt x="426" y="457"/>
                  </a:lnTo>
                  <a:lnTo>
                    <a:pt x="422" y="445"/>
                  </a:lnTo>
                  <a:lnTo>
                    <a:pt x="419" y="436"/>
                  </a:lnTo>
                  <a:lnTo>
                    <a:pt x="416" y="425"/>
                  </a:lnTo>
                  <a:lnTo>
                    <a:pt x="412" y="416"/>
                  </a:lnTo>
                  <a:lnTo>
                    <a:pt x="410" y="405"/>
                  </a:lnTo>
                  <a:lnTo>
                    <a:pt x="407" y="396"/>
                  </a:lnTo>
                  <a:lnTo>
                    <a:pt x="404" y="386"/>
                  </a:lnTo>
                  <a:lnTo>
                    <a:pt x="400" y="378"/>
                  </a:lnTo>
                  <a:lnTo>
                    <a:pt x="396" y="367"/>
                  </a:lnTo>
                  <a:lnTo>
                    <a:pt x="393" y="358"/>
                  </a:lnTo>
                  <a:lnTo>
                    <a:pt x="391" y="348"/>
                  </a:lnTo>
                  <a:lnTo>
                    <a:pt x="387" y="339"/>
                  </a:lnTo>
                  <a:lnTo>
                    <a:pt x="383" y="330"/>
                  </a:lnTo>
                  <a:lnTo>
                    <a:pt x="380" y="321"/>
                  </a:lnTo>
                  <a:lnTo>
                    <a:pt x="377" y="313"/>
                  </a:lnTo>
                  <a:lnTo>
                    <a:pt x="373" y="305"/>
                  </a:lnTo>
                  <a:lnTo>
                    <a:pt x="369" y="297"/>
                  </a:lnTo>
                  <a:lnTo>
                    <a:pt x="366" y="291"/>
                  </a:lnTo>
                  <a:lnTo>
                    <a:pt x="364" y="284"/>
                  </a:lnTo>
                  <a:lnTo>
                    <a:pt x="360" y="277"/>
                  </a:lnTo>
                  <a:lnTo>
                    <a:pt x="357" y="270"/>
                  </a:lnTo>
                  <a:lnTo>
                    <a:pt x="354" y="262"/>
                  </a:lnTo>
                  <a:lnTo>
                    <a:pt x="350" y="257"/>
                  </a:lnTo>
                  <a:lnTo>
                    <a:pt x="348" y="250"/>
                  </a:lnTo>
                  <a:lnTo>
                    <a:pt x="344" y="243"/>
                  </a:lnTo>
                  <a:lnTo>
                    <a:pt x="341" y="238"/>
                  </a:lnTo>
                  <a:lnTo>
                    <a:pt x="337" y="231"/>
                  </a:lnTo>
                  <a:lnTo>
                    <a:pt x="334" y="226"/>
                  </a:lnTo>
                  <a:lnTo>
                    <a:pt x="330" y="219"/>
                  </a:lnTo>
                  <a:lnTo>
                    <a:pt x="327" y="212"/>
                  </a:lnTo>
                  <a:lnTo>
                    <a:pt x="323" y="207"/>
                  </a:lnTo>
                  <a:lnTo>
                    <a:pt x="321" y="202"/>
                  </a:lnTo>
                  <a:lnTo>
                    <a:pt x="317" y="195"/>
                  </a:lnTo>
                  <a:lnTo>
                    <a:pt x="313" y="190"/>
                  </a:lnTo>
                  <a:lnTo>
                    <a:pt x="310" y="183"/>
                  </a:lnTo>
                  <a:lnTo>
                    <a:pt x="306" y="177"/>
                  </a:lnTo>
                  <a:lnTo>
                    <a:pt x="302" y="172"/>
                  </a:lnTo>
                  <a:lnTo>
                    <a:pt x="298" y="167"/>
                  </a:lnTo>
                  <a:lnTo>
                    <a:pt x="295" y="161"/>
                  </a:lnTo>
                  <a:lnTo>
                    <a:pt x="292" y="157"/>
                  </a:lnTo>
                  <a:lnTo>
                    <a:pt x="288" y="151"/>
                  </a:lnTo>
                  <a:lnTo>
                    <a:pt x="284" y="147"/>
                  </a:lnTo>
                  <a:lnTo>
                    <a:pt x="280" y="141"/>
                  </a:lnTo>
                  <a:lnTo>
                    <a:pt x="278" y="137"/>
                  </a:lnTo>
                  <a:lnTo>
                    <a:pt x="271" y="128"/>
                  </a:lnTo>
                  <a:lnTo>
                    <a:pt x="265" y="120"/>
                  </a:lnTo>
                  <a:lnTo>
                    <a:pt x="257" y="110"/>
                  </a:lnTo>
                  <a:lnTo>
                    <a:pt x="251" y="101"/>
                  </a:lnTo>
                  <a:lnTo>
                    <a:pt x="244" y="93"/>
                  </a:lnTo>
                  <a:lnTo>
                    <a:pt x="239" y="85"/>
                  </a:lnTo>
                  <a:lnTo>
                    <a:pt x="232" y="78"/>
                  </a:lnTo>
                  <a:lnTo>
                    <a:pt x="226" y="71"/>
                  </a:lnTo>
                  <a:lnTo>
                    <a:pt x="221" y="64"/>
                  </a:lnTo>
                  <a:lnTo>
                    <a:pt x="216" y="59"/>
                  </a:lnTo>
                  <a:lnTo>
                    <a:pt x="209" y="52"/>
                  </a:lnTo>
                  <a:lnTo>
                    <a:pt x="204" y="48"/>
                  </a:lnTo>
                  <a:lnTo>
                    <a:pt x="200" y="43"/>
                  </a:lnTo>
                  <a:lnTo>
                    <a:pt x="195" y="40"/>
                  </a:lnTo>
                  <a:lnTo>
                    <a:pt x="189" y="32"/>
                  </a:lnTo>
                  <a:lnTo>
                    <a:pt x="183" y="28"/>
                  </a:lnTo>
                  <a:lnTo>
                    <a:pt x="178" y="24"/>
                  </a:lnTo>
                  <a:lnTo>
                    <a:pt x="173" y="21"/>
                  </a:lnTo>
                  <a:lnTo>
                    <a:pt x="167" y="17"/>
                  </a:lnTo>
                  <a:lnTo>
                    <a:pt x="162" y="16"/>
                  </a:lnTo>
                  <a:lnTo>
                    <a:pt x="155" y="12"/>
                  </a:lnTo>
                  <a:lnTo>
                    <a:pt x="148" y="12"/>
                  </a:lnTo>
                  <a:lnTo>
                    <a:pt x="142" y="9"/>
                  </a:lnTo>
                  <a:lnTo>
                    <a:pt x="135" y="8"/>
                  </a:lnTo>
                  <a:lnTo>
                    <a:pt x="127" y="7"/>
                  </a:lnTo>
                  <a:lnTo>
                    <a:pt x="120" y="5"/>
                  </a:lnTo>
                  <a:lnTo>
                    <a:pt x="112" y="4"/>
                  </a:lnTo>
                  <a:lnTo>
                    <a:pt x="105" y="4"/>
                  </a:lnTo>
                  <a:lnTo>
                    <a:pt x="97" y="3"/>
                  </a:lnTo>
                  <a:lnTo>
                    <a:pt x="89" y="1"/>
                  </a:lnTo>
                  <a:lnTo>
                    <a:pt x="81" y="1"/>
                  </a:lnTo>
                  <a:lnTo>
                    <a:pt x="74" y="1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50" y="0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1" y="0"/>
                  </a:lnTo>
                  <a:lnTo>
                    <a:pt x="4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45"/>
            <p:cNvSpPr>
              <a:spLocks/>
            </p:cNvSpPr>
            <p:nvPr/>
          </p:nvSpPr>
          <p:spPr bwMode="auto">
            <a:xfrm>
              <a:off x="7418399" y="860405"/>
              <a:ext cx="1030287" cy="727075"/>
            </a:xfrm>
            <a:custGeom>
              <a:avLst/>
              <a:gdLst/>
              <a:ahLst/>
              <a:cxnLst>
                <a:cxn ang="0">
                  <a:pos x="547" y="188"/>
                </a:cxn>
                <a:cxn ang="0">
                  <a:pos x="443" y="174"/>
                </a:cxn>
                <a:cxn ang="0">
                  <a:pos x="352" y="172"/>
                </a:cxn>
                <a:cxn ang="0">
                  <a:pos x="236" y="179"/>
                </a:cxn>
                <a:cxn ang="0">
                  <a:pos x="142" y="204"/>
                </a:cxn>
                <a:cxn ang="0">
                  <a:pos x="72" y="241"/>
                </a:cxn>
                <a:cxn ang="0">
                  <a:pos x="5" y="309"/>
                </a:cxn>
                <a:cxn ang="0">
                  <a:pos x="27" y="374"/>
                </a:cxn>
                <a:cxn ang="0">
                  <a:pos x="111" y="401"/>
                </a:cxn>
                <a:cxn ang="0">
                  <a:pos x="210" y="398"/>
                </a:cxn>
                <a:cxn ang="0">
                  <a:pos x="306" y="383"/>
                </a:cxn>
                <a:cxn ang="0">
                  <a:pos x="423" y="369"/>
                </a:cxn>
                <a:cxn ang="0">
                  <a:pos x="489" y="366"/>
                </a:cxn>
                <a:cxn ang="0">
                  <a:pos x="414" y="394"/>
                </a:cxn>
                <a:cxn ang="0">
                  <a:pos x="348" y="431"/>
                </a:cxn>
                <a:cxn ang="0">
                  <a:pos x="279" y="478"/>
                </a:cxn>
                <a:cxn ang="0">
                  <a:pos x="217" y="537"/>
                </a:cxn>
                <a:cxn ang="0">
                  <a:pos x="177" y="603"/>
                </a:cxn>
                <a:cxn ang="0">
                  <a:pos x="159" y="673"/>
                </a:cxn>
                <a:cxn ang="0">
                  <a:pos x="161" y="747"/>
                </a:cxn>
                <a:cxn ang="0">
                  <a:pos x="178" y="816"/>
                </a:cxn>
                <a:cxn ang="0">
                  <a:pos x="235" y="904"/>
                </a:cxn>
                <a:cxn ang="0">
                  <a:pos x="307" y="888"/>
                </a:cxn>
                <a:cxn ang="0">
                  <a:pos x="350" y="836"/>
                </a:cxn>
                <a:cxn ang="0">
                  <a:pos x="400" y="768"/>
                </a:cxn>
                <a:cxn ang="0">
                  <a:pos x="446" y="698"/>
                </a:cxn>
                <a:cxn ang="0">
                  <a:pos x="488" y="642"/>
                </a:cxn>
                <a:cxn ang="0">
                  <a:pos x="555" y="576"/>
                </a:cxn>
                <a:cxn ang="0">
                  <a:pos x="647" y="525"/>
                </a:cxn>
                <a:cxn ang="0">
                  <a:pos x="730" y="495"/>
                </a:cxn>
                <a:cxn ang="0">
                  <a:pos x="805" y="501"/>
                </a:cxn>
                <a:cxn ang="0">
                  <a:pos x="893" y="528"/>
                </a:cxn>
                <a:cxn ang="0">
                  <a:pos x="985" y="565"/>
                </a:cxn>
                <a:cxn ang="0">
                  <a:pos x="1061" y="631"/>
                </a:cxn>
                <a:cxn ang="0">
                  <a:pos x="1139" y="704"/>
                </a:cxn>
                <a:cxn ang="0">
                  <a:pos x="1234" y="713"/>
                </a:cxn>
                <a:cxn ang="0">
                  <a:pos x="1293" y="654"/>
                </a:cxn>
                <a:cxn ang="0">
                  <a:pos x="1286" y="561"/>
                </a:cxn>
                <a:cxn ang="0">
                  <a:pos x="1244" y="478"/>
                </a:cxn>
                <a:cxn ang="0">
                  <a:pos x="1192" y="418"/>
                </a:cxn>
                <a:cxn ang="0">
                  <a:pos x="1115" y="371"/>
                </a:cxn>
                <a:cxn ang="0">
                  <a:pos x="1030" y="334"/>
                </a:cxn>
                <a:cxn ang="0">
                  <a:pos x="950" y="305"/>
                </a:cxn>
                <a:cxn ang="0">
                  <a:pos x="873" y="285"/>
                </a:cxn>
                <a:cxn ang="0">
                  <a:pos x="925" y="242"/>
                </a:cxn>
                <a:cxn ang="0">
                  <a:pos x="1002" y="218"/>
                </a:cxn>
                <a:cxn ang="0">
                  <a:pos x="1108" y="223"/>
                </a:cxn>
                <a:cxn ang="0">
                  <a:pos x="1216" y="234"/>
                </a:cxn>
                <a:cxn ang="0">
                  <a:pos x="1285" y="210"/>
                </a:cxn>
                <a:cxn ang="0">
                  <a:pos x="1287" y="133"/>
                </a:cxn>
                <a:cxn ang="0">
                  <a:pos x="1221" y="55"/>
                </a:cxn>
                <a:cxn ang="0">
                  <a:pos x="1153" y="24"/>
                </a:cxn>
                <a:cxn ang="0">
                  <a:pos x="1059" y="3"/>
                </a:cxn>
                <a:cxn ang="0">
                  <a:pos x="963" y="0"/>
                </a:cxn>
                <a:cxn ang="0">
                  <a:pos x="885" y="20"/>
                </a:cxn>
                <a:cxn ang="0">
                  <a:pos x="820" y="51"/>
                </a:cxn>
                <a:cxn ang="0">
                  <a:pos x="740" y="116"/>
                </a:cxn>
                <a:cxn ang="0">
                  <a:pos x="671" y="187"/>
                </a:cxn>
              </a:cxnLst>
              <a:rect l="0" t="0" r="r" b="b"/>
              <a:pathLst>
                <a:path w="1298" h="915">
                  <a:moveTo>
                    <a:pt x="643" y="225"/>
                  </a:moveTo>
                  <a:lnTo>
                    <a:pt x="632" y="219"/>
                  </a:lnTo>
                  <a:lnTo>
                    <a:pt x="622" y="215"/>
                  </a:lnTo>
                  <a:lnTo>
                    <a:pt x="613" y="210"/>
                  </a:lnTo>
                  <a:lnTo>
                    <a:pt x="604" y="207"/>
                  </a:lnTo>
                  <a:lnTo>
                    <a:pt x="594" y="203"/>
                  </a:lnTo>
                  <a:lnTo>
                    <a:pt x="586" y="200"/>
                  </a:lnTo>
                  <a:lnTo>
                    <a:pt x="577" y="196"/>
                  </a:lnTo>
                  <a:lnTo>
                    <a:pt x="567" y="195"/>
                  </a:lnTo>
                  <a:lnTo>
                    <a:pt x="556" y="191"/>
                  </a:lnTo>
                  <a:lnTo>
                    <a:pt x="547" y="188"/>
                  </a:lnTo>
                  <a:lnTo>
                    <a:pt x="536" y="187"/>
                  </a:lnTo>
                  <a:lnTo>
                    <a:pt x="528" y="186"/>
                  </a:lnTo>
                  <a:lnTo>
                    <a:pt x="519" y="183"/>
                  </a:lnTo>
                  <a:lnTo>
                    <a:pt x="509" y="182"/>
                  </a:lnTo>
                  <a:lnTo>
                    <a:pt x="500" y="179"/>
                  </a:lnTo>
                  <a:lnTo>
                    <a:pt x="490" y="179"/>
                  </a:lnTo>
                  <a:lnTo>
                    <a:pt x="480" y="178"/>
                  </a:lnTo>
                  <a:lnTo>
                    <a:pt x="470" y="176"/>
                  </a:lnTo>
                  <a:lnTo>
                    <a:pt x="462" y="175"/>
                  </a:lnTo>
                  <a:lnTo>
                    <a:pt x="453" y="175"/>
                  </a:lnTo>
                  <a:lnTo>
                    <a:pt x="443" y="174"/>
                  </a:lnTo>
                  <a:lnTo>
                    <a:pt x="434" y="174"/>
                  </a:lnTo>
                  <a:lnTo>
                    <a:pt x="425" y="174"/>
                  </a:lnTo>
                  <a:lnTo>
                    <a:pt x="416" y="174"/>
                  </a:lnTo>
                  <a:lnTo>
                    <a:pt x="407" y="172"/>
                  </a:lnTo>
                  <a:lnTo>
                    <a:pt x="399" y="172"/>
                  </a:lnTo>
                  <a:lnTo>
                    <a:pt x="391" y="172"/>
                  </a:lnTo>
                  <a:lnTo>
                    <a:pt x="381" y="172"/>
                  </a:lnTo>
                  <a:lnTo>
                    <a:pt x="373" y="172"/>
                  </a:lnTo>
                  <a:lnTo>
                    <a:pt x="367" y="172"/>
                  </a:lnTo>
                  <a:lnTo>
                    <a:pt x="359" y="172"/>
                  </a:lnTo>
                  <a:lnTo>
                    <a:pt x="352" y="172"/>
                  </a:lnTo>
                  <a:lnTo>
                    <a:pt x="340" y="171"/>
                  </a:lnTo>
                  <a:lnTo>
                    <a:pt x="329" y="171"/>
                  </a:lnTo>
                  <a:lnTo>
                    <a:pt x="317" y="171"/>
                  </a:lnTo>
                  <a:lnTo>
                    <a:pt x="307" y="172"/>
                  </a:lnTo>
                  <a:lnTo>
                    <a:pt x="295" y="172"/>
                  </a:lnTo>
                  <a:lnTo>
                    <a:pt x="285" y="174"/>
                  </a:lnTo>
                  <a:lnTo>
                    <a:pt x="275" y="174"/>
                  </a:lnTo>
                  <a:lnTo>
                    <a:pt x="266" y="176"/>
                  </a:lnTo>
                  <a:lnTo>
                    <a:pt x="255" y="176"/>
                  </a:lnTo>
                  <a:lnTo>
                    <a:pt x="244" y="178"/>
                  </a:lnTo>
                  <a:lnTo>
                    <a:pt x="236" y="179"/>
                  </a:lnTo>
                  <a:lnTo>
                    <a:pt x="227" y="182"/>
                  </a:lnTo>
                  <a:lnTo>
                    <a:pt x="217" y="183"/>
                  </a:lnTo>
                  <a:lnTo>
                    <a:pt x="208" y="186"/>
                  </a:lnTo>
                  <a:lnTo>
                    <a:pt x="200" y="187"/>
                  </a:lnTo>
                  <a:lnTo>
                    <a:pt x="192" y="191"/>
                  </a:lnTo>
                  <a:lnTo>
                    <a:pt x="182" y="191"/>
                  </a:lnTo>
                  <a:lnTo>
                    <a:pt x="173" y="194"/>
                  </a:lnTo>
                  <a:lnTo>
                    <a:pt x="165" y="195"/>
                  </a:lnTo>
                  <a:lnTo>
                    <a:pt x="158" y="199"/>
                  </a:lnTo>
                  <a:lnTo>
                    <a:pt x="149" y="202"/>
                  </a:lnTo>
                  <a:lnTo>
                    <a:pt x="142" y="204"/>
                  </a:lnTo>
                  <a:lnTo>
                    <a:pt x="134" y="209"/>
                  </a:lnTo>
                  <a:lnTo>
                    <a:pt x="128" y="211"/>
                  </a:lnTo>
                  <a:lnTo>
                    <a:pt x="120" y="214"/>
                  </a:lnTo>
                  <a:lnTo>
                    <a:pt x="114" y="218"/>
                  </a:lnTo>
                  <a:lnTo>
                    <a:pt x="107" y="221"/>
                  </a:lnTo>
                  <a:lnTo>
                    <a:pt x="101" y="223"/>
                  </a:lnTo>
                  <a:lnTo>
                    <a:pt x="93" y="227"/>
                  </a:lnTo>
                  <a:lnTo>
                    <a:pt x="88" y="231"/>
                  </a:lnTo>
                  <a:lnTo>
                    <a:pt x="83" y="234"/>
                  </a:lnTo>
                  <a:lnTo>
                    <a:pt x="77" y="238"/>
                  </a:lnTo>
                  <a:lnTo>
                    <a:pt x="72" y="241"/>
                  </a:lnTo>
                  <a:lnTo>
                    <a:pt x="65" y="245"/>
                  </a:lnTo>
                  <a:lnTo>
                    <a:pt x="60" y="248"/>
                  </a:lnTo>
                  <a:lnTo>
                    <a:pt x="56" y="252"/>
                  </a:lnTo>
                  <a:lnTo>
                    <a:pt x="46" y="258"/>
                  </a:lnTo>
                  <a:lnTo>
                    <a:pt x="38" y="266"/>
                  </a:lnTo>
                  <a:lnTo>
                    <a:pt x="30" y="273"/>
                  </a:lnTo>
                  <a:lnTo>
                    <a:pt x="23" y="280"/>
                  </a:lnTo>
                  <a:lnTo>
                    <a:pt x="18" y="288"/>
                  </a:lnTo>
                  <a:lnTo>
                    <a:pt x="14" y="296"/>
                  </a:lnTo>
                  <a:lnTo>
                    <a:pt x="9" y="303"/>
                  </a:lnTo>
                  <a:lnTo>
                    <a:pt x="5" y="309"/>
                  </a:lnTo>
                  <a:lnTo>
                    <a:pt x="2" y="316"/>
                  </a:lnTo>
                  <a:lnTo>
                    <a:pt x="2" y="324"/>
                  </a:lnTo>
                  <a:lnTo>
                    <a:pt x="0" y="330"/>
                  </a:lnTo>
                  <a:lnTo>
                    <a:pt x="2" y="336"/>
                  </a:lnTo>
                  <a:lnTo>
                    <a:pt x="3" y="343"/>
                  </a:lnTo>
                  <a:lnTo>
                    <a:pt x="6" y="349"/>
                  </a:lnTo>
                  <a:lnTo>
                    <a:pt x="9" y="354"/>
                  </a:lnTo>
                  <a:lnTo>
                    <a:pt x="13" y="359"/>
                  </a:lnTo>
                  <a:lnTo>
                    <a:pt x="15" y="365"/>
                  </a:lnTo>
                  <a:lnTo>
                    <a:pt x="22" y="370"/>
                  </a:lnTo>
                  <a:lnTo>
                    <a:pt x="27" y="374"/>
                  </a:lnTo>
                  <a:lnTo>
                    <a:pt x="33" y="378"/>
                  </a:lnTo>
                  <a:lnTo>
                    <a:pt x="40" y="381"/>
                  </a:lnTo>
                  <a:lnTo>
                    <a:pt x="46" y="385"/>
                  </a:lnTo>
                  <a:lnTo>
                    <a:pt x="53" y="388"/>
                  </a:lnTo>
                  <a:lnTo>
                    <a:pt x="61" y="390"/>
                  </a:lnTo>
                  <a:lnTo>
                    <a:pt x="68" y="392"/>
                  </a:lnTo>
                  <a:lnTo>
                    <a:pt x="76" y="394"/>
                  </a:lnTo>
                  <a:lnTo>
                    <a:pt x="85" y="396"/>
                  </a:lnTo>
                  <a:lnTo>
                    <a:pt x="93" y="397"/>
                  </a:lnTo>
                  <a:lnTo>
                    <a:pt x="103" y="400"/>
                  </a:lnTo>
                  <a:lnTo>
                    <a:pt x="111" y="401"/>
                  </a:lnTo>
                  <a:lnTo>
                    <a:pt x="120" y="401"/>
                  </a:lnTo>
                  <a:lnTo>
                    <a:pt x="130" y="401"/>
                  </a:lnTo>
                  <a:lnTo>
                    <a:pt x="138" y="401"/>
                  </a:lnTo>
                  <a:lnTo>
                    <a:pt x="147" y="402"/>
                  </a:lnTo>
                  <a:lnTo>
                    <a:pt x="157" y="402"/>
                  </a:lnTo>
                  <a:lnTo>
                    <a:pt x="166" y="402"/>
                  </a:lnTo>
                  <a:lnTo>
                    <a:pt x="175" y="402"/>
                  </a:lnTo>
                  <a:lnTo>
                    <a:pt x="185" y="402"/>
                  </a:lnTo>
                  <a:lnTo>
                    <a:pt x="193" y="401"/>
                  </a:lnTo>
                  <a:lnTo>
                    <a:pt x="202" y="401"/>
                  </a:lnTo>
                  <a:lnTo>
                    <a:pt x="210" y="398"/>
                  </a:lnTo>
                  <a:lnTo>
                    <a:pt x="220" y="398"/>
                  </a:lnTo>
                  <a:lnTo>
                    <a:pt x="228" y="397"/>
                  </a:lnTo>
                  <a:lnTo>
                    <a:pt x="236" y="396"/>
                  </a:lnTo>
                  <a:lnTo>
                    <a:pt x="244" y="394"/>
                  </a:lnTo>
                  <a:lnTo>
                    <a:pt x="254" y="393"/>
                  </a:lnTo>
                  <a:lnTo>
                    <a:pt x="259" y="390"/>
                  </a:lnTo>
                  <a:lnTo>
                    <a:pt x="268" y="389"/>
                  </a:lnTo>
                  <a:lnTo>
                    <a:pt x="276" y="388"/>
                  </a:lnTo>
                  <a:lnTo>
                    <a:pt x="287" y="386"/>
                  </a:lnTo>
                  <a:lnTo>
                    <a:pt x="297" y="383"/>
                  </a:lnTo>
                  <a:lnTo>
                    <a:pt x="306" y="383"/>
                  </a:lnTo>
                  <a:lnTo>
                    <a:pt x="315" y="381"/>
                  </a:lnTo>
                  <a:lnTo>
                    <a:pt x="328" y="379"/>
                  </a:lnTo>
                  <a:lnTo>
                    <a:pt x="337" y="378"/>
                  </a:lnTo>
                  <a:lnTo>
                    <a:pt x="349" y="377"/>
                  </a:lnTo>
                  <a:lnTo>
                    <a:pt x="360" y="374"/>
                  </a:lnTo>
                  <a:lnTo>
                    <a:pt x="371" y="374"/>
                  </a:lnTo>
                  <a:lnTo>
                    <a:pt x="381" y="373"/>
                  </a:lnTo>
                  <a:lnTo>
                    <a:pt x="392" y="371"/>
                  </a:lnTo>
                  <a:lnTo>
                    <a:pt x="403" y="370"/>
                  </a:lnTo>
                  <a:lnTo>
                    <a:pt x="414" y="370"/>
                  </a:lnTo>
                  <a:lnTo>
                    <a:pt x="423" y="369"/>
                  </a:lnTo>
                  <a:lnTo>
                    <a:pt x="433" y="367"/>
                  </a:lnTo>
                  <a:lnTo>
                    <a:pt x="442" y="366"/>
                  </a:lnTo>
                  <a:lnTo>
                    <a:pt x="451" y="366"/>
                  </a:lnTo>
                  <a:lnTo>
                    <a:pt x="458" y="365"/>
                  </a:lnTo>
                  <a:lnTo>
                    <a:pt x="466" y="365"/>
                  </a:lnTo>
                  <a:lnTo>
                    <a:pt x="472" y="365"/>
                  </a:lnTo>
                  <a:lnTo>
                    <a:pt x="480" y="365"/>
                  </a:lnTo>
                  <a:lnTo>
                    <a:pt x="488" y="365"/>
                  </a:lnTo>
                  <a:lnTo>
                    <a:pt x="493" y="365"/>
                  </a:lnTo>
                  <a:lnTo>
                    <a:pt x="493" y="365"/>
                  </a:lnTo>
                  <a:lnTo>
                    <a:pt x="489" y="366"/>
                  </a:lnTo>
                  <a:lnTo>
                    <a:pt x="484" y="366"/>
                  </a:lnTo>
                  <a:lnTo>
                    <a:pt x="480" y="367"/>
                  </a:lnTo>
                  <a:lnTo>
                    <a:pt x="473" y="369"/>
                  </a:lnTo>
                  <a:lnTo>
                    <a:pt x="466" y="371"/>
                  </a:lnTo>
                  <a:lnTo>
                    <a:pt x="457" y="374"/>
                  </a:lnTo>
                  <a:lnTo>
                    <a:pt x="449" y="378"/>
                  </a:lnTo>
                  <a:lnTo>
                    <a:pt x="439" y="382"/>
                  </a:lnTo>
                  <a:lnTo>
                    <a:pt x="430" y="388"/>
                  </a:lnTo>
                  <a:lnTo>
                    <a:pt x="425" y="389"/>
                  </a:lnTo>
                  <a:lnTo>
                    <a:pt x="419" y="392"/>
                  </a:lnTo>
                  <a:lnTo>
                    <a:pt x="414" y="394"/>
                  </a:lnTo>
                  <a:lnTo>
                    <a:pt x="408" y="397"/>
                  </a:lnTo>
                  <a:lnTo>
                    <a:pt x="403" y="401"/>
                  </a:lnTo>
                  <a:lnTo>
                    <a:pt x="396" y="404"/>
                  </a:lnTo>
                  <a:lnTo>
                    <a:pt x="391" y="406"/>
                  </a:lnTo>
                  <a:lnTo>
                    <a:pt x="385" y="409"/>
                  </a:lnTo>
                  <a:lnTo>
                    <a:pt x="379" y="413"/>
                  </a:lnTo>
                  <a:lnTo>
                    <a:pt x="373" y="416"/>
                  </a:lnTo>
                  <a:lnTo>
                    <a:pt x="367" y="418"/>
                  </a:lnTo>
                  <a:lnTo>
                    <a:pt x="360" y="423"/>
                  </a:lnTo>
                  <a:lnTo>
                    <a:pt x="355" y="427"/>
                  </a:lnTo>
                  <a:lnTo>
                    <a:pt x="348" y="431"/>
                  </a:lnTo>
                  <a:lnTo>
                    <a:pt x="342" y="435"/>
                  </a:lnTo>
                  <a:lnTo>
                    <a:pt x="337" y="440"/>
                  </a:lnTo>
                  <a:lnTo>
                    <a:pt x="329" y="443"/>
                  </a:lnTo>
                  <a:lnTo>
                    <a:pt x="324" y="447"/>
                  </a:lnTo>
                  <a:lnTo>
                    <a:pt x="315" y="451"/>
                  </a:lnTo>
                  <a:lnTo>
                    <a:pt x="310" y="455"/>
                  </a:lnTo>
                  <a:lnTo>
                    <a:pt x="303" y="459"/>
                  </a:lnTo>
                  <a:lnTo>
                    <a:pt x="298" y="464"/>
                  </a:lnTo>
                  <a:lnTo>
                    <a:pt x="291" y="468"/>
                  </a:lnTo>
                  <a:lnTo>
                    <a:pt x="285" y="474"/>
                  </a:lnTo>
                  <a:lnTo>
                    <a:pt x="279" y="478"/>
                  </a:lnTo>
                  <a:lnTo>
                    <a:pt x="272" y="483"/>
                  </a:lnTo>
                  <a:lnTo>
                    <a:pt x="267" y="488"/>
                  </a:lnTo>
                  <a:lnTo>
                    <a:pt x="260" y="494"/>
                  </a:lnTo>
                  <a:lnTo>
                    <a:pt x="254" y="499"/>
                  </a:lnTo>
                  <a:lnTo>
                    <a:pt x="250" y="503"/>
                  </a:lnTo>
                  <a:lnTo>
                    <a:pt x="244" y="509"/>
                  </a:lnTo>
                  <a:lnTo>
                    <a:pt x="239" y="515"/>
                  </a:lnTo>
                  <a:lnTo>
                    <a:pt x="232" y="521"/>
                  </a:lnTo>
                  <a:lnTo>
                    <a:pt x="227" y="526"/>
                  </a:lnTo>
                  <a:lnTo>
                    <a:pt x="223" y="530"/>
                  </a:lnTo>
                  <a:lnTo>
                    <a:pt x="217" y="537"/>
                  </a:lnTo>
                  <a:lnTo>
                    <a:pt x="213" y="542"/>
                  </a:lnTo>
                  <a:lnTo>
                    <a:pt x="209" y="548"/>
                  </a:lnTo>
                  <a:lnTo>
                    <a:pt x="204" y="554"/>
                  </a:lnTo>
                  <a:lnTo>
                    <a:pt x="201" y="561"/>
                  </a:lnTo>
                  <a:lnTo>
                    <a:pt x="196" y="565"/>
                  </a:lnTo>
                  <a:lnTo>
                    <a:pt x="192" y="572"/>
                  </a:lnTo>
                  <a:lnTo>
                    <a:pt x="189" y="579"/>
                  </a:lnTo>
                  <a:lnTo>
                    <a:pt x="186" y="584"/>
                  </a:lnTo>
                  <a:lnTo>
                    <a:pt x="182" y="591"/>
                  </a:lnTo>
                  <a:lnTo>
                    <a:pt x="180" y="596"/>
                  </a:lnTo>
                  <a:lnTo>
                    <a:pt x="177" y="603"/>
                  </a:lnTo>
                  <a:lnTo>
                    <a:pt x="175" y="610"/>
                  </a:lnTo>
                  <a:lnTo>
                    <a:pt x="173" y="616"/>
                  </a:lnTo>
                  <a:lnTo>
                    <a:pt x="170" y="623"/>
                  </a:lnTo>
                  <a:lnTo>
                    <a:pt x="169" y="628"/>
                  </a:lnTo>
                  <a:lnTo>
                    <a:pt x="167" y="635"/>
                  </a:lnTo>
                  <a:lnTo>
                    <a:pt x="165" y="641"/>
                  </a:lnTo>
                  <a:lnTo>
                    <a:pt x="163" y="647"/>
                  </a:lnTo>
                  <a:lnTo>
                    <a:pt x="162" y="654"/>
                  </a:lnTo>
                  <a:lnTo>
                    <a:pt x="162" y="661"/>
                  </a:lnTo>
                  <a:lnTo>
                    <a:pt x="161" y="667"/>
                  </a:lnTo>
                  <a:lnTo>
                    <a:pt x="159" y="673"/>
                  </a:lnTo>
                  <a:lnTo>
                    <a:pt x="159" y="681"/>
                  </a:lnTo>
                  <a:lnTo>
                    <a:pt x="159" y="688"/>
                  </a:lnTo>
                  <a:lnTo>
                    <a:pt x="158" y="694"/>
                  </a:lnTo>
                  <a:lnTo>
                    <a:pt x="158" y="700"/>
                  </a:lnTo>
                  <a:lnTo>
                    <a:pt x="158" y="708"/>
                  </a:lnTo>
                  <a:lnTo>
                    <a:pt x="159" y="715"/>
                  </a:lnTo>
                  <a:lnTo>
                    <a:pt x="159" y="721"/>
                  </a:lnTo>
                  <a:lnTo>
                    <a:pt x="159" y="727"/>
                  </a:lnTo>
                  <a:lnTo>
                    <a:pt x="159" y="733"/>
                  </a:lnTo>
                  <a:lnTo>
                    <a:pt x="161" y="740"/>
                  </a:lnTo>
                  <a:lnTo>
                    <a:pt x="161" y="747"/>
                  </a:lnTo>
                  <a:lnTo>
                    <a:pt x="161" y="752"/>
                  </a:lnTo>
                  <a:lnTo>
                    <a:pt x="162" y="759"/>
                  </a:lnTo>
                  <a:lnTo>
                    <a:pt x="165" y="766"/>
                  </a:lnTo>
                  <a:lnTo>
                    <a:pt x="165" y="772"/>
                  </a:lnTo>
                  <a:lnTo>
                    <a:pt x="166" y="779"/>
                  </a:lnTo>
                  <a:lnTo>
                    <a:pt x="167" y="785"/>
                  </a:lnTo>
                  <a:lnTo>
                    <a:pt x="169" y="791"/>
                  </a:lnTo>
                  <a:lnTo>
                    <a:pt x="170" y="797"/>
                  </a:lnTo>
                  <a:lnTo>
                    <a:pt x="173" y="803"/>
                  </a:lnTo>
                  <a:lnTo>
                    <a:pt x="174" y="810"/>
                  </a:lnTo>
                  <a:lnTo>
                    <a:pt x="178" y="816"/>
                  </a:lnTo>
                  <a:lnTo>
                    <a:pt x="181" y="826"/>
                  </a:lnTo>
                  <a:lnTo>
                    <a:pt x="185" y="837"/>
                  </a:lnTo>
                  <a:lnTo>
                    <a:pt x="189" y="846"/>
                  </a:lnTo>
                  <a:lnTo>
                    <a:pt x="196" y="857"/>
                  </a:lnTo>
                  <a:lnTo>
                    <a:pt x="200" y="865"/>
                  </a:lnTo>
                  <a:lnTo>
                    <a:pt x="205" y="873"/>
                  </a:lnTo>
                  <a:lnTo>
                    <a:pt x="210" y="881"/>
                  </a:lnTo>
                  <a:lnTo>
                    <a:pt x="217" y="890"/>
                  </a:lnTo>
                  <a:lnTo>
                    <a:pt x="223" y="895"/>
                  </a:lnTo>
                  <a:lnTo>
                    <a:pt x="228" y="900"/>
                  </a:lnTo>
                  <a:lnTo>
                    <a:pt x="235" y="904"/>
                  </a:lnTo>
                  <a:lnTo>
                    <a:pt x="240" y="908"/>
                  </a:lnTo>
                  <a:lnTo>
                    <a:pt x="247" y="911"/>
                  </a:lnTo>
                  <a:lnTo>
                    <a:pt x="254" y="914"/>
                  </a:lnTo>
                  <a:lnTo>
                    <a:pt x="259" y="914"/>
                  </a:lnTo>
                  <a:lnTo>
                    <a:pt x="266" y="915"/>
                  </a:lnTo>
                  <a:lnTo>
                    <a:pt x="271" y="912"/>
                  </a:lnTo>
                  <a:lnTo>
                    <a:pt x="276" y="910"/>
                  </a:lnTo>
                  <a:lnTo>
                    <a:pt x="285" y="906"/>
                  </a:lnTo>
                  <a:lnTo>
                    <a:pt x="291" y="902"/>
                  </a:lnTo>
                  <a:lnTo>
                    <a:pt x="298" y="895"/>
                  </a:lnTo>
                  <a:lnTo>
                    <a:pt x="307" y="888"/>
                  </a:lnTo>
                  <a:lnTo>
                    <a:pt x="310" y="884"/>
                  </a:lnTo>
                  <a:lnTo>
                    <a:pt x="314" y="880"/>
                  </a:lnTo>
                  <a:lnTo>
                    <a:pt x="318" y="876"/>
                  </a:lnTo>
                  <a:lnTo>
                    <a:pt x="324" y="872"/>
                  </a:lnTo>
                  <a:lnTo>
                    <a:pt x="326" y="867"/>
                  </a:lnTo>
                  <a:lnTo>
                    <a:pt x="330" y="861"/>
                  </a:lnTo>
                  <a:lnTo>
                    <a:pt x="334" y="856"/>
                  </a:lnTo>
                  <a:lnTo>
                    <a:pt x="338" y="852"/>
                  </a:lnTo>
                  <a:lnTo>
                    <a:pt x="342" y="846"/>
                  </a:lnTo>
                  <a:lnTo>
                    <a:pt x="346" y="841"/>
                  </a:lnTo>
                  <a:lnTo>
                    <a:pt x="350" y="836"/>
                  </a:lnTo>
                  <a:lnTo>
                    <a:pt x="356" y="830"/>
                  </a:lnTo>
                  <a:lnTo>
                    <a:pt x="360" y="824"/>
                  </a:lnTo>
                  <a:lnTo>
                    <a:pt x="364" y="818"/>
                  </a:lnTo>
                  <a:lnTo>
                    <a:pt x="368" y="811"/>
                  </a:lnTo>
                  <a:lnTo>
                    <a:pt x="373" y="806"/>
                  </a:lnTo>
                  <a:lnTo>
                    <a:pt x="377" y="799"/>
                  </a:lnTo>
                  <a:lnTo>
                    <a:pt x="383" y="793"/>
                  </a:lnTo>
                  <a:lnTo>
                    <a:pt x="387" y="787"/>
                  </a:lnTo>
                  <a:lnTo>
                    <a:pt x="392" y="782"/>
                  </a:lnTo>
                  <a:lnTo>
                    <a:pt x="395" y="775"/>
                  </a:lnTo>
                  <a:lnTo>
                    <a:pt x="400" y="768"/>
                  </a:lnTo>
                  <a:lnTo>
                    <a:pt x="404" y="762"/>
                  </a:lnTo>
                  <a:lnTo>
                    <a:pt x="408" y="755"/>
                  </a:lnTo>
                  <a:lnTo>
                    <a:pt x="414" y="748"/>
                  </a:lnTo>
                  <a:lnTo>
                    <a:pt x="418" y="743"/>
                  </a:lnTo>
                  <a:lnTo>
                    <a:pt x="422" y="736"/>
                  </a:lnTo>
                  <a:lnTo>
                    <a:pt x="426" y="731"/>
                  </a:lnTo>
                  <a:lnTo>
                    <a:pt x="430" y="724"/>
                  </a:lnTo>
                  <a:lnTo>
                    <a:pt x="435" y="717"/>
                  </a:lnTo>
                  <a:lnTo>
                    <a:pt x="438" y="712"/>
                  </a:lnTo>
                  <a:lnTo>
                    <a:pt x="443" y="705"/>
                  </a:lnTo>
                  <a:lnTo>
                    <a:pt x="446" y="698"/>
                  </a:lnTo>
                  <a:lnTo>
                    <a:pt x="451" y="693"/>
                  </a:lnTo>
                  <a:lnTo>
                    <a:pt x="454" y="688"/>
                  </a:lnTo>
                  <a:lnTo>
                    <a:pt x="460" y="682"/>
                  </a:lnTo>
                  <a:lnTo>
                    <a:pt x="462" y="677"/>
                  </a:lnTo>
                  <a:lnTo>
                    <a:pt x="466" y="670"/>
                  </a:lnTo>
                  <a:lnTo>
                    <a:pt x="470" y="665"/>
                  </a:lnTo>
                  <a:lnTo>
                    <a:pt x="474" y="661"/>
                  </a:lnTo>
                  <a:lnTo>
                    <a:pt x="477" y="654"/>
                  </a:lnTo>
                  <a:lnTo>
                    <a:pt x="480" y="650"/>
                  </a:lnTo>
                  <a:lnTo>
                    <a:pt x="484" y="646"/>
                  </a:lnTo>
                  <a:lnTo>
                    <a:pt x="488" y="642"/>
                  </a:lnTo>
                  <a:lnTo>
                    <a:pt x="493" y="632"/>
                  </a:lnTo>
                  <a:lnTo>
                    <a:pt x="500" y="626"/>
                  </a:lnTo>
                  <a:lnTo>
                    <a:pt x="505" y="619"/>
                  </a:lnTo>
                  <a:lnTo>
                    <a:pt x="511" y="615"/>
                  </a:lnTo>
                  <a:lnTo>
                    <a:pt x="515" y="608"/>
                  </a:lnTo>
                  <a:lnTo>
                    <a:pt x="520" y="603"/>
                  </a:lnTo>
                  <a:lnTo>
                    <a:pt x="527" y="597"/>
                  </a:lnTo>
                  <a:lnTo>
                    <a:pt x="534" y="592"/>
                  </a:lnTo>
                  <a:lnTo>
                    <a:pt x="540" y="587"/>
                  </a:lnTo>
                  <a:lnTo>
                    <a:pt x="547" y="581"/>
                  </a:lnTo>
                  <a:lnTo>
                    <a:pt x="555" y="576"/>
                  </a:lnTo>
                  <a:lnTo>
                    <a:pt x="563" y="572"/>
                  </a:lnTo>
                  <a:lnTo>
                    <a:pt x="570" y="565"/>
                  </a:lnTo>
                  <a:lnTo>
                    <a:pt x="578" y="561"/>
                  </a:lnTo>
                  <a:lnTo>
                    <a:pt x="586" y="556"/>
                  </a:lnTo>
                  <a:lnTo>
                    <a:pt x="594" y="552"/>
                  </a:lnTo>
                  <a:lnTo>
                    <a:pt x="604" y="546"/>
                  </a:lnTo>
                  <a:lnTo>
                    <a:pt x="612" y="542"/>
                  </a:lnTo>
                  <a:lnTo>
                    <a:pt x="621" y="537"/>
                  </a:lnTo>
                  <a:lnTo>
                    <a:pt x="630" y="534"/>
                  </a:lnTo>
                  <a:lnTo>
                    <a:pt x="639" y="529"/>
                  </a:lnTo>
                  <a:lnTo>
                    <a:pt x="647" y="525"/>
                  </a:lnTo>
                  <a:lnTo>
                    <a:pt x="655" y="521"/>
                  </a:lnTo>
                  <a:lnTo>
                    <a:pt x="664" y="517"/>
                  </a:lnTo>
                  <a:lnTo>
                    <a:pt x="671" y="513"/>
                  </a:lnTo>
                  <a:lnTo>
                    <a:pt x="679" y="510"/>
                  </a:lnTo>
                  <a:lnTo>
                    <a:pt x="687" y="507"/>
                  </a:lnTo>
                  <a:lnTo>
                    <a:pt x="696" y="505"/>
                  </a:lnTo>
                  <a:lnTo>
                    <a:pt x="703" y="502"/>
                  </a:lnTo>
                  <a:lnTo>
                    <a:pt x="710" y="499"/>
                  </a:lnTo>
                  <a:lnTo>
                    <a:pt x="718" y="497"/>
                  </a:lnTo>
                  <a:lnTo>
                    <a:pt x="725" y="495"/>
                  </a:lnTo>
                  <a:lnTo>
                    <a:pt x="730" y="495"/>
                  </a:lnTo>
                  <a:lnTo>
                    <a:pt x="737" y="494"/>
                  </a:lnTo>
                  <a:lnTo>
                    <a:pt x="741" y="494"/>
                  </a:lnTo>
                  <a:lnTo>
                    <a:pt x="748" y="494"/>
                  </a:lnTo>
                  <a:lnTo>
                    <a:pt x="756" y="493"/>
                  </a:lnTo>
                  <a:lnTo>
                    <a:pt x="768" y="494"/>
                  </a:lnTo>
                  <a:lnTo>
                    <a:pt x="772" y="494"/>
                  </a:lnTo>
                  <a:lnTo>
                    <a:pt x="779" y="495"/>
                  </a:lnTo>
                  <a:lnTo>
                    <a:pt x="785" y="495"/>
                  </a:lnTo>
                  <a:lnTo>
                    <a:pt x="792" y="498"/>
                  </a:lnTo>
                  <a:lnTo>
                    <a:pt x="799" y="499"/>
                  </a:lnTo>
                  <a:lnTo>
                    <a:pt x="805" y="501"/>
                  </a:lnTo>
                  <a:lnTo>
                    <a:pt x="812" y="502"/>
                  </a:lnTo>
                  <a:lnTo>
                    <a:pt x="820" y="503"/>
                  </a:lnTo>
                  <a:lnTo>
                    <a:pt x="828" y="506"/>
                  </a:lnTo>
                  <a:lnTo>
                    <a:pt x="836" y="507"/>
                  </a:lnTo>
                  <a:lnTo>
                    <a:pt x="843" y="511"/>
                  </a:lnTo>
                  <a:lnTo>
                    <a:pt x="853" y="514"/>
                  </a:lnTo>
                  <a:lnTo>
                    <a:pt x="861" y="517"/>
                  </a:lnTo>
                  <a:lnTo>
                    <a:pt x="869" y="518"/>
                  </a:lnTo>
                  <a:lnTo>
                    <a:pt x="877" y="521"/>
                  </a:lnTo>
                  <a:lnTo>
                    <a:pt x="886" y="525"/>
                  </a:lnTo>
                  <a:lnTo>
                    <a:pt x="893" y="528"/>
                  </a:lnTo>
                  <a:lnTo>
                    <a:pt x="901" y="530"/>
                  </a:lnTo>
                  <a:lnTo>
                    <a:pt x="909" y="534"/>
                  </a:lnTo>
                  <a:lnTo>
                    <a:pt x="919" y="537"/>
                  </a:lnTo>
                  <a:lnTo>
                    <a:pt x="927" y="540"/>
                  </a:lnTo>
                  <a:lnTo>
                    <a:pt x="936" y="544"/>
                  </a:lnTo>
                  <a:lnTo>
                    <a:pt x="943" y="546"/>
                  </a:lnTo>
                  <a:lnTo>
                    <a:pt x="952" y="550"/>
                  </a:lnTo>
                  <a:lnTo>
                    <a:pt x="959" y="553"/>
                  </a:lnTo>
                  <a:lnTo>
                    <a:pt x="967" y="557"/>
                  </a:lnTo>
                  <a:lnTo>
                    <a:pt x="976" y="561"/>
                  </a:lnTo>
                  <a:lnTo>
                    <a:pt x="985" y="565"/>
                  </a:lnTo>
                  <a:lnTo>
                    <a:pt x="990" y="569"/>
                  </a:lnTo>
                  <a:lnTo>
                    <a:pt x="998" y="573"/>
                  </a:lnTo>
                  <a:lnTo>
                    <a:pt x="1005" y="579"/>
                  </a:lnTo>
                  <a:lnTo>
                    <a:pt x="1011" y="584"/>
                  </a:lnTo>
                  <a:lnTo>
                    <a:pt x="1020" y="589"/>
                  </a:lnTo>
                  <a:lnTo>
                    <a:pt x="1026" y="596"/>
                  </a:lnTo>
                  <a:lnTo>
                    <a:pt x="1034" y="603"/>
                  </a:lnTo>
                  <a:lnTo>
                    <a:pt x="1041" y="610"/>
                  </a:lnTo>
                  <a:lnTo>
                    <a:pt x="1046" y="616"/>
                  </a:lnTo>
                  <a:lnTo>
                    <a:pt x="1055" y="623"/>
                  </a:lnTo>
                  <a:lnTo>
                    <a:pt x="1061" y="631"/>
                  </a:lnTo>
                  <a:lnTo>
                    <a:pt x="1069" y="639"/>
                  </a:lnTo>
                  <a:lnTo>
                    <a:pt x="1075" y="646"/>
                  </a:lnTo>
                  <a:lnTo>
                    <a:pt x="1083" y="654"/>
                  </a:lnTo>
                  <a:lnTo>
                    <a:pt x="1090" y="661"/>
                  </a:lnTo>
                  <a:lnTo>
                    <a:pt x="1096" y="669"/>
                  </a:lnTo>
                  <a:lnTo>
                    <a:pt x="1103" y="676"/>
                  </a:lnTo>
                  <a:lnTo>
                    <a:pt x="1110" y="681"/>
                  </a:lnTo>
                  <a:lnTo>
                    <a:pt x="1118" y="688"/>
                  </a:lnTo>
                  <a:lnTo>
                    <a:pt x="1125" y="694"/>
                  </a:lnTo>
                  <a:lnTo>
                    <a:pt x="1131" y="698"/>
                  </a:lnTo>
                  <a:lnTo>
                    <a:pt x="1139" y="704"/>
                  </a:lnTo>
                  <a:lnTo>
                    <a:pt x="1146" y="708"/>
                  </a:lnTo>
                  <a:lnTo>
                    <a:pt x="1154" y="713"/>
                  </a:lnTo>
                  <a:lnTo>
                    <a:pt x="1162" y="716"/>
                  </a:lnTo>
                  <a:lnTo>
                    <a:pt x="1170" y="719"/>
                  </a:lnTo>
                  <a:lnTo>
                    <a:pt x="1178" y="720"/>
                  </a:lnTo>
                  <a:lnTo>
                    <a:pt x="1188" y="721"/>
                  </a:lnTo>
                  <a:lnTo>
                    <a:pt x="1196" y="721"/>
                  </a:lnTo>
                  <a:lnTo>
                    <a:pt x="1205" y="721"/>
                  </a:lnTo>
                  <a:lnTo>
                    <a:pt x="1215" y="720"/>
                  </a:lnTo>
                  <a:lnTo>
                    <a:pt x="1224" y="717"/>
                  </a:lnTo>
                  <a:lnTo>
                    <a:pt x="1234" y="713"/>
                  </a:lnTo>
                  <a:lnTo>
                    <a:pt x="1242" y="711"/>
                  </a:lnTo>
                  <a:lnTo>
                    <a:pt x="1248" y="707"/>
                  </a:lnTo>
                  <a:lnTo>
                    <a:pt x="1256" y="702"/>
                  </a:lnTo>
                  <a:lnTo>
                    <a:pt x="1263" y="697"/>
                  </a:lnTo>
                  <a:lnTo>
                    <a:pt x="1269" y="692"/>
                  </a:lnTo>
                  <a:lnTo>
                    <a:pt x="1274" y="686"/>
                  </a:lnTo>
                  <a:lnTo>
                    <a:pt x="1279" y="681"/>
                  </a:lnTo>
                  <a:lnTo>
                    <a:pt x="1282" y="673"/>
                  </a:lnTo>
                  <a:lnTo>
                    <a:pt x="1286" y="667"/>
                  </a:lnTo>
                  <a:lnTo>
                    <a:pt x="1290" y="661"/>
                  </a:lnTo>
                  <a:lnTo>
                    <a:pt x="1293" y="654"/>
                  </a:lnTo>
                  <a:lnTo>
                    <a:pt x="1294" y="646"/>
                  </a:lnTo>
                  <a:lnTo>
                    <a:pt x="1295" y="639"/>
                  </a:lnTo>
                  <a:lnTo>
                    <a:pt x="1297" y="632"/>
                  </a:lnTo>
                  <a:lnTo>
                    <a:pt x="1298" y="624"/>
                  </a:lnTo>
                  <a:lnTo>
                    <a:pt x="1297" y="615"/>
                  </a:lnTo>
                  <a:lnTo>
                    <a:pt x="1295" y="607"/>
                  </a:lnTo>
                  <a:lnTo>
                    <a:pt x="1295" y="597"/>
                  </a:lnTo>
                  <a:lnTo>
                    <a:pt x="1294" y="589"/>
                  </a:lnTo>
                  <a:lnTo>
                    <a:pt x="1290" y="580"/>
                  </a:lnTo>
                  <a:lnTo>
                    <a:pt x="1289" y="571"/>
                  </a:lnTo>
                  <a:lnTo>
                    <a:pt x="1286" y="561"/>
                  </a:lnTo>
                  <a:lnTo>
                    <a:pt x="1282" y="552"/>
                  </a:lnTo>
                  <a:lnTo>
                    <a:pt x="1277" y="541"/>
                  </a:lnTo>
                  <a:lnTo>
                    <a:pt x="1273" y="532"/>
                  </a:lnTo>
                  <a:lnTo>
                    <a:pt x="1269" y="521"/>
                  </a:lnTo>
                  <a:lnTo>
                    <a:pt x="1263" y="511"/>
                  </a:lnTo>
                  <a:lnTo>
                    <a:pt x="1259" y="505"/>
                  </a:lnTo>
                  <a:lnTo>
                    <a:pt x="1256" y="499"/>
                  </a:lnTo>
                  <a:lnTo>
                    <a:pt x="1254" y="495"/>
                  </a:lnTo>
                  <a:lnTo>
                    <a:pt x="1251" y="490"/>
                  </a:lnTo>
                  <a:lnTo>
                    <a:pt x="1247" y="483"/>
                  </a:lnTo>
                  <a:lnTo>
                    <a:pt x="1244" y="478"/>
                  </a:lnTo>
                  <a:lnTo>
                    <a:pt x="1242" y="472"/>
                  </a:lnTo>
                  <a:lnTo>
                    <a:pt x="1238" y="467"/>
                  </a:lnTo>
                  <a:lnTo>
                    <a:pt x="1234" y="462"/>
                  </a:lnTo>
                  <a:lnTo>
                    <a:pt x="1228" y="455"/>
                  </a:lnTo>
                  <a:lnTo>
                    <a:pt x="1224" y="449"/>
                  </a:lnTo>
                  <a:lnTo>
                    <a:pt x="1220" y="445"/>
                  </a:lnTo>
                  <a:lnTo>
                    <a:pt x="1215" y="439"/>
                  </a:lnTo>
                  <a:lnTo>
                    <a:pt x="1209" y="433"/>
                  </a:lnTo>
                  <a:lnTo>
                    <a:pt x="1203" y="428"/>
                  </a:lnTo>
                  <a:lnTo>
                    <a:pt x="1197" y="424"/>
                  </a:lnTo>
                  <a:lnTo>
                    <a:pt x="1192" y="418"/>
                  </a:lnTo>
                  <a:lnTo>
                    <a:pt x="1185" y="414"/>
                  </a:lnTo>
                  <a:lnTo>
                    <a:pt x="1180" y="409"/>
                  </a:lnTo>
                  <a:lnTo>
                    <a:pt x="1173" y="405"/>
                  </a:lnTo>
                  <a:lnTo>
                    <a:pt x="1166" y="401"/>
                  </a:lnTo>
                  <a:lnTo>
                    <a:pt x="1160" y="397"/>
                  </a:lnTo>
                  <a:lnTo>
                    <a:pt x="1153" y="392"/>
                  </a:lnTo>
                  <a:lnTo>
                    <a:pt x="1146" y="388"/>
                  </a:lnTo>
                  <a:lnTo>
                    <a:pt x="1138" y="383"/>
                  </a:lnTo>
                  <a:lnTo>
                    <a:pt x="1131" y="378"/>
                  </a:lnTo>
                  <a:lnTo>
                    <a:pt x="1122" y="374"/>
                  </a:lnTo>
                  <a:lnTo>
                    <a:pt x="1115" y="371"/>
                  </a:lnTo>
                  <a:lnTo>
                    <a:pt x="1107" y="367"/>
                  </a:lnTo>
                  <a:lnTo>
                    <a:pt x="1100" y="363"/>
                  </a:lnTo>
                  <a:lnTo>
                    <a:pt x="1092" y="359"/>
                  </a:lnTo>
                  <a:lnTo>
                    <a:pt x="1085" y="357"/>
                  </a:lnTo>
                  <a:lnTo>
                    <a:pt x="1077" y="353"/>
                  </a:lnTo>
                  <a:lnTo>
                    <a:pt x="1069" y="349"/>
                  </a:lnTo>
                  <a:lnTo>
                    <a:pt x="1061" y="346"/>
                  </a:lnTo>
                  <a:lnTo>
                    <a:pt x="1055" y="343"/>
                  </a:lnTo>
                  <a:lnTo>
                    <a:pt x="1046" y="339"/>
                  </a:lnTo>
                  <a:lnTo>
                    <a:pt x="1038" y="336"/>
                  </a:lnTo>
                  <a:lnTo>
                    <a:pt x="1030" y="334"/>
                  </a:lnTo>
                  <a:lnTo>
                    <a:pt x="1025" y="331"/>
                  </a:lnTo>
                  <a:lnTo>
                    <a:pt x="1015" y="328"/>
                  </a:lnTo>
                  <a:lnTo>
                    <a:pt x="1009" y="324"/>
                  </a:lnTo>
                  <a:lnTo>
                    <a:pt x="1001" y="322"/>
                  </a:lnTo>
                  <a:lnTo>
                    <a:pt x="994" y="319"/>
                  </a:lnTo>
                  <a:lnTo>
                    <a:pt x="985" y="316"/>
                  </a:lnTo>
                  <a:lnTo>
                    <a:pt x="978" y="314"/>
                  </a:lnTo>
                  <a:lnTo>
                    <a:pt x="971" y="312"/>
                  </a:lnTo>
                  <a:lnTo>
                    <a:pt x="964" y="311"/>
                  </a:lnTo>
                  <a:lnTo>
                    <a:pt x="958" y="307"/>
                  </a:lnTo>
                  <a:lnTo>
                    <a:pt x="950" y="305"/>
                  </a:lnTo>
                  <a:lnTo>
                    <a:pt x="944" y="303"/>
                  </a:lnTo>
                  <a:lnTo>
                    <a:pt x="937" y="301"/>
                  </a:lnTo>
                  <a:lnTo>
                    <a:pt x="932" y="299"/>
                  </a:lnTo>
                  <a:lnTo>
                    <a:pt x="925" y="299"/>
                  </a:lnTo>
                  <a:lnTo>
                    <a:pt x="920" y="296"/>
                  </a:lnTo>
                  <a:lnTo>
                    <a:pt x="916" y="296"/>
                  </a:lnTo>
                  <a:lnTo>
                    <a:pt x="905" y="293"/>
                  </a:lnTo>
                  <a:lnTo>
                    <a:pt x="896" y="289"/>
                  </a:lnTo>
                  <a:lnTo>
                    <a:pt x="888" y="288"/>
                  </a:lnTo>
                  <a:lnTo>
                    <a:pt x="882" y="287"/>
                  </a:lnTo>
                  <a:lnTo>
                    <a:pt x="873" y="285"/>
                  </a:lnTo>
                  <a:lnTo>
                    <a:pt x="870" y="285"/>
                  </a:lnTo>
                  <a:lnTo>
                    <a:pt x="871" y="281"/>
                  </a:lnTo>
                  <a:lnTo>
                    <a:pt x="878" y="276"/>
                  </a:lnTo>
                  <a:lnTo>
                    <a:pt x="882" y="270"/>
                  </a:lnTo>
                  <a:lnTo>
                    <a:pt x="889" y="265"/>
                  </a:lnTo>
                  <a:lnTo>
                    <a:pt x="896" y="260"/>
                  </a:lnTo>
                  <a:lnTo>
                    <a:pt x="905" y="254"/>
                  </a:lnTo>
                  <a:lnTo>
                    <a:pt x="909" y="252"/>
                  </a:lnTo>
                  <a:lnTo>
                    <a:pt x="913" y="249"/>
                  </a:lnTo>
                  <a:lnTo>
                    <a:pt x="919" y="245"/>
                  </a:lnTo>
                  <a:lnTo>
                    <a:pt x="925" y="242"/>
                  </a:lnTo>
                  <a:lnTo>
                    <a:pt x="931" y="239"/>
                  </a:lnTo>
                  <a:lnTo>
                    <a:pt x="936" y="235"/>
                  </a:lnTo>
                  <a:lnTo>
                    <a:pt x="943" y="234"/>
                  </a:lnTo>
                  <a:lnTo>
                    <a:pt x="950" y="231"/>
                  </a:lnTo>
                  <a:lnTo>
                    <a:pt x="956" y="229"/>
                  </a:lnTo>
                  <a:lnTo>
                    <a:pt x="963" y="226"/>
                  </a:lnTo>
                  <a:lnTo>
                    <a:pt x="970" y="223"/>
                  </a:lnTo>
                  <a:lnTo>
                    <a:pt x="978" y="223"/>
                  </a:lnTo>
                  <a:lnTo>
                    <a:pt x="985" y="219"/>
                  </a:lnTo>
                  <a:lnTo>
                    <a:pt x="994" y="218"/>
                  </a:lnTo>
                  <a:lnTo>
                    <a:pt x="1002" y="218"/>
                  </a:lnTo>
                  <a:lnTo>
                    <a:pt x="1011" y="218"/>
                  </a:lnTo>
                  <a:lnTo>
                    <a:pt x="1021" y="215"/>
                  </a:lnTo>
                  <a:lnTo>
                    <a:pt x="1029" y="215"/>
                  </a:lnTo>
                  <a:lnTo>
                    <a:pt x="1038" y="215"/>
                  </a:lnTo>
                  <a:lnTo>
                    <a:pt x="1048" y="215"/>
                  </a:lnTo>
                  <a:lnTo>
                    <a:pt x="1057" y="215"/>
                  </a:lnTo>
                  <a:lnTo>
                    <a:pt x="1067" y="217"/>
                  </a:lnTo>
                  <a:lnTo>
                    <a:pt x="1077" y="218"/>
                  </a:lnTo>
                  <a:lnTo>
                    <a:pt x="1088" y="219"/>
                  </a:lnTo>
                  <a:lnTo>
                    <a:pt x="1098" y="221"/>
                  </a:lnTo>
                  <a:lnTo>
                    <a:pt x="1108" y="223"/>
                  </a:lnTo>
                  <a:lnTo>
                    <a:pt x="1118" y="223"/>
                  </a:lnTo>
                  <a:lnTo>
                    <a:pt x="1130" y="226"/>
                  </a:lnTo>
                  <a:lnTo>
                    <a:pt x="1139" y="227"/>
                  </a:lnTo>
                  <a:lnTo>
                    <a:pt x="1150" y="229"/>
                  </a:lnTo>
                  <a:lnTo>
                    <a:pt x="1160" y="230"/>
                  </a:lnTo>
                  <a:lnTo>
                    <a:pt x="1170" y="231"/>
                  </a:lnTo>
                  <a:lnTo>
                    <a:pt x="1180" y="231"/>
                  </a:lnTo>
                  <a:lnTo>
                    <a:pt x="1189" y="233"/>
                  </a:lnTo>
                  <a:lnTo>
                    <a:pt x="1199" y="234"/>
                  </a:lnTo>
                  <a:lnTo>
                    <a:pt x="1208" y="235"/>
                  </a:lnTo>
                  <a:lnTo>
                    <a:pt x="1216" y="234"/>
                  </a:lnTo>
                  <a:lnTo>
                    <a:pt x="1224" y="234"/>
                  </a:lnTo>
                  <a:lnTo>
                    <a:pt x="1234" y="234"/>
                  </a:lnTo>
                  <a:lnTo>
                    <a:pt x="1242" y="234"/>
                  </a:lnTo>
                  <a:lnTo>
                    <a:pt x="1247" y="231"/>
                  </a:lnTo>
                  <a:lnTo>
                    <a:pt x="1255" y="230"/>
                  </a:lnTo>
                  <a:lnTo>
                    <a:pt x="1260" y="227"/>
                  </a:lnTo>
                  <a:lnTo>
                    <a:pt x="1267" y="226"/>
                  </a:lnTo>
                  <a:lnTo>
                    <a:pt x="1271" y="222"/>
                  </a:lnTo>
                  <a:lnTo>
                    <a:pt x="1277" y="218"/>
                  </a:lnTo>
                  <a:lnTo>
                    <a:pt x="1281" y="214"/>
                  </a:lnTo>
                  <a:lnTo>
                    <a:pt x="1285" y="210"/>
                  </a:lnTo>
                  <a:lnTo>
                    <a:pt x="1286" y="202"/>
                  </a:lnTo>
                  <a:lnTo>
                    <a:pt x="1289" y="195"/>
                  </a:lnTo>
                  <a:lnTo>
                    <a:pt x="1290" y="190"/>
                  </a:lnTo>
                  <a:lnTo>
                    <a:pt x="1291" y="183"/>
                  </a:lnTo>
                  <a:lnTo>
                    <a:pt x="1293" y="176"/>
                  </a:lnTo>
                  <a:lnTo>
                    <a:pt x="1294" y="169"/>
                  </a:lnTo>
                  <a:lnTo>
                    <a:pt x="1294" y="161"/>
                  </a:lnTo>
                  <a:lnTo>
                    <a:pt x="1294" y="156"/>
                  </a:lnTo>
                  <a:lnTo>
                    <a:pt x="1291" y="147"/>
                  </a:lnTo>
                  <a:lnTo>
                    <a:pt x="1290" y="141"/>
                  </a:lnTo>
                  <a:lnTo>
                    <a:pt x="1287" y="133"/>
                  </a:lnTo>
                  <a:lnTo>
                    <a:pt x="1286" y="126"/>
                  </a:lnTo>
                  <a:lnTo>
                    <a:pt x="1282" y="118"/>
                  </a:lnTo>
                  <a:lnTo>
                    <a:pt x="1278" y="112"/>
                  </a:lnTo>
                  <a:lnTo>
                    <a:pt x="1273" y="104"/>
                  </a:lnTo>
                  <a:lnTo>
                    <a:pt x="1269" y="98"/>
                  </a:lnTo>
                  <a:lnTo>
                    <a:pt x="1262" y="89"/>
                  </a:lnTo>
                  <a:lnTo>
                    <a:pt x="1255" y="82"/>
                  </a:lnTo>
                  <a:lnTo>
                    <a:pt x="1247" y="75"/>
                  </a:lnTo>
                  <a:lnTo>
                    <a:pt x="1240" y="69"/>
                  </a:lnTo>
                  <a:lnTo>
                    <a:pt x="1231" y="62"/>
                  </a:lnTo>
                  <a:lnTo>
                    <a:pt x="1221" y="55"/>
                  </a:lnTo>
                  <a:lnTo>
                    <a:pt x="1215" y="52"/>
                  </a:lnTo>
                  <a:lnTo>
                    <a:pt x="1211" y="48"/>
                  </a:lnTo>
                  <a:lnTo>
                    <a:pt x="1205" y="46"/>
                  </a:lnTo>
                  <a:lnTo>
                    <a:pt x="1200" y="44"/>
                  </a:lnTo>
                  <a:lnTo>
                    <a:pt x="1193" y="40"/>
                  </a:lnTo>
                  <a:lnTo>
                    <a:pt x="1186" y="38"/>
                  </a:lnTo>
                  <a:lnTo>
                    <a:pt x="1180" y="35"/>
                  </a:lnTo>
                  <a:lnTo>
                    <a:pt x="1174" y="31"/>
                  </a:lnTo>
                  <a:lnTo>
                    <a:pt x="1166" y="28"/>
                  </a:lnTo>
                  <a:lnTo>
                    <a:pt x="1160" y="27"/>
                  </a:lnTo>
                  <a:lnTo>
                    <a:pt x="1153" y="24"/>
                  </a:lnTo>
                  <a:lnTo>
                    <a:pt x="1146" y="21"/>
                  </a:lnTo>
                  <a:lnTo>
                    <a:pt x="1138" y="19"/>
                  </a:lnTo>
                  <a:lnTo>
                    <a:pt x="1130" y="17"/>
                  </a:lnTo>
                  <a:lnTo>
                    <a:pt x="1122" y="15"/>
                  </a:lnTo>
                  <a:lnTo>
                    <a:pt x="1114" y="13"/>
                  </a:lnTo>
                  <a:lnTo>
                    <a:pt x="1104" y="11"/>
                  </a:lnTo>
                  <a:lnTo>
                    <a:pt x="1095" y="9"/>
                  </a:lnTo>
                  <a:lnTo>
                    <a:pt x="1087" y="8"/>
                  </a:lnTo>
                  <a:lnTo>
                    <a:pt x="1077" y="7"/>
                  </a:lnTo>
                  <a:lnTo>
                    <a:pt x="1068" y="4"/>
                  </a:lnTo>
                  <a:lnTo>
                    <a:pt x="1059" y="3"/>
                  </a:lnTo>
                  <a:lnTo>
                    <a:pt x="1049" y="0"/>
                  </a:lnTo>
                  <a:lnTo>
                    <a:pt x="1040" y="0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13" y="0"/>
                  </a:lnTo>
                  <a:lnTo>
                    <a:pt x="1005" y="0"/>
                  </a:lnTo>
                  <a:lnTo>
                    <a:pt x="995" y="0"/>
                  </a:lnTo>
                  <a:lnTo>
                    <a:pt x="987" y="0"/>
                  </a:lnTo>
                  <a:lnTo>
                    <a:pt x="979" y="0"/>
                  </a:lnTo>
                  <a:lnTo>
                    <a:pt x="971" y="0"/>
                  </a:lnTo>
                  <a:lnTo>
                    <a:pt x="963" y="0"/>
                  </a:lnTo>
                  <a:lnTo>
                    <a:pt x="956" y="3"/>
                  </a:lnTo>
                  <a:lnTo>
                    <a:pt x="948" y="4"/>
                  </a:lnTo>
                  <a:lnTo>
                    <a:pt x="941" y="5"/>
                  </a:lnTo>
                  <a:lnTo>
                    <a:pt x="933" y="5"/>
                  </a:lnTo>
                  <a:lnTo>
                    <a:pt x="927" y="8"/>
                  </a:lnTo>
                  <a:lnTo>
                    <a:pt x="919" y="8"/>
                  </a:lnTo>
                  <a:lnTo>
                    <a:pt x="912" y="11"/>
                  </a:lnTo>
                  <a:lnTo>
                    <a:pt x="905" y="13"/>
                  </a:lnTo>
                  <a:lnTo>
                    <a:pt x="897" y="15"/>
                  </a:lnTo>
                  <a:lnTo>
                    <a:pt x="892" y="17"/>
                  </a:lnTo>
                  <a:lnTo>
                    <a:pt x="885" y="20"/>
                  </a:lnTo>
                  <a:lnTo>
                    <a:pt x="878" y="21"/>
                  </a:lnTo>
                  <a:lnTo>
                    <a:pt x="873" y="24"/>
                  </a:lnTo>
                  <a:lnTo>
                    <a:pt x="866" y="27"/>
                  </a:lnTo>
                  <a:lnTo>
                    <a:pt x="861" y="31"/>
                  </a:lnTo>
                  <a:lnTo>
                    <a:pt x="854" y="34"/>
                  </a:lnTo>
                  <a:lnTo>
                    <a:pt x="849" y="36"/>
                  </a:lnTo>
                  <a:lnTo>
                    <a:pt x="843" y="40"/>
                  </a:lnTo>
                  <a:lnTo>
                    <a:pt x="838" y="43"/>
                  </a:lnTo>
                  <a:lnTo>
                    <a:pt x="832" y="44"/>
                  </a:lnTo>
                  <a:lnTo>
                    <a:pt x="826" y="48"/>
                  </a:lnTo>
                  <a:lnTo>
                    <a:pt x="820" y="51"/>
                  </a:lnTo>
                  <a:lnTo>
                    <a:pt x="816" y="54"/>
                  </a:lnTo>
                  <a:lnTo>
                    <a:pt x="807" y="60"/>
                  </a:lnTo>
                  <a:lnTo>
                    <a:pt x="797" y="67"/>
                  </a:lnTo>
                  <a:lnTo>
                    <a:pt x="788" y="73"/>
                  </a:lnTo>
                  <a:lnTo>
                    <a:pt x="780" y="79"/>
                  </a:lnTo>
                  <a:lnTo>
                    <a:pt x="772" y="85"/>
                  </a:lnTo>
                  <a:lnTo>
                    <a:pt x="765" y="93"/>
                  </a:lnTo>
                  <a:lnTo>
                    <a:pt x="757" y="98"/>
                  </a:lnTo>
                  <a:lnTo>
                    <a:pt x="750" y="104"/>
                  </a:lnTo>
                  <a:lnTo>
                    <a:pt x="745" y="109"/>
                  </a:lnTo>
                  <a:lnTo>
                    <a:pt x="740" y="116"/>
                  </a:lnTo>
                  <a:lnTo>
                    <a:pt x="733" y="120"/>
                  </a:lnTo>
                  <a:lnTo>
                    <a:pt x="729" y="125"/>
                  </a:lnTo>
                  <a:lnTo>
                    <a:pt x="725" y="129"/>
                  </a:lnTo>
                  <a:lnTo>
                    <a:pt x="722" y="135"/>
                  </a:lnTo>
                  <a:lnTo>
                    <a:pt x="714" y="141"/>
                  </a:lnTo>
                  <a:lnTo>
                    <a:pt x="706" y="149"/>
                  </a:lnTo>
                  <a:lnTo>
                    <a:pt x="698" y="156"/>
                  </a:lnTo>
                  <a:lnTo>
                    <a:pt x="691" y="164"/>
                  </a:lnTo>
                  <a:lnTo>
                    <a:pt x="683" y="172"/>
                  </a:lnTo>
                  <a:lnTo>
                    <a:pt x="678" y="179"/>
                  </a:lnTo>
                  <a:lnTo>
                    <a:pt x="671" y="187"/>
                  </a:lnTo>
                  <a:lnTo>
                    <a:pt x="665" y="194"/>
                  </a:lnTo>
                  <a:lnTo>
                    <a:pt x="660" y="199"/>
                  </a:lnTo>
                  <a:lnTo>
                    <a:pt x="656" y="204"/>
                  </a:lnTo>
                  <a:lnTo>
                    <a:pt x="652" y="210"/>
                  </a:lnTo>
                  <a:lnTo>
                    <a:pt x="648" y="215"/>
                  </a:lnTo>
                  <a:lnTo>
                    <a:pt x="644" y="222"/>
                  </a:lnTo>
                  <a:lnTo>
                    <a:pt x="643" y="225"/>
                  </a:lnTo>
                  <a:lnTo>
                    <a:pt x="643" y="225"/>
                  </a:lnTo>
                  <a:close/>
                </a:path>
              </a:pathLst>
            </a:custGeom>
            <a:solidFill>
              <a:srgbClr val="00A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46"/>
            <p:cNvSpPr>
              <a:spLocks/>
            </p:cNvSpPr>
            <p:nvPr/>
          </p:nvSpPr>
          <p:spPr bwMode="auto">
            <a:xfrm>
              <a:off x="8129599" y="1281092"/>
              <a:ext cx="276225" cy="873125"/>
            </a:xfrm>
            <a:custGeom>
              <a:avLst/>
              <a:gdLst/>
              <a:ahLst/>
              <a:cxnLst>
                <a:cxn ang="0">
                  <a:pos x="329" y="689"/>
                </a:cxn>
                <a:cxn ang="0">
                  <a:pos x="316" y="604"/>
                </a:cxn>
                <a:cxn ang="0">
                  <a:pos x="300" y="526"/>
                </a:cxn>
                <a:cxn ang="0">
                  <a:pos x="280" y="452"/>
                </a:cxn>
                <a:cxn ang="0">
                  <a:pos x="258" y="383"/>
                </a:cxn>
                <a:cxn ang="0">
                  <a:pos x="235" y="322"/>
                </a:cxn>
                <a:cxn ang="0">
                  <a:pos x="211" y="266"/>
                </a:cxn>
                <a:cxn ang="0">
                  <a:pos x="187" y="217"/>
                </a:cxn>
                <a:cxn ang="0">
                  <a:pos x="163" y="172"/>
                </a:cxn>
                <a:cxn ang="0">
                  <a:pos x="138" y="134"/>
                </a:cxn>
                <a:cxn ang="0">
                  <a:pos x="115" y="99"/>
                </a:cxn>
                <a:cxn ang="0">
                  <a:pos x="95" y="73"/>
                </a:cxn>
                <a:cxn ang="0">
                  <a:pos x="78" y="50"/>
                </a:cxn>
                <a:cxn ang="0">
                  <a:pos x="58" y="27"/>
                </a:cxn>
                <a:cxn ang="0">
                  <a:pos x="0" y="0"/>
                </a:cxn>
                <a:cxn ang="0">
                  <a:pos x="41" y="43"/>
                </a:cxn>
                <a:cxn ang="0">
                  <a:pos x="62" y="67"/>
                </a:cxn>
                <a:cxn ang="0">
                  <a:pos x="78" y="89"/>
                </a:cxn>
                <a:cxn ang="0">
                  <a:pos x="98" y="116"/>
                </a:cxn>
                <a:cxn ang="0">
                  <a:pos x="119" y="148"/>
                </a:cxn>
                <a:cxn ang="0">
                  <a:pos x="142" y="186"/>
                </a:cxn>
                <a:cxn ang="0">
                  <a:pos x="167" y="230"/>
                </a:cxn>
                <a:cxn ang="0">
                  <a:pos x="191" y="278"/>
                </a:cxn>
                <a:cxn ang="0">
                  <a:pos x="214" y="334"/>
                </a:cxn>
                <a:cxn ang="0">
                  <a:pos x="237" y="394"/>
                </a:cxn>
                <a:cxn ang="0">
                  <a:pos x="258" y="460"/>
                </a:cxn>
                <a:cxn ang="0">
                  <a:pos x="277" y="531"/>
                </a:cxn>
                <a:cxn ang="0">
                  <a:pos x="293" y="608"/>
                </a:cxn>
                <a:cxn ang="0">
                  <a:pos x="305" y="692"/>
                </a:cxn>
                <a:cxn ang="0">
                  <a:pos x="315" y="767"/>
                </a:cxn>
                <a:cxn ang="0">
                  <a:pos x="316" y="797"/>
                </a:cxn>
                <a:cxn ang="0">
                  <a:pos x="319" y="825"/>
                </a:cxn>
                <a:cxn ang="0">
                  <a:pos x="319" y="849"/>
                </a:cxn>
                <a:cxn ang="0">
                  <a:pos x="321" y="876"/>
                </a:cxn>
                <a:cxn ang="0">
                  <a:pos x="324" y="912"/>
                </a:cxn>
                <a:cxn ang="0">
                  <a:pos x="324" y="943"/>
                </a:cxn>
                <a:cxn ang="0">
                  <a:pos x="323" y="970"/>
                </a:cxn>
                <a:cxn ang="0">
                  <a:pos x="320" y="999"/>
                </a:cxn>
                <a:cxn ang="0">
                  <a:pos x="317" y="1029"/>
                </a:cxn>
                <a:cxn ang="0">
                  <a:pos x="311" y="1098"/>
                </a:cxn>
                <a:cxn ang="0">
                  <a:pos x="339" y="1040"/>
                </a:cxn>
                <a:cxn ang="0">
                  <a:pos x="343" y="1008"/>
                </a:cxn>
                <a:cxn ang="0">
                  <a:pos x="346" y="978"/>
                </a:cxn>
                <a:cxn ang="0">
                  <a:pos x="347" y="951"/>
                </a:cxn>
                <a:cxn ang="0">
                  <a:pos x="347" y="922"/>
                </a:cxn>
                <a:cxn ang="0">
                  <a:pos x="346" y="887"/>
                </a:cxn>
                <a:cxn ang="0">
                  <a:pos x="344" y="855"/>
                </a:cxn>
                <a:cxn ang="0">
                  <a:pos x="342" y="830"/>
                </a:cxn>
                <a:cxn ang="0">
                  <a:pos x="340" y="803"/>
                </a:cxn>
                <a:cxn ang="0">
                  <a:pos x="338" y="772"/>
                </a:cxn>
              </a:cxnLst>
              <a:rect l="0" t="0" r="r" b="b"/>
              <a:pathLst>
                <a:path w="348" h="1101">
                  <a:moveTo>
                    <a:pt x="338" y="758"/>
                  </a:moveTo>
                  <a:lnTo>
                    <a:pt x="335" y="733"/>
                  </a:lnTo>
                  <a:lnTo>
                    <a:pt x="332" y="710"/>
                  </a:lnTo>
                  <a:lnTo>
                    <a:pt x="329" y="689"/>
                  </a:lnTo>
                  <a:lnTo>
                    <a:pt x="328" y="667"/>
                  </a:lnTo>
                  <a:lnTo>
                    <a:pt x="324" y="646"/>
                  </a:lnTo>
                  <a:lnTo>
                    <a:pt x="320" y="624"/>
                  </a:lnTo>
                  <a:lnTo>
                    <a:pt x="316" y="604"/>
                  </a:lnTo>
                  <a:lnTo>
                    <a:pt x="313" y="584"/>
                  </a:lnTo>
                  <a:lnTo>
                    <a:pt x="308" y="564"/>
                  </a:lnTo>
                  <a:lnTo>
                    <a:pt x="304" y="545"/>
                  </a:lnTo>
                  <a:lnTo>
                    <a:pt x="300" y="526"/>
                  </a:lnTo>
                  <a:lnTo>
                    <a:pt x="296" y="507"/>
                  </a:lnTo>
                  <a:lnTo>
                    <a:pt x="290" y="488"/>
                  </a:lnTo>
                  <a:lnTo>
                    <a:pt x="285" y="470"/>
                  </a:lnTo>
                  <a:lnTo>
                    <a:pt x="280" y="452"/>
                  </a:lnTo>
                  <a:lnTo>
                    <a:pt x="276" y="436"/>
                  </a:lnTo>
                  <a:lnTo>
                    <a:pt x="270" y="417"/>
                  </a:lnTo>
                  <a:lnTo>
                    <a:pt x="265" y="401"/>
                  </a:lnTo>
                  <a:lnTo>
                    <a:pt x="258" y="383"/>
                  </a:lnTo>
                  <a:lnTo>
                    <a:pt x="253" y="369"/>
                  </a:lnTo>
                  <a:lnTo>
                    <a:pt x="247" y="352"/>
                  </a:lnTo>
                  <a:lnTo>
                    <a:pt x="241" y="338"/>
                  </a:lnTo>
                  <a:lnTo>
                    <a:pt x="235" y="322"/>
                  </a:lnTo>
                  <a:lnTo>
                    <a:pt x="230" y="308"/>
                  </a:lnTo>
                  <a:lnTo>
                    <a:pt x="223" y="293"/>
                  </a:lnTo>
                  <a:lnTo>
                    <a:pt x="218" y="280"/>
                  </a:lnTo>
                  <a:lnTo>
                    <a:pt x="211" y="266"/>
                  </a:lnTo>
                  <a:lnTo>
                    <a:pt x="204" y="254"/>
                  </a:lnTo>
                  <a:lnTo>
                    <a:pt x="199" y="242"/>
                  </a:lnTo>
                  <a:lnTo>
                    <a:pt x="192" y="229"/>
                  </a:lnTo>
                  <a:lnTo>
                    <a:pt x="187" y="217"/>
                  </a:lnTo>
                  <a:lnTo>
                    <a:pt x="181" y="206"/>
                  </a:lnTo>
                  <a:lnTo>
                    <a:pt x="175" y="194"/>
                  </a:lnTo>
                  <a:lnTo>
                    <a:pt x="168" y="184"/>
                  </a:lnTo>
                  <a:lnTo>
                    <a:pt x="163" y="172"/>
                  </a:lnTo>
                  <a:lnTo>
                    <a:pt x="156" y="163"/>
                  </a:lnTo>
                  <a:lnTo>
                    <a:pt x="150" y="152"/>
                  </a:lnTo>
                  <a:lnTo>
                    <a:pt x="144" y="144"/>
                  </a:lnTo>
                  <a:lnTo>
                    <a:pt x="138" y="134"/>
                  </a:lnTo>
                  <a:lnTo>
                    <a:pt x="133" y="125"/>
                  </a:lnTo>
                  <a:lnTo>
                    <a:pt x="126" y="117"/>
                  </a:lnTo>
                  <a:lnTo>
                    <a:pt x="119" y="108"/>
                  </a:lnTo>
                  <a:lnTo>
                    <a:pt x="115" y="99"/>
                  </a:lnTo>
                  <a:lnTo>
                    <a:pt x="110" y="94"/>
                  </a:lnTo>
                  <a:lnTo>
                    <a:pt x="105" y="86"/>
                  </a:lnTo>
                  <a:lnTo>
                    <a:pt x="101" y="79"/>
                  </a:lnTo>
                  <a:lnTo>
                    <a:pt x="95" y="73"/>
                  </a:lnTo>
                  <a:lnTo>
                    <a:pt x="91" y="67"/>
                  </a:lnTo>
                  <a:lnTo>
                    <a:pt x="86" y="62"/>
                  </a:lnTo>
                  <a:lnTo>
                    <a:pt x="82" y="55"/>
                  </a:lnTo>
                  <a:lnTo>
                    <a:pt x="78" y="50"/>
                  </a:lnTo>
                  <a:lnTo>
                    <a:pt x="75" y="47"/>
                  </a:lnTo>
                  <a:lnTo>
                    <a:pt x="67" y="38"/>
                  </a:lnTo>
                  <a:lnTo>
                    <a:pt x="62" y="32"/>
                  </a:lnTo>
                  <a:lnTo>
                    <a:pt x="58" y="27"/>
                  </a:lnTo>
                  <a:lnTo>
                    <a:pt x="54" y="23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0" y="0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9" y="40"/>
                  </a:lnTo>
                  <a:lnTo>
                    <a:pt x="41" y="43"/>
                  </a:lnTo>
                  <a:lnTo>
                    <a:pt x="47" y="50"/>
                  </a:lnTo>
                  <a:lnTo>
                    <a:pt x="52" y="55"/>
                  </a:lnTo>
                  <a:lnTo>
                    <a:pt x="58" y="63"/>
                  </a:lnTo>
                  <a:lnTo>
                    <a:pt x="62" y="67"/>
                  </a:lnTo>
                  <a:lnTo>
                    <a:pt x="66" y="73"/>
                  </a:lnTo>
                  <a:lnTo>
                    <a:pt x="70" y="77"/>
                  </a:lnTo>
                  <a:lnTo>
                    <a:pt x="75" y="83"/>
                  </a:lnTo>
                  <a:lnTo>
                    <a:pt x="78" y="89"/>
                  </a:lnTo>
                  <a:lnTo>
                    <a:pt x="83" y="94"/>
                  </a:lnTo>
                  <a:lnTo>
                    <a:pt x="87" y="101"/>
                  </a:lnTo>
                  <a:lnTo>
                    <a:pt x="93" y="108"/>
                  </a:lnTo>
                  <a:lnTo>
                    <a:pt x="98" y="116"/>
                  </a:lnTo>
                  <a:lnTo>
                    <a:pt x="102" y="124"/>
                  </a:lnTo>
                  <a:lnTo>
                    <a:pt x="109" y="130"/>
                  </a:lnTo>
                  <a:lnTo>
                    <a:pt x="115" y="140"/>
                  </a:lnTo>
                  <a:lnTo>
                    <a:pt x="119" y="148"/>
                  </a:lnTo>
                  <a:lnTo>
                    <a:pt x="125" y="157"/>
                  </a:lnTo>
                  <a:lnTo>
                    <a:pt x="130" y="167"/>
                  </a:lnTo>
                  <a:lnTo>
                    <a:pt x="137" y="176"/>
                  </a:lnTo>
                  <a:lnTo>
                    <a:pt x="142" y="186"/>
                  </a:lnTo>
                  <a:lnTo>
                    <a:pt x="149" y="198"/>
                  </a:lnTo>
                  <a:lnTo>
                    <a:pt x="154" y="207"/>
                  </a:lnTo>
                  <a:lnTo>
                    <a:pt x="161" y="219"/>
                  </a:lnTo>
                  <a:lnTo>
                    <a:pt x="167" y="230"/>
                  </a:lnTo>
                  <a:lnTo>
                    <a:pt x="173" y="242"/>
                  </a:lnTo>
                  <a:lnTo>
                    <a:pt x="179" y="254"/>
                  </a:lnTo>
                  <a:lnTo>
                    <a:pt x="185" y="266"/>
                  </a:lnTo>
                  <a:lnTo>
                    <a:pt x="191" y="278"/>
                  </a:lnTo>
                  <a:lnTo>
                    <a:pt x="196" y="292"/>
                  </a:lnTo>
                  <a:lnTo>
                    <a:pt x="203" y="305"/>
                  </a:lnTo>
                  <a:lnTo>
                    <a:pt x="208" y="320"/>
                  </a:lnTo>
                  <a:lnTo>
                    <a:pt x="214" y="334"/>
                  </a:lnTo>
                  <a:lnTo>
                    <a:pt x="220" y="348"/>
                  </a:lnTo>
                  <a:lnTo>
                    <a:pt x="226" y="363"/>
                  </a:lnTo>
                  <a:lnTo>
                    <a:pt x="231" y="379"/>
                  </a:lnTo>
                  <a:lnTo>
                    <a:pt x="237" y="394"/>
                  </a:lnTo>
                  <a:lnTo>
                    <a:pt x="243" y="410"/>
                  </a:lnTo>
                  <a:lnTo>
                    <a:pt x="249" y="427"/>
                  </a:lnTo>
                  <a:lnTo>
                    <a:pt x="254" y="444"/>
                  </a:lnTo>
                  <a:lnTo>
                    <a:pt x="258" y="460"/>
                  </a:lnTo>
                  <a:lnTo>
                    <a:pt x="264" y="478"/>
                  </a:lnTo>
                  <a:lnTo>
                    <a:pt x="268" y="495"/>
                  </a:lnTo>
                  <a:lnTo>
                    <a:pt x="273" y="514"/>
                  </a:lnTo>
                  <a:lnTo>
                    <a:pt x="277" y="531"/>
                  </a:lnTo>
                  <a:lnTo>
                    <a:pt x="281" y="550"/>
                  </a:lnTo>
                  <a:lnTo>
                    <a:pt x="285" y="569"/>
                  </a:lnTo>
                  <a:lnTo>
                    <a:pt x="290" y="589"/>
                  </a:lnTo>
                  <a:lnTo>
                    <a:pt x="293" y="608"/>
                  </a:lnTo>
                  <a:lnTo>
                    <a:pt x="297" y="628"/>
                  </a:lnTo>
                  <a:lnTo>
                    <a:pt x="300" y="650"/>
                  </a:lnTo>
                  <a:lnTo>
                    <a:pt x="304" y="671"/>
                  </a:lnTo>
                  <a:lnTo>
                    <a:pt x="305" y="692"/>
                  </a:lnTo>
                  <a:lnTo>
                    <a:pt x="309" y="713"/>
                  </a:lnTo>
                  <a:lnTo>
                    <a:pt x="311" y="736"/>
                  </a:lnTo>
                  <a:lnTo>
                    <a:pt x="315" y="759"/>
                  </a:lnTo>
                  <a:lnTo>
                    <a:pt x="315" y="767"/>
                  </a:lnTo>
                  <a:lnTo>
                    <a:pt x="315" y="775"/>
                  </a:lnTo>
                  <a:lnTo>
                    <a:pt x="315" y="782"/>
                  </a:lnTo>
                  <a:lnTo>
                    <a:pt x="316" y="790"/>
                  </a:lnTo>
                  <a:lnTo>
                    <a:pt x="316" y="797"/>
                  </a:lnTo>
                  <a:lnTo>
                    <a:pt x="316" y="805"/>
                  </a:lnTo>
                  <a:lnTo>
                    <a:pt x="317" y="811"/>
                  </a:lnTo>
                  <a:lnTo>
                    <a:pt x="319" y="820"/>
                  </a:lnTo>
                  <a:lnTo>
                    <a:pt x="319" y="825"/>
                  </a:lnTo>
                  <a:lnTo>
                    <a:pt x="319" y="832"/>
                  </a:lnTo>
                  <a:lnTo>
                    <a:pt x="319" y="838"/>
                  </a:lnTo>
                  <a:lnTo>
                    <a:pt x="319" y="844"/>
                  </a:lnTo>
                  <a:lnTo>
                    <a:pt x="319" y="849"/>
                  </a:lnTo>
                  <a:lnTo>
                    <a:pt x="320" y="856"/>
                  </a:lnTo>
                  <a:lnTo>
                    <a:pt x="320" y="861"/>
                  </a:lnTo>
                  <a:lnTo>
                    <a:pt x="321" y="867"/>
                  </a:lnTo>
                  <a:lnTo>
                    <a:pt x="321" y="876"/>
                  </a:lnTo>
                  <a:lnTo>
                    <a:pt x="323" y="885"/>
                  </a:lnTo>
                  <a:lnTo>
                    <a:pt x="323" y="895"/>
                  </a:lnTo>
                  <a:lnTo>
                    <a:pt x="324" y="906"/>
                  </a:lnTo>
                  <a:lnTo>
                    <a:pt x="324" y="912"/>
                  </a:lnTo>
                  <a:lnTo>
                    <a:pt x="324" y="920"/>
                  </a:lnTo>
                  <a:lnTo>
                    <a:pt x="324" y="929"/>
                  </a:lnTo>
                  <a:lnTo>
                    <a:pt x="324" y="937"/>
                  </a:lnTo>
                  <a:lnTo>
                    <a:pt x="324" y="943"/>
                  </a:lnTo>
                  <a:lnTo>
                    <a:pt x="324" y="950"/>
                  </a:lnTo>
                  <a:lnTo>
                    <a:pt x="324" y="957"/>
                  </a:lnTo>
                  <a:lnTo>
                    <a:pt x="324" y="964"/>
                  </a:lnTo>
                  <a:lnTo>
                    <a:pt x="323" y="970"/>
                  </a:lnTo>
                  <a:lnTo>
                    <a:pt x="323" y="977"/>
                  </a:lnTo>
                  <a:lnTo>
                    <a:pt x="321" y="985"/>
                  </a:lnTo>
                  <a:lnTo>
                    <a:pt x="321" y="992"/>
                  </a:lnTo>
                  <a:lnTo>
                    <a:pt x="320" y="999"/>
                  </a:lnTo>
                  <a:lnTo>
                    <a:pt x="319" y="1005"/>
                  </a:lnTo>
                  <a:lnTo>
                    <a:pt x="319" y="1012"/>
                  </a:lnTo>
                  <a:lnTo>
                    <a:pt x="319" y="1021"/>
                  </a:lnTo>
                  <a:lnTo>
                    <a:pt x="317" y="1029"/>
                  </a:lnTo>
                  <a:lnTo>
                    <a:pt x="316" y="1038"/>
                  </a:lnTo>
                  <a:lnTo>
                    <a:pt x="315" y="1047"/>
                  </a:lnTo>
                  <a:lnTo>
                    <a:pt x="315" y="1056"/>
                  </a:lnTo>
                  <a:lnTo>
                    <a:pt x="311" y="1098"/>
                  </a:lnTo>
                  <a:lnTo>
                    <a:pt x="334" y="1101"/>
                  </a:lnTo>
                  <a:lnTo>
                    <a:pt x="338" y="1060"/>
                  </a:lnTo>
                  <a:lnTo>
                    <a:pt x="338" y="1050"/>
                  </a:lnTo>
                  <a:lnTo>
                    <a:pt x="339" y="1040"/>
                  </a:lnTo>
                  <a:lnTo>
                    <a:pt x="340" y="1031"/>
                  </a:lnTo>
                  <a:lnTo>
                    <a:pt x="342" y="1024"/>
                  </a:lnTo>
                  <a:lnTo>
                    <a:pt x="342" y="1015"/>
                  </a:lnTo>
                  <a:lnTo>
                    <a:pt x="343" y="1008"/>
                  </a:lnTo>
                  <a:lnTo>
                    <a:pt x="344" y="1000"/>
                  </a:lnTo>
                  <a:lnTo>
                    <a:pt x="346" y="994"/>
                  </a:lnTo>
                  <a:lnTo>
                    <a:pt x="346" y="985"/>
                  </a:lnTo>
                  <a:lnTo>
                    <a:pt x="346" y="978"/>
                  </a:lnTo>
                  <a:lnTo>
                    <a:pt x="346" y="972"/>
                  </a:lnTo>
                  <a:lnTo>
                    <a:pt x="347" y="966"/>
                  </a:lnTo>
                  <a:lnTo>
                    <a:pt x="347" y="959"/>
                  </a:lnTo>
                  <a:lnTo>
                    <a:pt x="347" y="951"/>
                  </a:lnTo>
                  <a:lnTo>
                    <a:pt x="347" y="945"/>
                  </a:lnTo>
                  <a:lnTo>
                    <a:pt x="348" y="938"/>
                  </a:lnTo>
                  <a:lnTo>
                    <a:pt x="347" y="930"/>
                  </a:lnTo>
                  <a:lnTo>
                    <a:pt x="347" y="922"/>
                  </a:lnTo>
                  <a:lnTo>
                    <a:pt x="347" y="914"/>
                  </a:lnTo>
                  <a:lnTo>
                    <a:pt x="347" y="906"/>
                  </a:lnTo>
                  <a:lnTo>
                    <a:pt x="346" y="896"/>
                  </a:lnTo>
                  <a:lnTo>
                    <a:pt x="346" y="887"/>
                  </a:lnTo>
                  <a:lnTo>
                    <a:pt x="346" y="876"/>
                  </a:lnTo>
                  <a:lnTo>
                    <a:pt x="346" y="867"/>
                  </a:lnTo>
                  <a:lnTo>
                    <a:pt x="344" y="861"/>
                  </a:lnTo>
                  <a:lnTo>
                    <a:pt x="344" y="855"/>
                  </a:lnTo>
                  <a:lnTo>
                    <a:pt x="343" y="848"/>
                  </a:lnTo>
                  <a:lnTo>
                    <a:pt x="343" y="842"/>
                  </a:lnTo>
                  <a:lnTo>
                    <a:pt x="342" y="837"/>
                  </a:lnTo>
                  <a:lnTo>
                    <a:pt x="342" y="830"/>
                  </a:lnTo>
                  <a:lnTo>
                    <a:pt x="342" y="825"/>
                  </a:lnTo>
                  <a:lnTo>
                    <a:pt x="342" y="818"/>
                  </a:lnTo>
                  <a:lnTo>
                    <a:pt x="342" y="810"/>
                  </a:lnTo>
                  <a:lnTo>
                    <a:pt x="340" y="803"/>
                  </a:lnTo>
                  <a:lnTo>
                    <a:pt x="340" y="795"/>
                  </a:lnTo>
                  <a:lnTo>
                    <a:pt x="340" y="790"/>
                  </a:lnTo>
                  <a:lnTo>
                    <a:pt x="339" y="780"/>
                  </a:lnTo>
                  <a:lnTo>
                    <a:pt x="338" y="772"/>
                  </a:lnTo>
                  <a:lnTo>
                    <a:pt x="338" y="764"/>
                  </a:lnTo>
                  <a:lnTo>
                    <a:pt x="338" y="758"/>
                  </a:lnTo>
                  <a:lnTo>
                    <a:pt x="338" y="7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47"/>
            <p:cNvSpPr>
              <a:spLocks/>
            </p:cNvSpPr>
            <p:nvPr/>
          </p:nvSpPr>
          <p:spPr bwMode="auto">
            <a:xfrm>
              <a:off x="7989899" y="1141392"/>
              <a:ext cx="366712" cy="196850"/>
            </a:xfrm>
            <a:custGeom>
              <a:avLst/>
              <a:gdLst/>
              <a:ahLst/>
              <a:cxnLst>
                <a:cxn ang="0">
                  <a:pos x="4" y="29"/>
                </a:cxn>
                <a:cxn ang="0">
                  <a:pos x="30" y="24"/>
                </a:cxn>
                <a:cxn ang="0">
                  <a:pos x="57" y="24"/>
                </a:cxn>
                <a:cxn ang="0">
                  <a:pos x="81" y="24"/>
                </a:cxn>
                <a:cxn ang="0">
                  <a:pos x="107" y="27"/>
                </a:cxn>
                <a:cxn ang="0">
                  <a:pos x="128" y="29"/>
                </a:cxn>
                <a:cxn ang="0">
                  <a:pos x="151" y="34"/>
                </a:cxn>
                <a:cxn ang="0">
                  <a:pos x="173" y="39"/>
                </a:cxn>
                <a:cxn ang="0">
                  <a:pos x="194" y="47"/>
                </a:cxn>
                <a:cxn ang="0">
                  <a:pos x="213" y="52"/>
                </a:cxn>
                <a:cxn ang="0">
                  <a:pos x="233" y="60"/>
                </a:cxn>
                <a:cxn ang="0">
                  <a:pos x="251" y="70"/>
                </a:cxn>
                <a:cxn ang="0">
                  <a:pos x="270" y="79"/>
                </a:cxn>
                <a:cxn ang="0">
                  <a:pos x="286" y="89"/>
                </a:cxn>
                <a:cxn ang="0">
                  <a:pos x="302" y="101"/>
                </a:cxn>
                <a:cxn ang="0">
                  <a:pos x="317" y="110"/>
                </a:cxn>
                <a:cxn ang="0">
                  <a:pos x="331" y="122"/>
                </a:cxn>
                <a:cxn ang="0">
                  <a:pos x="345" y="133"/>
                </a:cxn>
                <a:cxn ang="0">
                  <a:pos x="357" y="145"/>
                </a:cxn>
                <a:cxn ang="0">
                  <a:pos x="368" y="155"/>
                </a:cxn>
                <a:cxn ang="0">
                  <a:pos x="379" y="167"/>
                </a:cxn>
                <a:cxn ang="0">
                  <a:pos x="388" y="176"/>
                </a:cxn>
                <a:cxn ang="0">
                  <a:pos x="397" y="187"/>
                </a:cxn>
                <a:cxn ang="0">
                  <a:pos x="404" y="196"/>
                </a:cxn>
                <a:cxn ang="0">
                  <a:pos x="412" y="207"/>
                </a:cxn>
                <a:cxn ang="0">
                  <a:pos x="424" y="222"/>
                </a:cxn>
                <a:cxn ang="0">
                  <a:pos x="434" y="235"/>
                </a:cxn>
                <a:cxn ang="0">
                  <a:pos x="438" y="243"/>
                </a:cxn>
                <a:cxn ang="0">
                  <a:pos x="442" y="248"/>
                </a:cxn>
                <a:cxn ang="0">
                  <a:pos x="461" y="235"/>
                </a:cxn>
                <a:cxn ang="0">
                  <a:pos x="457" y="230"/>
                </a:cxn>
                <a:cxn ang="0">
                  <a:pos x="449" y="217"/>
                </a:cxn>
                <a:cxn ang="0">
                  <a:pos x="438" y="202"/>
                </a:cxn>
                <a:cxn ang="0">
                  <a:pos x="427" y="188"/>
                </a:cxn>
                <a:cxn ang="0">
                  <a:pos x="419" y="178"/>
                </a:cxn>
                <a:cxn ang="0">
                  <a:pos x="411" y="167"/>
                </a:cxn>
                <a:cxn ang="0">
                  <a:pos x="400" y="156"/>
                </a:cxn>
                <a:cxn ang="0">
                  <a:pos x="389" y="145"/>
                </a:cxn>
                <a:cxn ang="0">
                  <a:pos x="377" y="133"/>
                </a:cxn>
                <a:cxn ang="0">
                  <a:pos x="365" y="122"/>
                </a:cxn>
                <a:cxn ang="0">
                  <a:pos x="353" y="110"/>
                </a:cxn>
                <a:cxn ang="0">
                  <a:pos x="338" y="99"/>
                </a:cxn>
                <a:cxn ang="0">
                  <a:pos x="323" y="87"/>
                </a:cxn>
                <a:cxn ang="0">
                  <a:pos x="306" y="74"/>
                </a:cxn>
                <a:cxn ang="0">
                  <a:pos x="290" y="64"/>
                </a:cxn>
                <a:cxn ang="0">
                  <a:pos x="271" y="54"/>
                </a:cxn>
                <a:cxn ang="0">
                  <a:pos x="252" y="43"/>
                </a:cxn>
                <a:cxn ang="0">
                  <a:pos x="233" y="34"/>
                </a:cxn>
                <a:cxn ang="0">
                  <a:pos x="213" y="27"/>
                </a:cxn>
                <a:cxn ang="0">
                  <a:pos x="190" y="20"/>
                </a:cxn>
                <a:cxn ang="0">
                  <a:pos x="169" y="12"/>
                </a:cxn>
                <a:cxn ang="0">
                  <a:pos x="144" y="7"/>
                </a:cxn>
                <a:cxn ang="0">
                  <a:pos x="119" y="3"/>
                </a:cxn>
                <a:cxn ang="0">
                  <a:pos x="95" y="1"/>
                </a:cxn>
                <a:cxn ang="0">
                  <a:pos x="68" y="0"/>
                </a:cxn>
                <a:cxn ang="0">
                  <a:pos x="41" y="0"/>
                </a:cxn>
                <a:cxn ang="0">
                  <a:pos x="14" y="3"/>
                </a:cxn>
                <a:cxn ang="0">
                  <a:pos x="0" y="5"/>
                </a:cxn>
              </a:cxnLst>
              <a:rect l="0" t="0" r="r" b="b"/>
              <a:pathLst>
                <a:path w="462" h="248">
                  <a:moveTo>
                    <a:pt x="0" y="5"/>
                  </a:moveTo>
                  <a:lnTo>
                    <a:pt x="4" y="29"/>
                  </a:lnTo>
                  <a:lnTo>
                    <a:pt x="16" y="25"/>
                  </a:lnTo>
                  <a:lnTo>
                    <a:pt x="30" y="24"/>
                  </a:lnTo>
                  <a:lnTo>
                    <a:pt x="43" y="24"/>
                  </a:lnTo>
                  <a:lnTo>
                    <a:pt x="57" y="24"/>
                  </a:lnTo>
                  <a:lnTo>
                    <a:pt x="69" y="24"/>
                  </a:lnTo>
                  <a:lnTo>
                    <a:pt x="81" y="24"/>
                  </a:lnTo>
                  <a:lnTo>
                    <a:pt x="93" y="24"/>
                  </a:lnTo>
                  <a:lnTo>
                    <a:pt x="107" y="27"/>
                  </a:lnTo>
                  <a:lnTo>
                    <a:pt x="117" y="27"/>
                  </a:lnTo>
                  <a:lnTo>
                    <a:pt x="128" y="29"/>
                  </a:lnTo>
                  <a:lnTo>
                    <a:pt x="140" y="31"/>
                  </a:lnTo>
                  <a:lnTo>
                    <a:pt x="151" y="34"/>
                  </a:lnTo>
                  <a:lnTo>
                    <a:pt x="162" y="36"/>
                  </a:lnTo>
                  <a:lnTo>
                    <a:pt x="173" y="39"/>
                  </a:lnTo>
                  <a:lnTo>
                    <a:pt x="183" y="43"/>
                  </a:lnTo>
                  <a:lnTo>
                    <a:pt x="194" y="47"/>
                  </a:lnTo>
                  <a:lnTo>
                    <a:pt x="204" y="50"/>
                  </a:lnTo>
                  <a:lnTo>
                    <a:pt x="213" y="52"/>
                  </a:lnTo>
                  <a:lnTo>
                    <a:pt x="222" y="56"/>
                  </a:lnTo>
                  <a:lnTo>
                    <a:pt x="233" y="60"/>
                  </a:lnTo>
                  <a:lnTo>
                    <a:pt x="241" y="64"/>
                  </a:lnTo>
                  <a:lnTo>
                    <a:pt x="251" y="70"/>
                  </a:lnTo>
                  <a:lnTo>
                    <a:pt x="260" y="74"/>
                  </a:lnTo>
                  <a:lnTo>
                    <a:pt x="270" y="79"/>
                  </a:lnTo>
                  <a:lnTo>
                    <a:pt x="278" y="83"/>
                  </a:lnTo>
                  <a:lnTo>
                    <a:pt x="286" y="89"/>
                  </a:lnTo>
                  <a:lnTo>
                    <a:pt x="294" y="94"/>
                  </a:lnTo>
                  <a:lnTo>
                    <a:pt x="302" y="101"/>
                  </a:lnTo>
                  <a:lnTo>
                    <a:pt x="310" y="105"/>
                  </a:lnTo>
                  <a:lnTo>
                    <a:pt x="317" y="110"/>
                  </a:lnTo>
                  <a:lnTo>
                    <a:pt x="323" y="117"/>
                  </a:lnTo>
                  <a:lnTo>
                    <a:pt x="331" y="122"/>
                  </a:lnTo>
                  <a:lnTo>
                    <a:pt x="338" y="128"/>
                  </a:lnTo>
                  <a:lnTo>
                    <a:pt x="345" y="133"/>
                  </a:lnTo>
                  <a:lnTo>
                    <a:pt x="350" y="139"/>
                  </a:lnTo>
                  <a:lnTo>
                    <a:pt x="357" y="145"/>
                  </a:lnTo>
                  <a:lnTo>
                    <a:pt x="362" y="149"/>
                  </a:lnTo>
                  <a:lnTo>
                    <a:pt x="368" y="155"/>
                  </a:lnTo>
                  <a:lnTo>
                    <a:pt x="372" y="160"/>
                  </a:lnTo>
                  <a:lnTo>
                    <a:pt x="379" y="167"/>
                  </a:lnTo>
                  <a:lnTo>
                    <a:pt x="383" y="171"/>
                  </a:lnTo>
                  <a:lnTo>
                    <a:pt x="388" y="176"/>
                  </a:lnTo>
                  <a:lnTo>
                    <a:pt x="392" y="180"/>
                  </a:lnTo>
                  <a:lnTo>
                    <a:pt x="397" y="187"/>
                  </a:lnTo>
                  <a:lnTo>
                    <a:pt x="400" y="191"/>
                  </a:lnTo>
                  <a:lnTo>
                    <a:pt x="404" y="196"/>
                  </a:lnTo>
                  <a:lnTo>
                    <a:pt x="408" y="202"/>
                  </a:lnTo>
                  <a:lnTo>
                    <a:pt x="412" y="207"/>
                  </a:lnTo>
                  <a:lnTo>
                    <a:pt x="418" y="214"/>
                  </a:lnTo>
                  <a:lnTo>
                    <a:pt x="424" y="222"/>
                  </a:lnTo>
                  <a:lnTo>
                    <a:pt x="428" y="229"/>
                  </a:lnTo>
                  <a:lnTo>
                    <a:pt x="434" y="235"/>
                  </a:lnTo>
                  <a:lnTo>
                    <a:pt x="435" y="239"/>
                  </a:lnTo>
                  <a:lnTo>
                    <a:pt x="438" y="243"/>
                  </a:lnTo>
                  <a:lnTo>
                    <a:pt x="439" y="246"/>
                  </a:lnTo>
                  <a:lnTo>
                    <a:pt x="442" y="248"/>
                  </a:lnTo>
                  <a:lnTo>
                    <a:pt x="462" y="238"/>
                  </a:lnTo>
                  <a:lnTo>
                    <a:pt x="461" y="235"/>
                  </a:lnTo>
                  <a:lnTo>
                    <a:pt x="459" y="234"/>
                  </a:lnTo>
                  <a:lnTo>
                    <a:pt x="457" y="230"/>
                  </a:lnTo>
                  <a:lnTo>
                    <a:pt x="454" y="225"/>
                  </a:lnTo>
                  <a:lnTo>
                    <a:pt x="449" y="217"/>
                  </a:lnTo>
                  <a:lnTo>
                    <a:pt x="445" y="210"/>
                  </a:lnTo>
                  <a:lnTo>
                    <a:pt x="438" y="202"/>
                  </a:lnTo>
                  <a:lnTo>
                    <a:pt x="432" y="194"/>
                  </a:lnTo>
                  <a:lnTo>
                    <a:pt x="427" y="188"/>
                  </a:lnTo>
                  <a:lnTo>
                    <a:pt x="424" y="183"/>
                  </a:lnTo>
                  <a:lnTo>
                    <a:pt x="419" y="178"/>
                  </a:lnTo>
                  <a:lnTo>
                    <a:pt x="416" y="172"/>
                  </a:lnTo>
                  <a:lnTo>
                    <a:pt x="411" y="167"/>
                  </a:lnTo>
                  <a:lnTo>
                    <a:pt x="406" y="161"/>
                  </a:lnTo>
                  <a:lnTo>
                    <a:pt x="400" y="156"/>
                  </a:lnTo>
                  <a:lnTo>
                    <a:pt x="396" y="151"/>
                  </a:lnTo>
                  <a:lnTo>
                    <a:pt x="389" y="145"/>
                  </a:lnTo>
                  <a:lnTo>
                    <a:pt x="384" y="140"/>
                  </a:lnTo>
                  <a:lnTo>
                    <a:pt x="377" y="133"/>
                  </a:lnTo>
                  <a:lnTo>
                    <a:pt x="372" y="128"/>
                  </a:lnTo>
                  <a:lnTo>
                    <a:pt x="365" y="122"/>
                  </a:lnTo>
                  <a:lnTo>
                    <a:pt x="358" y="117"/>
                  </a:lnTo>
                  <a:lnTo>
                    <a:pt x="353" y="110"/>
                  </a:lnTo>
                  <a:lnTo>
                    <a:pt x="346" y="105"/>
                  </a:lnTo>
                  <a:lnTo>
                    <a:pt x="338" y="99"/>
                  </a:lnTo>
                  <a:lnTo>
                    <a:pt x="331" y="93"/>
                  </a:lnTo>
                  <a:lnTo>
                    <a:pt x="323" y="87"/>
                  </a:lnTo>
                  <a:lnTo>
                    <a:pt x="315" y="81"/>
                  </a:lnTo>
                  <a:lnTo>
                    <a:pt x="306" y="74"/>
                  </a:lnTo>
                  <a:lnTo>
                    <a:pt x="298" y="69"/>
                  </a:lnTo>
                  <a:lnTo>
                    <a:pt x="290" y="64"/>
                  </a:lnTo>
                  <a:lnTo>
                    <a:pt x="282" y="60"/>
                  </a:lnTo>
                  <a:lnTo>
                    <a:pt x="271" y="54"/>
                  </a:lnTo>
                  <a:lnTo>
                    <a:pt x="261" y="48"/>
                  </a:lnTo>
                  <a:lnTo>
                    <a:pt x="252" y="43"/>
                  </a:lnTo>
                  <a:lnTo>
                    <a:pt x="244" y="39"/>
                  </a:lnTo>
                  <a:lnTo>
                    <a:pt x="233" y="34"/>
                  </a:lnTo>
                  <a:lnTo>
                    <a:pt x="222" y="29"/>
                  </a:lnTo>
                  <a:lnTo>
                    <a:pt x="213" y="27"/>
                  </a:lnTo>
                  <a:lnTo>
                    <a:pt x="202" y="24"/>
                  </a:lnTo>
                  <a:lnTo>
                    <a:pt x="190" y="20"/>
                  </a:lnTo>
                  <a:lnTo>
                    <a:pt x="179" y="16"/>
                  </a:lnTo>
                  <a:lnTo>
                    <a:pt x="169" y="12"/>
                  </a:lnTo>
                  <a:lnTo>
                    <a:pt x="156" y="11"/>
                  </a:lnTo>
                  <a:lnTo>
                    <a:pt x="144" y="7"/>
                  </a:lnTo>
                  <a:lnTo>
                    <a:pt x="132" y="5"/>
                  </a:lnTo>
                  <a:lnTo>
                    <a:pt x="119" y="3"/>
                  </a:lnTo>
                  <a:lnTo>
                    <a:pt x="108" y="3"/>
                  </a:lnTo>
                  <a:lnTo>
                    <a:pt x="95" y="1"/>
                  </a:lnTo>
                  <a:lnTo>
                    <a:pt x="81" y="0"/>
                  </a:lnTo>
                  <a:lnTo>
                    <a:pt x="68" y="0"/>
                  </a:lnTo>
                  <a:lnTo>
                    <a:pt x="56" y="0"/>
                  </a:lnTo>
                  <a:lnTo>
                    <a:pt x="41" y="0"/>
                  </a:lnTo>
                  <a:lnTo>
                    <a:pt x="27" y="1"/>
                  </a:lnTo>
                  <a:lnTo>
                    <a:pt x="14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7985136" y="936605"/>
              <a:ext cx="393700" cy="220663"/>
            </a:xfrm>
            <a:custGeom>
              <a:avLst/>
              <a:gdLst/>
              <a:ahLst/>
              <a:cxnLst>
                <a:cxn ang="0">
                  <a:pos x="24" y="267"/>
                </a:cxn>
                <a:cxn ang="0">
                  <a:pos x="27" y="248"/>
                </a:cxn>
                <a:cxn ang="0">
                  <a:pos x="35" y="225"/>
                </a:cxn>
                <a:cxn ang="0">
                  <a:pos x="44" y="196"/>
                </a:cxn>
                <a:cxn ang="0">
                  <a:pos x="55" y="175"/>
                </a:cxn>
                <a:cxn ang="0">
                  <a:pos x="63" y="159"/>
                </a:cxn>
                <a:cxn ang="0">
                  <a:pos x="73" y="144"/>
                </a:cxn>
                <a:cxn ang="0">
                  <a:pos x="83" y="128"/>
                </a:cxn>
                <a:cxn ang="0">
                  <a:pos x="96" y="112"/>
                </a:cxn>
                <a:cxn ang="0">
                  <a:pos x="109" y="96"/>
                </a:cxn>
                <a:cxn ang="0">
                  <a:pos x="125" y="84"/>
                </a:cxn>
                <a:cxn ang="0">
                  <a:pos x="143" y="69"/>
                </a:cxn>
                <a:cxn ang="0">
                  <a:pos x="160" y="58"/>
                </a:cxn>
                <a:cxn ang="0">
                  <a:pos x="180" y="48"/>
                </a:cxn>
                <a:cxn ang="0">
                  <a:pos x="203" y="40"/>
                </a:cxn>
                <a:cxn ang="0">
                  <a:pos x="226" y="34"/>
                </a:cxn>
                <a:cxn ang="0">
                  <a:pos x="252" y="30"/>
                </a:cxn>
                <a:cxn ang="0">
                  <a:pos x="275" y="26"/>
                </a:cxn>
                <a:cxn ang="0">
                  <a:pos x="297" y="25"/>
                </a:cxn>
                <a:cxn ang="0">
                  <a:pos x="318" y="23"/>
                </a:cxn>
                <a:cxn ang="0">
                  <a:pos x="336" y="23"/>
                </a:cxn>
                <a:cxn ang="0">
                  <a:pos x="359" y="25"/>
                </a:cxn>
                <a:cxn ang="0">
                  <a:pos x="390" y="29"/>
                </a:cxn>
                <a:cxn ang="0">
                  <a:pos x="417" y="34"/>
                </a:cxn>
                <a:cxn ang="0">
                  <a:pos x="437" y="40"/>
                </a:cxn>
                <a:cxn ang="0">
                  <a:pos x="456" y="49"/>
                </a:cxn>
                <a:cxn ang="0">
                  <a:pos x="474" y="61"/>
                </a:cxn>
                <a:cxn ang="0">
                  <a:pos x="495" y="49"/>
                </a:cxn>
                <a:cxn ang="0">
                  <a:pos x="485" y="40"/>
                </a:cxn>
                <a:cxn ang="0">
                  <a:pos x="462" y="26"/>
                </a:cxn>
                <a:cxn ang="0">
                  <a:pos x="443" y="18"/>
                </a:cxn>
                <a:cxn ang="0">
                  <a:pos x="419" y="10"/>
                </a:cxn>
                <a:cxn ang="0">
                  <a:pos x="389" y="3"/>
                </a:cxn>
                <a:cxn ang="0">
                  <a:pos x="366" y="2"/>
                </a:cxn>
                <a:cxn ang="0">
                  <a:pos x="347" y="0"/>
                </a:cxn>
                <a:cxn ang="0">
                  <a:pos x="328" y="0"/>
                </a:cxn>
                <a:cxn ang="0">
                  <a:pos x="307" y="2"/>
                </a:cxn>
                <a:cxn ang="0">
                  <a:pos x="283" y="3"/>
                </a:cxn>
                <a:cxn ang="0">
                  <a:pos x="257" y="6"/>
                </a:cxn>
                <a:cxn ang="0">
                  <a:pos x="231" y="11"/>
                </a:cxn>
                <a:cxn ang="0">
                  <a:pos x="203" y="15"/>
                </a:cxn>
                <a:cxn ang="0">
                  <a:pos x="178" y="23"/>
                </a:cxn>
                <a:cxn ang="0">
                  <a:pos x="156" y="34"/>
                </a:cxn>
                <a:cxn ang="0">
                  <a:pos x="136" y="46"/>
                </a:cxn>
                <a:cxn ang="0">
                  <a:pos x="116" y="58"/>
                </a:cxn>
                <a:cxn ang="0">
                  <a:pos x="98" y="74"/>
                </a:cxn>
                <a:cxn ang="0">
                  <a:pos x="83" y="91"/>
                </a:cxn>
                <a:cxn ang="0">
                  <a:pos x="70" y="107"/>
                </a:cxn>
                <a:cxn ang="0">
                  <a:pos x="56" y="123"/>
                </a:cxn>
                <a:cxn ang="0">
                  <a:pos x="47" y="140"/>
                </a:cxn>
                <a:cxn ang="0">
                  <a:pos x="38" y="159"/>
                </a:cxn>
                <a:cxn ang="0">
                  <a:pos x="28" y="175"/>
                </a:cxn>
                <a:cxn ang="0">
                  <a:pos x="16" y="206"/>
                </a:cxn>
                <a:cxn ang="0">
                  <a:pos x="8" y="235"/>
                </a:cxn>
                <a:cxn ang="0">
                  <a:pos x="1" y="256"/>
                </a:cxn>
                <a:cxn ang="0">
                  <a:pos x="0" y="275"/>
                </a:cxn>
              </a:cxnLst>
              <a:rect l="0" t="0" r="r" b="b"/>
              <a:pathLst>
                <a:path w="495" h="278">
                  <a:moveTo>
                    <a:pt x="23" y="278"/>
                  </a:moveTo>
                  <a:lnTo>
                    <a:pt x="23" y="274"/>
                  </a:lnTo>
                  <a:lnTo>
                    <a:pt x="24" y="267"/>
                  </a:lnTo>
                  <a:lnTo>
                    <a:pt x="24" y="262"/>
                  </a:lnTo>
                  <a:lnTo>
                    <a:pt x="27" y="256"/>
                  </a:lnTo>
                  <a:lnTo>
                    <a:pt x="27" y="248"/>
                  </a:lnTo>
                  <a:lnTo>
                    <a:pt x="31" y="243"/>
                  </a:lnTo>
                  <a:lnTo>
                    <a:pt x="32" y="233"/>
                  </a:lnTo>
                  <a:lnTo>
                    <a:pt x="35" y="225"/>
                  </a:lnTo>
                  <a:lnTo>
                    <a:pt x="38" y="216"/>
                  </a:lnTo>
                  <a:lnTo>
                    <a:pt x="42" y="206"/>
                  </a:lnTo>
                  <a:lnTo>
                    <a:pt x="44" y="196"/>
                  </a:lnTo>
                  <a:lnTo>
                    <a:pt x="50" y="185"/>
                  </a:lnTo>
                  <a:lnTo>
                    <a:pt x="52" y="181"/>
                  </a:lnTo>
                  <a:lnTo>
                    <a:pt x="55" y="175"/>
                  </a:lnTo>
                  <a:lnTo>
                    <a:pt x="58" y="170"/>
                  </a:lnTo>
                  <a:lnTo>
                    <a:pt x="62" y="166"/>
                  </a:lnTo>
                  <a:lnTo>
                    <a:pt x="63" y="159"/>
                  </a:lnTo>
                  <a:lnTo>
                    <a:pt x="67" y="154"/>
                  </a:lnTo>
                  <a:lnTo>
                    <a:pt x="70" y="150"/>
                  </a:lnTo>
                  <a:lnTo>
                    <a:pt x="73" y="144"/>
                  </a:lnTo>
                  <a:lnTo>
                    <a:pt x="75" y="138"/>
                  </a:lnTo>
                  <a:lnTo>
                    <a:pt x="79" y="132"/>
                  </a:lnTo>
                  <a:lnTo>
                    <a:pt x="83" y="128"/>
                  </a:lnTo>
                  <a:lnTo>
                    <a:pt x="87" y="123"/>
                  </a:lnTo>
                  <a:lnTo>
                    <a:pt x="90" y="116"/>
                  </a:lnTo>
                  <a:lnTo>
                    <a:pt x="96" y="112"/>
                  </a:lnTo>
                  <a:lnTo>
                    <a:pt x="100" y="105"/>
                  </a:lnTo>
                  <a:lnTo>
                    <a:pt x="105" y="101"/>
                  </a:lnTo>
                  <a:lnTo>
                    <a:pt x="109" y="96"/>
                  </a:lnTo>
                  <a:lnTo>
                    <a:pt x="114" y="92"/>
                  </a:lnTo>
                  <a:lnTo>
                    <a:pt x="120" y="88"/>
                  </a:lnTo>
                  <a:lnTo>
                    <a:pt x="125" y="84"/>
                  </a:lnTo>
                  <a:lnTo>
                    <a:pt x="131" y="79"/>
                  </a:lnTo>
                  <a:lnTo>
                    <a:pt x="136" y="74"/>
                  </a:lnTo>
                  <a:lnTo>
                    <a:pt x="143" y="69"/>
                  </a:lnTo>
                  <a:lnTo>
                    <a:pt x="148" y="66"/>
                  </a:lnTo>
                  <a:lnTo>
                    <a:pt x="153" y="61"/>
                  </a:lnTo>
                  <a:lnTo>
                    <a:pt x="160" y="58"/>
                  </a:lnTo>
                  <a:lnTo>
                    <a:pt x="167" y="56"/>
                  </a:lnTo>
                  <a:lnTo>
                    <a:pt x="174" y="52"/>
                  </a:lnTo>
                  <a:lnTo>
                    <a:pt x="180" y="48"/>
                  </a:lnTo>
                  <a:lnTo>
                    <a:pt x="187" y="45"/>
                  </a:lnTo>
                  <a:lnTo>
                    <a:pt x="195" y="42"/>
                  </a:lnTo>
                  <a:lnTo>
                    <a:pt x="203" y="40"/>
                  </a:lnTo>
                  <a:lnTo>
                    <a:pt x="210" y="37"/>
                  </a:lnTo>
                  <a:lnTo>
                    <a:pt x="218" y="35"/>
                  </a:lnTo>
                  <a:lnTo>
                    <a:pt x="226" y="34"/>
                  </a:lnTo>
                  <a:lnTo>
                    <a:pt x="236" y="34"/>
                  </a:lnTo>
                  <a:lnTo>
                    <a:pt x="244" y="31"/>
                  </a:lnTo>
                  <a:lnTo>
                    <a:pt x="252" y="30"/>
                  </a:lnTo>
                  <a:lnTo>
                    <a:pt x="260" y="29"/>
                  </a:lnTo>
                  <a:lnTo>
                    <a:pt x="268" y="27"/>
                  </a:lnTo>
                  <a:lnTo>
                    <a:pt x="275" y="26"/>
                  </a:lnTo>
                  <a:lnTo>
                    <a:pt x="283" y="25"/>
                  </a:lnTo>
                  <a:lnTo>
                    <a:pt x="289" y="25"/>
                  </a:lnTo>
                  <a:lnTo>
                    <a:pt x="297" y="25"/>
                  </a:lnTo>
                  <a:lnTo>
                    <a:pt x="304" y="25"/>
                  </a:lnTo>
                  <a:lnTo>
                    <a:pt x="311" y="23"/>
                  </a:lnTo>
                  <a:lnTo>
                    <a:pt x="318" y="23"/>
                  </a:lnTo>
                  <a:lnTo>
                    <a:pt x="324" y="23"/>
                  </a:lnTo>
                  <a:lnTo>
                    <a:pt x="331" y="23"/>
                  </a:lnTo>
                  <a:lnTo>
                    <a:pt x="336" y="23"/>
                  </a:lnTo>
                  <a:lnTo>
                    <a:pt x="343" y="23"/>
                  </a:lnTo>
                  <a:lnTo>
                    <a:pt x="350" y="25"/>
                  </a:lnTo>
                  <a:lnTo>
                    <a:pt x="359" y="25"/>
                  </a:lnTo>
                  <a:lnTo>
                    <a:pt x="371" y="25"/>
                  </a:lnTo>
                  <a:lnTo>
                    <a:pt x="381" y="26"/>
                  </a:lnTo>
                  <a:lnTo>
                    <a:pt x="390" y="29"/>
                  </a:lnTo>
                  <a:lnTo>
                    <a:pt x="400" y="30"/>
                  </a:lnTo>
                  <a:lnTo>
                    <a:pt x="408" y="31"/>
                  </a:lnTo>
                  <a:lnTo>
                    <a:pt x="417" y="34"/>
                  </a:lnTo>
                  <a:lnTo>
                    <a:pt x="425" y="37"/>
                  </a:lnTo>
                  <a:lnTo>
                    <a:pt x="431" y="38"/>
                  </a:lnTo>
                  <a:lnTo>
                    <a:pt x="437" y="40"/>
                  </a:lnTo>
                  <a:lnTo>
                    <a:pt x="443" y="42"/>
                  </a:lnTo>
                  <a:lnTo>
                    <a:pt x="448" y="45"/>
                  </a:lnTo>
                  <a:lnTo>
                    <a:pt x="456" y="49"/>
                  </a:lnTo>
                  <a:lnTo>
                    <a:pt x="464" y="54"/>
                  </a:lnTo>
                  <a:lnTo>
                    <a:pt x="470" y="57"/>
                  </a:lnTo>
                  <a:lnTo>
                    <a:pt x="474" y="61"/>
                  </a:lnTo>
                  <a:lnTo>
                    <a:pt x="475" y="62"/>
                  </a:lnTo>
                  <a:lnTo>
                    <a:pt x="478" y="65"/>
                  </a:lnTo>
                  <a:lnTo>
                    <a:pt x="495" y="49"/>
                  </a:lnTo>
                  <a:lnTo>
                    <a:pt x="493" y="48"/>
                  </a:lnTo>
                  <a:lnTo>
                    <a:pt x="490" y="44"/>
                  </a:lnTo>
                  <a:lnTo>
                    <a:pt x="485" y="40"/>
                  </a:lnTo>
                  <a:lnTo>
                    <a:pt x="479" y="37"/>
                  </a:lnTo>
                  <a:lnTo>
                    <a:pt x="470" y="31"/>
                  </a:lnTo>
                  <a:lnTo>
                    <a:pt x="462" y="26"/>
                  </a:lnTo>
                  <a:lnTo>
                    <a:pt x="455" y="23"/>
                  </a:lnTo>
                  <a:lnTo>
                    <a:pt x="448" y="21"/>
                  </a:lnTo>
                  <a:lnTo>
                    <a:pt x="443" y="18"/>
                  </a:lnTo>
                  <a:lnTo>
                    <a:pt x="436" y="17"/>
                  </a:lnTo>
                  <a:lnTo>
                    <a:pt x="427" y="13"/>
                  </a:lnTo>
                  <a:lnTo>
                    <a:pt x="419" y="10"/>
                  </a:lnTo>
                  <a:lnTo>
                    <a:pt x="409" y="7"/>
                  </a:lnTo>
                  <a:lnTo>
                    <a:pt x="400" y="7"/>
                  </a:lnTo>
                  <a:lnTo>
                    <a:pt x="389" y="3"/>
                  </a:lnTo>
                  <a:lnTo>
                    <a:pt x="378" y="3"/>
                  </a:lnTo>
                  <a:lnTo>
                    <a:pt x="373" y="2"/>
                  </a:lnTo>
                  <a:lnTo>
                    <a:pt x="366" y="2"/>
                  </a:lnTo>
                  <a:lnTo>
                    <a:pt x="359" y="2"/>
                  </a:lnTo>
                  <a:lnTo>
                    <a:pt x="355" y="2"/>
                  </a:lnTo>
                  <a:lnTo>
                    <a:pt x="347" y="0"/>
                  </a:lnTo>
                  <a:lnTo>
                    <a:pt x="342" y="0"/>
                  </a:lnTo>
                  <a:lnTo>
                    <a:pt x="334" y="0"/>
                  </a:lnTo>
                  <a:lnTo>
                    <a:pt x="328" y="0"/>
                  </a:lnTo>
                  <a:lnTo>
                    <a:pt x="320" y="0"/>
                  </a:lnTo>
                  <a:lnTo>
                    <a:pt x="314" y="0"/>
                  </a:lnTo>
                  <a:lnTo>
                    <a:pt x="307" y="2"/>
                  </a:lnTo>
                  <a:lnTo>
                    <a:pt x="299" y="3"/>
                  </a:lnTo>
                  <a:lnTo>
                    <a:pt x="291" y="3"/>
                  </a:lnTo>
                  <a:lnTo>
                    <a:pt x="283" y="3"/>
                  </a:lnTo>
                  <a:lnTo>
                    <a:pt x="275" y="3"/>
                  </a:lnTo>
                  <a:lnTo>
                    <a:pt x="266" y="5"/>
                  </a:lnTo>
                  <a:lnTo>
                    <a:pt x="257" y="6"/>
                  </a:lnTo>
                  <a:lnTo>
                    <a:pt x="249" y="7"/>
                  </a:lnTo>
                  <a:lnTo>
                    <a:pt x="240" y="9"/>
                  </a:lnTo>
                  <a:lnTo>
                    <a:pt x="231" y="11"/>
                  </a:lnTo>
                  <a:lnTo>
                    <a:pt x="222" y="11"/>
                  </a:lnTo>
                  <a:lnTo>
                    <a:pt x="213" y="14"/>
                  </a:lnTo>
                  <a:lnTo>
                    <a:pt x="203" y="15"/>
                  </a:lnTo>
                  <a:lnTo>
                    <a:pt x="195" y="18"/>
                  </a:lnTo>
                  <a:lnTo>
                    <a:pt x="186" y="21"/>
                  </a:lnTo>
                  <a:lnTo>
                    <a:pt x="178" y="23"/>
                  </a:lnTo>
                  <a:lnTo>
                    <a:pt x="170" y="26"/>
                  </a:lnTo>
                  <a:lnTo>
                    <a:pt x="164" y="30"/>
                  </a:lnTo>
                  <a:lnTo>
                    <a:pt x="156" y="34"/>
                  </a:lnTo>
                  <a:lnTo>
                    <a:pt x="148" y="37"/>
                  </a:lnTo>
                  <a:lnTo>
                    <a:pt x="143" y="41"/>
                  </a:lnTo>
                  <a:lnTo>
                    <a:pt x="136" y="46"/>
                  </a:lnTo>
                  <a:lnTo>
                    <a:pt x="129" y="49"/>
                  </a:lnTo>
                  <a:lnTo>
                    <a:pt x="122" y="54"/>
                  </a:lnTo>
                  <a:lnTo>
                    <a:pt x="116" y="58"/>
                  </a:lnTo>
                  <a:lnTo>
                    <a:pt x="112" y="65"/>
                  </a:lnTo>
                  <a:lnTo>
                    <a:pt x="105" y="69"/>
                  </a:lnTo>
                  <a:lnTo>
                    <a:pt x="98" y="74"/>
                  </a:lnTo>
                  <a:lnTo>
                    <a:pt x="93" y="79"/>
                  </a:lnTo>
                  <a:lnTo>
                    <a:pt x="89" y="85"/>
                  </a:lnTo>
                  <a:lnTo>
                    <a:pt x="83" y="91"/>
                  </a:lnTo>
                  <a:lnTo>
                    <a:pt x="79" y="96"/>
                  </a:lnTo>
                  <a:lnTo>
                    <a:pt x="74" y="100"/>
                  </a:lnTo>
                  <a:lnTo>
                    <a:pt x="70" y="107"/>
                  </a:lnTo>
                  <a:lnTo>
                    <a:pt x="65" y="112"/>
                  </a:lnTo>
                  <a:lnTo>
                    <a:pt x="61" y="119"/>
                  </a:lnTo>
                  <a:lnTo>
                    <a:pt x="56" y="123"/>
                  </a:lnTo>
                  <a:lnTo>
                    <a:pt x="54" y="130"/>
                  </a:lnTo>
                  <a:lnTo>
                    <a:pt x="50" y="135"/>
                  </a:lnTo>
                  <a:lnTo>
                    <a:pt x="47" y="140"/>
                  </a:lnTo>
                  <a:lnTo>
                    <a:pt x="44" y="147"/>
                  </a:lnTo>
                  <a:lnTo>
                    <a:pt x="40" y="154"/>
                  </a:lnTo>
                  <a:lnTo>
                    <a:pt x="38" y="159"/>
                  </a:lnTo>
                  <a:lnTo>
                    <a:pt x="35" y="163"/>
                  </a:lnTo>
                  <a:lnTo>
                    <a:pt x="31" y="169"/>
                  </a:lnTo>
                  <a:lnTo>
                    <a:pt x="28" y="175"/>
                  </a:lnTo>
                  <a:lnTo>
                    <a:pt x="23" y="185"/>
                  </a:lnTo>
                  <a:lnTo>
                    <a:pt x="20" y="197"/>
                  </a:lnTo>
                  <a:lnTo>
                    <a:pt x="16" y="206"/>
                  </a:lnTo>
                  <a:lnTo>
                    <a:pt x="13" y="217"/>
                  </a:lnTo>
                  <a:lnTo>
                    <a:pt x="9" y="225"/>
                  </a:lnTo>
                  <a:lnTo>
                    <a:pt x="8" y="235"/>
                  </a:lnTo>
                  <a:lnTo>
                    <a:pt x="5" y="243"/>
                  </a:lnTo>
                  <a:lnTo>
                    <a:pt x="4" y="249"/>
                  </a:lnTo>
                  <a:lnTo>
                    <a:pt x="1" y="256"/>
                  </a:lnTo>
                  <a:lnTo>
                    <a:pt x="1" y="262"/>
                  </a:lnTo>
                  <a:lnTo>
                    <a:pt x="0" y="270"/>
                  </a:lnTo>
                  <a:lnTo>
                    <a:pt x="0" y="275"/>
                  </a:lnTo>
                  <a:lnTo>
                    <a:pt x="23" y="278"/>
                  </a:lnTo>
                  <a:lnTo>
                    <a:pt x="23" y="2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49"/>
            <p:cNvSpPr>
              <a:spLocks/>
            </p:cNvSpPr>
            <p:nvPr/>
          </p:nvSpPr>
          <p:spPr bwMode="auto">
            <a:xfrm>
              <a:off x="7659699" y="1079480"/>
              <a:ext cx="339725" cy="88900"/>
            </a:xfrm>
            <a:custGeom>
              <a:avLst/>
              <a:gdLst/>
              <a:ahLst/>
              <a:cxnLst>
                <a:cxn ang="0">
                  <a:pos x="420" y="87"/>
                </a:cxn>
                <a:cxn ang="0">
                  <a:pos x="405" y="79"/>
                </a:cxn>
                <a:cxn ang="0">
                  <a:pos x="393" y="70"/>
                </a:cxn>
                <a:cxn ang="0">
                  <a:pos x="381" y="64"/>
                </a:cxn>
                <a:cxn ang="0">
                  <a:pos x="370" y="58"/>
                </a:cxn>
                <a:cxn ang="0">
                  <a:pos x="359" y="52"/>
                </a:cxn>
                <a:cxn ang="0">
                  <a:pos x="344" y="44"/>
                </a:cxn>
                <a:cxn ang="0">
                  <a:pos x="327" y="37"/>
                </a:cxn>
                <a:cxn ang="0">
                  <a:pos x="308" y="30"/>
                </a:cxn>
                <a:cxn ang="0">
                  <a:pos x="290" y="25"/>
                </a:cxn>
                <a:cxn ang="0">
                  <a:pos x="272" y="19"/>
                </a:cxn>
                <a:cxn ang="0">
                  <a:pos x="254" y="14"/>
                </a:cxn>
                <a:cxn ang="0">
                  <a:pos x="241" y="11"/>
                </a:cxn>
                <a:cxn ang="0">
                  <a:pos x="227" y="7"/>
                </a:cxn>
                <a:cxn ang="0">
                  <a:pos x="212" y="6"/>
                </a:cxn>
                <a:cxn ang="0">
                  <a:pos x="199" y="3"/>
                </a:cxn>
                <a:cxn ang="0">
                  <a:pos x="187" y="2"/>
                </a:cxn>
                <a:cxn ang="0">
                  <a:pos x="175" y="2"/>
                </a:cxn>
                <a:cxn ang="0">
                  <a:pos x="161" y="2"/>
                </a:cxn>
                <a:cxn ang="0">
                  <a:pos x="150" y="0"/>
                </a:cxn>
                <a:cxn ang="0">
                  <a:pos x="138" y="0"/>
                </a:cxn>
                <a:cxn ang="0">
                  <a:pos x="121" y="0"/>
                </a:cxn>
                <a:cxn ang="0">
                  <a:pos x="102" y="2"/>
                </a:cxn>
                <a:cxn ang="0">
                  <a:pos x="83" y="5"/>
                </a:cxn>
                <a:cxn ang="0">
                  <a:pos x="66" y="6"/>
                </a:cxn>
                <a:cxn ang="0">
                  <a:pos x="51" y="10"/>
                </a:cxn>
                <a:cxn ang="0">
                  <a:pos x="37" y="13"/>
                </a:cxn>
                <a:cxn ang="0">
                  <a:pos x="24" y="17"/>
                </a:cxn>
                <a:cxn ang="0">
                  <a:pos x="10" y="22"/>
                </a:cxn>
                <a:cxn ang="0">
                  <a:pos x="1" y="26"/>
                </a:cxn>
                <a:cxn ang="0">
                  <a:pos x="10" y="50"/>
                </a:cxn>
                <a:cxn ang="0">
                  <a:pos x="15" y="48"/>
                </a:cxn>
                <a:cxn ang="0">
                  <a:pos x="28" y="42"/>
                </a:cxn>
                <a:cxn ang="0">
                  <a:pos x="37" y="38"/>
                </a:cxn>
                <a:cxn ang="0">
                  <a:pos x="50" y="35"/>
                </a:cxn>
                <a:cxn ang="0">
                  <a:pos x="63" y="33"/>
                </a:cxn>
                <a:cxn ang="0">
                  <a:pos x="79" y="30"/>
                </a:cxn>
                <a:cxn ang="0">
                  <a:pos x="95" y="27"/>
                </a:cxn>
                <a:cxn ang="0">
                  <a:pos x="114" y="26"/>
                </a:cxn>
                <a:cxn ang="0">
                  <a:pos x="134" y="25"/>
                </a:cxn>
                <a:cxn ang="0">
                  <a:pos x="144" y="25"/>
                </a:cxn>
                <a:cxn ang="0">
                  <a:pos x="157" y="25"/>
                </a:cxn>
                <a:cxn ang="0">
                  <a:pos x="167" y="25"/>
                </a:cxn>
                <a:cxn ang="0">
                  <a:pos x="179" y="25"/>
                </a:cxn>
                <a:cxn ang="0">
                  <a:pos x="192" y="26"/>
                </a:cxn>
                <a:cxn ang="0">
                  <a:pos x="204" y="29"/>
                </a:cxn>
                <a:cxn ang="0">
                  <a:pos x="216" y="30"/>
                </a:cxn>
                <a:cxn ang="0">
                  <a:pos x="230" y="33"/>
                </a:cxn>
                <a:cxn ang="0">
                  <a:pos x="243" y="35"/>
                </a:cxn>
                <a:cxn ang="0">
                  <a:pos x="258" y="40"/>
                </a:cxn>
                <a:cxn ang="0">
                  <a:pos x="276" y="44"/>
                </a:cxn>
                <a:cxn ang="0">
                  <a:pos x="295" y="49"/>
                </a:cxn>
                <a:cxn ang="0">
                  <a:pos x="309" y="56"/>
                </a:cxn>
                <a:cxn ang="0">
                  <a:pos x="327" y="62"/>
                </a:cxn>
                <a:cxn ang="0">
                  <a:pos x="344" y="70"/>
                </a:cxn>
                <a:cxn ang="0">
                  <a:pos x="354" y="76"/>
                </a:cxn>
                <a:cxn ang="0">
                  <a:pos x="366" y="83"/>
                </a:cxn>
                <a:cxn ang="0">
                  <a:pos x="375" y="88"/>
                </a:cxn>
                <a:cxn ang="0">
                  <a:pos x="387" y="96"/>
                </a:cxn>
                <a:cxn ang="0">
                  <a:pos x="401" y="104"/>
                </a:cxn>
                <a:cxn ang="0">
                  <a:pos x="416" y="114"/>
                </a:cxn>
                <a:cxn ang="0">
                  <a:pos x="428" y="92"/>
                </a:cxn>
              </a:cxnLst>
              <a:rect l="0" t="0" r="r" b="b"/>
              <a:pathLst>
                <a:path w="428" h="114">
                  <a:moveTo>
                    <a:pt x="428" y="92"/>
                  </a:moveTo>
                  <a:lnTo>
                    <a:pt x="420" y="87"/>
                  </a:lnTo>
                  <a:lnTo>
                    <a:pt x="413" y="83"/>
                  </a:lnTo>
                  <a:lnTo>
                    <a:pt x="405" y="79"/>
                  </a:lnTo>
                  <a:lnTo>
                    <a:pt x="400" y="75"/>
                  </a:lnTo>
                  <a:lnTo>
                    <a:pt x="393" y="70"/>
                  </a:lnTo>
                  <a:lnTo>
                    <a:pt x="387" y="68"/>
                  </a:lnTo>
                  <a:lnTo>
                    <a:pt x="381" y="64"/>
                  </a:lnTo>
                  <a:lnTo>
                    <a:pt x="375" y="61"/>
                  </a:lnTo>
                  <a:lnTo>
                    <a:pt x="370" y="58"/>
                  </a:lnTo>
                  <a:lnTo>
                    <a:pt x="365" y="56"/>
                  </a:lnTo>
                  <a:lnTo>
                    <a:pt x="359" y="52"/>
                  </a:lnTo>
                  <a:lnTo>
                    <a:pt x="354" y="49"/>
                  </a:lnTo>
                  <a:lnTo>
                    <a:pt x="344" y="44"/>
                  </a:lnTo>
                  <a:lnTo>
                    <a:pt x="336" y="41"/>
                  </a:lnTo>
                  <a:lnTo>
                    <a:pt x="327" y="37"/>
                  </a:lnTo>
                  <a:lnTo>
                    <a:pt x="317" y="33"/>
                  </a:lnTo>
                  <a:lnTo>
                    <a:pt x="308" y="30"/>
                  </a:lnTo>
                  <a:lnTo>
                    <a:pt x="300" y="27"/>
                  </a:lnTo>
                  <a:lnTo>
                    <a:pt x="290" y="25"/>
                  </a:lnTo>
                  <a:lnTo>
                    <a:pt x="281" y="21"/>
                  </a:lnTo>
                  <a:lnTo>
                    <a:pt x="272" y="19"/>
                  </a:lnTo>
                  <a:lnTo>
                    <a:pt x="264" y="17"/>
                  </a:lnTo>
                  <a:lnTo>
                    <a:pt x="254" y="14"/>
                  </a:lnTo>
                  <a:lnTo>
                    <a:pt x="247" y="13"/>
                  </a:lnTo>
                  <a:lnTo>
                    <a:pt x="241" y="11"/>
                  </a:lnTo>
                  <a:lnTo>
                    <a:pt x="234" y="10"/>
                  </a:lnTo>
                  <a:lnTo>
                    <a:pt x="227" y="7"/>
                  </a:lnTo>
                  <a:lnTo>
                    <a:pt x="219" y="6"/>
                  </a:lnTo>
                  <a:lnTo>
                    <a:pt x="212" y="6"/>
                  </a:lnTo>
                  <a:lnTo>
                    <a:pt x="206" y="6"/>
                  </a:lnTo>
                  <a:lnTo>
                    <a:pt x="199" y="3"/>
                  </a:lnTo>
                  <a:lnTo>
                    <a:pt x="192" y="2"/>
                  </a:lnTo>
                  <a:lnTo>
                    <a:pt x="187" y="2"/>
                  </a:lnTo>
                  <a:lnTo>
                    <a:pt x="180" y="2"/>
                  </a:lnTo>
                  <a:lnTo>
                    <a:pt x="175" y="2"/>
                  </a:lnTo>
                  <a:lnTo>
                    <a:pt x="168" y="2"/>
                  </a:lnTo>
                  <a:lnTo>
                    <a:pt x="161" y="2"/>
                  </a:lnTo>
                  <a:lnTo>
                    <a:pt x="157" y="2"/>
                  </a:lnTo>
                  <a:lnTo>
                    <a:pt x="150" y="0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33" y="0"/>
                  </a:lnTo>
                  <a:lnTo>
                    <a:pt x="121" y="0"/>
                  </a:lnTo>
                  <a:lnTo>
                    <a:pt x="113" y="2"/>
                  </a:lnTo>
                  <a:lnTo>
                    <a:pt x="102" y="2"/>
                  </a:lnTo>
                  <a:lnTo>
                    <a:pt x="93" y="3"/>
                  </a:lnTo>
                  <a:lnTo>
                    <a:pt x="83" y="5"/>
                  </a:lnTo>
                  <a:lnTo>
                    <a:pt x="75" y="6"/>
                  </a:lnTo>
                  <a:lnTo>
                    <a:pt x="66" y="6"/>
                  </a:lnTo>
                  <a:lnTo>
                    <a:pt x="59" y="9"/>
                  </a:lnTo>
                  <a:lnTo>
                    <a:pt x="51" y="10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1" y="15"/>
                  </a:lnTo>
                  <a:lnTo>
                    <a:pt x="24" y="17"/>
                  </a:lnTo>
                  <a:lnTo>
                    <a:pt x="20" y="19"/>
                  </a:lnTo>
                  <a:lnTo>
                    <a:pt x="10" y="22"/>
                  </a:lnTo>
                  <a:lnTo>
                    <a:pt x="5" y="25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10" y="50"/>
                  </a:lnTo>
                  <a:lnTo>
                    <a:pt x="10" y="49"/>
                  </a:lnTo>
                  <a:lnTo>
                    <a:pt x="15" y="48"/>
                  </a:lnTo>
                  <a:lnTo>
                    <a:pt x="19" y="45"/>
                  </a:lnTo>
                  <a:lnTo>
                    <a:pt x="28" y="42"/>
                  </a:lnTo>
                  <a:lnTo>
                    <a:pt x="32" y="41"/>
                  </a:lnTo>
                  <a:lnTo>
                    <a:pt x="37" y="38"/>
                  </a:lnTo>
                  <a:lnTo>
                    <a:pt x="43" y="37"/>
                  </a:lnTo>
                  <a:lnTo>
                    <a:pt x="50" y="35"/>
                  </a:lnTo>
                  <a:lnTo>
                    <a:pt x="55" y="33"/>
                  </a:lnTo>
                  <a:lnTo>
                    <a:pt x="63" y="33"/>
                  </a:lnTo>
                  <a:lnTo>
                    <a:pt x="70" y="30"/>
                  </a:lnTo>
                  <a:lnTo>
                    <a:pt x="79" y="30"/>
                  </a:lnTo>
                  <a:lnTo>
                    <a:pt x="86" y="29"/>
                  </a:lnTo>
                  <a:lnTo>
                    <a:pt x="95" y="27"/>
                  </a:lnTo>
                  <a:lnTo>
                    <a:pt x="105" y="26"/>
                  </a:lnTo>
                  <a:lnTo>
                    <a:pt x="114" y="26"/>
                  </a:lnTo>
                  <a:lnTo>
                    <a:pt x="124" y="25"/>
                  </a:lnTo>
                  <a:lnTo>
                    <a:pt x="134" y="25"/>
                  </a:lnTo>
                  <a:lnTo>
                    <a:pt x="138" y="25"/>
                  </a:lnTo>
                  <a:lnTo>
                    <a:pt x="144" y="25"/>
                  </a:lnTo>
                  <a:lnTo>
                    <a:pt x="150" y="25"/>
                  </a:lnTo>
                  <a:lnTo>
                    <a:pt x="157" y="25"/>
                  </a:lnTo>
                  <a:lnTo>
                    <a:pt x="161" y="25"/>
                  </a:lnTo>
                  <a:lnTo>
                    <a:pt x="167" y="25"/>
                  </a:lnTo>
                  <a:lnTo>
                    <a:pt x="173" y="25"/>
                  </a:lnTo>
                  <a:lnTo>
                    <a:pt x="179" y="25"/>
                  </a:lnTo>
                  <a:lnTo>
                    <a:pt x="185" y="25"/>
                  </a:lnTo>
                  <a:lnTo>
                    <a:pt x="192" y="26"/>
                  </a:lnTo>
                  <a:lnTo>
                    <a:pt x="198" y="27"/>
                  </a:lnTo>
                  <a:lnTo>
                    <a:pt x="204" y="29"/>
                  </a:lnTo>
                  <a:lnTo>
                    <a:pt x="210" y="29"/>
                  </a:lnTo>
                  <a:lnTo>
                    <a:pt x="216" y="30"/>
                  </a:lnTo>
                  <a:lnTo>
                    <a:pt x="223" y="31"/>
                  </a:lnTo>
                  <a:lnTo>
                    <a:pt x="230" y="33"/>
                  </a:lnTo>
                  <a:lnTo>
                    <a:pt x="237" y="33"/>
                  </a:lnTo>
                  <a:lnTo>
                    <a:pt x="243" y="35"/>
                  </a:lnTo>
                  <a:lnTo>
                    <a:pt x="250" y="37"/>
                  </a:lnTo>
                  <a:lnTo>
                    <a:pt x="258" y="40"/>
                  </a:lnTo>
                  <a:lnTo>
                    <a:pt x="268" y="42"/>
                  </a:lnTo>
                  <a:lnTo>
                    <a:pt x="276" y="44"/>
                  </a:lnTo>
                  <a:lnTo>
                    <a:pt x="285" y="46"/>
                  </a:lnTo>
                  <a:lnTo>
                    <a:pt x="295" y="49"/>
                  </a:lnTo>
                  <a:lnTo>
                    <a:pt x="301" y="52"/>
                  </a:lnTo>
                  <a:lnTo>
                    <a:pt x="309" y="56"/>
                  </a:lnTo>
                  <a:lnTo>
                    <a:pt x="317" y="58"/>
                  </a:lnTo>
                  <a:lnTo>
                    <a:pt x="327" y="62"/>
                  </a:lnTo>
                  <a:lnTo>
                    <a:pt x="335" y="65"/>
                  </a:lnTo>
                  <a:lnTo>
                    <a:pt x="344" y="70"/>
                  </a:lnTo>
                  <a:lnTo>
                    <a:pt x="348" y="73"/>
                  </a:lnTo>
                  <a:lnTo>
                    <a:pt x="354" y="76"/>
                  </a:lnTo>
                  <a:lnTo>
                    <a:pt x="359" y="79"/>
                  </a:lnTo>
                  <a:lnTo>
                    <a:pt x="366" y="83"/>
                  </a:lnTo>
                  <a:lnTo>
                    <a:pt x="370" y="85"/>
                  </a:lnTo>
                  <a:lnTo>
                    <a:pt x="375" y="88"/>
                  </a:lnTo>
                  <a:lnTo>
                    <a:pt x="382" y="91"/>
                  </a:lnTo>
                  <a:lnTo>
                    <a:pt x="387" y="96"/>
                  </a:lnTo>
                  <a:lnTo>
                    <a:pt x="394" y="99"/>
                  </a:lnTo>
                  <a:lnTo>
                    <a:pt x="401" y="104"/>
                  </a:lnTo>
                  <a:lnTo>
                    <a:pt x="408" y="108"/>
                  </a:lnTo>
                  <a:lnTo>
                    <a:pt x="416" y="114"/>
                  </a:lnTo>
                  <a:lnTo>
                    <a:pt x="428" y="92"/>
                  </a:lnTo>
                  <a:lnTo>
                    <a:pt x="428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50"/>
            <p:cNvSpPr>
              <a:spLocks/>
            </p:cNvSpPr>
            <p:nvPr/>
          </p:nvSpPr>
          <p:spPr bwMode="auto">
            <a:xfrm>
              <a:off x="6608774" y="955655"/>
              <a:ext cx="430212" cy="428625"/>
            </a:xfrm>
            <a:custGeom>
              <a:avLst/>
              <a:gdLst/>
              <a:ahLst/>
              <a:cxnLst>
                <a:cxn ang="0">
                  <a:pos x="198" y="5"/>
                </a:cxn>
                <a:cxn ang="0">
                  <a:pos x="174" y="13"/>
                </a:cxn>
                <a:cxn ang="0">
                  <a:pos x="137" y="29"/>
                </a:cxn>
                <a:cxn ang="0">
                  <a:pos x="101" y="52"/>
                </a:cxn>
                <a:cxn ang="0">
                  <a:pos x="73" y="79"/>
                </a:cxn>
                <a:cxn ang="0">
                  <a:pos x="49" y="107"/>
                </a:cxn>
                <a:cxn ang="0">
                  <a:pos x="31" y="138"/>
                </a:cxn>
                <a:cxn ang="0">
                  <a:pos x="18" y="169"/>
                </a:cxn>
                <a:cxn ang="0">
                  <a:pos x="8" y="200"/>
                </a:cxn>
                <a:cxn ang="0">
                  <a:pos x="1" y="239"/>
                </a:cxn>
                <a:cxn ang="0">
                  <a:pos x="0" y="278"/>
                </a:cxn>
                <a:cxn ang="0">
                  <a:pos x="4" y="316"/>
                </a:cxn>
                <a:cxn ang="0">
                  <a:pos x="15" y="352"/>
                </a:cxn>
                <a:cxn ang="0">
                  <a:pos x="28" y="386"/>
                </a:cxn>
                <a:cxn ang="0">
                  <a:pos x="47" y="417"/>
                </a:cxn>
                <a:cxn ang="0">
                  <a:pos x="70" y="445"/>
                </a:cxn>
                <a:cxn ang="0">
                  <a:pos x="97" y="471"/>
                </a:cxn>
                <a:cxn ang="0">
                  <a:pos x="125" y="491"/>
                </a:cxn>
                <a:cxn ang="0">
                  <a:pos x="156" y="508"/>
                </a:cxn>
                <a:cxn ang="0">
                  <a:pos x="189" y="522"/>
                </a:cxn>
                <a:cxn ang="0">
                  <a:pos x="224" y="533"/>
                </a:cxn>
                <a:cxn ang="0">
                  <a:pos x="257" y="537"/>
                </a:cxn>
                <a:cxn ang="0">
                  <a:pos x="292" y="538"/>
                </a:cxn>
                <a:cxn ang="0">
                  <a:pos x="326" y="533"/>
                </a:cxn>
                <a:cxn ang="0">
                  <a:pos x="360" y="523"/>
                </a:cxn>
                <a:cxn ang="0">
                  <a:pos x="390" y="508"/>
                </a:cxn>
                <a:cxn ang="0">
                  <a:pos x="417" y="492"/>
                </a:cxn>
                <a:cxn ang="0">
                  <a:pos x="440" y="473"/>
                </a:cxn>
                <a:cxn ang="0">
                  <a:pos x="462" y="455"/>
                </a:cxn>
                <a:cxn ang="0">
                  <a:pos x="481" y="434"/>
                </a:cxn>
                <a:cxn ang="0">
                  <a:pos x="497" y="414"/>
                </a:cxn>
                <a:cxn ang="0">
                  <a:pos x="510" y="393"/>
                </a:cxn>
                <a:cxn ang="0">
                  <a:pos x="526" y="359"/>
                </a:cxn>
                <a:cxn ang="0">
                  <a:pos x="537" y="320"/>
                </a:cxn>
                <a:cxn ang="0">
                  <a:pos x="543" y="281"/>
                </a:cxn>
                <a:cxn ang="0">
                  <a:pos x="543" y="241"/>
                </a:cxn>
                <a:cxn ang="0">
                  <a:pos x="536" y="203"/>
                </a:cxn>
                <a:cxn ang="0">
                  <a:pos x="524" y="165"/>
                </a:cxn>
                <a:cxn ang="0">
                  <a:pos x="508" y="132"/>
                </a:cxn>
                <a:cxn ang="0">
                  <a:pos x="489" y="102"/>
                </a:cxn>
                <a:cxn ang="0">
                  <a:pos x="467" y="78"/>
                </a:cxn>
                <a:cxn ang="0">
                  <a:pos x="448" y="60"/>
                </a:cxn>
                <a:cxn ang="0">
                  <a:pos x="428" y="47"/>
                </a:cxn>
                <a:cxn ang="0">
                  <a:pos x="403" y="32"/>
                </a:cxn>
                <a:cxn ang="0">
                  <a:pos x="360" y="17"/>
                </a:cxn>
                <a:cxn ang="0">
                  <a:pos x="319" y="6"/>
                </a:cxn>
                <a:cxn ang="0">
                  <a:pos x="280" y="1"/>
                </a:cxn>
                <a:cxn ang="0">
                  <a:pos x="249" y="0"/>
                </a:cxn>
                <a:cxn ang="0">
                  <a:pos x="228" y="0"/>
                </a:cxn>
                <a:cxn ang="0">
                  <a:pos x="218" y="1"/>
                </a:cxn>
              </a:cxnLst>
              <a:rect l="0" t="0" r="r" b="b"/>
              <a:pathLst>
                <a:path w="543" h="538">
                  <a:moveTo>
                    <a:pt x="218" y="1"/>
                  </a:moveTo>
                  <a:lnTo>
                    <a:pt x="210" y="2"/>
                  </a:lnTo>
                  <a:lnTo>
                    <a:pt x="205" y="5"/>
                  </a:lnTo>
                  <a:lnTo>
                    <a:pt x="198" y="5"/>
                  </a:lnTo>
                  <a:lnTo>
                    <a:pt x="191" y="8"/>
                  </a:lnTo>
                  <a:lnTo>
                    <a:pt x="186" y="9"/>
                  </a:lnTo>
                  <a:lnTo>
                    <a:pt x="179" y="10"/>
                  </a:lnTo>
                  <a:lnTo>
                    <a:pt x="174" y="13"/>
                  </a:lnTo>
                  <a:lnTo>
                    <a:pt x="168" y="16"/>
                  </a:lnTo>
                  <a:lnTo>
                    <a:pt x="156" y="19"/>
                  </a:lnTo>
                  <a:lnTo>
                    <a:pt x="147" y="24"/>
                  </a:lnTo>
                  <a:lnTo>
                    <a:pt x="137" y="29"/>
                  </a:lnTo>
                  <a:lnTo>
                    <a:pt x="128" y="36"/>
                  </a:lnTo>
                  <a:lnTo>
                    <a:pt x="119" y="40"/>
                  </a:lnTo>
                  <a:lnTo>
                    <a:pt x="109" y="45"/>
                  </a:lnTo>
                  <a:lnTo>
                    <a:pt x="101" y="52"/>
                  </a:lnTo>
                  <a:lnTo>
                    <a:pt x="94" y="59"/>
                  </a:lnTo>
                  <a:lnTo>
                    <a:pt x="85" y="66"/>
                  </a:lnTo>
                  <a:lnTo>
                    <a:pt x="80" y="71"/>
                  </a:lnTo>
                  <a:lnTo>
                    <a:pt x="73" y="79"/>
                  </a:lnTo>
                  <a:lnTo>
                    <a:pt x="67" y="86"/>
                  </a:lnTo>
                  <a:lnTo>
                    <a:pt x="61" y="93"/>
                  </a:lnTo>
                  <a:lnTo>
                    <a:pt x="54" y="99"/>
                  </a:lnTo>
                  <a:lnTo>
                    <a:pt x="49" y="107"/>
                  </a:lnTo>
                  <a:lnTo>
                    <a:pt x="45" y="115"/>
                  </a:lnTo>
                  <a:lnTo>
                    <a:pt x="39" y="122"/>
                  </a:lnTo>
                  <a:lnTo>
                    <a:pt x="35" y="130"/>
                  </a:lnTo>
                  <a:lnTo>
                    <a:pt x="31" y="138"/>
                  </a:lnTo>
                  <a:lnTo>
                    <a:pt x="28" y="146"/>
                  </a:lnTo>
                  <a:lnTo>
                    <a:pt x="24" y="153"/>
                  </a:lnTo>
                  <a:lnTo>
                    <a:pt x="20" y="161"/>
                  </a:lnTo>
                  <a:lnTo>
                    <a:pt x="18" y="169"/>
                  </a:lnTo>
                  <a:lnTo>
                    <a:pt x="15" y="177"/>
                  </a:lnTo>
                  <a:lnTo>
                    <a:pt x="12" y="184"/>
                  </a:lnTo>
                  <a:lnTo>
                    <a:pt x="10" y="194"/>
                  </a:lnTo>
                  <a:lnTo>
                    <a:pt x="8" y="200"/>
                  </a:lnTo>
                  <a:lnTo>
                    <a:pt x="7" y="210"/>
                  </a:lnTo>
                  <a:lnTo>
                    <a:pt x="4" y="219"/>
                  </a:lnTo>
                  <a:lnTo>
                    <a:pt x="3" y="230"/>
                  </a:lnTo>
                  <a:lnTo>
                    <a:pt x="1" y="239"/>
                  </a:lnTo>
                  <a:lnTo>
                    <a:pt x="1" y="250"/>
                  </a:lnTo>
                  <a:lnTo>
                    <a:pt x="0" y="258"/>
                  </a:lnTo>
                  <a:lnTo>
                    <a:pt x="0" y="269"/>
                  </a:lnTo>
                  <a:lnTo>
                    <a:pt x="0" y="278"/>
                  </a:lnTo>
                  <a:lnTo>
                    <a:pt x="1" y="289"/>
                  </a:lnTo>
                  <a:lnTo>
                    <a:pt x="1" y="298"/>
                  </a:lnTo>
                  <a:lnTo>
                    <a:pt x="3" y="308"/>
                  </a:lnTo>
                  <a:lnTo>
                    <a:pt x="4" y="316"/>
                  </a:lnTo>
                  <a:lnTo>
                    <a:pt x="5" y="325"/>
                  </a:lnTo>
                  <a:lnTo>
                    <a:pt x="8" y="335"/>
                  </a:lnTo>
                  <a:lnTo>
                    <a:pt x="11" y="343"/>
                  </a:lnTo>
                  <a:lnTo>
                    <a:pt x="15" y="352"/>
                  </a:lnTo>
                  <a:lnTo>
                    <a:pt x="19" y="362"/>
                  </a:lnTo>
                  <a:lnTo>
                    <a:pt x="22" y="370"/>
                  </a:lnTo>
                  <a:lnTo>
                    <a:pt x="24" y="378"/>
                  </a:lnTo>
                  <a:lnTo>
                    <a:pt x="28" y="386"/>
                  </a:lnTo>
                  <a:lnTo>
                    <a:pt x="32" y="394"/>
                  </a:lnTo>
                  <a:lnTo>
                    <a:pt x="36" y="401"/>
                  </a:lnTo>
                  <a:lnTo>
                    <a:pt x="42" y="410"/>
                  </a:lnTo>
                  <a:lnTo>
                    <a:pt x="47" y="417"/>
                  </a:lnTo>
                  <a:lnTo>
                    <a:pt x="54" y="425"/>
                  </a:lnTo>
                  <a:lnTo>
                    <a:pt x="59" y="432"/>
                  </a:lnTo>
                  <a:lnTo>
                    <a:pt x="63" y="438"/>
                  </a:lnTo>
                  <a:lnTo>
                    <a:pt x="70" y="445"/>
                  </a:lnTo>
                  <a:lnTo>
                    <a:pt x="77" y="452"/>
                  </a:lnTo>
                  <a:lnTo>
                    <a:pt x="84" y="459"/>
                  </a:lnTo>
                  <a:lnTo>
                    <a:pt x="90" y="464"/>
                  </a:lnTo>
                  <a:lnTo>
                    <a:pt x="97" y="471"/>
                  </a:lnTo>
                  <a:lnTo>
                    <a:pt x="105" y="476"/>
                  </a:lnTo>
                  <a:lnTo>
                    <a:pt x="112" y="482"/>
                  </a:lnTo>
                  <a:lnTo>
                    <a:pt x="119" y="486"/>
                  </a:lnTo>
                  <a:lnTo>
                    <a:pt x="125" y="491"/>
                  </a:lnTo>
                  <a:lnTo>
                    <a:pt x="133" y="496"/>
                  </a:lnTo>
                  <a:lnTo>
                    <a:pt x="140" y="500"/>
                  </a:lnTo>
                  <a:lnTo>
                    <a:pt x="148" y="504"/>
                  </a:lnTo>
                  <a:lnTo>
                    <a:pt x="156" y="508"/>
                  </a:lnTo>
                  <a:lnTo>
                    <a:pt x="166" y="512"/>
                  </a:lnTo>
                  <a:lnTo>
                    <a:pt x="172" y="517"/>
                  </a:lnTo>
                  <a:lnTo>
                    <a:pt x="180" y="519"/>
                  </a:lnTo>
                  <a:lnTo>
                    <a:pt x="189" y="522"/>
                  </a:lnTo>
                  <a:lnTo>
                    <a:pt x="198" y="526"/>
                  </a:lnTo>
                  <a:lnTo>
                    <a:pt x="206" y="527"/>
                  </a:lnTo>
                  <a:lnTo>
                    <a:pt x="214" y="530"/>
                  </a:lnTo>
                  <a:lnTo>
                    <a:pt x="224" y="533"/>
                  </a:lnTo>
                  <a:lnTo>
                    <a:pt x="232" y="534"/>
                  </a:lnTo>
                  <a:lnTo>
                    <a:pt x="241" y="535"/>
                  </a:lnTo>
                  <a:lnTo>
                    <a:pt x="249" y="537"/>
                  </a:lnTo>
                  <a:lnTo>
                    <a:pt x="257" y="537"/>
                  </a:lnTo>
                  <a:lnTo>
                    <a:pt x="267" y="538"/>
                  </a:lnTo>
                  <a:lnTo>
                    <a:pt x="275" y="538"/>
                  </a:lnTo>
                  <a:lnTo>
                    <a:pt x="284" y="538"/>
                  </a:lnTo>
                  <a:lnTo>
                    <a:pt x="292" y="538"/>
                  </a:lnTo>
                  <a:lnTo>
                    <a:pt x="302" y="538"/>
                  </a:lnTo>
                  <a:lnTo>
                    <a:pt x="310" y="535"/>
                  </a:lnTo>
                  <a:lnTo>
                    <a:pt x="318" y="534"/>
                  </a:lnTo>
                  <a:lnTo>
                    <a:pt x="326" y="533"/>
                  </a:lnTo>
                  <a:lnTo>
                    <a:pt x="334" y="531"/>
                  </a:lnTo>
                  <a:lnTo>
                    <a:pt x="343" y="529"/>
                  </a:lnTo>
                  <a:lnTo>
                    <a:pt x="351" y="526"/>
                  </a:lnTo>
                  <a:lnTo>
                    <a:pt x="360" y="523"/>
                  </a:lnTo>
                  <a:lnTo>
                    <a:pt x="369" y="521"/>
                  </a:lnTo>
                  <a:lnTo>
                    <a:pt x="376" y="517"/>
                  </a:lnTo>
                  <a:lnTo>
                    <a:pt x="382" y="512"/>
                  </a:lnTo>
                  <a:lnTo>
                    <a:pt x="390" y="508"/>
                  </a:lnTo>
                  <a:lnTo>
                    <a:pt x="397" y="506"/>
                  </a:lnTo>
                  <a:lnTo>
                    <a:pt x="404" y="500"/>
                  </a:lnTo>
                  <a:lnTo>
                    <a:pt x="411" y="498"/>
                  </a:lnTo>
                  <a:lnTo>
                    <a:pt x="417" y="492"/>
                  </a:lnTo>
                  <a:lnTo>
                    <a:pt x="424" y="490"/>
                  </a:lnTo>
                  <a:lnTo>
                    <a:pt x="430" y="484"/>
                  </a:lnTo>
                  <a:lnTo>
                    <a:pt x="436" y="479"/>
                  </a:lnTo>
                  <a:lnTo>
                    <a:pt x="440" y="473"/>
                  </a:lnTo>
                  <a:lnTo>
                    <a:pt x="447" y="469"/>
                  </a:lnTo>
                  <a:lnTo>
                    <a:pt x="452" y="464"/>
                  </a:lnTo>
                  <a:lnTo>
                    <a:pt x="458" y="460"/>
                  </a:lnTo>
                  <a:lnTo>
                    <a:pt x="462" y="455"/>
                  </a:lnTo>
                  <a:lnTo>
                    <a:pt x="467" y="451"/>
                  </a:lnTo>
                  <a:lnTo>
                    <a:pt x="471" y="445"/>
                  </a:lnTo>
                  <a:lnTo>
                    <a:pt x="475" y="440"/>
                  </a:lnTo>
                  <a:lnTo>
                    <a:pt x="481" y="434"/>
                  </a:lnTo>
                  <a:lnTo>
                    <a:pt x="485" y="430"/>
                  </a:lnTo>
                  <a:lnTo>
                    <a:pt x="489" y="424"/>
                  </a:lnTo>
                  <a:lnTo>
                    <a:pt x="493" y="420"/>
                  </a:lnTo>
                  <a:lnTo>
                    <a:pt x="497" y="414"/>
                  </a:lnTo>
                  <a:lnTo>
                    <a:pt x="501" y="410"/>
                  </a:lnTo>
                  <a:lnTo>
                    <a:pt x="504" y="403"/>
                  </a:lnTo>
                  <a:lnTo>
                    <a:pt x="506" y="398"/>
                  </a:lnTo>
                  <a:lnTo>
                    <a:pt x="510" y="393"/>
                  </a:lnTo>
                  <a:lnTo>
                    <a:pt x="513" y="387"/>
                  </a:lnTo>
                  <a:lnTo>
                    <a:pt x="518" y="379"/>
                  </a:lnTo>
                  <a:lnTo>
                    <a:pt x="524" y="370"/>
                  </a:lnTo>
                  <a:lnTo>
                    <a:pt x="526" y="359"/>
                  </a:lnTo>
                  <a:lnTo>
                    <a:pt x="529" y="350"/>
                  </a:lnTo>
                  <a:lnTo>
                    <a:pt x="533" y="339"/>
                  </a:lnTo>
                  <a:lnTo>
                    <a:pt x="536" y="329"/>
                  </a:lnTo>
                  <a:lnTo>
                    <a:pt x="537" y="320"/>
                  </a:lnTo>
                  <a:lnTo>
                    <a:pt x="540" y="311"/>
                  </a:lnTo>
                  <a:lnTo>
                    <a:pt x="541" y="300"/>
                  </a:lnTo>
                  <a:lnTo>
                    <a:pt x="543" y="290"/>
                  </a:lnTo>
                  <a:lnTo>
                    <a:pt x="543" y="281"/>
                  </a:lnTo>
                  <a:lnTo>
                    <a:pt x="543" y="270"/>
                  </a:lnTo>
                  <a:lnTo>
                    <a:pt x="543" y="261"/>
                  </a:lnTo>
                  <a:lnTo>
                    <a:pt x="543" y="251"/>
                  </a:lnTo>
                  <a:lnTo>
                    <a:pt x="543" y="241"/>
                  </a:lnTo>
                  <a:lnTo>
                    <a:pt x="541" y="233"/>
                  </a:lnTo>
                  <a:lnTo>
                    <a:pt x="540" y="223"/>
                  </a:lnTo>
                  <a:lnTo>
                    <a:pt x="539" y="214"/>
                  </a:lnTo>
                  <a:lnTo>
                    <a:pt x="536" y="203"/>
                  </a:lnTo>
                  <a:lnTo>
                    <a:pt x="533" y="194"/>
                  </a:lnTo>
                  <a:lnTo>
                    <a:pt x="530" y="184"/>
                  </a:lnTo>
                  <a:lnTo>
                    <a:pt x="528" y="175"/>
                  </a:lnTo>
                  <a:lnTo>
                    <a:pt x="524" y="165"/>
                  </a:lnTo>
                  <a:lnTo>
                    <a:pt x="520" y="157"/>
                  </a:lnTo>
                  <a:lnTo>
                    <a:pt x="516" y="149"/>
                  </a:lnTo>
                  <a:lnTo>
                    <a:pt x="513" y="141"/>
                  </a:lnTo>
                  <a:lnTo>
                    <a:pt x="508" y="132"/>
                  </a:lnTo>
                  <a:lnTo>
                    <a:pt x="504" y="125"/>
                  </a:lnTo>
                  <a:lnTo>
                    <a:pt x="498" y="115"/>
                  </a:lnTo>
                  <a:lnTo>
                    <a:pt x="494" y="110"/>
                  </a:lnTo>
                  <a:lnTo>
                    <a:pt x="489" y="102"/>
                  </a:lnTo>
                  <a:lnTo>
                    <a:pt x="483" y="95"/>
                  </a:lnTo>
                  <a:lnTo>
                    <a:pt x="478" y="90"/>
                  </a:lnTo>
                  <a:lnTo>
                    <a:pt x="473" y="83"/>
                  </a:lnTo>
                  <a:lnTo>
                    <a:pt x="467" y="78"/>
                  </a:lnTo>
                  <a:lnTo>
                    <a:pt x="462" y="74"/>
                  </a:lnTo>
                  <a:lnTo>
                    <a:pt x="458" y="68"/>
                  </a:lnTo>
                  <a:lnTo>
                    <a:pt x="454" y="66"/>
                  </a:lnTo>
                  <a:lnTo>
                    <a:pt x="448" y="60"/>
                  </a:lnTo>
                  <a:lnTo>
                    <a:pt x="444" y="58"/>
                  </a:lnTo>
                  <a:lnTo>
                    <a:pt x="439" y="54"/>
                  </a:lnTo>
                  <a:lnTo>
                    <a:pt x="435" y="51"/>
                  </a:lnTo>
                  <a:lnTo>
                    <a:pt x="428" y="47"/>
                  </a:lnTo>
                  <a:lnTo>
                    <a:pt x="423" y="44"/>
                  </a:lnTo>
                  <a:lnTo>
                    <a:pt x="417" y="40"/>
                  </a:lnTo>
                  <a:lnTo>
                    <a:pt x="413" y="37"/>
                  </a:lnTo>
                  <a:lnTo>
                    <a:pt x="403" y="32"/>
                  </a:lnTo>
                  <a:lnTo>
                    <a:pt x="393" y="28"/>
                  </a:lnTo>
                  <a:lnTo>
                    <a:pt x="382" y="23"/>
                  </a:lnTo>
                  <a:lnTo>
                    <a:pt x="372" y="20"/>
                  </a:lnTo>
                  <a:lnTo>
                    <a:pt x="360" y="17"/>
                  </a:lnTo>
                  <a:lnTo>
                    <a:pt x="350" y="13"/>
                  </a:lnTo>
                  <a:lnTo>
                    <a:pt x="338" y="10"/>
                  </a:lnTo>
                  <a:lnTo>
                    <a:pt x="329" y="9"/>
                  </a:lnTo>
                  <a:lnTo>
                    <a:pt x="319" y="6"/>
                  </a:lnTo>
                  <a:lnTo>
                    <a:pt x="310" y="5"/>
                  </a:lnTo>
                  <a:lnTo>
                    <a:pt x="299" y="4"/>
                  </a:lnTo>
                  <a:lnTo>
                    <a:pt x="290" y="2"/>
                  </a:lnTo>
                  <a:lnTo>
                    <a:pt x="280" y="1"/>
                  </a:lnTo>
                  <a:lnTo>
                    <a:pt x="272" y="1"/>
                  </a:lnTo>
                  <a:lnTo>
                    <a:pt x="263" y="0"/>
                  </a:lnTo>
                  <a:lnTo>
                    <a:pt x="256" y="0"/>
                  </a:lnTo>
                  <a:lnTo>
                    <a:pt x="249" y="0"/>
                  </a:lnTo>
                  <a:lnTo>
                    <a:pt x="244" y="0"/>
                  </a:lnTo>
                  <a:lnTo>
                    <a:pt x="237" y="0"/>
                  </a:lnTo>
                  <a:lnTo>
                    <a:pt x="232" y="0"/>
                  </a:lnTo>
                  <a:lnTo>
                    <a:pt x="228" y="0"/>
                  </a:lnTo>
                  <a:lnTo>
                    <a:pt x="224" y="0"/>
                  </a:lnTo>
                  <a:lnTo>
                    <a:pt x="218" y="0"/>
                  </a:lnTo>
                  <a:lnTo>
                    <a:pt x="218" y="1"/>
                  </a:lnTo>
                  <a:lnTo>
                    <a:pt x="218" y="1"/>
                  </a:lnTo>
                  <a:close/>
                </a:path>
              </a:pathLst>
            </a:custGeom>
            <a:solidFill>
              <a:srgbClr val="FFE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51"/>
            <p:cNvSpPr>
              <a:spLocks/>
            </p:cNvSpPr>
            <p:nvPr/>
          </p:nvSpPr>
          <p:spPr bwMode="auto">
            <a:xfrm>
              <a:off x="6673861" y="1023917"/>
              <a:ext cx="303212" cy="293688"/>
            </a:xfrm>
            <a:custGeom>
              <a:avLst/>
              <a:gdLst/>
              <a:ahLst/>
              <a:cxnLst>
                <a:cxn ang="0">
                  <a:pos x="287" y="25"/>
                </a:cxn>
                <a:cxn ang="0">
                  <a:pos x="263" y="13"/>
                </a:cxn>
                <a:cxn ang="0">
                  <a:pos x="238" y="4"/>
                </a:cxn>
                <a:cxn ang="0">
                  <a:pos x="213" y="1"/>
                </a:cxn>
                <a:cxn ang="0">
                  <a:pos x="186" y="0"/>
                </a:cxn>
                <a:cxn ang="0">
                  <a:pos x="162" y="3"/>
                </a:cxn>
                <a:cxn ang="0">
                  <a:pos x="136" y="8"/>
                </a:cxn>
                <a:cxn ang="0">
                  <a:pos x="111" y="20"/>
                </a:cxn>
                <a:cxn ang="0">
                  <a:pos x="88" y="31"/>
                </a:cxn>
                <a:cxn ang="0">
                  <a:pos x="68" y="46"/>
                </a:cxn>
                <a:cxn ang="0">
                  <a:pos x="41" y="70"/>
                </a:cxn>
                <a:cxn ang="0">
                  <a:pos x="24" y="94"/>
                </a:cxn>
                <a:cxn ang="0">
                  <a:pos x="11" y="118"/>
                </a:cxn>
                <a:cxn ang="0">
                  <a:pos x="2" y="157"/>
                </a:cxn>
                <a:cxn ang="0">
                  <a:pos x="0" y="186"/>
                </a:cxn>
                <a:cxn ang="0">
                  <a:pos x="2" y="208"/>
                </a:cxn>
                <a:cxn ang="0">
                  <a:pos x="8" y="242"/>
                </a:cxn>
                <a:cxn ang="0">
                  <a:pos x="19" y="269"/>
                </a:cxn>
                <a:cxn ang="0">
                  <a:pos x="42" y="305"/>
                </a:cxn>
                <a:cxn ang="0">
                  <a:pos x="72" y="336"/>
                </a:cxn>
                <a:cxn ang="0">
                  <a:pos x="105" y="355"/>
                </a:cxn>
                <a:cxn ang="0">
                  <a:pos x="144" y="367"/>
                </a:cxn>
                <a:cxn ang="0">
                  <a:pos x="186" y="369"/>
                </a:cxn>
                <a:cxn ang="0">
                  <a:pos x="216" y="366"/>
                </a:cxn>
                <a:cxn ang="0">
                  <a:pos x="241" y="359"/>
                </a:cxn>
                <a:cxn ang="0">
                  <a:pos x="265" y="351"/>
                </a:cxn>
                <a:cxn ang="0">
                  <a:pos x="300" y="334"/>
                </a:cxn>
                <a:cxn ang="0">
                  <a:pos x="330" y="308"/>
                </a:cxn>
                <a:cxn ang="0">
                  <a:pos x="353" y="281"/>
                </a:cxn>
                <a:cxn ang="0">
                  <a:pos x="366" y="254"/>
                </a:cxn>
                <a:cxn ang="0">
                  <a:pos x="376" y="230"/>
                </a:cxn>
                <a:cxn ang="0">
                  <a:pos x="381" y="207"/>
                </a:cxn>
                <a:cxn ang="0">
                  <a:pos x="358" y="208"/>
                </a:cxn>
                <a:cxn ang="0">
                  <a:pos x="348" y="243"/>
                </a:cxn>
                <a:cxn ang="0">
                  <a:pos x="337" y="266"/>
                </a:cxn>
                <a:cxn ang="0">
                  <a:pos x="319" y="289"/>
                </a:cxn>
                <a:cxn ang="0">
                  <a:pos x="295" y="311"/>
                </a:cxn>
                <a:cxn ang="0">
                  <a:pos x="261" y="330"/>
                </a:cxn>
                <a:cxn ang="0">
                  <a:pos x="218" y="343"/>
                </a:cxn>
                <a:cxn ang="0">
                  <a:pos x="178" y="346"/>
                </a:cxn>
                <a:cxn ang="0">
                  <a:pos x="142" y="343"/>
                </a:cxn>
                <a:cxn ang="0">
                  <a:pos x="108" y="331"/>
                </a:cxn>
                <a:cxn ang="0">
                  <a:pos x="80" y="313"/>
                </a:cxn>
                <a:cxn ang="0">
                  <a:pos x="55" y="284"/>
                </a:cxn>
                <a:cxn ang="0">
                  <a:pos x="37" y="250"/>
                </a:cxn>
                <a:cxn ang="0">
                  <a:pos x="26" y="211"/>
                </a:cxn>
                <a:cxn ang="0">
                  <a:pos x="26" y="169"/>
                </a:cxn>
                <a:cxn ang="0">
                  <a:pos x="33" y="132"/>
                </a:cxn>
                <a:cxn ang="0">
                  <a:pos x="51" y="98"/>
                </a:cxn>
                <a:cxn ang="0">
                  <a:pos x="78" y="67"/>
                </a:cxn>
                <a:cxn ang="0">
                  <a:pos x="116" y="43"/>
                </a:cxn>
                <a:cxn ang="0">
                  <a:pos x="138" y="35"/>
                </a:cxn>
                <a:cxn ang="0">
                  <a:pos x="170" y="25"/>
                </a:cxn>
                <a:cxn ang="0">
                  <a:pos x="193" y="24"/>
                </a:cxn>
                <a:cxn ang="0">
                  <a:pos x="226" y="28"/>
                </a:cxn>
                <a:cxn ang="0">
                  <a:pos x="249" y="35"/>
                </a:cxn>
                <a:cxn ang="0">
                  <a:pos x="271" y="43"/>
                </a:cxn>
                <a:cxn ang="0">
                  <a:pos x="292" y="56"/>
                </a:cxn>
              </a:cxnLst>
              <a:rect l="0" t="0" r="r" b="b"/>
              <a:pathLst>
                <a:path w="383" h="370">
                  <a:moveTo>
                    <a:pt x="306" y="36"/>
                  </a:moveTo>
                  <a:lnTo>
                    <a:pt x="300" y="32"/>
                  </a:lnTo>
                  <a:lnTo>
                    <a:pt x="294" y="28"/>
                  </a:lnTo>
                  <a:lnTo>
                    <a:pt x="287" y="25"/>
                  </a:lnTo>
                  <a:lnTo>
                    <a:pt x="282" y="21"/>
                  </a:lnTo>
                  <a:lnTo>
                    <a:pt x="275" y="19"/>
                  </a:lnTo>
                  <a:lnTo>
                    <a:pt x="269" y="16"/>
                  </a:lnTo>
                  <a:lnTo>
                    <a:pt x="263" y="13"/>
                  </a:lnTo>
                  <a:lnTo>
                    <a:pt x="257" y="12"/>
                  </a:lnTo>
                  <a:lnTo>
                    <a:pt x="251" y="8"/>
                  </a:lnTo>
                  <a:lnTo>
                    <a:pt x="244" y="7"/>
                  </a:lnTo>
                  <a:lnTo>
                    <a:pt x="238" y="4"/>
                  </a:lnTo>
                  <a:lnTo>
                    <a:pt x="232" y="4"/>
                  </a:lnTo>
                  <a:lnTo>
                    <a:pt x="225" y="3"/>
                  </a:lnTo>
                  <a:lnTo>
                    <a:pt x="220" y="1"/>
                  </a:lnTo>
                  <a:lnTo>
                    <a:pt x="213" y="1"/>
                  </a:lnTo>
                  <a:lnTo>
                    <a:pt x="208" y="1"/>
                  </a:lnTo>
                  <a:lnTo>
                    <a:pt x="199" y="0"/>
                  </a:lnTo>
                  <a:lnTo>
                    <a:pt x="194" y="0"/>
                  </a:lnTo>
                  <a:lnTo>
                    <a:pt x="186" y="0"/>
                  </a:lnTo>
                  <a:lnTo>
                    <a:pt x="181" y="1"/>
                  </a:lnTo>
                  <a:lnTo>
                    <a:pt x="174" y="1"/>
                  </a:lnTo>
                  <a:lnTo>
                    <a:pt x="167" y="1"/>
                  </a:lnTo>
                  <a:lnTo>
                    <a:pt x="162" y="3"/>
                  </a:lnTo>
                  <a:lnTo>
                    <a:pt x="155" y="4"/>
                  </a:lnTo>
                  <a:lnTo>
                    <a:pt x="148" y="5"/>
                  </a:lnTo>
                  <a:lnTo>
                    <a:pt x="142" y="8"/>
                  </a:lnTo>
                  <a:lnTo>
                    <a:pt x="136" y="8"/>
                  </a:lnTo>
                  <a:lnTo>
                    <a:pt x="129" y="12"/>
                  </a:lnTo>
                  <a:lnTo>
                    <a:pt x="123" y="13"/>
                  </a:lnTo>
                  <a:lnTo>
                    <a:pt x="117" y="17"/>
                  </a:lnTo>
                  <a:lnTo>
                    <a:pt x="111" y="20"/>
                  </a:lnTo>
                  <a:lnTo>
                    <a:pt x="105" y="23"/>
                  </a:lnTo>
                  <a:lnTo>
                    <a:pt x="100" y="25"/>
                  </a:lnTo>
                  <a:lnTo>
                    <a:pt x="93" y="28"/>
                  </a:lnTo>
                  <a:lnTo>
                    <a:pt x="88" y="31"/>
                  </a:lnTo>
                  <a:lnTo>
                    <a:pt x="84" y="35"/>
                  </a:lnTo>
                  <a:lnTo>
                    <a:pt x="77" y="38"/>
                  </a:lnTo>
                  <a:lnTo>
                    <a:pt x="73" y="42"/>
                  </a:lnTo>
                  <a:lnTo>
                    <a:pt x="68" y="46"/>
                  </a:lnTo>
                  <a:lnTo>
                    <a:pt x="63" y="50"/>
                  </a:lnTo>
                  <a:lnTo>
                    <a:pt x="54" y="56"/>
                  </a:lnTo>
                  <a:lnTo>
                    <a:pt x="46" y="66"/>
                  </a:lnTo>
                  <a:lnTo>
                    <a:pt x="41" y="70"/>
                  </a:lnTo>
                  <a:lnTo>
                    <a:pt x="38" y="75"/>
                  </a:lnTo>
                  <a:lnTo>
                    <a:pt x="35" y="79"/>
                  </a:lnTo>
                  <a:lnTo>
                    <a:pt x="31" y="85"/>
                  </a:lnTo>
                  <a:lnTo>
                    <a:pt x="24" y="94"/>
                  </a:lnTo>
                  <a:lnTo>
                    <a:pt x="19" y="103"/>
                  </a:lnTo>
                  <a:lnTo>
                    <a:pt x="16" y="109"/>
                  </a:lnTo>
                  <a:lnTo>
                    <a:pt x="12" y="114"/>
                  </a:lnTo>
                  <a:lnTo>
                    <a:pt x="11" y="118"/>
                  </a:lnTo>
                  <a:lnTo>
                    <a:pt x="10" y="125"/>
                  </a:lnTo>
                  <a:lnTo>
                    <a:pt x="6" y="136"/>
                  </a:lnTo>
                  <a:lnTo>
                    <a:pt x="3" y="147"/>
                  </a:lnTo>
                  <a:lnTo>
                    <a:pt x="2" y="157"/>
                  </a:lnTo>
                  <a:lnTo>
                    <a:pt x="2" y="168"/>
                  </a:lnTo>
                  <a:lnTo>
                    <a:pt x="0" y="173"/>
                  </a:lnTo>
                  <a:lnTo>
                    <a:pt x="0" y="180"/>
                  </a:lnTo>
                  <a:lnTo>
                    <a:pt x="0" y="186"/>
                  </a:lnTo>
                  <a:lnTo>
                    <a:pt x="0" y="191"/>
                  </a:lnTo>
                  <a:lnTo>
                    <a:pt x="0" y="196"/>
                  </a:lnTo>
                  <a:lnTo>
                    <a:pt x="0" y="203"/>
                  </a:lnTo>
                  <a:lnTo>
                    <a:pt x="2" y="208"/>
                  </a:lnTo>
                  <a:lnTo>
                    <a:pt x="3" y="215"/>
                  </a:lnTo>
                  <a:lnTo>
                    <a:pt x="4" y="226"/>
                  </a:lnTo>
                  <a:lnTo>
                    <a:pt x="8" y="237"/>
                  </a:lnTo>
                  <a:lnTo>
                    <a:pt x="8" y="242"/>
                  </a:lnTo>
                  <a:lnTo>
                    <a:pt x="11" y="249"/>
                  </a:lnTo>
                  <a:lnTo>
                    <a:pt x="12" y="253"/>
                  </a:lnTo>
                  <a:lnTo>
                    <a:pt x="16" y="260"/>
                  </a:lnTo>
                  <a:lnTo>
                    <a:pt x="19" y="269"/>
                  </a:lnTo>
                  <a:lnTo>
                    <a:pt x="24" y="280"/>
                  </a:lnTo>
                  <a:lnTo>
                    <a:pt x="30" y="289"/>
                  </a:lnTo>
                  <a:lnTo>
                    <a:pt x="35" y="297"/>
                  </a:lnTo>
                  <a:lnTo>
                    <a:pt x="42" y="305"/>
                  </a:lnTo>
                  <a:lnTo>
                    <a:pt x="49" y="315"/>
                  </a:lnTo>
                  <a:lnTo>
                    <a:pt x="55" y="323"/>
                  </a:lnTo>
                  <a:lnTo>
                    <a:pt x="65" y="331"/>
                  </a:lnTo>
                  <a:lnTo>
                    <a:pt x="72" y="336"/>
                  </a:lnTo>
                  <a:lnTo>
                    <a:pt x="80" y="342"/>
                  </a:lnTo>
                  <a:lnTo>
                    <a:pt x="88" y="347"/>
                  </a:lnTo>
                  <a:lnTo>
                    <a:pt x="97" y="352"/>
                  </a:lnTo>
                  <a:lnTo>
                    <a:pt x="105" y="355"/>
                  </a:lnTo>
                  <a:lnTo>
                    <a:pt x="115" y="359"/>
                  </a:lnTo>
                  <a:lnTo>
                    <a:pt x="124" y="363"/>
                  </a:lnTo>
                  <a:lnTo>
                    <a:pt x="135" y="366"/>
                  </a:lnTo>
                  <a:lnTo>
                    <a:pt x="144" y="367"/>
                  </a:lnTo>
                  <a:lnTo>
                    <a:pt x="155" y="369"/>
                  </a:lnTo>
                  <a:lnTo>
                    <a:pt x="164" y="369"/>
                  </a:lnTo>
                  <a:lnTo>
                    <a:pt x="177" y="370"/>
                  </a:lnTo>
                  <a:lnTo>
                    <a:pt x="186" y="369"/>
                  </a:lnTo>
                  <a:lnTo>
                    <a:pt x="198" y="369"/>
                  </a:lnTo>
                  <a:lnTo>
                    <a:pt x="203" y="369"/>
                  </a:lnTo>
                  <a:lnTo>
                    <a:pt x="210" y="367"/>
                  </a:lnTo>
                  <a:lnTo>
                    <a:pt x="216" y="366"/>
                  </a:lnTo>
                  <a:lnTo>
                    <a:pt x="222" y="366"/>
                  </a:lnTo>
                  <a:lnTo>
                    <a:pt x="229" y="365"/>
                  </a:lnTo>
                  <a:lnTo>
                    <a:pt x="234" y="362"/>
                  </a:lnTo>
                  <a:lnTo>
                    <a:pt x="241" y="359"/>
                  </a:lnTo>
                  <a:lnTo>
                    <a:pt x="248" y="359"/>
                  </a:lnTo>
                  <a:lnTo>
                    <a:pt x="253" y="355"/>
                  </a:lnTo>
                  <a:lnTo>
                    <a:pt x="260" y="355"/>
                  </a:lnTo>
                  <a:lnTo>
                    <a:pt x="265" y="351"/>
                  </a:lnTo>
                  <a:lnTo>
                    <a:pt x="271" y="351"/>
                  </a:lnTo>
                  <a:lnTo>
                    <a:pt x="280" y="346"/>
                  </a:lnTo>
                  <a:lnTo>
                    <a:pt x="291" y="340"/>
                  </a:lnTo>
                  <a:lnTo>
                    <a:pt x="300" y="334"/>
                  </a:lnTo>
                  <a:lnTo>
                    <a:pt x="310" y="328"/>
                  </a:lnTo>
                  <a:lnTo>
                    <a:pt x="317" y="322"/>
                  </a:lnTo>
                  <a:lnTo>
                    <a:pt x="323" y="315"/>
                  </a:lnTo>
                  <a:lnTo>
                    <a:pt x="330" y="308"/>
                  </a:lnTo>
                  <a:lnTo>
                    <a:pt x="337" y="301"/>
                  </a:lnTo>
                  <a:lnTo>
                    <a:pt x="342" y="295"/>
                  </a:lnTo>
                  <a:lnTo>
                    <a:pt x="348" y="289"/>
                  </a:lnTo>
                  <a:lnTo>
                    <a:pt x="353" y="281"/>
                  </a:lnTo>
                  <a:lnTo>
                    <a:pt x="358" y="274"/>
                  </a:lnTo>
                  <a:lnTo>
                    <a:pt x="361" y="268"/>
                  </a:lnTo>
                  <a:lnTo>
                    <a:pt x="364" y="261"/>
                  </a:lnTo>
                  <a:lnTo>
                    <a:pt x="366" y="254"/>
                  </a:lnTo>
                  <a:lnTo>
                    <a:pt x="369" y="249"/>
                  </a:lnTo>
                  <a:lnTo>
                    <a:pt x="372" y="242"/>
                  </a:lnTo>
                  <a:lnTo>
                    <a:pt x="373" y="235"/>
                  </a:lnTo>
                  <a:lnTo>
                    <a:pt x="376" y="230"/>
                  </a:lnTo>
                  <a:lnTo>
                    <a:pt x="377" y="226"/>
                  </a:lnTo>
                  <a:lnTo>
                    <a:pt x="378" y="217"/>
                  </a:lnTo>
                  <a:lnTo>
                    <a:pt x="380" y="211"/>
                  </a:lnTo>
                  <a:lnTo>
                    <a:pt x="381" y="207"/>
                  </a:lnTo>
                  <a:lnTo>
                    <a:pt x="383" y="206"/>
                  </a:lnTo>
                  <a:lnTo>
                    <a:pt x="358" y="203"/>
                  </a:lnTo>
                  <a:lnTo>
                    <a:pt x="358" y="204"/>
                  </a:lnTo>
                  <a:lnTo>
                    <a:pt x="358" y="208"/>
                  </a:lnTo>
                  <a:lnTo>
                    <a:pt x="356" y="215"/>
                  </a:lnTo>
                  <a:lnTo>
                    <a:pt x="354" y="223"/>
                  </a:lnTo>
                  <a:lnTo>
                    <a:pt x="350" y="231"/>
                  </a:lnTo>
                  <a:lnTo>
                    <a:pt x="348" y="243"/>
                  </a:lnTo>
                  <a:lnTo>
                    <a:pt x="345" y="249"/>
                  </a:lnTo>
                  <a:lnTo>
                    <a:pt x="342" y="253"/>
                  </a:lnTo>
                  <a:lnTo>
                    <a:pt x="339" y="260"/>
                  </a:lnTo>
                  <a:lnTo>
                    <a:pt x="337" y="266"/>
                  </a:lnTo>
                  <a:lnTo>
                    <a:pt x="333" y="270"/>
                  </a:lnTo>
                  <a:lnTo>
                    <a:pt x="329" y="277"/>
                  </a:lnTo>
                  <a:lnTo>
                    <a:pt x="323" y="282"/>
                  </a:lnTo>
                  <a:lnTo>
                    <a:pt x="319" y="289"/>
                  </a:lnTo>
                  <a:lnTo>
                    <a:pt x="314" y="293"/>
                  </a:lnTo>
                  <a:lnTo>
                    <a:pt x="307" y="300"/>
                  </a:lnTo>
                  <a:lnTo>
                    <a:pt x="300" y="305"/>
                  </a:lnTo>
                  <a:lnTo>
                    <a:pt x="295" y="311"/>
                  </a:lnTo>
                  <a:lnTo>
                    <a:pt x="287" y="315"/>
                  </a:lnTo>
                  <a:lnTo>
                    <a:pt x="278" y="320"/>
                  </a:lnTo>
                  <a:lnTo>
                    <a:pt x="269" y="324"/>
                  </a:lnTo>
                  <a:lnTo>
                    <a:pt x="261" y="330"/>
                  </a:lnTo>
                  <a:lnTo>
                    <a:pt x="251" y="334"/>
                  </a:lnTo>
                  <a:lnTo>
                    <a:pt x="240" y="338"/>
                  </a:lnTo>
                  <a:lnTo>
                    <a:pt x="229" y="340"/>
                  </a:lnTo>
                  <a:lnTo>
                    <a:pt x="218" y="343"/>
                  </a:lnTo>
                  <a:lnTo>
                    <a:pt x="208" y="344"/>
                  </a:lnTo>
                  <a:lnTo>
                    <a:pt x="197" y="346"/>
                  </a:lnTo>
                  <a:lnTo>
                    <a:pt x="187" y="346"/>
                  </a:lnTo>
                  <a:lnTo>
                    <a:pt x="178" y="346"/>
                  </a:lnTo>
                  <a:lnTo>
                    <a:pt x="167" y="346"/>
                  </a:lnTo>
                  <a:lnTo>
                    <a:pt x="159" y="346"/>
                  </a:lnTo>
                  <a:lnTo>
                    <a:pt x="150" y="344"/>
                  </a:lnTo>
                  <a:lnTo>
                    <a:pt x="142" y="343"/>
                  </a:lnTo>
                  <a:lnTo>
                    <a:pt x="132" y="340"/>
                  </a:lnTo>
                  <a:lnTo>
                    <a:pt x="123" y="338"/>
                  </a:lnTo>
                  <a:lnTo>
                    <a:pt x="115" y="334"/>
                  </a:lnTo>
                  <a:lnTo>
                    <a:pt x="108" y="331"/>
                  </a:lnTo>
                  <a:lnTo>
                    <a:pt x="100" y="327"/>
                  </a:lnTo>
                  <a:lnTo>
                    <a:pt x="92" y="323"/>
                  </a:lnTo>
                  <a:lnTo>
                    <a:pt x="86" y="317"/>
                  </a:lnTo>
                  <a:lnTo>
                    <a:pt x="80" y="313"/>
                  </a:lnTo>
                  <a:lnTo>
                    <a:pt x="73" y="305"/>
                  </a:lnTo>
                  <a:lnTo>
                    <a:pt x="66" y="299"/>
                  </a:lnTo>
                  <a:lnTo>
                    <a:pt x="61" y="292"/>
                  </a:lnTo>
                  <a:lnTo>
                    <a:pt x="55" y="284"/>
                  </a:lnTo>
                  <a:lnTo>
                    <a:pt x="49" y="276"/>
                  </a:lnTo>
                  <a:lnTo>
                    <a:pt x="45" y="268"/>
                  </a:lnTo>
                  <a:lnTo>
                    <a:pt x="39" y="258"/>
                  </a:lnTo>
                  <a:lnTo>
                    <a:pt x="37" y="250"/>
                  </a:lnTo>
                  <a:lnTo>
                    <a:pt x="33" y="239"/>
                  </a:lnTo>
                  <a:lnTo>
                    <a:pt x="30" y="230"/>
                  </a:lnTo>
                  <a:lnTo>
                    <a:pt x="27" y="221"/>
                  </a:lnTo>
                  <a:lnTo>
                    <a:pt x="26" y="211"/>
                  </a:lnTo>
                  <a:lnTo>
                    <a:pt x="24" y="200"/>
                  </a:lnTo>
                  <a:lnTo>
                    <a:pt x="24" y="191"/>
                  </a:lnTo>
                  <a:lnTo>
                    <a:pt x="24" y="180"/>
                  </a:lnTo>
                  <a:lnTo>
                    <a:pt x="26" y="169"/>
                  </a:lnTo>
                  <a:lnTo>
                    <a:pt x="26" y="160"/>
                  </a:lnTo>
                  <a:lnTo>
                    <a:pt x="27" y="151"/>
                  </a:lnTo>
                  <a:lnTo>
                    <a:pt x="30" y="141"/>
                  </a:lnTo>
                  <a:lnTo>
                    <a:pt x="33" y="132"/>
                  </a:lnTo>
                  <a:lnTo>
                    <a:pt x="35" y="124"/>
                  </a:lnTo>
                  <a:lnTo>
                    <a:pt x="39" y="114"/>
                  </a:lnTo>
                  <a:lnTo>
                    <a:pt x="45" y="106"/>
                  </a:lnTo>
                  <a:lnTo>
                    <a:pt x="51" y="98"/>
                  </a:lnTo>
                  <a:lnTo>
                    <a:pt x="57" y="89"/>
                  </a:lnTo>
                  <a:lnTo>
                    <a:pt x="63" y="82"/>
                  </a:lnTo>
                  <a:lnTo>
                    <a:pt x="70" y="74"/>
                  </a:lnTo>
                  <a:lnTo>
                    <a:pt x="78" y="67"/>
                  </a:lnTo>
                  <a:lnTo>
                    <a:pt x="88" y="60"/>
                  </a:lnTo>
                  <a:lnTo>
                    <a:pt x="97" y="54"/>
                  </a:lnTo>
                  <a:lnTo>
                    <a:pt x="105" y="48"/>
                  </a:lnTo>
                  <a:lnTo>
                    <a:pt x="116" y="43"/>
                  </a:lnTo>
                  <a:lnTo>
                    <a:pt x="121" y="40"/>
                  </a:lnTo>
                  <a:lnTo>
                    <a:pt x="127" y="38"/>
                  </a:lnTo>
                  <a:lnTo>
                    <a:pt x="132" y="35"/>
                  </a:lnTo>
                  <a:lnTo>
                    <a:pt x="138" y="35"/>
                  </a:lnTo>
                  <a:lnTo>
                    <a:pt x="148" y="29"/>
                  </a:lnTo>
                  <a:lnTo>
                    <a:pt x="159" y="28"/>
                  </a:lnTo>
                  <a:lnTo>
                    <a:pt x="164" y="25"/>
                  </a:lnTo>
                  <a:lnTo>
                    <a:pt x="170" y="25"/>
                  </a:lnTo>
                  <a:lnTo>
                    <a:pt x="177" y="25"/>
                  </a:lnTo>
                  <a:lnTo>
                    <a:pt x="182" y="25"/>
                  </a:lnTo>
                  <a:lnTo>
                    <a:pt x="187" y="24"/>
                  </a:lnTo>
                  <a:lnTo>
                    <a:pt x="193" y="24"/>
                  </a:lnTo>
                  <a:lnTo>
                    <a:pt x="198" y="24"/>
                  </a:lnTo>
                  <a:lnTo>
                    <a:pt x="205" y="25"/>
                  </a:lnTo>
                  <a:lnTo>
                    <a:pt x="216" y="25"/>
                  </a:lnTo>
                  <a:lnTo>
                    <a:pt x="226" y="28"/>
                  </a:lnTo>
                  <a:lnTo>
                    <a:pt x="232" y="28"/>
                  </a:lnTo>
                  <a:lnTo>
                    <a:pt x="238" y="29"/>
                  </a:lnTo>
                  <a:lnTo>
                    <a:pt x="243" y="31"/>
                  </a:lnTo>
                  <a:lnTo>
                    <a:pt x="249" y="35"/>
                  </a:lnTo>
                  <a:lnTo>
                    <a:pt x="255" y="35"/>
                  </a:lnTo>
                  <a:lnTo>
                    <a:pt x="260" y="38"/>
                  </a:lnTo>
                  <a:lnTo>
                    <a:pt x="265" y="40"/>
                  </a:lnTo>
                  <a:lnTo>
                    <a:pt x="271" y="43"/>
                  </a:lnTo>
                  <a:lnTo>
                    <a:pt x="276" y="46"/>
                  </a:lnTo>
                  <a:lnTo>
                    <a:pt x="282" y="48"/>
                  </a:lnTo>
                  <a:lnTo>
                    <a:pt x="287" y="52"/>
                  </a:lnTo>
                  <a:lnTo>
                    <a:pt x="292" y="56"/>
                  </a:lnTo>
                  <a:lnTo>
                    <a:pt x="306" y="36"/>
                  </a:lnTo>
                  <a:lnTo>
                    <a:pt x="306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52"/>
            <p:cNvSpPr>
              <a:spLocks/>
            </p:cNvSpPr>
            <p:nvPr/>
          </p:nvSpPr>
          <p:spPr bwMode="auto">
            <a:xfrm>
              <a:off x="6894524" y="1044555"/>
              <a:ext cx="82550" cy="163513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5" y="21"/>
                </a:cxn>
                <a:cxn ang="0">
                  <a:pos x="9" y="25"/>
                </a:cxn>
                <a:cxn ang="0">
                  <a:pos x="13" y="29"/>
                </a:cxn>
                <a:cxn ang="0">
                  <a:pos x="18" y="34"/>
                </a:cxn>
                <a:cxn ang="0">
                  <a:pos x="26" y="41"/>
                </a:cxn>
                <a:cxn ang="0">
                  <a:pos x="35" y="50"/>
                </a:cxn>
                <a:cxn ang="0">
                  <a:pos x="40" y="58"/>
                </a:cxn>
                <a:cxn ang="0">
                  <a:pos x="47" y="66"/>
                </a:cxn>
                <a:cxn ang="0">
                  <a:pos x="52" y="74"/>
                </a:cxn>
                <a:cxn ang="0">
                  <a:pos x="57" y="83"/>
                </a:cxn>
                <a:cxn ang="0">
                  <a:pos x="61" y="89"/>
                </a:cxn>
                <a:cxn ang="0">
                  <a:pos x="64" y="97"/>
                </a:cxn>
                <a:cxn ang="0">
                  <a:pos x="67" y="104"/>
                </a:cxn>
                <a:cxn ang="0">
                  <a:pos x="71" y="112"/>
                </a:cxn>
                <a:cxn ang="0">
                  <a:pos x="72" y="119"/>
                </a:cxn>
                <a:cxn ang="0">
                  <a:pos x="75" y="126"/>
                </a:cxn>
                <a:cxn ang="0">
                  <a:pos x="76" y="134"/>
                </a:cxn>
                <a:cxn ang="0">
                  <a:pos x="79" y="140"/>
                </a:cxn>
                <a:cxn ang="0">
                  <a:pos x="79" y="146"/>
                </a:cxn>
                <a:cxn ang="0">
                  <a:pos x="79" y="152"/>
                </a:cxn>
                <a:cxn ang="0">
                  <a:pos x="79" y="157"/>
                </a:cxn>
                <a:cxn ang="0">
                  <a:pos x="80" y="162"/>
                </a:cxn>
                <a:cxn ang="0">
                  <a:pos x="79" y="171"/>
                </a:cxn>
                <a:cxn ang="0">
                  <a:pos x="79" y="181"/>
                </a:cxn>
                <a:cxn ang="0">
                  <a:pos x="76" y="187"/>
                </a:cxn>
                <a:cxn ang="0">
                  <a:pos x="76" y="192"/>
                </a:cxn>
                <a:cxn ang="0">
                  <a:pos x="76" y="196"/>
                </a:cxn>
                <a:cxn ang="0">
                  <a:pos x="76" y="198"/>
                </a:cxn>
                <a:cxn ang="0">
                  <a:pos x="98" y="206"/>
                </a:cxn>
                <a:cxn ang="0">
                  <a:pos x="98" y="204"/>
                </a:cxn>
                <a:cxn ang="0">
                  <a:pos x="98" y="201"/>
                </a:cxn>
                <a:cxn ang="0">
                  <a:pos x="99" y="193"/>
                </a:cxn>
                <a:cxn ang="0">
                  <a:pos x="102" y="186"/>
                </a:cxn>
                <a:cxn ang="0">
                  <a:pos x="102" y="175"/>
                </a:cxn>
                <a:cxn ang="0">
                  <a:pos x="103" y="166"/>
                </a:cxn>
                <a:cxn ang="0">
                  <a:pos x="102" y="158"/>
                </a:cxn>
                <a:cxn ang="0">
                  <a:pos x="102" y="152"/>
                </a:cxn>
                <a:cxn ang="0">
                  <a:pos x="102" y="146"/>
                </a:cxn>
                <a:cxn ang="0">
                  <a:pos x="102" y="139"/>
                </a:cxn>
                <a:cxn ang="0">
                  <a:pos x="100" y="131"/>
                </a:cxn>
                <a:cxn ang="0">
                  <a:pos x="98" y="124"/>
                </a:cxn>
                <a:cxn ang="0">
                  <a:pos x="96" y="116"/>
                </a:cxn>
                <a:cxn ang="0">
                  <a:pos x="94" y="108"/>
                </a:cxn>
                <a:cxn ang="0">
                  <a:pos x="91" y="99"/>
                </a:cxn>
                <a:cxn ang="0">
                  <a:pos x="88" y="91"/>
                </a:cxn>
                <a:cxn ang="0">
                  <a:pos x="83" y="83"/>
                </a:cxn>
                <a:cxn ang="0">
                  <a:pos x="79" y="74"/>
                </a:cxn>
                <a:cxn ang="0">
                  <a:pos x="72" y="65"/>
                </a:cxn>
                <a:cxn ang="0">
                  <a:pos x="67" y="56"/>
                </a:cxn>
                <a:cxn ang="0">
                  <a:pos x="59" y="46"/>
                </a:cxn>
                <a:cxn ang="0">
                  <a:pos x="53" y="37"/>
                </a:cxn>
                <a:cxn ang="0">
                  <a:pos x="48" y="31"/>
                </a:cxn>
                <a:cxn ang="0">
                  <a:pos x="44" y="27"/>
                </a:cxn>
                <a:cxn ang="0">
                  <a:pos x="39" y="23"/>
                </a:cxn>
                <a:cxn ang="0">
                  <a:pos x="35" y="18"/>
                </a:cxn>
                <a:cxn ang="0">
                  <a:pos x="29" y="14"/>
                </a:cxn>
                <a:cxn ang="0">
                  <a:pos x="24" y="10"/>
                </a:cxn>
                <a:cxn ang="0">
                  <a:pos x="18" y="4"/>
                </a:cxn>
                <a:cxn ang="0">
                  <a:pos x="14" y="0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103" h="206">
                  <a:moveTo>
                    <a:pt x="0" y="18"/>
                  </a:moveTo>
                  <a:lnTo>
                    <a:pt x="5" y="21"/>
                  </a:lnTo>
                  <a:lnTo>
                    <a:pt x="9" y="25"/>
                  </a:lnTo>
                  <a:lnTo>
                    <a:pt x="13" y="29"/>
                  </a:lnTo>
                  <a:lnTo>
                    <a:pt x="18" y="34"/>
                  </a:lnTo>
                  <a:lnTo>
                    <a:pt x="26" y="41"/>
                  </a:lnTo>
                  <a:lnTo>
                    <a:pt x="35" y="50"/>
                  </a:lnTo>
                  <a:lnTo>
                    <a:pt x="40" y="58"/>
                  </a:lnTo>
                  <a:lnTo>
                    <a:pt x="47" y="66"/>
                  </a:lnTo>
                  <a:lnTo>
                    <a:pt x="52" y="74"/>
                  </a:lnTo>
                  <a:lnTo>
                    <a:pt x="57" y="83"/>
                  </a:lnTo>
                  <a:lnTo>
                    <a:pt x="61" y="89"/>
                  </a:lnTo>
                  <a:lnTo>
                    <a:pt x="64" y="97"/>
                  </a:lnTo>
                  <a:lnTo>
                    <a:pt x="67" y="104"/>
                  </a:lnTo>
                  <a:lnTo>
                    <a:pt x="71" y="112"/>
                  </a:lnTo>
                  <a:lnTo>
                    <a:pt x="72" y="119"/>
                  </a:lnTo>
                  <a:lnTo>
                    <a:pt x="75" y="126"/>
                  </a:lnTo>
                  <a:lnTo>
                    <a:pt x="76" y="134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9" y="152"/>
                  </a:lnTo>
                  <a:lnTo>
                    <a:pt x="79" y="157"/>
                  </a:lnTo>
                  <a:lnTo>
                    <a:pt x="80" y="162"/>
                  </a:lnTo>
                  <a:lnTo>
                    <a:pt x="79" y="171"/>
                  </a:lnTo>
                  <a:lnTo>
                    <a:pt x="79" y="181"/>
                  </a:lnTo>
                  <a:lnTo>
                    <a:pt x="76" y="187"/>
                  </a:lnTo>
                  <a:lnTo>
                    <a:pt x="76" y="192"/>
                  </a:lnTo>
                  <a:lnTo>
                    <a:pt x="76" y="196"/>
                  </a:lnTo>
                  <a:lnTo>
                    <a:pt x="76" y="198"/>
                  </a:lnTo>
                  <a:lnTo>
                    <a:pt x="98" y="206"/>
                  </a:lnTo>
                  <a:lnTo>
                    <a:pt x="98" y="204"/>
                  </a:lnTo>
                  <a:lnTo>
                    <a:pt x="98" y="201"/>
                  </a:lnTo>
                  <a:lnTo>
                    <a:pt x="99" y="193"/>
                  </a:lnTo>
                  <a:lnTo>
                    <a:pt x="102" y="186"/>
                  </a:lnTo>
                  <a:lnTo>
                    <a:pt x="102" y="175"/>
                  </a:lnTo>
                  <a:lnTo>
                    <a:pt x="103" y="166"/>
                  </a:lnTo>
                  <a:lnTo>
                    <a:pt x="102" y="158"/>
                  </a:lnTo>
                  <a:lnTo>
                    <a:pt x="102" y="152"/>
                  </a:lnTo>
                  <a:lnTo>
                    <a:pt x="102" y="146"/>
                  </a:lnTo>
                  <a:lnTo>
                    <a:pt x="102" y="139"/>
                  </a:lnTo>
                  <a:lnTo>
                    <a:pt x="100" y="131"/>
                  </a:lnTo>
                  <a:lnTo>
                    <a:pt x="98" y="124"/>
                  </a:lnTo>
                  <a:lnTo>
                    <a:pt x="96" y="116"/>
                  </a:lnTo>
                  <a:lnTo>
                    <a:pt x="94" y="108"/>
                  </a:lnTo>
                  <a:lnTo>
                    <a:pt x="91" y="99"/>
                  </a:lnTo>
                  <a:lnTo>
                    <a:pt x="88" y="91"/>
                  </a:lnTo>
                  <a:lnTo>
                    <a:pt x="83" y="83"/>
                  </a:lnTo>
                  <a:lnTo>
                    <a:pt x="79" y="74"/>
                  </a:lnTo>
                  <a:lnTo>
                    <a:pt x="72" y="65"/>
                  </a:lnTo>
                  <a:lnTo>
                    <a:pt x="67" y="56"/>
                  </a:lnTo>
                  <a:lnTo>
                    <a:pt x="59" y="46"/>
                  </a:lnTo>
                  <a:lnTo>
                    <a:pt x="53" y="37"/>
                  </a:lnTo>
                  <a:lnTo>
                    <a:pt x="48" y="31"/>
                  </a:lnTo>
                  <a:lnTo>
                    <a:pt x="44" y="27"/>
                  </a:lnTo>
                  <a:lnTo>
                    <a:pt x="39" y="23"/>
                  </a:lnTo>
                  <a:lnTo>
                    <a:pt x="35" y="18"/>
                  </a:lnTo>
                  <a:lnTo>
                    <a:pt x="29" y="14"/>
                  </a:lnTo>
                  <a:lnTo>
                    <a:pt x="24" y="10"/>
                  </a:lnTo>
                  <a:lnTo>
                    <a:pt x="18" y="4"/>
                  </a:lnTo>
                  <a:lnTo>
                    <a:pt x="14" y="0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53"/>
            <p:cNvSpPr>
              <a:spLocks/>
            </p:cNvSpPr>
            <p:nvPr/>
          </p:nvSpPr>
          <p:spPr bwMode="auto">
            <a:xfrm>
              <a:off x="6656399" y="1660505"/>
              <a:ext cx="1549400" cy="357188"/>
            </a:xfrm>
            <a:custGeom>
              <a:avLst/>
              <a:gdLst/>
              <a:ahLst/>
              <a:cxnLst>
                <a:cxn ang="0">
                  <a:pos x="127" y="230"/>
                </a:cxn>
                <a:cxn ang="0">
                  <a:pos x="186" y="176"/>
                </a:cxn>
                <a:cxn ang="0">
                  <a:pos x="244" y="133"/>
                </a:cxn>
                <a:cxn ang="0">
                  <a:pos x="302" y="97"/>
                </a:cxn>
                <a:cxn ang="0">
                  <a:pos x="362" y="70"/>
                </a:cxn>
                <a:cxn ang="0">
                  <a:pos x="424" y="46"/>
                </a:cxn>
                <a:cxn ang="0">
                  <a:pos x="492" y="30"/>
                </a:cxn>
                <a:cxn ang="0">
                  <a:pos x="564" y="16"/>
                </a:cxn>
                <a:cxn ang="0">
                  <a:pos x="646" y="7"/>
                </a:cxn>
                <a:cxn ang="0">
                  <a:pos x="737" y="3"/>
                </a:cxn>
                <a:cxn ang="0">
                  <a:pos x="839" y="0"/>
                </a:cxn>
                <a:cxn ang="0">
                  <a:pos x="955" y="0"/>
                </a:cxn>
                <a:cxn ang="0">
                  <a:pos x="1085" y="1"/>
                </a:cxn>
                <a:cxn ang="0">
                  <a:pos x="1215" y="1"/>
                </a:cxn>
                <a:cxn ang="0">
                  <a:pos x="1329" y="3"/>
                </a:cxn>
                <a:cxn ang="0">
                  <a:pos x="1433" y="7"/>
                </a:cxn>
                <a:cxn ang="0">
                  <a:pos x="1521" y="12"/>
                </a:cxn>
                <a:cxn ang="0">
                  <a:pos x="1598" y="20"/>
                </a:cxn>
                <a:cxn ang="0">
                  <a:pos x="1666" y="30"/>
                </a:cxn>
                <a:cxn ang="0">
                  <a:pos x="1721" y="43"/>
                </a:cxn>
                <a:cxn ang="0">
                  <a:pos x="1769" y="59"/>
                </a:cxn>
                <a:cxn ang="0">
                  <a:pos x="1808" y="77"/>
                </a:cxn>
                <a:cxn ang="0">
                  <a:pos x="1839" y="101"/>
                </a:cxn>
                <a:cxn ang="0">
                  <a:pos x="1865" y="129"/>
                </a:cxn>
                <a:cxn ang="0">
                  <a:pos x="1886" y="162"/>
                </a:cxn>
                <a:cxn ang="0">
                  <a:pos x="1901" y="199"/>
                </a:cxn>
                <a:cxn ang="0">
                  <a:pos x="1915" y="234"/>
                </a:cxn>
                <a:cxn ang="0">
                  <a:pos x="1927" y="266"/>
                </a:cxn>
                <a:cxn ang="0">
                  <a:pos x="1937" y="297"/>
                </a:cxn>
                <a:cxn ang="0">
                  <a:pos x="1950" y="343"/>
                </a:cxn>
                <a:cxn ang="0">
                  <a:pos x="1950" y="380"/>
                </a:cxn>
                <a:cxn ang="0">
                  <a:pos x="1928" y="408"/>
                </a:cxn>
                <a:cxn ang="0">
                  <a:pos x="1886" y="428"/>
                </a:cxn>
                <a:cxn ang="0">
                  <a:pos x="1855" y="435"/>
                </a:cxn>
                <a:cxn ang="0">
                  <a:pos x="1814" y="443"/>
                </a:cxn>
                <a:cxn ang="0">
                  <a:pos x="1734" y="447"/>
                </a:cxn>
                <a:cxn ang="0">
                  <a:pos x="1617" y="448"/>
                </a:cxn>
                <a:cxn ang="0">
                  <a:pos x="1468" y="448"/>
                </a:cxn>
                <a:cxn ang="0">
                  <a:pos x="1298" y="444"/>
                </a:cxn>
                <a:cxn ang="0">
                  <a:pos x="1112" y="440"/>
                </a:cxn>
                <a:cxn ang="0">
                  <a:pos x="921" y="436"/>
                </a:cxn>
                <a:cxn ang="0">
                  <a:pos x="729" y="429"/>
                </a:cxn>
                <a:cxn ang="0">
                  <a:pos x="546" y="424"/>
                </a:cxn>
                <a:cxn ang="0">
                  <a:pos x="380" y="420"/>
                </a:cxn>
                <a:cxn ang="0">
                  <a:pos x="239" y="417"/>
                </a:cxn>
                <a:cxn ang="0">
                  <a:pos x="130" y="415"/>
                </a:cxn>
                <a:cxn ang="0">
                  <a:pos x="61" y="415"/>
                </a:cxn>
                <a:cxn ang="0">
                  <a:pos x="19" y="413"/>
                </a:cxn>
                <a:cxn ang="0">
                  <a:pos x="2" y="386"/>
                </a:cxn>
                <a:cxn ang="0">
                  <a:pos x="14" y="355"/>
                </a:cxn>
                <a:cxn ang="0">
                  <a:pos x="37" y="323"/>
                </a:cxn>
                <a:cxn ang="0">
                  <a:pos x="60" y="295"/>
                </a:cxn>
                <a:cxn ang="0">
                  <a:pos x="77" y="279"/>
                </a:cxn>
              </a:cxnLst>
              <a:rect l="0" t="0" r="r" b="b"/>
              <a:pathLst>
                <a:path w="1952" h="448">
                  <a:moveTo>
                    <a:pt x="77" y="279"/>
                  </a:moveTo>
                  <a:lnTo>
                    <a:pt x="89" y="266"/>
                  </a:lnTo>
                  <a:lnTo>
                    <a:pt x="101" y="253"/>
                  </a:lnTo>
                  <a:lnTo>
                    <a:pt x="115" y="241"/>
                  </a:lnTo>
                  <a:lnTo>
                    <a:pt x="127" y="230"/>
                  </a:lnTo>
                  <a:lnTo>
                    <a:pt x="138" y="217"/>
                  </a:lnTo>
                  <a:lnTo>
                    <a:pt x="151" y="207"/>
                  </a:lnTo>
                  <a:lnTo>
                    <a:pt x="163" y="196"/>
                  </a:lnTo>
                  <a:lnTo>
                    <a:pt x="175" y="187"/>
                  </a:lnTo>
                  <a:lnTo>
                    <a:pt x="186" y="176"/>
                  </a:lnTo>
                  <a:lnTo>
                    <a:pt x="198" y="168"/>
                  </a:lnTo>
                  <a:lnTo>
                    <a:pt x="209" y="159"/>
                  </a:lnTo>
                  <a:lnTo>
                    <a:pt x="221" y="149"/>
                  </a:lnTo>
                  <a:lnTo>
                    <a:pt x="233" y="141"/>
                  </a:lnTo>
                  <a:lnTo>
                    <a:pt x="244" y="133"/>
                  </a:lnTo>
                  <a:lnTo>
                    <a:pt x="256" y="125"/>
                  </a:lnTo>
                  <a:lnTo>
                    <a:pt x="268" y="118"/>
                  </a:lnTo>
                  <a:lnTo>
                    <a:pt x="279" y="110"/>
                  </a:lnTo>
                  <a:lnTo>
                    <a:pt x="291" y="104"/>
                  </a:lnTo>
                  <a:lnTo>
                    <a:pt x="302" y="97"/>
                  </a:lnTo>
                  <a:lnTo>
                    <a:pt x="314" y="92"/>
                  </a:lnTo>
                  <a:lnTo>
                    <a:pt x="326" y="85"/>
                  </a:lnTo>
                  <a:lnTo>
                    <a:pt x="337" y="79"/>
                  </a:lnTo>
                  <a:lnTo>
                    <a:pt x="350" y="74"/>
                  </a:lnTo>
                  <a:lnTo>
                    <a:pt x="362" y="70"/>
                  </a:lnTo>
                  <a:lnTo>
                    <a:pt x="373" y="63"/>
                  </a:lnTo>
                  <a:lnTo>
                    <a:pt x="385" y="59"/>
                  </a:lnTo>
                  <a:lnTo>
                    <a:pt x="399" y="54"/>
                  </a:lnTo>
                  <a:lnTo>
                    <a:pt x="412" y="51"/>
                  </a:lnTo>
                  <a:lnTo>
                    <a:pt x="424" y="46"/>
                  </a:lnTo>
                  <a:lnTo>
                    <a:pt x="436" y="43"/>
                  </a:lnTo>
                  <a:lnTo>
                    <a:pt x="450" y="39"/>
                  </a:lnTo>
                  <a:lnTo>
                    <a:pt x="465" y="36"/>
                  </a:lnTo>
                  <a:lnTo>
                    <a:pt x="477" y="32"/>
                  </a:lnTo>
                  <a:lnTo>
                    <a:pt x="492" y="30"/>
                  </a:lnTo>
                  <a:lnTo>
                    <a:pt x="505" y="26"/>
                  </a:lnTo>
                  <a:lnTo>
                    <a:pt x="520" y="24"/>
                  </a:lnTo>
                  <a:lnTo>
                    <a:pt x="533" y="22"/>
                  </a:lnTo>
                  <a:lnTo>
                    <a:pt x="550" y="17"/>
                  </a:lnTo>
                  <a:lnTo>
                    <a:pt x="564" y="16"/>
                  </a:lnTo>
                  <a:lnTo>
                    <a:pt x="581" y="15"/>
                  </a:lnTo>
                  <a:lnTo>
                    <a:pt x="595" y="12"/>
                  </a:lnTo>
                  <a:lnTo>
                    <a:pt x="611" y="11"/>
                  </a:lnTo>
                  <a:lnTo>
                    <a:pt x="628" y="8"/>
                  </a:lnTo>
                  <a:lnTo>
                    <a:pt x="646" y="7"/>
                  </a:lnTo>
                  <a:lnTo>
                    <a:pt x="663" y="7"/>
                  </a:lnTo>
                  <a:lnTo>
                    <a:pt x="680" y="5"/>
                  </a:lnTo>
                  <a:lnTo>
                    <a:pt x="699" y="4"/>
                  </a:lnTo>
                  <a:lnTo>
                    <a:pt x="718" y="4"/>
                  </a:lnTo>
                  <a:lnTo>
                    <a:pt x="737" y="3"/>
                  </a:lnTo>
                  <a:lnTo>
                    <a:pt x="757" y="1"/>
                  </a:lnTo>
                  <a:lnTo>
                    <a:pt x="776" y="0"/>
                  </a:lnTo>
                  <a:lnTo>
                    <a:pt x="797" y="0"/>
                  </a:lnTo>
                  <a:lnTo>
                    <a:pt x="817" y="0"/>
                  </a:lnTo>
                  <a:lnTo>
                    <a:pt x="839" y="0"/>
                  </a:lnTo>
                  <a:lnTo>
                    <a:pt x="861" y="0"/>
                  </a:lnTo>
                  <a:lnTo>
                    <a:pt x="885" y="0"/>
                  </a:lnTo>
                  <a:lnTo>
                    <a:pt x="906" y="0"/>
                  </a:lnTo>
                  <a:lnTo>
                    <a:pt x="931" y="0"/>
                  </a:lnTo>
                  <a:lnTo>
                    <a:pt x="955" y="0"/>
                  </a:lnTo>
                  <a:lnTo>
                    <a:pt x="979" y="0"/>
                  </a:lnTo>
                  <a:lnTo>
                    <a:pt x="1005" y="0"/>
                  </a:lnTo>
                  <a:lnTo>
                    <a:pt x="1031" y="0"/>
                  </a:lnTo>
                  <a:lnTo>
                    <a:pt x="1058" y="0"/>
                  </a:lnTo>
                  <a:lnTo>
                    <a:pt x="1085" y="1"/>
                  </a:lnTo>
                  <a:lnTo>
                    <a:pt x="1112" y="1"/>
                  </a:lnTo>
                  <a:lnTo>
                    <a:pt x="1139" y="1"/>
                  </a:lnTo>
                  <a:lnTo>
                    <a:pt x="1165" y="1"/>
                  </a:lnTo>
                  <a:lnTo>
                    <a:pt x="1190" y="1"/>
                  </a:lnTo>
                  <a:lnTo>
                    <a:pt x="1215" y="1"/>
                  </a:lnTo>
                  <a:lnTo>
                    <a:pt x="1239" y="3"/>
                  </a:lnTo>
                  <a:lnTo>
                    <a:pt x="1263" y="3"/>
                  </a:lnTo>
                  <a:lnTo>
                    <a:pt x="1286" y="3"/>
                  </a:lnTo>
                  <a:lnTo>
                    <a:pt x="1307" y="3"/>
                  </a:lnTo>
                  <a:lnTo>
                    <a:pt x="1329" y="3"/>
                  </a:lnTo>
                  <a:lnTo>
                    <a:pt x="1352" y="4"/>
                  </a:lnTo>
                  <a:lnTo>
                    <a:pt x="1373" y="5"/>
                  </a:lnTo>
                  <a:lnTo>
                    <a:pt x="1392" y="5"/>
                  </a:lnTo>
                  <a:lnTo>
                    <a:pt x="1414" y="7"/>
                  </a:lnTo>
                  <a:lnTo>
                    <a:pt x="1433" y="7"/>
                  </a:lnTo>
                  <a:lnTo>
                    <a:pt x="1453" y="8"/>
                  </a:lnTo>
                  <a:lnTo>
                    <a:pt x="1470" y="8"/>
                  </a:lnTo>
                  <a:lnTo>
                    <a:pt x="1488" y="9"/>
                  </a:lnTo>
                  <a:lnTo>
                    <a:pt x="1504" y="11"/>
                  </a:lnTo>
                  <a:lnTo>
                    <a:pt x="1521" y="12"/>
                  </a:lnTo>
                  <a:lnTo>
                    <a:pt x="1538" y="12"/>
                  </a:lnTo>
                  <a:lnTo>
                    <a:pt x="1554" y="15"/>
                  </a:lnTo>
                  <a:lnTo>
                    <a:pt x="1569" y="16"/>
                  </a:lnTo>
                  <a:lnTo>
                    <a:pt x="1585" y="19"/>
                  </a:lnTo>
                  <a:lnTo>
                    <a:pt x="1598" y="20"/>
                  </a:lnTo>
                  <a:lnTo>
                    <a:pt x="1613" y="22"/>
                  </a:lnTo>
                  <a:lnTo>
                    <a:pt x="1626" y="23"/>
                  </a:lnTo>
                  <a:lnTo>
                    <a:pt x="1640" y="26"/>
                  </a:lnTo>
                  <a:lnTo>
                    <a:pt x="1653" y="27"/>
                  </a:lnTo>
                  <a:lnTo>
                    <a:pt x="1666" y="30"/>
                  </a:lnTo>
                  <a:lnTo>
                    <a:pt x="1678" y="32"/>
                  </a:lnTo>
                  <a:lnTo>
                    <a:pt x="1690" y="35"/>
                  </a:lnTo>
                  <a:lnTo>
                    <a:pt x="1701" y="38"/>
                  </a:lnTo>
                  <a:lnTo>
                    <a:pt x="1711" y="39"/>
                  </a:lnTo>
                  <a:lnTo>
                    <a:pt x="1721" y="43"/>
                  </a:lnTo>
                  <a:lnTo>
                    <a:pt x="1733" y="46"/>
                  </a:lnTo>
                  <a:lnTo>
                    <a:pt x="1742" y="48"/>
                  </a:lnTo>
                  <a:lnTo>
                    <a:pt x="1750" y="52"/>
                  </a:lnTo>
                  <a:lnTo>
                    <a:pt x="1760" y="55"/>
                  </a:lnTo>
                  <a:lnTo>
                    <a:pt x="1769" y="59"/>
                  </a:lnTo>
                  <a:lnTo>
                    <a:pt x="1777" y="62"/>
                  </a:lnTo>
                  <a:lnTo>
                    <a:pt x="1785" y="66"/>
                  </a:lnTo>
                  <a:lnTo>
                    <a:pt x="1792" y="70"/>
                  </a:lnTo>
                  <a:lnTo>
                    <a:pt x="1800" y="74"/>
                  </a:lnTo>
                  <a:lnTo>
                    <a:pt x="1808" y="77"/>
                  </a:lnTo>
                  <a:lnTo>
                    <a:pt x="1815" y="82"/>
                  </a:lnTo>
                  <a:lnTo>
                    <a:pt x="1822" y="86"/>
                  </a:lnTo>
                  <a:lnTo>
                    <a:pt x="1828" y="92"/>
                  </a:lnTo>
                  <a:lnTo>
                    <a:pt x="1834" y="97"/>
                  </a:lnTo>
                  <a:lnTo>
                    <a:pt x="1839" y="101"/>
                  </a:lnTo>
                  <a:lnTo>
                    <a:pt x="1845" y="105"/>
                  </a:lnTo>
                  <a:lnTo>
                    <a:pt x="1850" y="112"/>
                  </a:lnTo>
                  <a:lnTo>
                    <a:pt x="1854" y="117"/>
                  </a:lnTo>
                  <a:lnTo>
                    <a:pt x="1859" y="124"/>
                  </a:lnTo>
                  <a:lnTo>
                    <a:pt x="1865" y="129"/>
                  </a:lnTo>
                  <a:lnTo>
                    <a:pt x="1870" y="136"/>
                  </a:lnTo>
                  <a:lnTo>
                    <a:pt x="1874" y="141"/>
                  </a:lnTo>
                  <a:lnTo>
                    <a:pt x="1878" y="148"/>
                  </a:lnTo>
                  <a:lnTo>
                    <a:pt x="1882" y="155"/>
                  </a:lnTo>
                  <a:lnTo>
                    <a:pt x="1886" y="162"/>
                  </a:lnTo>
                  <a:lnTo>
                    <a:pt x="1889" y="168"/>
                  </a:lnTo>
                  <a:lnTo>
                    <a:pt x="1893" y="176"/>
                  </a:lnTo>
                  <a:lnTo>
                    <a:pt x="1896" y="183"/>
                  </a:lnTo>
                  <a:lnTo>
                    <a:pt x="1900" y="192"/>
                  </a:lnTo>
                  <a:lnTo>
                    <a:pt x="1901" y="199"/>
                  </a:lnTo>
                  <a:lnTo>
                    <a:pt x="1905" y="207"/>
                  </a:lnTo>
                  <a:lnTo>
                    <a:pt x="1906" y="214"/>
                  </a:lnTo>
                  <a:lnTo>
                    <a:pt x="1911" y="222"/>
                  </a:lnTo>
                  <a:lnTo>
                    <a:pt x="1912" y="227"/>
                  </a:lnTo>
                  <a:lnTo>
                    <a:pt x="1915" y="234"/>
                  </a:lnTo>
                  <a:lnTo>
                    <a:pt x="1917" y="242"/>
                  </a:lnTo>
                  <a:lnTo>
                    <a:pt x="1920" y="249"/>
                  </a:lnTo>
                  <a:lnTo>
                    <a:pt x="1923" y="254"/>
                  </a:lnTo>
                  <a:lnTo>
                    <a:pt x="1924" y="261"/>
                  </a:lnTo>
                  <a:lnTo>
                    <a:pt x="1927" y="266"/>
                  </a:lnTo>
                  <a:lnTo>
                    <a:pt x="1929" y="273"/>
                  </a:lnTo>
                  <a:lnTo>
                    <a:pt x="1931" y="279"/>
                  </a:lnTo>
                  <a:lnTo>
                    <a:pt x="1933" y="284"/>
                  </a:lnTo>
                  <a:lnTo>
                    <a:pt x="1935" y="291"/>
                  </a:lnTo>
                  <a:lnTo>
                    <a:pt x="1937" y="297"/>
                  </a:lnTo>
                  <a:lnTo>
                    <a:pt x="1941" y="307"/>
                  </a:lnTo>
                  <a:lnTo>
                    <a:pt x="1944" y="316"/>
                  </a:lnTo>
                  <a:lnTo>
                    <a:pt x="1946" y="326"/>
                  </a:lnTo>
                  <a:lnTo>
                    <a:pt x="1950" y="335"/>
                  </a:lnTo>
                  <a:lnTo>
                    <a:pt x="1950" y="343"/>
                  </a:lnTo>
                  <a:lnTo>
                    <a:pt x="1951" y="351"/>
                  </a:lnTo>
                  <a:lnTo>
                    <a:pt x="1951" y="359"/>
                  </a:lnTo>
                  <a:lnTo>
                    <a:pt x="1952" y="367"/>
                  </a:lnTo>
                  <a:lnTo>
                    <a:pt x="1950" y="373"/>
                  </a:lnTo>
                  <a:lnTo>
                    <a:pt x="1950" y="380"/>
                  </a:lnTo>
                  <a:lnTo>
                    <a:pt x="1946" y="386"/>
                  </a:lnTo>
                  <a:lnTo>
                    <a:pt x="1943" y="392"/>
                  </a:lnTo>
                  <a:lnTo>
                    <a:pt x="1937" y="397"/>
                  </a:lnTo>
                  <a:lnTo>
                    <a:pt x="1933" y="402"/>
                  </a:lnTo>
                  <a:lnTo>
                    <a:pt x="1928" y="408"/>
                  </a:lnTo>
                  <a:lnTo>
                    <a:pt x="1923" y="413"/>
                  </a:lnTo>
                  <a:lnTo>
                    <a:pt x="1915" y="416"/>
                  </a:lnTo>
                  <a:lnTo>
                    <a:pt x="1905" y="420"/>
                  </a:lnTo>
                  <a:lnTo>
                    <a:pt x="1896" y="424"/>
                  </a:lnTo>
                  <a:lnTo>
                    <a:pt x="1886" y="428"/>
                  </a:lnTo>
                  <a:lnTo>
                    <a:pt x="1880" y="429"/>
                  </a:lnTo>
                  <a:lnTo>
                    <a:pt x="1874" y="431"/>
                  </a:lnTo>
                  <a:lnTo>
                    <a:pt x="1867" y="432"/>
                  </a:lnTo>
                  <a:lnTo>
                    <a:pt x="1862" y="435"/>
                  </a:lnTo>
                  <a:lnTo>
                    <a:pt x="1855" y="435"/>
                  </a:lnTo>
                  <a:lnTo>
                    <a:pt x="1849" y="437"/>
                  </a:lnTo>
                  <a:lnTo>
                    <a:pt x="1842" y="440"/>
                  </a:lnTo>
                  <a:lnTo>
                    <a:pt x="1835" y="441"/>
                  </a:lnTo>
                  <a:lnTo>
                    <a:pt x="1826" y="441"/>
                  </a:lnTo>
                  <a:lnTo>
                    <a:pt x="1814" y="443"/>
                  </a:lnTo>
                  <a:lnTo>
                    <a:pt x="1801" y="444"/>
                  </a:lnTo>
                  <a:lnTo>
                    <a:pt x="1788" y="444"/>
                  </a:lnTo>
                  <a:lnTo>
                    <a:pt x="1772" y="444"/>
                  </a:lnTo>
                  <a:lnTo>
                    <a:pt x="1754" y="445"/>
                  </a:lnTo>
                  <a:lnTo>
                    <a:pt x="1734" y="447"/>
                  </a:lnTo>
                  <a:lnTo>
                    <a:pt x="1714" y="448"/>
                  </a:lnTo>
                  <a:lnTo>
                    <a:pt x="1691" y="448"/>
                  </a:lnTo>
                  <a:lnTo>
                    <a:pt x="1667" y="448"/>
                  </a:lnTo>
                  <a:lnTo>
                    <a:pt x="1643" y="448"/>
                  </a:lnTo>
                  <a:lnTo>
                    <a:pt x="1617" y="448"/>
                  </a:lnTo>
                  <a:lnTo>
                    <a:pt x="1587" y="448"/>
                  </a:lnTo>
                  <a:lnTo>
                    <a:pt x="1561" y="448"/>
                  </a:lnTo>
                  <a:lnTo>
                    <a:pt x="1531" y="448"/>
                  </a:lnTo>
                  <a:lnTo>
                    <a:pt x="1501" y="448"/>
                  </a:lnTo>
                  <a:lnTo>
                    <a:pt x="1468" y="448"/>
                  </a:lnTo>
                  <a:lnTo>
                    <a:pt x="1435" y="447"/>
                  </a:lnTo>
                  <a:lnTo>
                    <a:pt x="1402" y="445"/>
                  </a:lnTo>
                  <a:lnTo>
                    <a:pt x="1369" y="445"/>
                  </a:lnTo>
                  <a:lnTo>
                    <a:pt x="1333" y="444"/>
                  </a:lnTo>
                  <a:lnTo>
                    <a:pt x="1298" y="444"/>
                  </a:lnTo>
                  <a:lnTo>
                    <a:pt x="1262" y="444"/>
                  </a:lnTo>
                  <a:lnTo>
                    <a:pt x="1225" y="444"/>
                  </a:lnTo>
                  <a:lnTo>
                    <a:pt x="1188" y="441"/>
                  </a:lnTo>
                  <a:lnTo>
                    <a:pt x="1150" y="441"/>
                  </a:lnTo>
                  <a:lnTo>
                    <a:pt x="1112" y="440"/>
                  </a:lnTo>
                  <a:lnTo>
                    <a:pt x="1075" y="440"/>
                  </a:lnTo>
                  <a:lnTo>
                    <a:pt x="1036" y="439"/>
                  </a:lnTo>
                  <a:lnTo>
                    <a:pt x="998" y="437"/>
                  </a:lnTo>
                  <a:lnTo>
                    <a:pt x="959" y="436"/>
                  </a:lnTo>
                  <a:lnTo>
                    <a:pt x="921" y="436"/>
                  </a:lnTo>
                  <a:lnTo>
                    <a:pt x="882" y="435"/>
                  </a:lnTo>
                  <a:lnTo>
                    <a:pt x="844" y="433"/>
                  </a:lnTo>
                  <a:lnTo>
                    <a:pt x="805" y="432"/>
                  </a:lnTo>
                  <a:lnTo>
                    <a:pt x="766" y="431"/>
                  </a:lnTo>
                  <a:lnTo>
                    <a:pt x="729" y="429"/>
                  </a:lnTo>
                  <a:lnTo>
                    <a:pt x="691" y="429"/>
                  </a:lnTo>
                  <a:lnTo>
                    <a:pt x="655" y="427"/>
                  </a:lnTo>
                  <a:lnTo>
                    <a:pt x="618" y="427"/>
                  </a:lnTo>
                  <a:lnTo>
                    <a:pt x="581" y="425"/>
                  </a:lnTo>
                  <a:lnTo>
                    <a:pt x="546" y="424"/>
                  </a:lnTo>
                  <a:lnTo>
                    <a:pt x="511" y="423"/>
                  </a:lnTo>
                  <a:lnTo>
                    <a:pt x="478" y="423"/>
                  </a:lnTo>
                  <a:lnTo>
                    <a:pt x="443" y="421"/>
                  </a:lnTo>
                  <a:lnTo>
                    <a:pt x="412" y="421"/>
                  </a:lnTo>
                  <a:lnTo>
                    <a:pt x="380" y="420"/>
                  </a:lnTo>
                  <a:lnTo>
                    <a:pt x="350" y="420"/>
                  </a:lnTo>
                  <a:lnTo>
                    <a:pt x="319" y="419"/>
                  </a:lnTo>
                  <a:lnTo>
                    <a:pt x="292" y="417"/>
                  </a:lnTo>
                  <a:lnTo>
                    <a:pt x="264" y="417"/>
                  </a:lnTo>
                  <a:lnTo>
                    <a:pt x="239" y="417"/>
                  </a:lnTo>
                  <a:lnTo>
                    <a:pt x="213" y="416"/>
                  </a:lnTo>
                  <a:lnTo>
                    <a:pt x="190" y="415"/>
                  </a:lnTo>
                  <a:lnTo>
                    <a:pt x="169" y="415"/>
                  </a:lnTo>
                  <a:lnTo>
                    <a:pt x="150" y="415"/>
                  </a:lnTo>
                  <a:lnTo>
                    <a:pt x="130" y="415"/>
                  </a:lnTo>
                  <a:lnTo>
                    <a:pt x="112" y="415"/>
                  </a:lnTo>
                  <a:lnTo>
                    <a:pt x="97" y="415"/>
                  </a:lnTo>
                  <a:lnTo>
                    <a:pt x="84" y="415"/>
                  </a:lnTo>
                  <a:lnTo>
                    <a:pt x="70" y="415"/>
                  </a:lnTo>
                  <a:lnTo>
                    <a:pt x="61" y="415"/>
                  </a:lnTo>
                  <a:lnTo>
                    <a:pt x="53" y="415"/>
                  </a:lnTo>
                  <a:lnTo>
                    <a:pt x="47" y="416"/>
                  </a:lnTo>
                  <a:lnTo>
                    <a:pt x="35" y="415"/>
                  </a:lnTo>
                  <a:lnTo>
                    <a:pt x="27" y="415"/>
                  </a:lnTo>
                  <a:lnTo>
                    <a:pt x="19" y="413"/>
                  </a:lnTo>
                  <a:lnTo>
                    <a:pt x="14" y="410"/>
                  </a:lnTo>
                  <a:lnTo>
                    <a:pt x="6" y="404"/>
                  </a:lnTo>
                  <a:lnTo>
                    <a:pt x="3" y="396"/>
                  </a:lnTo>
                  <a:lnTo>
                    <a:pt x="0" y="390"/>
                  </a:lnTo>
                  <a:lnTo>
                    <a:pt x="2" y="386"/>
                  </a:lnTo>
                  <a:lnTo>
                    <a:pt x="2" y="380"/>
                  </a:lnTo>
                  <a:lnTo>
                    <a:pt x="4" y="374"/>
                  </a:lnTo>
                  <a:lnTo>
                    <a:pt x="7" y="369"/>
                  </a:lnTo>
                  <a:lnTo>
                    <a:pt x="10" y="362"/>
                  </a:lnTo>
                  <a:lnTo>
                    <a:pt x="14" y="355"/>
                  </a:lnTo>
                  <a:lnTo>
                    <a:pt x="18" y="350"/>
                  </a:lnTo>
                  <a:lnTo>
                    <a:pt x="22" y="342"/>
                  </a:lnTo>
                  <a:lnTo>
                    <a:pt x="26" y="336"/>
                  </a:lnTo>
                  <a:lnTo>
                    <a:pt x="31" y="330"/>
                  </a:lnTo>
                  <a:lnTo>
                    <a:pt x="37" y="323"/>
                  </a:lnTo>
                  <a:lnTo>
                    <a:pt x="41" y="318"/>
                  </a:lnTo>
                  <a:lnTo>
                    <a:pt x="46" y="311"/>
                  </a:lnTo>
                  <a:lnTo>
                    <a:pt x="50" y="306"/>
                  </a:lnTo>
                  <a:lnTo>
                    <a:pt x="56" y="301"/>
                  </a:lnTo>
                  <a:lnTo>
                    <a:pt x="60" y="295"/>
                  </a:lnTo>
                  <a:lnTo>
                    <a:pt x="64" y="291"/>
                  </a:lnTo>
                  <a:lnTo>
                    <a:pt x="66" y="288"/>
                  </a:lnTo>
                  <a:lnTo>
                    <a:pt x="72" y="284"/>
                  </a:lnTo>
                  <a:lnTo>
                    <a:pt x="76" y="280"/>
                  </a:lnTo>
                  <a:lnTo>
                    <a:pt x="77" y="279"/>
                  </a:lnTo>
                  <a:lnTo>
                    <a:pt x="77" y="279"/>
                  </a:lnTo>
                  <a:close/>
                </a:path>
              </a:pathLst>
            </a:custGeom>
            <a:solidFill>
              <a:srgbClr val="A1DE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54"/>
            <p:cNvSpPr>
              <a:spLocks/>
            </p:cNvSpPr>
            <p:nvPr/>
          </p:nvSpPr>
          <p:spPr bwMode="auto">
            <a:xfrm>
              <a:off x="6503999" y="1928792"/>
              <a:ext cx="1793875" cy="542925"/>
            </a:xfrm>
            <a:custGeom>
              <a:avLst/>
              <a:gdLst/>
              <a:ahLst/>
              <a:cxnLst>
                <a:cxn ang="0">
                  <a:pos x="16" y="260"/>
                </a:cxn>
                <a:cxn ang="0">
                  <a:pos x="3" y="361"/>
                </a:cxn>
                <a:cxn ang="0">
                  <a:pos x="0" y="448"/>
                </a:cxn>
                <a:cxn ang="0">
                  <a:pos x="6" y="522"/>
                </a:cxn>
                <a:cxn ang="0">
                  <a:pos x="18" y="583"/>
                </a:cxn>
                <a:cxn ang="0">
                  <a:pos x="46" y="650"/>
                </a:cxn>
                <a:cxn ang="0">
                  <a:pos x="101" y="663"/>
                </a:cxn>
                <a:cxn ang="0">
                  <a:pos x="171" y="667"/>
                </a:cxn>
                <a:cxn ang="0">
                  <a:pos x="255" y="669"/>
                </a:cxn>
                <a:cxn ang="0">
                  <a:pos x="338" y="667"/>
                </a:cxn>
                <a:cxn ang="0">
                  <a:pos x="412" y="667"/>
                </a:cxn>
                <a:cxn ang="0">
                  <a:pos x="471" y="665"/>
                </a:cxn>
                <a:cxn ang="0">
                  <a:pos x="465" y="626"/>
                </a:cxn>
                <a:cxn ang="0">
                  <a:pos x="462" y="564"/>
                </a:cxn>
                <a:cxn ang="0">
                  <a:pos x="487" y="492"/>
                </a:cxn>
                <a:cxn ang="0">
                  <a:pos x="544" y="431"/>
                </a:cxn>
                <a:cxn ang="0">
                  <a:pos x="619" y="406"/>
                </a:cxn>
                <a:cxn ang="0">
                  <a:pos x="700" y="413"/>
                </a:cxn>
                <a:cxn ang="0">
                  <a:pos x="776" y="451"/>
                </a:cxn>
                <a:cxn ang="0">
                  <a:pos x="812" y="527"/>
                </a:cxn>
                <a:cxn ang="0">
                  <a:pos x="819" y="618"/>
                </a:cxn>
                <a:cxn ang="0">
                  <a:pos x="813" y="677"/>
                </a:cxn>
                <a:cxn ang="0">
                  <a:pos x="1520" y="627"/>
                </a:cxn>
                <a:cxn ang="0">
                  <a:pos x="1521" y="558"/>
                </a:cxn>
                <a:cxn ang="0">
                  <a:pos x="1550" y="476"/>
                </a:cxn>
                <a:cxn ang="0">
                  <a:pos x="1612" y="409"/>
                </a:cxn>
                <a:cxn ang="0">
                  <a:pos x="1690" y="383"/>
                </a:cxn>
                <a:cxn ang="0">
                  <a:pos x="1769" y="397"/>
                </a:cxn>
                <a:cxn ang="0">
                  <a:pos x="1832" y="437"/>
                </a:cxn>
                <a:cxn ang="0">
                  <a:pos x="1869" y="494"/>
                </a:cxn>
                <a:cxn ang="0">
                  <a:pos x="1883" y="553"/>
                </a:cxn>
                <a:cxn ang="0">
                  <a:pos x="1881" y="622"/>
                </a:cxn>
                <a:cxn ang="0">
                  <a:pos x="1883" y="667"/>
                </a:cxn>
                <a:cxn ang="0">
                  <a:pos x="1948" y="674"/>
                </a:cxn>
                <a:cxn ang="0">
                  <a:pos x="2007" y="678"/>
                </a:cxn>
                <a:cxn ang="0">
                  <a:pos x="2069" y="681"/>
                </a:cxn>
                <a:cxn ang="0">
                  <a:pos x="2127" y="681"/>
                </a:cxn>
                <a:cxn ang="0">
                  <a:pos x="2194" y="671"/>
                </a:cxn>
                <a:cxn ang="0">
                  <a:pos x="2208" y="614"/>
                </a:cxn>
                <a:cxn ang="0">
                  <a:pos x="2223" y="525"/>
                </a:cxn>
                <a:cxn ang="0">
                  <a:pos x="2236" y="412"/>
                </a:cxn>
                <a:cxn ang="0">
                  <a:pos x="2247" y="293"/>
                </a:cxn>
                <a:cxn ang="0">
                  <a:pos x="2256" y="187"/>
                </a:cxn>
                <a:cxn ang="0">
                  <a:pos x="2259" y="109"/>
                </a:cxn>
                <a:cxn ang="0">
                  <a:pos x="2240" y="72"/>
                </a:cxn>
                <a:cxn ang="0">
                  <a:pos x="2085" y="62"/>
                </a:cxn>
                <a:cxn ang="0">
                  <a:pos x="1801" y="50"/>
                </a:cxn>
                <a:cxn ang="0">
                  <a:pos x="1446" y="40"/>
                </a:cxn>
                <a:cxn ang="0">
                  <a:pos x="1072" y="29"/>
                </a:cxn>
                <a:cxn ang="0">
                  <a:pos x="738" y="21"/>
                </a:cxn>
                <a:cxn ang="0">
                  <a:pos x="496" y="13"/>
                </a:cxn>
                <a:cxn ang="0">
                  <a:pos x="389" y="5"/>
                </a:cxn>
                <a:cxn ang="0">
                  <a:pos x="325" y="1"/>
                </a:cxn>
                <a:cxn ang="0">
                  <a:pos x="268" y="0"/>
                </a:cxn>
                <a:cxn ang="0">
                  <a:pos x="212" y="0"/>
                </a:cxn>
                <a:cxn ang="0">
                  <a:pos x="158" y="0"/>
                </a:cxn>
                <a:cxn ang="0">
                  <a:pos x="89" y="5"/>
                </a:cxn>
                <a:cxn ang="0">
                  <a:pos x="58" y="60"/>
                </a:cxn>
                <a:cxn ang="0">
                  <a:pos x="45" y="120"/>
                </a:cxn>
              </a:cxnLst>
              <a:rect l="0" t="0" r="r" b="b"/>
              <a:pathLst>
                <a:path w="2259" h="682">
                  <a:moveTo>
                    <a:pt x="39" y="161"/>
                  </a:moveTo>
                  <a:lnTo>
                    <a:pt x="35" y="173"/>
                  </a:lnTo>
                  <a:lnTo>
                    <a:pt x="31" y="187"/>
                  </a:lnTo>
                  <a:lnTo>
                    <a:pt x="28" y="199"/>
                  </a:lnTo>
                  <a:lnTo>
                    <a:pt x="26" y="211"/>
                  </a:lnTo>
                  <a:lnTo>
                    <a:pt x="22" y="222"/>
                  </a:lnTo>
                  <a:lnTo>
                    <a:pt x="20" y="235"/>
                  </a:lnTo>
                  <a:lnTo>
                    <a:pt x="18" y="247"/>
                  </a:lnTo>
                  <a:lnTo>
                    <a:pt x="16" y="260"/>
                  </a:lnTo>
                  <a:lnTo>
                    <a:pt x="14" y="270"/>
                  </a:lnTo>
                  <a:lnTo>
                    <a:pt x="12" y="282"/>
                  </a:lnTo>
                  <a:lnTo>
                    <a:pt x="10" y="293"/>
                  </a:lnTo>
                  <a:lnTo>
                    <a:pt x="10" y="307"/>
                  </a:lnTo>
                  <a:lnTo>
                    <a:pt x="7" y="316"/>
                  </a:lnTo>
                  <a:lnTo>
                    <a:pt x="6" y="328"/>
                  </a:lnTo>
                  <a:lnTo>
                    <a:pt x="6" y="339"/>
                  </a:lnTo>
                  <a:lnTo>
                    <a:pt x="6" y="351"/>
                  </a:lnTo>
                  <a:lnTo>
                    <a:pt x="3" y="361"/>
                  </a:lnTo>
                  <a:lnTo>
                    <a:pt x="2" y="370"/>
                  </a:lnTo>
                  <a:lnTo>
                    <a:pt x="0" y="381"/>
                  </a:lnTo>
                  <a:lnTo>
                    <a:pt x="0" y="391"/>
                  </a:lnTo>
                  <a:lnTo>
                    <a:pt x="0" y="400"/>
                  </a:lnTo>
                  <a:lnTo>
                    <a:pt x="0" y="410"/>
                  </a:lnTo>
                  <a:lnTo>
                    <a:pt x="0" y="420"/>
                  </a:lnTo>
                  <a:lnTo>
                    <a:pt x="0" y="431"/>
                  </a:lnTo>
                  <a:lnTo>
                    <a:pt x="0" y="439"/>
                  </a:lnTo>
                  <a:lnTo>
                    <a:pt x="0" y="448"/>
                  </a:lnTo>
                  <a:lnTo>
                    <a:pt x="0" y="457"/>
                  </a:lnTo>
                  <a:lnTo>
                    <a:pt x="0" y="467"/>
                  </a:lnTo>
                  <a:lnTo>
                    <a:pt x="0" y="475"/>
                  </a:lnTo>
                  <a:lnTo>
                    <a:pt x="2" y="483"/>
                  </a:lnTo>
                  <a:lnTo>
                    <a:pt x="3" y="491"/>
                  </a:lnTo>
                  <a:lnTo>
                    <a:pt x="4" y="500"/>
                  </a:lnTo>
                  <a:lnTo>
                    <a:pt x="4" y="507"/>
                  </a:lnTo>
                  <a:lnTo>
                    <a:pt x="6" y="515"/>
                  </a:lnTo>
                  <a:lnTo>
                    <a:pt x="6" y="522"/>
                  </a:lnTo>
                  <a:lnTo>
                    <a:pt x="7" y="530"/>
                  </a:lnTo>
                  <a:lnTo>
                    <a:pt x="7" y="537"/>
                  </a:lnTo>
                  <a:lnTo>
                    <a:pt x="10" y="544"/>
                  </a:lnTo>
                  <a:lnTo>
                    <a:pt x="10" y="552"/>
                  </a:lnTo>
                  <a:lnTo>
                    <a:pt x="12" y="558"/>
                  </a:lnTo>
                  <a:lnTo>
                    <a:pt x="12" y="564"/>
                  </a:lnTo>
                  <a:lnTo>
                    <a:pt x="14" y="569"/>
                  </a:lnTo>
                  <a:lnTo>
                    <a:pt x="15" y="576"/>
                  </a:lnTo>
                  <a:lnTo>
                    <a:pt x="18" y="583"/>
                  </a:lnTo>
                  <a:lnTo>
                    <a:pt x="20" y="592"/>
                  </a:lnTo>
                  <a:lnTo>
                    <a:pt x="23" y="604"/>
                  </a:lnTo>
                  <a:lnTo>
                    <a:pt x="27" y="612"/>
                  </a:lnTo>
                  <a:lnTo>
                    <a:pt x="30" y="622"/>
                  </a:lnTo>
                  <a:lnTo>
                    <a:pt x="32" y="628"/>
                  </a:lnTo>
                  <a:lnTo>
                    <a:pt x="35" y="636"/>
                  </a:lnTo>
                  <a:lnTo>
                    <a:pt x="39" y="640"/>
                  </a:lnTo>
                  <a:lnTo>
                    <a:pt x="43" y="646"/>
                  </a:lnTo>
                  <a:lnTo>
                    <a:pt x="46" y="650"/>
                  </a:lnTo>
                  <a:lnTo>
                    <a:pt x="50" y="654"/>
                  </a:lnTo>
                  <a:lnTo>
                    <a:pt x="54" y="655"/>
                  </a:lnTo>
                  <a:lnTo>
                    <a:pt x="59" y="658"/>
                  </a:lnTo>
                  <a:lnTo>
                    <a:pt x="67" y="659"/>
                  </a:lnTo>
                  <a:lnTo>
                    <a:pt x="78" y="662"/>
                  </a:lnTo>
                  <a:lnTo>
                    <a:pt x="82" y="662"/>
                  </a:lnTo>
                  <a:lnTo>
                    <a:pt x="89" y="663"/>
                  </a:lnTo>
                  <a:lnTo>
                    <a:pt x="94" y="663"/>
                  </a:lnTo>
                  <a:lnTo>
                    <a:pt x="101" y="663"/>
                  </a:lnTo>
                  <a:lnTo>
                    <a:pt x="107" y="663"/>
                  </a:lnTo>
                  <a:lnTo>
                    <a:pt x="116" y="665"/>
                  </a:lnTo>
                  <a:lnTo>
                    <a:pt x="123" y="666"/>
                  </a:lnTo>
                  <a:lnTo>
                    <a:pt x="131" y="667"/>
                  </a:lnTo>
                  <a:lnTo>
                    <a:pt x="137" y="667"/>
                  </a:lnTo>
                  <a:lnTo>
                    <a:pt x="147" y="667"/>
                  </a:lnTo>
                  <a:lnTo>
                    <a:pt x="154" y="667"/>
                  </a:lnTo>
                  <a:lnTo>
                    <a:pt x="163" y="667"/>
                  </a:lnTo>
                  <a:lnTo>
                    <a:pt x="171" y="667"/>
                  </a:lnTo>
                  <a:lnTo>
                    <a:pt x="181" y="667"/>
                  </a:lnTo>
                  <a:lnTo>
                    <a:pt x="190" y="667"/>
                  </a:lnTo>
                  <a:lnTo>
                    <a:pt x="199" y="669"/>
                  </a:lnTo>
                  <a:lnTo>
                    <a:pt x="207" y="669"/>
                  </a:lnTo>
                  <a:lnTo>
                    <a:pt x="217" y="669"/>
                  </a:lnTo>
                  <a:lnTo>
                    <a:pt x="226" y="669"/>
                  </a:lnTo>
                  <a:lnTo>
                    <a:pt x="236" y="669"/>
                  </a:lnTo>
                  <a:lnTo>
                    <a:pt x="244" y="669"/>
                  </a:lnTo>
                  <a:lnTo>
                    <a:pt x="255" y="669"/>
                  </a:lnTo>
                  <a:lnTo>
                    <a:pt x="264" y="669"/>
                  </a:lnTo>
                  <a:lnTo>
                    <a:pt x="275" y="670"/>
                  </a:lnTo>
                  <a:lnTo>
                    <a:pt x="283" y="669"/>
                  </a:lnTo>
                  <a:lnTo>
                    <a:pt x="292" y="669"/>
                  </a:lnTo>
                  <a:lnTo>
                    <a:pt x="302" y="669"/>
                  </a:lnTo>
                  <a:lnTo>
                    <a:pt x="311" y="669"/>
                  </a:lnTo>
                  <a:lnTo>
                    <a:pt x="319" y="667"/>
                  </a:lnTo>
                  <a:lnTo>
                    <a:pt x="329" y="667"/>
                  </a:lnTo>
                  <a:lnTo>
                    <a:pt x="338" y="667"/>
                  </a:lnTo>
                  <a:lnTo>
                    <a:pt x="347" y="667"/>
                  </a:lnTo>
                  <a:lnTo>
                    <a:pt x="356" y="667"/>
                  </a:lnTo>
                  <a:lnTo>
                    <a:pt x="364" y="667"/>
                  </a:lnTo>
                  <a:lnTo>
                    <a:pt x="373" y="667"/>
                  </a:lnTo>
                  <a:lnTo>
                    <a:pt x="381" y="667"/>
                  </a:lnTo>
                  <a:lnTo>
                    <a:pt x="388" y="667"/>
                  </a:lnTo>
                  <a:lnTo>
                    <a:pt x="396" y="667"/>
                  </a:lnTo>
                  <a:lnTo>
                    <a:pt x="404" y="667"/>
                  </a:lnTo>
                  <a:lnTo>
                    <a:pt x="412" y="667"/>
                  </a:lnTo>
                  <a:lnTo>
                    <a:pt x="417" y="666"/>
                  </a:lnTo>
                  <a:lnTo>
                    <a:pt x="424" y="666"/>
                  </a:lnTo>
                  <a:lnTo>
                    <a:pt x="430" y="666"/>
                  </a:lnTo>
                  <a:lnTo>
                    <a:pt x="436" y="666"/>
                  </a:lnTo>
                  <a:lnTo>
                    <a:pt x="447" y="665"/>
                  </a:lnTo>
                  <a:lnTo>
                    <a:pt x="457" y="665"/>
                  </a:lnTo>
                  <a:lnTo>
                    <a:pt x="462" y="665"/>
                  </a:lnTo>
                  <a:lnTo>
                    <a:pt x="469" y="665"/>
                  </a:lnTo>
                  <a:lnTo>
                    <a:pt x="471" y="665"/>
                  </a:lnTo>
                  <a:lnTo>
                    <a:pt x="474" y="665"/>
                  </a:lnTo>
                  <a:lnTo>
                    <a:pt x="473" y="663"/>
                  </a:lnTo>
                  <a:lnTo>
                    <a:pt x="471" y="659"/>
                  </a:lnTo>
                  <a:lnTo>
                    <a:pt x="470" y="654"/>
                  </a:lnTo>
                  <a:lnTo>
                    <a:pt x="469" y="646"/>
                  </a:lnTo>
                  <a:lnTo>
                    <a:pt x="466" y="640"/>
                  </a:lnTo>
                  <a:lnTo>
                    <a:pt x="466" y="636"/>
                  </a:lnTo>
                  <a:lnTo>
                    <a:pt x="465" y="631"/>
                  </a:lnTo>
                  <a:lnTo>
                    <a:pt x="465" y="626"/>
                  </a:lnTo>
                  <a:lnTo>
                    <a:pt x="463" y="619"/>
                  </a:lnTo>
                  <a:lnTo>
                    <a:pt x="462" y="614"/>
                  </a:lnTo>
                  <a:lnTo>
                    <a:pt x="462" y="607"/>
                  </a:lnTo>
                  <a:lnTo>
                    <a:pt x="462" y="601"/>
                  </a:lnTo>
                  <a:lnTo>
                    <a:pt x="462" y="593"/>
                  </a:lnTo>
                  <a:lnTo>
                    <a:pt x="462" y="587"/>
                  </a:lnTo>
                  <a:lnTo>
                    <a:pt x="462" y="579"/>
                  </a:lnTo>
                  <a:lnTo>
                    <a:pt x="462" y="572"/>
                  </a:lnTo>
                  <a:lnTo>
                    <a:pt x="462" y="564"/>
                  </a:lnTo>
                  <a:lnTo>
                    <a:pt x="463" y="556"/>
                  </a:lnTo>
                  <a:lnTo>
                    <a:pt x="465" y="548"/>
                  </a:lnTo>
                  <a:lnTo>
                    <a:pt x="467" y="541"/>
                  </a:lnTo>
                  <a:lnTo>
                    <a:pt x="470" y="531"/>
                  </a:lnTo>
                  <a:lnTo>
                    <a:pt x="471" y="525"/>
                  </a:lnTo>
                  <a:lnTo>
                    <a:pt x="475" y="515"/>
                  </a:lnTo>
                  <a:lnTo>
                    <a:pt x="479" y="507"/>
                  </a:lnTo>
                  <a:lnTo>
                    <a:pt x="482" y="499"/>
                  </a:lnTo>
                  <a:lnTo>
                    <a:pt x="487" y="492"/>
                  </a:lnTo>
                  <a:lnTo>
                    <a:pt x="492" y="484"/>
                  </a:lnTo>
                  <a:lnTo>
                    <a:pt x="498" y="476"/>
                  </a:lnTo>
                  <a:lnTo>
                    <a:pt x="504" y="467"/>
                  </a:lnTo>
                  <a:lnTo>
                    <a:pt x="510" y="460"/>
                  </a:lnTo>
                  <a:lnTo>
                    <a:pt x="516" y="453"/>
                  </a:lnTo>
                  <a:lnTo>
                    <a:pt x="522" y="448"/>
                  </a:lnTo>
                  <a:lnTo>
                    <a:pt x="528" y="441"/>
                  </a:lnTo>
                  <a:lnTo>
                    <a:pt x="536" y="436"/>
                  </a:lnTo>
                  <a:lnTo>
                    <a:pt x="544" y="431"/>
                  </a:lnTo>
                  <a:lnTo>
                    <a:pt x="552" y="426"/>
                  </a:lnTo>
                  <a:lnTo>
                    <a:pt x="559" y="422"/>
                  </a:lnTo>
                  <a:lnTo>
                    <a:pt x="568" y="418"/>
                  </a:lnTo>
                  <a:lnTo>
                    <a:pt x="575" y="416"/>
                  </a:lnTo>
                  <a:lnTo>
                    <a:pt x="584" y="413"/>
                  </a:lnTo>
                  <a:lnTo>
                    <a:pt x="592" y="409"/>
                  </a:lnTo>
                  <a:lnTo>
                    <a:pt x="601" y="409"/>
                  </a:lnTo>
                  <a:lnTo>
                    <a:pt x="610" y="406"/>
                  </a:lnTo>
                  <a:lnTo>
                    <a:pt x="619" y="406"/>
                  </a:lnTo>
                  <a:lnTo>
                    <a:pt x="627" y="405"/>
                  </a:lnTo>
                  <a:lnTo>
                    <a:pt x="637" y="405"/>
                  </a:lnTo>
                  <a:lnTo>
                    <a:pt x="645" y="405"/>
                  </a:lnTo>
                  <a:lnTo>
                    <a:pt x="654" y="405"/>
                  </a:lnTo>
                  <a:lnTo>
                    <a:pt x="664" y="405"/>
                  </a:lnTo>
                  <a:lnTo>
                    <a:pt x="673" y="406"/>
                  </a:lnTo>
                  <a:lnTo>
                    <a:pt x="683" y="408"/>
                  </a:lnTo>
                  <a:lnTo>
                    <a:pt x="692" y="410"/>
                  </a:lnTo>
                  <a:lnTo>
                    <a:pt x="700" y="413"/>
                  </a:lnTo>
                  <a:lnTo>
                    <a:pt x="710" y="416"/>
                  </a:lnTo>
                  <a:lnTo>
                    <a:pt x="718" y="418"/>
                  </a:lnTo>
                  <a:lnTo>
                    <a:pt x="727" y="422"/>
                  </a:lnTo>
                  <a:lnTo>
                    <a:pt x="735" y="425"/>
                  </a:lnTo>
                  <a:lnTo>
                    <a:pt x="743" y="431"/>
                  </a:lnTo>
                  <a:lnTo>
                    <a:pt x="751" y="435"/>
                  </a:lnTo>
                  <a:lnTo>
                    <a:pt x="761" y="440"/>
                  </a:lnTo>
                  <a:lnTo>
                    <a:pt x="767" y="444"/>
                  </a:lnTo>
                  <a:lnTo>
                    <a:pt x="776" y="451"/>
                  </a:lnTo>
                  <a:lnTo>
                    <a:pt x="781" y="457"/>
                  </a:lnTo>
                  <a:lnTo>
                    <a:pt x="788" y="465"/>
                  </a:lnTo>
                  <a:lnTo>
                    <a:pt x="792" y="472"/>
                  </a:lnTo>
                  <a:lnTo>
                    <a:pt x="797" y="480"/>
                  </a:lnTo>
                  <a:lnTo>
                    <a:pt x="801" y="490"/>
                  </a:lnTo>
                  <a:lnTo>
                    <a:pt x="805" y="499"/>
                  </a:lnTo>
                  <a:lnTo>
                    <a:pt x="807" y="509"/>
                  </a:lnTo>
                  <a:lnTo>
                    <a:pt x="811" y="518"/>
                  </a:lnTo>
                  <a:lnTo>
                    <a:pt x="812" y="527"/>
                  </a:lnTo>
                  <a:lnTo>
                    <a:pt x="815" y="538"/>
                  </a:lnTo>
                  <a:lnTo>
                    <a:pt x="816" y="548"/>
                  </a:lnTo>
                  <a:lnTo>
                    <a:pt x="816" y="558"/>
                  </a:lnTo>
                  <a:lnTo>
                    <a:pt x="817" y="568"/>
                  </a:lnTo>
                  <a:lnTo>
                    <a:pt x="820" y="579"/>
                  </a:lnTo>
                  <a:lnTo>
                    <a:pt x="819" y="588"/>
                  </a:lnTo>
                  <a:lnTo>
                    <a:pt x="819" y="597"/>
                  </a:lnTo>
                  <a:lnTo>
                    <a:pt x="819" y="607"/>
                  </a:lnTo>
                  <a:lnTo>
                    <a:pt x="819" y="618"/>
                  </a:lnTo>
                  <a:lnTo>
                    <a:pt x="817" y="626"/>
                  </a:lnTo>
                  <a:lnTo>
                    <a:pt x="817" y="634"/>
                  </a:lnTo>
                  <a:lnTo>
                    <a:pt x="816" y="640"/>
                  </a:lnTo>
                  <a:lnTo>
                    <a:pt x="816" y="650"/>
                  </a:lnTo>
                  <a:lnTo>
                    <a:pt x="816" y="654"/>
                  </a:lnTo>
                  <a:lnTo>
                    <a:pt x="815" y="661"/>
                  </a:lnTo>
                  <a:lnTo>
                    <a:pt x="815" y="665"/>
                  </a:lnTo>
                  <a:lnTo>
                    <a:pt x="815" y="670"/>
                  </a:lnTo>
                  <a:lnTo>
                    <a:pt x="813" y="677"/>
                  </a:lnTo>
                  <a:lnTo>
                    <a:pt x="813" y="679"/>
                  </a:lnTo>
                  <a:lnTo>
                    <a:pt x="1531" y="674"/>
                  </a:lnTo>
                  <a:lnTo>
                    <a:pt x="1529" y="671"/>
                  </a:lnTo>
                  <a:lnTo>
                    <a:pt x="1529" y="669"/>
                  </a:lnTo>
                  <a:lnTo>
                    <a:pt x="1527" y="663"/>
                  </a:lnTo>
                  <a:lnTo>
                    <a:pt x="1525" y="655"/>
                  </a:lnTo>
                  <a:lnTo>
                    <a:pt x="1524" y="646"/>
                  </a:lnTo>
                  <a:lnTo>
                    <a:pt x="1521" y="635"/>
                  </a:lnTo>
                  <a:lnTo>
                    <a:pt x="1520" y="627"/>
                  </a:lnTo>
                  <a:lnTo>
                    <a:pt x="1520" y="622"/>
                  </a:lnTo>
                  <a:lnTo>
                    <a:pt x="1520" y="614"/>
                  </a:lnTo>
                  <a:lnTo>
                    <a:pt x="1520" y="608"/>
                  </a:lnTo>
                  <a:lnTo>
                    <a:pt x="1520" y="600"/>
                  </a:lnTo>
                  <a:lnTo>
                    <a:pt x="1520" y="592"/>
                  </a:lnTo>
                  <a:lnTo>
                    <a:pt x="1520" y="583"/>
                  </a:lnTo>
                  <a:lnTo>
                    <a:pt x="1520" y="576"/>
                  </a:lnTo>
                  <a:lnTo>
                    <a:pt x="1520" y="566"/>
                  </a:lnTo>
                  <a:lnTo>
                    <a:pt x="1521" y="558"/>
                  </a:lnTo>
                  <a:lnTo>
                    <a:pt x="1523" y="549"/>
                  </a:lnTo>
                  <a:lnTo>
                    <a:pt x="1525" y="541"/>
                  </a:lnTo>
                  <a:lnTo>
                    <a:pt x="1527" y="531"/>
                  </a:lnTo>
                  <a:lnTo>
                    <a:pt x="1529" y="522"/>
                  </a:lnTo>
                  <a:lnTo>
                    <a:pt x="1533" y="513"/>
                  </a:lnTo>
                  <a:lnTo>
                    <a:pt x="1536" y="503"/>
                  </a:lnTo>
                  <a:lnTo>
                    <a:pt x="1539" y="494"/>
                  </a:lnTo>
                  <a:lnTo>
                    <a:pt x="1544" y="484"/>
                  </a:lnTo>
                  <a:lnTo>
                    <a:pt x="1550" y="476"/>
                  </a:lnTo>
                  <a:lnTo>
                    <a:pt x="1556" y="467"/>
                  </a:lnTo>
                  <a:lnTo>
                    <a:pt x="1560" y="457"/>
                  </a:lnTo>
                  <a:lnTo>
                    <a:pt x="1567" y="449"/>
                  </a:lnTo>
                  <a:lnTo>
                    <a:pt x="1574" y="440"/>
                  </a:lnTo>
                  <a:lnTo>
                    <a:pt x="1581" y="433"/>
                  </a:lnTo>
                  <a:lnTo>
                    <a:pt x="1587" y="426"/>
                  </a:lnTo>
                  <a:lnTo>
                    <a:pt x="1595" y="420"/>
                  </a:lnTo>
                  <a:lnTo>
                    <a:pt x="1602" y="413"/>
                  </a:lnTo>
                  <a:lnTo>
                    <a:pt x="1612" y="409"/>
                  </a:lnTo>
                  <a:lnTo>
                    <a:pt x="1618" y="404"/>
                  </a:lnTo>
                  <a:lnTo>
                    <a:pt x="1626" y="400"/>
                  </a:lnTo>
                  <a:lnTo>
                    <a:pt x="1636" y="396"/>
                  </a:lnTo>
                  <a:lnTo>
                    <a:pt x="1645" y="393"/>
                  </a:lnTo>
                  <a:lnTo>
                    <a:pt x="1653" y="390"/>
                  </a:lnTo>
                  <a:lnTo>
                    <a:pt x="1663" y="387"/>
                  </a:lnTo>
                  <a:lnTo>
                    <a:pt x="1672" y="386"/>
                  </a:lnTo>
                  <a:lnTo>
                    <a:pt x="1682" y="386"/>
                  </a:lnTo>
                  <a:lnTo>
                    <a:pt x="1690" y="383"/>
                  </a:lnTo>
                  <a:lnTo>
                    <a:pt x="1699" y="383"/>
                  </a:lnTo>
                  <a:lnTo>
                    <a:pt x="1707" y="383"/>
                  </a:lnTo>
                  <a:lnTo>
                    <a:pt x="1717" y="385"/>
                  </a:lnTo>
                  <a:lnTo>
                    <a:pt x="1725" y="385"/>
                  </a:lnTo>
                  <a:lnTo>
                    <a:pt x="1734" y="386"/>
                  </a:lnTo>
                  <a:lnTo>
                    <a:pt x="1743" y="389"/>
                  </a:lnTo>
                  <a:lnTo>
                    <a:pt x="1753" y="391"/>
                  </a:lnTo>
                  <a:lnTo>
                    <a:pt x="1761" y="394"/>
                  </a:lnTo>
                  <a:lnTo>
                    <a:pt x="1769" y="397"/>
                  </a:lnTo>
                  <a:lnTo>
                    <a:pt x="1777" y="400"/>
                  </a:lnTo>
                  <a:lnTo>
                    <a:pt x="1787" y="405"/>
                  </a:lnTo>
                  <a:lnTo>
                    <a:pt x="1793" y="408"/>
                  </a:lnTo>
                  <a:lnTo>
                    <a:pt x="1801" y="413"/>
                  </a:lnTo>
                  <a:lnTo>
                    <a:pt x="1809" y="417"/>
                  </a:lnTo>
                  <a:lnTo>
                    <a:pt x="1816" y="422"/>
                  </a:lnTo>
                  <a:lnTo>
                    <a:pt x="1822" y="426"/>
                  </a:lnTo>
                  <a:lnTo>
                    <a:pt x="1827" y="432"/>
                  </a:lnTo>
                  <a:lnTo>
                    <a:pt x="1832" y="437"/>
                  </a:lnTo>
                  <a:lnTo>
                    <a:pt x="1839" y="444"/>
                  </a:lnTo>
                  <a:lnTo>
                    <a:pt x="1843" y="449"/>
                  </a:lnTo>
                  <a:lnTo>
                    <a:pt x="1848" y="456"/>
                  </a:lnTo>
                  <a:lnTo>
                    <a:pt x="1852" y="463"/>
                  </a:lnTo>
                  <a:lnTo>
                    <a:pt x="1857" y="468"/>
                  </a:lnTo>
                  <a:lnTo>
                    <a:pt x="1859" y="475"/>
                  </a:lnTo>
                  <a:lnTo>
                    <a:pt x="1862" y="480"/>
                  </a:lnTo>
                  <a:lnTo>
                    <a:pt x="1866" y="487"/>
                  </a:lnTo>
                  <a:lnTo>
                    <a:pt x="1869" y="494"/>
                  </a:lnTo>
                  <a:lnTo>
                    <a:pt x="1871" y="499"/>
                  </a:lnTo>
                  <a:lnTo>
                    <a:pt x="1874" y="506"/>
                  </a:lnTo>
                  <a:lnTo>
                    <a:pt x="1875" y="511"/>
                  </a:lnTo>
                  <a:lnTo>
                    <a:pt x="1879" y="519"/>
                  </a:lnTo>
                  <a:lnTo>
                    <a:pt x="1879" y="525"/>
                  </a:lnTo>
                  <a:lnTo>
                    <a:pt x="1881" y="530"/>
                  </a:lnTo>
                  <a:lnTo>
                    <a:pt x="1882" y="537"/>
                  </a:lnTo>
                  <a:lnTo>
                    <a:pt x="1883" y="542"/>
                  </a:lnTo>
                  <a:lnTo>
                    <a:pt x="1883" y="553"/>
                  </a:lnTo>
                  <a:lnTo>
                    <a:pt x="1886" y="565"/>
                  </a:lnTo>
                  <a:lnTo>
                    <a:pt x="1886" y="573"/>
                  </a:lnTo>
                  <a:lnTo>
                    <a:pt x="1886" y="583"/>
                  </a:lnTo>
                  <a:lnTo>
                    <a:pt x="1886" y="592"/>
                  </a:lnTo>
                  <a:lnTo>
                    <a:pt x="1887" y="599"/>
                  </a:lnTo>
                  <a:lnTo>
                    <a:pt x="1885" y="604"/>
                  </a:lnTo>
                  <a:lnTo>
                    <a:pt x="1883" y="610"/>
                  </a:lnTo>
                  <a:lnTo>
                    <a:pt x="1882" y="615"/>
                  </a:lnTo>
                  <a:lnTo>
                    <a:pt x="1881" y="622"/>
                  </a:lnTo>
                  <a:lnTo>
                    <a:pt x="1877" y="631"/>
                  </a:lnTo>
                  <a:lnTo>
                    <a:pt x="1874" y="642"/>
                  </a:lnTo>
                  <a:lnTo>
                    <a:pt x="1871" y="650"/>
                  </a:lnTo>
                  <a:lnTo>
                    <a:pt x="1870" y="657"/>
                  </a:lnTo>
                  <a:lnTo>
                    <a:pt x="1871" y="662"/>
                  </a:lnTo>
                  <a:lnTo>
                    <a:pt x="1875" y="666"/>
                  </a:lnTo>
                  <a:lnTo>
                    <a:pt x="1875" y="666"/>
                  </a:lnTo>
                  <a:lnTo>
                    <a:pt x="1879" y="666"/>
                  </a:lnTo>
                  <a:lnTo>
                    <a:pt x="1883" y="667"/>
                  </a:lnTo>
                  <a:lnTo>
                    <a:pt x="1890" y="667"/>
                  </a:lnTo>
                  <a:lnTo>
                    <a:pt x="1897" y="667"/>
                  </a:lnTo>
                  <a:lnTo>
                    <a:pt x="1906" y="670"/>
                  </a:lnTo>
                  <a:lnTo>
                    <a:pt x="1914" y="670"/>
                  </a:lnTo>
                  <a:lnTo>
                    <a:pt x="1925" y="671"/>
                  </a:lnTo>
                  <a:lnTo>
                    <a:pt x="1931" y="671"/>
                  </a:lnTo>
                  <a:lnTo>
                    <a:pt x="1936" y="671"/>
                  </a:lnTo>
                  <a:lnTo>
                    <a:pt x="1941" y="673"/>
                  </a:lnTo>
                  <a:lnTo>
                    <a:pt x="1948" y="674"/>
                  </a:lnTo>
                  <a:lnTo>
                    <a:pt x="1955" y="674"/>
                  </a:lnTo>
                  <a:lnTo>
                    <a:pt x="1960" y="674"/>
                  </a:lnTo>
                  <a:lnTo>
                    <a:pt x="1967" y="675"/>
                  </a:lnTo>
                  <a:lnTo>
                    <a:pt x="1974" y="677"/>
                  </a:lnTo>
                  <a:lnTo>
                    <a:pt x="1980" y="677"/>
                  </a:lnTo>
                  <a:lnTo>
                    <a:pt x="1986" y="677"/>
                  </a:lnTo>
                  <a:lnTo>
                    <a:pt x="1994" y="677"/>
                  </a:lnTo>
                  <a:lnTo>
                    <a:pt x="2001" y="678"/>
                  </a:lnTo>
                  <a:lnTo>
                    <a:pt x="2007" y="678"/>
                  </a:lnTo>
                  <a:lnTo>
                    <a:pt x="2014" y="678"/>
                  </a:lnTo>
                  <a:lnTo>
                    <a:pt x="2022" y="679"/>
                  </a:lnTo>
                  <a:lnTo>
                    <a:pt x="2029" y="681"/>
                  </a:lnTo>
                  <a:lnTo>
                    <a:pt x="2034" y="681"/>
                  </a:lnTo>
                  <a:lnTo>
                    <a:pt x="2042" y="681"/>
                  </a:lnTo>
                  <a:lnTo>
                    <a:pt x="2048" y="681"/>
                  </a:lnTo>
                  <a:lnTo>
                    <a:pt x="2056" y="681"/>
                  </a:lnTo>
                  <a:lnTo>
                    <a:pt x="2061" y="681"/>
                  </a:lnTo>
                  <a:lnTo>
                    <a:pt x="2069" y="681"/>
                  </a:lnTo>
                  <a:lnTo>
                    <a:pt x="2076" y="681"/>
                  </a:lnTo>
                  <a:lnTo>
                    <a:pt x="2084" y="682"/>
                  </a:lnTo>
                  <a:lnTo>
                    <a:pt x="2089" y="681"/>
                  </a:lnTo>
                  <a:lnTo>
                    <a:pt x="2096" y="681"/>
                  </a:lnTo>
                  <a:lnTo>
                    <a:pt x="2102" y="681"/>
                  </a:lnTo>
                  <a:lnTo>
                    <a:pt x="2108" y="681"/>
                  </a:lnTo>
                  <a:lnTo>
                    <a:pt x="2115" y="681"/>
                  </a:lnTo>
                  <a:lnTo>
                    <a:pt x="2120" y="681"/>
                  </a:lnTo>
                  <a:lnTo>
                    <a:pt x="2127" y="681"/>
                  </a:lnTo>
                  <a:lnTo>
                    <a:pt x="2132" y="681"/>
                  </a:lnTo>
                  <a:lnTo>
                    <a:pt x="2143" y="681"/>
                  </a:lnTo>
                  <a:lnTo>
                    <a:pt x="2154" y="679"/>
                  </a:lnTo>
                  <a:lnTo>
                    <a:pt x="2163" y="678"/>
                  </a:lnTo>
                  <a:lnTo>
                    <a:pt x="2173" y="677"/>
                  </a:lnTo>
                  <a:lnTo>
                    <a:pt x="2178" y="675"/>
                  </a:lnTo>
                  <a:lnTo>
                    <a:pt x="2185" y="674"/>
                  </a:lnTo>
                  <a:lnTo>
                    <a:pt x="2190" y="671"/>
                  </a:lnTo>
                  <a:lnTo>
                    <a:pt x="2194" y="671"/>
                  </a:lnTo>
                  <a:lnTo>
                    <a:pt x="2196" y="666"/>
                  </a:lnTo>
                  <a:lnTo>
                    <a:pt x="2198" y="658"/>
                  </a:lnTo>
                  <a:lnTo>
                    <a:pt x="2198" y="654"/>
                  </a:lnTo>
                  <a:lnTo>
                    <a:pt x="2201" y="650"/>
                  </a:lnTo>
                  <a:lnTo>
                    <a:pt x="2202" y="643"/>
                  </a:lnTo>
                  <a:lnTo>
                    <a:pt x="2204" y="638"/>
                  </a:lnTo>
                  <a:lnTo>
                    <a:pt x="2205" y="630"/>
                  </a:lnTo>
                  <a:lnTo>
                    <a:pt x="2208" y="623"/>
                  </a:lnTo>
                  <a:lnTo>
                    <a:pt x="2208" y="614"/>
                  </a:lnTo>
                  <a:lnTo>
                    <a:pt x="2211" y="607"/>
                  </a:lnTo>
                  <a:lnTo>
                    <a:pt x="2212" y="597"/>
                  </a:lnTo>
                  <a:lnTo>
                    <a:pt x="2213" y="588"/>
                  </a:lnTo>
                  <a:lnTo>
                    <a:pt x="2215" y="579"/>
                  </a:lnTo>
                  <a:lnTo>
                    <a:pt x="2217" y="569"/>
                  </a:lnTo>
                  <a:lnTo>
                    <a:pt x="2219" y="558"/>
                  </a:lnTo>
                  <a:lnTo>
                    <a:pt x="2220" y="548"/>
                  </a:lnTo>
                  <a:lnTo>
                    <a:pt x="2221" y="535"/>
                  </a:lnTo>
                  <a:lnTo>
                    <a:pt x="2223" y="525"/>
                  </a:lnTo>
                  <a:lnTo>
                    <a:pt x="2224" y="513"/>
                  </a:lnTo>
                  <a:lnTo>
                    <a:pt x="2225" y="500"/>
                  </a:lnTo>
                  <a:lnTo>
                    <a:pt x="2227" y="488"/>
                  </a:lnTo>
                  <a:lnTo>
                    <a:pt x="2229" y="476"/>
                  </a:lnTo>
                  <a:lnTo>
                    <a:pt x="2229" y="463"/>
                  </a:lnTo>
                  <a:lnTo>
                    <a:pt x="2232" y="451"/>
                  </a:lnTo>
                  <a:lnTo>
                    <a:pt x="2233" y="437"/>
                  </a:lnTo>
                  <a:lnTo>
                    <a:pt x="2235" y="425"/>
                  </a:lnTo>
                  <a:lnTo>
                    <a:pt x="2236" y="412"/>
                  </a:lnTo>
                  <a:lnTo>
                    <a:pt x="2239" y="400"/>
                  </a:lnTo>
                  <a:lnTo>
                    <a:pt x="2239" y="386"/>
                  </a:lnTo>
                  <a:lnTo>
                    <a:pt x="2242" y="374"/>
                  </a:lnTo>
                  <a:lnTo>
                    <a:pt x="2242" y="359"/>
                  </a:lnTo>
                  <a:lnTo>
                    <a:pt x="2243" y="346"/>
                  </a:lnTo>
                  <a:lnTo>
                    <a:pt x="2243" y="332"/>
                  </a:lnTo>
                  <a:lnTo>
                    <a:pt x="2246" y="320"/>
                  </a:lnTo>
                  <a:lnTo>
                    <a:pt x="2247" y="307"/>
                  </a:lnTo>
                  <a:lnTo>
                    <a:pt x="2247" y="293"/>
                  </a:lnTo>
                  <a:lnTo>
                    <a:pt x="2248" y="281"/>
                  </a:lnTo>
                  <a:lnTo>
                    <a:pt x="2251" y="269"/>
                  </a:lnTo>
                  <a:lnTo>
                    <a:pt x="2251" y="256"/>
                  </a:lnTo>
                  <a:lnTo>
                    <a:pt x="2252" y="243"/>
                  </a:lnTo>
                  <a:lnTo>
                    <a:pt x="2252" y="231"/>
                  </a:lnTo>
                  <a:lnTo>
                    <a:pt x="2254" y="219"/>
                  </a:lnTo>
                  <a:lnTo>
                    <a:pt x="2254" y="208"/>
                  </a:lnTo>
                  <a:lnTo>
                    <a:pt x="2255" y="198"/>
                  </a:lnTo>
                  <a:lnTo>
                    <a:pt x="2256" y="187"/>
                  </a:lnTo>
                  <a:lnTo>
                    <a:pt x="2256" y="177"/>
                  </a:lnTo>
                  <a:lnTo>
                    <a:pt x="2256" y="165"/>
                  </a:lnTo>
                  <a:lnTo>
                    <a:pt x="2256" y="156"/>
                  </a:lnTo>
                  <a:lnTo>
                    <a:pt x="2256" y="147"/>
                  </a:lnTo>
                  <a:lnTo>
                    <a:pt x="2258" y="138"/>
                  </a:lnTo>
                  <a:lnTo>
                    <a:pt x="2258" y="129"/>
                  </a:lnTo>
                  <a:lnTo>
                    <a:pt x="2258" y="122"/>
                  </a:lnTo>
                  <a:lnTo>
                    <a:pt x="2258" y="116"/>
                  </a:lnTo>
                  <a:lnTo>
                    <a:pt x="2259" y="109"/>
                  </a:lnTo>
                  <a:lnTo>
                    <a:pt x="2258" y="102"/>
                  </a:lnTo>
                  <a:lnTo>
                    <a:pt x="2258" y="97"/>
                  </a:lnTo>
                  <a:lnTo>
                    <a:pt x="2258" y="90"/>
                  </a:lnTo>
                  <a:lnTo>
                    <a:pt x="2258" y="87"/>
                  </a:lnTo>
                  <a:lnTo>
                    <a:pt x="2256" y="81"/>
                  </a:lnTo>
                  <a:lnTo>
                    <a:pt x="2256" y="78"/>
                  </a:lnTo>
                  <a:lnTo>
                    <a:pt x="2252" y="75"/>
                  </a:lnTo>
                  <a:lnTo>
                    <a:pt x="2247" y="75"/>
                  </a:lnTo>
                  <a:lnTo>
                    <a:pt x="2240" y="72"/>
                  </a:lnTo>
                  <a:lnTo>
                    <a:pt x="2232" y="71"/>
                  </a:lnTo>
                  <a:lnTo>
                    <a:pt x="2220" y="70"/>
                  </a:lnTo>
                  <a:lnTo>
                    <a:pt x="2208" y="70"/>
                  </a:lnTo>
                  <a:lnTo>
                    <a:pt x="2190" y="67"/>
                  </a:lnTo>
                  <a:lnTo>
                    <a:pt x="2174" y="67"/>
                  </a:lnTo>
                  <a:lnTo>
                    <a:pt x="2154" y="66"/>
                  </a:lnTo>
                  <a:lnTo>
                    <a:pt x="2132" y="64"/>
                  </a:lnTo>
                  <a:lnTo>
                    <a:pt x="2110" y="62"/>
                  </a:lnTo>
                  <a:lnTo>
                    <a:pt x="2085" y="62"/>
                  </a:lnTo>
                  <a:lnTo>
                    <a:pt x="2058" y="59"/>
                  </a:lnTo>
                  <a:lnTo>
                    <a:pt x="2032" y="59"/>
                  </a:lnTo>
                  <a:lnTo>
                    <a:pt x="2003" y="58"/>
                  </a:lnTo>
                  <a:lnTo>
                    <a:pt x="1972" y="58"/>
                  </a:lnTo>
                  <a:lnTo>
                    <a:pt x="1940" y="55"/>
                  </a:lnTo>
                  <a:lnTo>
                    <a:pt x="1906" y="54"/>
                  </a:lnTo>
                  <a:lnTo>
                    <a:pt x="1873" y="52"/>
                  </a:lnTo>
                  <a:lnTo>
                    <a:pt x="1839" y="52"/>
                  </a:lnTo>
                  <a:lnTo>
                    <a:pt x="1801" y="50"/>
                  </a:lnTo>
                  <a:lnTo>
                    <a:pt x="1765" y="50"/>
                  </a:lnTo>
                  <a:lnTo>
                    <a:pt x="1727" y="48"/>
                  </a:lnTo>
                  <a:lnTo>
                    <a:pt x="1688" y="48"/>
                  </a:lnTo>
                  <a:lnTo>
                    <a:pt x="1649" y="46"/>
                  </a:lnTo>
                  <a:lnTo>
                    <a:pt x="1609" y="44"/>
                  </a:lnTo>
                  <a:lnTo>
                    <a:pt x="1570" y="44"/>
                  </a:lnTo>
                  <a:lnTo>
                    <a:pt x="1529" y="43"/>
                  </a:lnTo>
                  <a:lnTo>
                    <a:pt x="1488" y="40"/>
                  </a:lnTo>
                  <a:lnTo>
                    <a:pt x="1446" y="40"/>
                  </a:lnTo>
                  <a:lnTo>
                    <a:pt x="1406" y="39"/>
                  </a:lnTo>
                  <a:lnTo>
                    <a:pt x="1364" y="39"/>
                  </a:lnTo>
                  <a:lnTo>
                    <a:pt x="1321" y="36"/>
                  </a:lnTo>
                  <a:lnTo>
                    <a:pt x="1279" y="35"/>
                  </a:lnTo>
                  <a:lnTo>
                    <a:pt x="1237" y="35"/>
                  </a:lnTo>
                  <a:lnTo>
                    <a:pt x="1196" y="33"/>
                  </a:lnTo>
                  <a:lnTo>
                    <a:pt x="1152" y="31"/>
                  </a:lnTo>
                  <a:lnTo>
                    <a:pt x="1112" y="31"/>
                  </a:lnTo>
                  <a:lnTo>
                    <a:pt x="1072" y="29"/>
                  </a:lnTo>
                  <a:lnTo>
                    <a:pt x="1033" y="29"/>
                  </a:lnTo>
                  <a:lnTo>
                    <a:pt x="992" y="27"/>
                  </a:lnTo>
                  <a:lnTo>
                    <a:pt x="953" y="25"/>
                  </a:lnTo>
                  <a:lnTo>
                    <a:pt x="914" y="25"/>
                  </a:lnTo>
                  <a:lnTo>
                    <a:pt x="878" y="24"/>
                  </a:lnTo>
                  <a:lnTo>
                    <a:pt x="840" y="23"/>
                  </a:lnTo>
                  <a:lnTo>
                    <a:pt x="805" y="21"/>
                  </a:lnTo>
                  <a:lnTo>
                    <a:pt x="772" y="21"/>
                  </a:lnTo>
                  <a:lnTo>
                    <a:pt x="738" y="21"/>
                  </a:lnTo>
                  <a:lnTo>
                    <a:pt x="704" y="19"/>
                  </a:lnTo>
                  <a:lnTo>
                    <a:pt x="673" y="17"/>
                  </a:lnTo>
                  <a:lnTo>
                    <a:pt x="642" y="17"/>
                  </a:lnTo>
                  <a:lnTo>
                    <a:pt x="615" y="17"/>
                  </a:lnTo>
                  <a:lnTo>
                    <a:pt x="587" y="16"/>
                  </a:lnTo>
                  <a:lnTo>
                    <a:pt x="563" y="15"/>
                  </a:lnTo>
                  <a:lnTo>
                    <a:pt x="537" y="13"/>
                  </a:lnTo>
                  <a:lnTo>
                    <a:pt x="517" y="13"/>
                  </a:lnTo>
                  <a:lnTo>
                    <a:pt x="496" y="13"/>
                  </a:lnTo>
                  <a:lnTo>
                    <a:pt x="477" y="12"/>
                  </a:lnTo>
                  <a:lnTo>
                    <a:pt x="461" y="11"/>
                  </a:lnTo>
                  <a:lnTo>
                    <a:pt x="447" y="11"/>
                  </a:lnTo>
                  <a:lnTo>
                    <a:pt x="434" y="9"/>
                  </a:lnTo>
                  <a:lnTo>
                    <a:pt x="424" y="8"/>
                  </a:lnTo>
                  <a:lnTo>
                    <a:pt x="416" y="8"/>
                  </a:lnTo>
                  <a:lnTo>
                    <a:pt x="411" y="8"/>
                  </a:lnTo>
                  <a:lnTo>
                    <a:pt x="399" y="7"/>
                  </a:lnTo>
                  <a:lnTo>
                    <a:pt x="389" y="5"/>
                  </a:lnTo>
                  <a:lnTo>
                    <a:pt x="378" y="4"/>
                  </a:lnTo>
                  <a:lnTo>
                    <a:pt x="369" y="4"/>
                  </a:lnTo>
                  <a:lnTo>
                    <a:pt x="362" y="3"/>
                  </a:lnTo>
                  <a:lnTo>
                    <a:pt x="356" y="3"/>
                  </a:lnTo>
                  <a:lnTo>
                    <a:pt x="350" y="1"/>
                  </a:lnTo>
                  <a:lnTo>
                    <a:pt x="343" y="1"/>
                  </a:lnTo>
                  <a:lnTo>
                    <a:pt x="337" y="1"/>
                  </a:lnTo>
                  <a:lnTo>
                    <a:pt x="331" y="1"/>
                  </a:lnTo>
                  <a:lnTo>
                    <a:pt x="325" y="1"/>
                  </a:lnTo>
                  <a:lnTo>
                    <a:pt x="319" y="1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300" y="0"/>
                  </a:lnTo>
                  <a:lnTo>
                    <a:pt x="294" y="0"/>
                  </a:lnTo>
                  <a:lnTo>
                    <a:pt x="287" y="0"/>
                  </a:lnTo>
                  <a:lnTo>
                    <a:pt x="280" y="0"/>
                  </a:lnTo>
                  <a:lnTo>
                    <a:pt x="275" y="0"/>
                  </a:lnTo>
                  <a:lnTo>
                    <a:pt x="268" y="0"/>
                  </a:lnTo>
                  <a:lnTo>
                    <a:pt x="261" y="0"/>
                  </a:lnTo>
                  <a:lnTo>
                    <a:pt x="255" y="0"/>
                  </a:lnTo>
                  <a:lnTo>
                    <a:pt x="249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0" y="0"/>
                  </a:lnTo>
                  <a:lnTo>
                    <a:pt x="224" y="0"/>
                  </a:lnTo>
                  <a:lnTo>
                    <a:pt x="217" y="0"/>
                  </a:lnTo>
                  <a:lnTo>
                    <a:pt x="212" y="0"/>
                  </a:lnTo>
                  <a:lnTo>
                    <a:pt x="205" y="0"/>
                  </a:lnTo>
                  <a:lnTo>
                    <a:pt x="199" y="0"/>
                  </a:lnTo>
                  <a:lnTo>
                    <a:pt x="193" y="0"/>
                  </a:lnTo>
                  <a:lnTo>
                    <a:pt x="186" y="0"/>
                  </a:lnTo>
                  <a:lnTo>
                    <a:pt x="181" y="0"/>
                  </a:lnTo>
                  <a:lnTo>
                    <a:pt x="175" y="0"/>
                  </a:lnTo>
                  <a:lnTo>
                    <a:pt x="170" y="0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52" y="0"/>
                  </a:lnTo>
                  <a:lnTo>
                    <a:pt x="148" y="0"/>
                  </a:lnTo>
                  <a:lnTo>
                    <a:pt x="137" y="1"/>
                  </a:lnTo>
                  <a:lnTo>
                    <a:pt x="129" y="3"/>
                  </a:lnTo>
                  <a:lnTo>
                    <a:pt x="120" y="3"/>
                  </a:lnTo>
                  <a:lnTo>
                    <a:pt x="112" y="3"/>
                  </a:lnTo>
                  <a:lnTo>
                    <a:pt x="105" y="4"/>
                  </a:lnTo>
                  <a:lnTo>
                    <a:pt x="98" y="4"/>
                  </a:lnTo>
                  <a:lnTo>
                    <a:pt x="89" y="5"/>
                  </a:lnTo>
                  <a:lnTo>
                    <a:pt x="84" y="8"/>
                  </a:lnTo>
                  <a:lnTo>
                    <a:pt x="78" y="12"/>
                  </a:lnTo>
                  <a:lnTo>
                    <a:pt x="74" y="17"/>
                  </a:lnTo>
                  <a:lnTo>
                    <a:pt x="69" y="25"/>
                  </a:lnTo>
                  <a:lnTo>
                    <a:pt x="66" y="36"/>
                  </a:lnTo>
                  <a:lnTo>
                    <a:pt x="62" y="42"/>
                  </a:lnTo>
                  <a:lnTo>
                    <a:pt x="61" y="48"/>
                  </a:lnTo>
                  <a:lnTo>
                    <a:pt x="58" y="54"/>
                  </a:lnTo>
                  <a:lnTo>
                    <a:pt x="58" y="60"/>
                  </a:lnTo>
                  <a:lnTo>
                    <a:pt x="55" y="66"/>
                  </a:lnTo>
                  <a:lnTo>
                    <a:pt x="54" y="74"/>
                  </a:lnTo>
                  <a:lnTo>
                    <a:pt x="53" y="81"/>
                  </a:lnTo>
                  <a:lnTo>
                    <a:pt x="51" y="89"/>
                  </a:lnTo>
                  <a:lnTo>
                    <a:pt x="49" y="94"/>
                  </a:lnTo>
                  <a:lnTo>
                    <a:pt x="49" y="102"/>
                  </a:lnTo>
                  <a:lnTo>
                    <a:pt x="46" y="107"/>
                  </a:lnTo>
                  <a:lnTo>
                    <a:pt x="45" y="116"/>
                  </a:lnTo>
                  <a:lnTo>
                    <a:pt x="45" y="120"/>
                  </a:lnTo>
                  <a:lnTo>
                    <a:pt x="43" y="126"/>
                  </a:lnTo>
                  <a:lnTo>
                    <a:pt x="42" y="133"/>
                  </a:lnTo>
                  <a:lnTo>
                    <a:pt x="42" y="138"/>
                  </a:lnTo>
                  <a:lnTo>
                    <a:pt x="41" y="147"/>
                  </a:lnTo>
                  <a:lnTo>
                    <a:pt x="39" y="155"/>
                  </a:lnTo>
                  <a:lnTo>
                    <a:pt x="39" y="160"/>
                  </a:lnTo>
                  <a:lnTo>
                    <a:pt x="39" y="161"/>
                  </a:lnTo>
                  <a:lnTo>
                    <a:pt x="39" y="161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55"/>
            <p:cNvSpPr>
              <a:spLocks/>
            </p:cNvSpPr>
            <p:nvPr/>
          </p:nvSpPr>
          <p:spPr bwMode="auto">
            <a:xfrm>
              <a:off x="6807211" y="2187555"/>
              <a:ext cx="390525" cy="390525"/>
            </a:xfrm>
            <a:custGeom>
              <a:avLst/>
              <a:gdLst/>
              <a:ahLst/>
              <a:cxnLst>
                <a:cxn ang="0">
                  <a:pos x="260" y="490"/>
                </a:cxn>
                <a:cxn ang="0">
                  <a:pos x="284" y="487"/>
                </a:cxn>
                <a:cxn ang="0">
                  <a:pos x="307" y="482"/>
                </a:cxn>
                <a:cxn ang="0">
                  <a:pos x="331" y="477"/>
                </a:cxn>
                <a:cxn ang="0">
                  <a:pos x="353" y="466"/>
                </a:cxn>
                <a:cxn ang="0">
                  <a:pos x="373" y="455"/>
                </a:cxn>
                <a:cxn ang="0">
                  <a:pos x="408" y="431"/>
                </a:cxn>
                <a:cxn ang="0">
                  <a:pos x="439" y="396"/>
                </a:cxn>
                <a:cxn ang="0">
                  <a:pos x="456" y="370"/>
                </a:cxn>
                <a:cxn ang="0">
                  <a:pos x="467" y="350"/>
                </a:cxn>
                <a:cxn ang="0">
                  <a:pos x="475" y="329"/>
                </a:cxn>
                <a:cxn ang="0">
                  <a:pos x="483" y="306"/>
                </a:cxn>
                <a:cxn ang="0">
                  <a:pos x="487" y="281"/>
                </a:cxn>
                <a:cxn ang="0">
                  <a:pos x="491" y="257"/>
                </a:cxn>
                <a:cxn ang="0">
                  <a:pos x="490" y="232"/>
                </a:cxn>
                <a:cxn ang="0">
                  <a:pos x="487" y="207"/>
                </a:cxn>
                <a:cxn ang="0">
                  <a:pos x="482" y="183"/>
                </a:cxn>
                <a:cxn ang="0">
                  <a:pos x="470" y="148"/>
                </a:cxn>
                <a:cxn ang="0">
                  <a:pos x="459" y="127"/>
                </a:cxn>
                <a:cxn ang="0">
                  <a:pos x="444" y="102"/>
                </a:cxn>
                <a:cxn ang="0">
                  <a:pos x="417" y="72"/>
                </a:cxn>
                <a:cxn ang="0">
                  <a:pos x="395" y="51"/>
                </a:cxn>
                <a:cxn ang="0">
                  <a:pos x="369" y="35"/>
                </a:cxn>
                <a:cxn ang="0">
                  <a:pos x="349" y="23"/>
                </a:cxn>
                <a:cxn ang="0">
                  <a:pos x="327" y="14"/>
                </a:cxn>
                <a:cxn ang="0">
                  <a:pos x="304" y="7"/>
                </a:cxn>
                <a:cxn ang="0">
                  <a:pos x="280" y="3"/>
                </a:cxn>
                <a:cxn ang="0">
                  <a:pos x="256" y="2"/>
                </a:cxn>
                <a:cxn ang="0">
                  <a:pos x="232" y="0"/>
                </a:cxn>
                <a:cxn ang="0">
                  <a:pos x="206" y="3"/>
                </a:cxn>
                <a:cxn ang="0">
                  <a:pos x="182" y="8"/>
                </a:cxn>
                <a:cxn ang="0">
                  <a:pos x="143" y="23"/>
                </a:cxn>
                <a:cxn ang="0">
                  <a:pos x="116" y="37"/>
                </a:cxn>
                <a:cxn ang="0">
                  <a:pos x="84" y="61"/>
                </a:cxn>
                <a:cxn ang="0">
                  <a:pos x="51" y="96"/>
                </a:cxn>
                <a:cxn ang="0">
                  <a:pos x="35" y="120"/>
                </a:cxn>
                <a:cxn ang="0">
                  <a:pos x="23" y="141"/>
                </a:cxn>
                <a:cxn ang="0">
                  <a:pos x="14" y="163"/>
                </a:cxn>
                <a:cxn ang="0">
                  <a:pos x="6" y="187"/>
                </a:cxn>
                <a:cxn ang="0">
                  <a:pos x="1" y="211"/>
                </a:cxn>
                <a:cxn ang="0">
                  <a:pos x="0" y="237"/>
                </a:cxn>
                <a:cxn ang="0">
                  <a:pos x="0" y="261"/>
                </a:cxn>
                <a:cxn ang="0">
                  <a:pos x="1" y="286"/>
                </a:cxn>
                <a:cxn ang="0">
                  <a:pos x="7" y="308"/>
                </a:cxn>
                <a:cxn ang="0">
                  <a:pos x="15" y="333"/>
                </a:cxn>
                <a:cxn ang="0">
                  <a:pos x="30" y="364"/>
                </a:cxn>
                <a:cxn ang="0">
                  <a:pos x="45" y="389"/>
                </a:cxn>
                <a:cxn ang="0">
                  <a:pos x="65" y="412"/>
                </a:cxn>
                <a:cxn ang="0">
                  <a:pos x="96" y="440"/>
                </a:cxn>
                <a:cxn ang="0">
                  <a:pos x="119" y="456"/>
                </a:cxn>
                <a:cxn ang="0">
                  <a:pos x="140" y="469"/>
                </a:cxn>
                <a:cxn ang="0">
                  <a:pos x="174" y="481"/>
                </a:cxn>
                <a:cxn ang="0">
                  <a:pos x="198" y="486"/>
                </a:cxn>
                <a:cxn ang="0">
                  <a:pos x="222" y="490"/>
                </a:cxn>
                <a:cxn ang="0">
                  <a:pos x="242" y="493"/>
                </a:cxn>
              </a:cxnLst>
              <a:rect l="0" t="0" r="r" b="b"/>
              <a:pathLst>
                <a:path w="493" h="493">
                  <a:moveTo>
                    <a:pt x="242" y="493"/>
                  </a:moveTo>
                  <a:lnTo>
                    <a:pt x="248" y="491"/>
                  </a:lnTo>
                  <a:lnTo>
                    <a:pt x="253" y="491"/>
                  </a:lnTo>
                  <a:lnTo>
                    <a:pt x="260" y="490"/>
                  </a:lnTo>
                  <a:lnTo>
                    <a:pt x="267" y="490"/>
                  </a:lnTo>
                  <a:lnTo>
                    <a:pt x="272" y="490"/>
                  </a:lnTo>
                  <a:lnTo>
                    <a:pt x="279" y="489"/>
                  </a:lnTo>
                  <a:lnTo>
                    <a:pt x="284" y="487"/>
                  </a:lnTo>
                  <a:lnTo>
                    <a:pt x="291" y="487"/>
                  </a:lnTo>
                  <a:lnTo>
                    <a:pt x="296" y="486"/>
                  </a:lnTo>
                  <a:lnTo>
                    <a:pt x="302" y="485"/>
                  </a:lnTo>
                  <a:lnTo>
                    <a:pt x="307" y="482"/>
                  </a:lnTo>
                  <a:lnTo>
                    <a:pt x="314" y="481"/>
                  </a:lnTo>
                  <a:lnTo>
                    <a:pt x="319" y="479"/>
                  </a:lnTo>
                  <a:lnTo>
                    <a:pt x="325" y="478"/>
                  </a:lnTo>
                  <a:lnTo>
                    <a:pt x="331" y="477"/>
                  </a:lnTo>
                  <a:lnTo>
                    <a:pt x="338" y="475"/>
                  </a:lnTo>
                  <a:lnTo>
                    <a:pt x="342" y="473"/>
                  </a:lnTo>
                  <a:lnTo>
                    <a:pt x="347" y="469"/>
                  </a:lnTo>
                  <a:lnTo>
                    <a:pt x="353" y="466"/>
                  </a:lnTo>
                  <a:lnTo>
                    <a:pt x="358" y="465"/>
                  </a:lnTo>
                  <a:lnTo>
                    <a:pt x="364" y="460"/>
                  </a:lnTo>
                  <a:lnTo>
                    <a:pt x="368" y="458"/>
                  </a:lnTo>
                  <a:lnTo>
                    <a:pt x="373" y="455"/>
                  </a:lnTo>
                  <a:lnTo>
                    <a:pt x="380" y="452"/>
                  </a:lnTo>
                  <a:lnTo>
                    <a:pt x="389" y="446"/>
                  </a:lnTo>
                  <a:lnTo>
                    <a:pt x="399" y="438"/>
                  </a:lnTo>
                  <a:lnTo>
                    <a:pt x="408" y="431"/>
                  </a:lnTo>
                  <a:lnTo>
                    <a:pt x="417" y="424"/>
                  </a:lnTo>
                  <a:lnTo>
                    <a:pt x="424" y="415"/>
                  </a:lnTo>
                  <a:lnTo>
                    <a:pt x="432" y="405"/>
                  </a:lnTo>
                  <a:lnTo>
                    <a:pt x="439" y="396"/>
                  </a:lnTo>
                  <a:lnTo>
                    <a:pt x="447" y="388"/>
                  </a:lnTo>
                  <a:lnTo>
                    <a:pt x="450" y="381"/>
                  </a:lnTo>
                  <a:lnTo>
                    <a:pt x="452" y="377"/>
                  </a:lnTo>
                  <a:lnTo>
                    <a:pt x="456" y="370"/>
                  </a:lnTo>
                  <a:lnTo>
                    <a:pt x="459" y="366"/>
                  </a:lnTo>
                  <a:lnTo>
                    <a:pt x="462" y="361"/>
                  </a:lnTo>
                  <a:lnTo>
                    <a:pt x="465" y="357"/>
                  </a:lnTo>
                  <a:lnTo>
                    <a:pt x="467" y="350"/>
                  </a:lnTo>
                  <a:lnTo>
                    <a:pt x="470" y="346"/>
                  </a:lnTo>
                  <a:lnTo>
                    <a:pt x="471" y="339"/>
                  </a:lnTo>
                  <a:lnTo>
                    <a:pt x="474" y="334"/>
                  </a:lnTo>
                  <a:lnTo>
                    <a:pt x="475" y="329"/>
                  </a:lnTo>
                  <a:lnTo>
                    <a:pt x="479" y="323"/>
                  </a:lnTo>
                  <a:lnTo>
                    <a:pt x="479" y="316"/>
                  </a:lnTo>
                  <a:lnTo>
                    <a:pt x="482" y="312"/>
                  </a:lnTo>
                  <a:lnTo>
                    <a:pt x="483" y="306"/>
                  </a:lnTo>
                  <a:lnTo>
                    <a:pt x="486" y="300"/>
                  </a:lnTo>
                  <a:lnTo>
                    <a:pt x="486" y="294"/>
                  </a:lnTo>
                  <a:lnTo>
                    <a:pt x="487" y="288"/>
                  </a:lnTo>
                  <a:lnTo>
                    <a:pt x="487" y="281"/>
                  </a:lnTo>
                  <a:lnTo>
                    <a:pt x="489" y="276"/>
                  </a:lnTo>
                  <a:lnTo>
                    <a:pt x="489" y="269"/>
                  </a:lnTo>
                  <a:lnTo>
                    <a:pt x="490" y="263"/>
                  </a:lnTo>
                  <a:lnTo>
                    <a:pt x="491" y="257"/>
                  </a:lnTo>
                  <a:lnTo>
                    <a:pt x="493" y="252"/>
                  </a:lnTo>
                  <a:lnTo>
                    <a:pt x="491" y="245"/>
                  </a:lnTo>
                  <a:lnTo>
                    <a:pt x="491" y="238"/>
                  </a:lnTo>
                  <a:lnTo>
                    <a:pt x="490" y="232"/>
                  </a:lnTo>
                  <a:lnTo>
                    <a:pt x="490" y="226"/>
                  </a:lnTo>
                  <a:lnTo>
                    <a:pt x="489" y="220"/>
                  </a:lnTo>
                  <a:lnTo>
                    <a:pt x="487" y="214"/>
                  </a:lnTo>
                  <a:lnTo>
                    <a:pt x="487" y="207"/>
                  </a:lnTo>
                  <a:lnTo>
                    <a:pt x="487" y="201"/>
                  </a:lnTo>
                  <a:lnTo>
                    <a:pt x="485" y="195"/>
                  </a:lnTo>
                  <a:lnTo>
                    <a:pt x="483" y="189"/>
                  </a:lnTo>
                  <a:lnTo>
                    <a:pt x="482" y="183"/>
                  </a:lnTo>
                  <a:lnTo>
                    <a:pt x="481" y="176"/>
                  </a:lnTo>
                  <a:lnTo>
                    <a:pt x="477" y="164"/>
                  </a:lnTo>
                  <a:lnTo>
                    <a:pt x="474" y="155"/>
                  </a:lnTo>
                  <a:lnTo>
                    <a:pt x="470" y="148"/>
                  </a:lnTo>
                  <a:lnTo>
                    <a:pt x="467" y="143"/>
                  </a:lnTo>
                  <a:lnTo>
                    <a:pt x="465" y="139"/>
                  </a:lnTo>
                  <a:lnTo>
                    <a:pt x="462" y="133"/>
                  </a:lnTo>
                  <a:lnTo>
                    <a:pt x="459" y="127"/>
                  </a:lnTo>
                  <a:lnTo>
                    <a:pt x="456" y="121"/>
                  </a:lnTo>
                  <a:lnTo>
                    <a:pt x="452" y="116"/>
                  </a:lnTo>
                  <a:lnTo>
                    <a:pt x="451" y="112"/>
                  </a:lnTo>
                  <a:lnTo>
                    <a:pt x="444" y="102"/>
                  </a:lnTo>
                  <a:lnTo>
                    <a:pt x="436" y="94"/>
                  </a:lnTo>
                  <a:lnTo>
                    <a:pt x="430" y="85"/>
                  </a:lnTo>
                  <a:lnTo>
                    <a:pt x="421" y="76"/>
                  </a:lnTo>
                  <a:lnTo>
                    <a:pt x="417" y="72"/>
                  </a:lnTo>
                  <a:lnTo>
                    <a:pt x="412" y="67"/>
                  </a:lnTo>
                  <a:lnTo>
                    <a:pt x="408" y="62"/>
                  </a:lnTo>
                  <a:lnTo>
                    <a:pt x="404" y="59"/>
                  </a:lnTo>
                  <a:lnTo>
                    <a:pt x="395" y="51"/>
                  </a:lnTo>
                  <a:lnTo>
                    <a:pt x="386" y="45"/>
                  </a:lnTo>
                  <a:lnTo>
                    <a:pt x="380" y="41"/>
                  </a:lnTo>
                  <a:lnTo>
                    <a:pt x="376" y="38"/>
                  </a:lnTo>
                  <a:lnTo>
                    <a:pt x="369" y="35"/>
                  </a:lnTo>
                  <a:lnTo>
                    <a:pt x="365" y="31"/>
                  </a:lnTo>
                  <a:lnTo>
                    <a:pt x="360" y="28"/>
                  </a:lnTo>
                  <a:lnTo>
                    <a:pt x="356" y="26"/>
                  </a:lnTo>
                  <a:lnTo>
                    <a:pt x="349" y="23"/>
                  </a:lnTo>
                  <a:lnTo>
                    <a:pt x="345" y="22"/>
                  </a:lnTo>
                  <a:lnTo>
                    <a:pt x="338" y="18"/>
                  </a:lnTo>
                  <a:lnTo>
                    <a:pt x="333" y="16"/>
                  </a:lnTo>
                  <a:lnTo>
                    <a:pt x="327" y="14"/>
                  </a:lnTo>
                  <a:lnTo>
                    <a:pt x="322" y="12"/>
                  </a:lnTo>
                  <a:lnTo>
                    <a:pt x="315" y="10"/>
                  </a:lnTo>
                  <a:lnTo>
                    <a:pt x="311" y="10"/>
                  </a:lnTo>
                  <a:lnTo>
                    <a:pt x="304" y="7"/>
                  </a:lnTo>
                  <a:lnTo>
                    <a:pt x="299" y="7"/>
                  </a:lnTo>
                  <a:lnTo>
                    <a:pt x="294" y="6"/>
                  </a:lnTo>
                  <a:lnTo>
                    <a:pt x="287" y="4"/>
                  </a:lnTo>
                  <a:lnTo>
                    <a:pt x="280" y="3"/>
                  </a:lnTo>
                  <a:lnTo>
                    <a:pt x="275" y="3"/>
                  </a:lnTo>
                  <a:lnTo>
                    <a:pt x="268" y="2"/>
                  </a:lnTo>
                  <a:lnTo>
                    <a:pt x="261" y="2"/>
                  </a:lnTo>
                  <a:lnTo>
                    <a:pt x="256" y="2"/>
                  </a:lnTo>
                  <a:lnTo>
                    <a:pt x="251" y="2"/>
                  </a:lnTo>
                  <a:lnTo>
                    <a:pt x="244" y="0"/>
                  </a:lnTo>
                  <a:lnTo>
                    <a:pt x="237" y="0"/>
                  </a:lnTo>
                  <a:lnTo>
                    <a:pt x="232" y="0"/>
                  </a:lnTo>
                  <a:lnTo>
                    <a:pt x="225" y="2"/>
                  </a:lnTo>
                  <a:lnTo>
                    <a:pt x="218" y="2"/>
                  </a:lnTo>
                  <a:lnTo>
                    <a:pt x="213" y="2"/>
                  </a:lnTo>
                  <a:lnTo>
                    <a:pt x="206" y="3"/>
                  </a:lnTo>
                  <a:lnTo>
                    <a:pt x="199" y="6"/>
                  </a:lnTo>
                  <a:lnTo>
                    <a:pt x="194" y="6"/>
                  </a:lnTo>
                  <a:lnTo>
                    <a:pt x="187" y="7"/>
                  </a:lnTo>
                  <a:lnTo>
                    <a:pt x="182" y="8"/>
                  </a:lnTo>
                  <a:lnTo>
                    <a:pt x="175" y="10"/>
                  </a:lnTo>
                  <a:lnTo>
                    <a:pt x="164" y="14"/>
                  </a:lnTo>
                  <a:lnTo>
                    <a:pt x="154" y="18"/>
                  </a:lnTo>
                  <a:lnTo>
                    <a:pt x="143" y="23"/>
                  </a:lnTo>
                  <a:lnTo>
                    <a:pt x="132" y="27"/>
                  </a:lnTo>
                  <a:lnTo>
                    <a:pt x="125" y="31"/>
                  </a:lnTo>
                  <a:lnTo>
                    <a:pt x="120" y="34"/>
                  </a:lnTo>
                  <a:lnTo>
                    <a:pt x="116" y="37"/>
                  </a:lnTo>
                  <a:lnTo>
                    <a:pt x="111" y="41"/>
                  </a:lnTo>
                  <a:lnTo>
                    <a:pt x="102" y="46"/>
                  </a:lnTo>
                  <a:lnTo>
                    <a:pt x="93" y="54"/>
                  </a:lnTo>
                  <a:lnTo>
                    <a:pt x="84" y="61"/>
                  </a:lnTo>
                  <a:lnTo>
                    <a:pt x="76" y="70"/>
                  </a:lnTo>
                  <a:lnTo>
                    <a:pt x="67" y="77"/>
                  </a:lnTo>
                  <a:lnTo>
                    <a:pt x="59" y="86"/>
                  </a:lnTo>
                  <a:lnTo>
                    <a:pt x="51" y="96"/>
                  </a:lnTo>
                  <a:lnTo>
                    <a:pt x="45" y="105"/>
                  </a:lnTo>
                  <a:lnTo>
                    <a:pt x="41" y="109"/>
                  </a:lnTo>
                  <a:lnTo>
                    <a:pt x="38" y="115"/>
                  </a:lnTo>
                  <a:lnTo>
                    <a:pt x="35" y="120"/>
                  </a:lnTo>
                  <a:lnTo>
                    <a:pt x="31" y="125"/>
                  </a:lnTo>
                  <a:lnTo>
                    <a:pt x="28" y="131"/>
                  </a:lnTo>
                  <a:lnTo>
                    <a:pt x="26" y="136"/>
                  </a:lnTo>
                  <a:lnTo>
                    <a:pt x="23" y="141"/>
                  </a:lnTo>
                  <a:lnTo>
                    <a:pt x="22" y="148"/>
                  </a:lnTo>
                  <a:lnTo>
                    <a:pt x="18" y="152"/>
                  </a:lnTo>
                  <a:lnTo>
                    <a:pt x="15" y="158"/>
                  </a:lnTo>
                  <a:lnTo>
                    <a:pt x="14" y="163"/>
                  </a:lnTo>
                  <a:lnTo>
                    <a:pt x="12" y="170"/>
                  </a:lnTo>
                  <a:lnTo>
                    <a:pt x="10" y="174"/>
                  </a:lnTo>
                  <a:lnTo>
                    <a:pt x="8" y="181"/>
                  </a:lnTo>
                  <a:lnTo>
                    <a:pt x="6" y="187"/>
                  </a:lnTo>
                  <a:lnTo>
                    <a:pt x="6" y="193"/>
                  </a:lnTo>
                  <a:lnTo>
                    <a:pt x="4" y="199"/>
                  </a:lnTo>
                  <a:lnTo>
                    <a:pt x="3" y="205"/>
                  </a:lnTo>
                  <a:lnTo>
                    <a:pt x="1" y="211"/>
                  </a:lnTo>
                  <a:lnTo>
                    <a:pt x="1" y="218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0" y="237"/>
                  </a:lnTo>
                  <a:lnTo>
                    <a:pt x="0" y="244"/>
                  </a:lnTo>
                  <a:lnTo>
                    <a:pt x="0" y="249"/>
                  </a:lnTo>
                  <a:lnTo>
                    <a:pt x="0" y="255"/>
                  </a:lnTo>
                  <a:lnTo>
                    <a:pt x="0" y="261"/>
                  </a:lnTo>
                  <a:lnTo>
                    <a:pt x="0" y="268"/>
                  </a:lnTo>
                  <a:lnTo>
                    <a:pt x="0" y="273"/>
                  </a:lnTo>
                  <a:lnTo>
                    <a:pt x="0" y="280"/>
                  </a:lnTo>
                  <a:lnTo>
                    <a:pt x="1" y="286"/>
                  </a:lnTo>
                  <a:lnTo>
                    <a:pt x="4" y="292"/>
                  </a:lnTo>
                  <a:lnTo>
                    <a:pt x="4" y="298"/>
                  </a:lnTo>
                  <a:lnTo>
                    <a:pt x="6" y="303"/>
                  </a:lnTo>
                  <a:lnTo>
                    <a:pt x="7" y="308"/>
                  </a:lnTo>
                  <a:lnTo>
                    <a:pt x="10" y="315"/>
                  </a:lnTo>
                  <a:lnTo>
                    <a:pt x="11" y="321"/>
                  </a:lnTo>
                  <a:lnTo>
                    <a:pt x="14" y="326"/>
                  </a:lnTo>
                  <a:lnTo>
                    <a:pt x="15" y="333"/>
                  </a:lnTo>
                  <a:lnTo>
                    <a:pt x="18" y="339"/>
                  </a:lnTo>
                  <a:lnTo>
                    <a:pt x="22" y="349"/>
                  </a:lnTo>
                  <a:lnTo>
                    <a:pt x="27" y="360"/>
                  </a:lnTo>
                  <a:lnTo>
                    <a:pt x="30" y="364"/>
                  </a:lnTo>
                  <a:lnTo>
                    <a:pt x="32" y="370"/>
                  </a:lnTo>
                  <a:lnTo>
                    <a:pt x="36" y="374"/>
                  </a:lnTo>
                  <a:lnTo>
                    <a:pt x="39" y="380"/>
                  </a:lnTo>
                  <a:lnTo>
                    <a:pt x="45" y="389"/>
                  </a:lnTo>
                  <a:lnTo>
                    <a:pt x="54" y="399"/>
                  </a:lnTo>
                  <a:lnTo>
                    <a:pt x="57" y="403"/>
                  </a:lnTo>
                  <a:lnTo>
                    <a:pt x="61" y="408"/>
                  </a:lnTo>
                  <a:lnTo>
                    <a:pt x="65" y="412"/>
                  </a:lnTo>
                  <a:lnTo>
                    <a:pt x="70" y="417"/>
                  </a:lnTo>
                  <a:lnTo>
                    <a:pt x="77" y="424"/>
                  </a:lnTo>
                  <a:lnTo>
                    <a:pt x="86" y="432"/>
                  </a:lnTo>
                  <a:lnTo>
                    <a:pt x="96" y="440"/>
                  </a:lnTo>
                  <a:lnTo>
                    <a:pt x="105" y="447"/>
                  </a:lnTo>
                  <a:lnTo>
                    <a:pt x="109" y="450"/>
                  </a:lnTo>
                  <a:lnTo>
                    <a:pt x="115" y="454"/>
                  </a:lnTo>
                  <a:lnTo>
                    <a:pt x="119" y="456"/>
                  </a:lnTo>
                  <a:lnTo>
                    <a:pt x="124" y="459"/>
                  </a:lnTo>
                  <a:lnTo>
                    <a:pt x="129" y="462"/>
                  </a:lnTo>
                  <a:lnTo>
                    <a:pt x="135" y="465"/>
                  </a:lnTo>
                  <a:lnTo>
                    <a:pt x="140" y="469"/>
                  </a:lnTo>
                  <a:lnTo>
                    <a:pt x="147" y="471"/>
                  </a:lnTo>
                  <a:lnTo>
                    <a:pt x="156" y="475"/>
                  </a:lnTo>
                  <a:lnTo>
                    <a:pt x="168" y="479"/>
                  </a:lnTo>
                  <a:lnTo>
                    <a:pt x="174" y="481"/>
                  </a:lnTo>
                  <a:lnTo>
                    <a:pt x="179" y="482"/>
                  </a:lnTo>
                  <a:lnTo>
                    <a:pt x="186" y="485"/>
                  </a:lnTo>
                  <a:lnTo>
                    <a:pt x="191" y="486"/>
                  </a:lnTo>
                  <a:lnTo>
                    <a:pt x="198" y="486"/>
                  </a:lnTo>
                  <a:lnTo>
                    <a:pt x="205" y="487"/>
                  </a:lnTo>
                  <a:lnTo>
                    <a:pt x="210" y="489"/>
                  </a:lnTo>
                  <a:lnTo>
                    <a:pt x="217" y="490"/>
                  </a:lnTo>
                  <a:lnTo>
                    <a:pt x="222" y="490"/>
                  </a:lnTo>
                  <a:lnTo>
                    <a:pt x="229" y="490"/>
                  </a:lnTo>
                  <a:lnTo>
                    <a:pt x="236" y="491"/>
                  </a:lnTo>
                  <a:lnTo>
                    <a:pt x="242" y="493"/>
                  </a:lnTo>
                  <a:lnTo>
                    <a:pt x="242" y="493"/>
                  </a:lnTo>
                  <a:close/>
                </a:path>
              </a:pathLst>
            </a:custGeom>
            <a:solidFill>
              <a:srgbClr val="808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56"/>
            <p:cNvSpPr>
              <a:spLocks/>
            </p:cNvSpPr>
            <p:nvPr/>
          </p:nvSpPr>
          <p:spPr bwMode="auto">
            <a:xfrm>
              <a:off x="7645411" y="2198667"/>
              <a:ext cx="403225" cy="390525"/>
            </a:xfrm>
            <a:custGeom>
              <a:avLst/>
              <a:gdLst/>
              <a:ahLst/>
              <a:cxnLst>
                <a:cxn ang="0">
                  <a:pos x="269" y="489"/>
                </a:cxn>
                <a:cxn ang="0">
                  <a:pos x="295" y="486"/>
                </a:cxn>
                <a:cxn ang="0">
                  <a:pos x="319" y="480"/>
                </a:cxn>
                <a:cxn ang="0">
                  <a:pos x="344" y="474"/>
                </a:cxn>
                <a:cxn ang="0">
                  <a:pos x="366" y="464"/>
                </a:cxn>
                <a:cxn ang="0">
                  <a:pos x="386" y="454"/>
                </a:cxn>
                <a:cxn ang="0">
                  <a:pos x="406" y="440"/>
                </a:cxn>
                <a:cxn ang="0">
                  <a:pos x="427" y="425"/>
                </a:cxn>
                <a:cxn ang="0">
                  <a:pos x="455" y="394"/>
                </a:cxn>
                <a:cxn ang="0">
                  <a:pos x="472" y="369"/>
                </a:cxn>
                <a:cxn ang="0">
                  <a:pos x="484" y="349"/>
                </a:cxn>
                <a:cxn ang="0">
                  <a:pos x="493" y="327"/>
                </a:cxn>
                <a:cxn ang="0">
                  <a:pos x="501" y="304"/>
                </a:cxn>
                <a:cxn ang="0">
                  <a:pos x="505" y="280"/>
                </a:cxn>
                <a:cxn ang="0">
                  <a:pos x="507" y="256"/>
                </a:cxn>
                <a:cxn ang="0">
                  <a:pos x="507" y="230"/>
                </a:cxn>
                <a:cxn ang="0">
                  <a:pos x="503" y="206"/>
                </a:cxn>
                <a:cxn ang="0">
                  <a:pos x="499" y="182"/>
                </a:cxn>
                <a:cxn ang="0">
                  <a:pos x="486" y="147"/>
                </a:cxn>
                <a:cxn ang="0">
                  <a:pos x="475" y="125"/>
                </a:cxn>
                <a:cxn ang="0">
                  <a:pos x="459" y="101"/>
                </a:cxn>
                <a:cxn ang="0">
                  <a:pos x="432" y="70"/>
                </a:cxn>
                <a:cxn ang="0">
                  <a:pos x="409" y="51"/>
                </a:cxn>
                <a:cxn ang="0">
                  <a:pos x="384" y="35"/>
                </a:cxn>
                <a:cxn ang="0">
                  <a:pos x="351" y="17"/>
                </a:cxn>
                <a:cxn ang="0">
                  <a:pos x="327" y="9"/>
                </a:cxn>
                <a:cxn ang="0">
                  <a:pos x="303" y="4"/>
                </a:cxn>
                <a:cxn ang="0">
                  <a:pos x="279" y="1"/>
                </a:cxn>
                <a:cxn ang="0">
                  <a:pos x="252" y="0"/>
                </a:cxn>
                <a:cxn ang="0">
                  <a:pos x="226" y="1"/>
                </a:cxn>
                <a:cxn ang="0">
                  <a:pos x="200" y="4"/>
                </a:cxn>
                <a:cxn ang="0">
                  <a:pos x="176" y="11"/>
                </a:cxn>
                <a:cxn ang="0">
                  <a:pos x="153" y="20"/>
                </a:cxn>
                <a:cxn ang="0">
                  <a:pos x="130" y="30"/>
                </a:cxn>
                <a:cxn ang="0">
                  <a:pos x="109" y="43"/>
                </a:cxn>
                <a:cxn ang="0">
                  <a:pos x="87" y="61"/>
                </a:cxn>
                <a:cxn ang="0">
                  <a:pos x="52" y="96"/>
                </a:cxn>
                <a:cxn ang="0">
                  <a:pos x="35" y="118"/>
                </a:cxn>
                <a:cxn ang="0">
                  <a:pos x="24" y="140"/>
                </a:cxn>
                <a:cxn ang="0">
                  <a:pos x="13" y="161"/>
                </a:cxn>
                <a:cxn ang="0">
                  <a:pos x="7" y="186"/>
                </a:cxn>
                <a:cxn ang="0">
                  <a:pos x="3" y="210"/>
                </a:cxn>
                <a:cxn ang="0">
                  <a:pos x="1" y="234"/>
                </a:cxn>
                <a:cxn ang="0">
                  <a:pos x="0" y="260"/>
                </a:cxn>
                <a:cxn ang="0">
                  <a:pos x="3" y="284"/>
                </a:cxn>
                <a:cxn ang="0">
                  <a:pos x="8" y="307"/>
                </a:cxn>
                <a:cxn ang="0">
                  <a:pos x="16" y="331"/>
                </a:cxn>
                <a:cxn ang="0">
                  <a:pos x="31" y="362"/>
                </a:cxn>
                <a:cxn ang="0">
                  <a:pos x="47" y="388"/>
                </a:cxn>
                <a:cxn ang="0">
                  <a:pos x="66" y="410"/>
                </a:cxn>
                <a:cxn ang="0">
                  <a:pos x="93" y="435"/>
                </a:cxn>
                <a:cxn ang="0">
                  <a:pos x="113" y="450"/>
                </a:cxn>
                <a:cxn ang="0">
                  <a:pos x="134" y="460"/>
                </a:cxn>
                <a:cxn ang="0">
                  <a:pos x="157" y="471"/>
                </a:cxn>
                <a:cxn ang="0">
                  <a:pos x="180" y="479"/>
                </a:cxn>
                <a:cxn ang="0">
                  <a:pos x="206" y="485"/>
                </a:cxn>
                <a:cxn ang="0">
                  <a:pos x="230" y="489"/>
                </a:cxn>
                <a:cxn ang="0">
                  <a:pos x="250" y="491"/>
                </a:cxn>
              </a:cxnLst>
              <a:rect l="0" t="0" r="r" b="b"/>
              <a:pathLst>
                <a:path w="509" h="491">
                  <a:moveTo>
                    <a:pt x="250" y="491"/>
                  </a:moveTo>
                  <a:lnTo>
                    <a:pt x="257" y="490"/>
                  </a:lnTo>
                  <a:lnTo>
                    <a:pt x="264" y="490"/>
                  </a:lnTo>
                  <a:lnTo>
                    <a:pt x="269" y="489"/>
                  </a:lnTo>
                  <a:lnTo>
                    <a:pt x="276" y="489"/>
                  </a:lnTo>
                  <a:lnTo>
                    <a:pt x="283" y="489"/>
                  </a:lnTo>
                  <a:lnTo>
                    <a:pt x="288" y="487"/>
                  </a:lnTo>
                  <a:lnTo>
                    <a:pt x="295" y="486"/>
                  </a:lnTo>
                  <a:lnTo>
                    <a:pt x="301" y="486"/>
                  </a:lnTo>
                  <a:lnTo>
                    <a:pt x="307" y="485"/>
                  </a:lnTo>
                  <a:lnTo>
                    <a:pt x="314" y="483"/>
                  </a:lnTo>
                  <a:lnTo>
                    <a:pt x="319" y="480"/>
                  </a:lnTo>
                  <a:lnTo>
                    <a:pt x="326" y="480"/>
                  </a:lnTo>
                  <a:lnTo>
                    <a:pt x="331" y="478"/>
                  </a:lnTo>
                  <a:lnTo>
                    <a:pt x="338" y="475"/>
                  </a:lnTo>
                  <a:lnTo>
                    <a:pt x="344" y="474"/>
                  </a:lnTo>
                  <a:lnTo>
                    <a:pt x="350" y="472"/>
                  </a:lnTo>
                  <a:lnTo>
                    <a:pt x="355" y="470"/>
                  </a:lnTo>
                  <a:lnTo>
                    <a:pt x="361" y="467"/>
                  </a:lnTo>
                  <a:lnTo>
                    <a:pt x="366" y="464"/>
                  </a:lnTo>
                  <a:lnTo>
                    <a:pt x="371" y="462"/>
                  </a:lnTo>
                  <a:lnTo>
                    <a:pt x="375" y="459"/>
                  </a:lnTo>
                  <a:lnTo>
                    <a:pt x="381" y="456"/>
                  </a:lnTo>
                  <a:lnTo>
                    <a:pt x="386" y="454"/>
                  </a:lnTo>
                  <a:lnTo>
                    <a:pt x="393" y="451"/>
                  </a:lnTo>
                  <a:lnTo>
                    <a:pt x="397" y="447"/>
                  </a:lnTo>
                  <a:lnTo>
                    <a:pt x="401" y="444"/>
                  </a:lnTo>
                  <a:lnTo>
                    <a:pt x="406" y="440"/>
                  </a:lnTo>
                  <a:lnTo>
                    <a:pt x="412" y="436"/>
                  </a:lnTo>
                  <a:lnTo>
                    <a:pt x="416" y="432"/>
                  </a:lnTo>
                  <a:lnTo>
                    <a:pt x="421" y="429"/>
                  </a:lnTo>
                  <a:lnTo>
                    <a:pt x="427" y="425"/>
                  </a:lnTo>
                  <a:lnTo>
                    <a:pt x="432" y="421"/>
                  </a:lnTo>
                  <a:lnTo>
                    <a:pt x="439" y="413"/>
                  </a:lnTo>
                  <a:lnTo>
                    <a:pt x="447" y="404"/>
                  </a:lnTo>
                  <a:lnTo>
                    <a:pt x="455" y="394"/>
                  </a:lnTo>
                  <a:lnTo>
                    <a:pt x="463" y="386"/>
                  </a:lnTo>
                  <a:lnTo>
                    <a:pt x="466" y="380"/>
                  </a:lnTo>
                  <a:lnTo>
                    <a:pt x="468" y="375"/>
                  </a:lnTo>
                  <a:lnTo>
                    <a:pt x="472" y="369"/>
                  </a:lnTo>
                  <a:lnTo>
                    <a:pt x="475" y="365"/>
                  </a:lnTo>
                  <a:lnTo>
                    <a:pt x="478" y="359"/>
                  </a:lnTo>
                  <a:lnTo>
                    <a:pt x="482" y="355"/>
                  </a:lnTo>
                  <a:lnTo>
                    <a:pt x="484" y="349"/>
                  </a:lnTo>
                  <a:lnTo>
                    <a:pt x="487" y="345"/>
                  </a:lnTo>
                  <a:lnTo>
                    <a:pt x="489" y="338"/>
                  </a:lnTo>
                  <a:lnTo>
                    <a:pt x="491" y="332"/>
                  </a:lnTo>
                  <a:lnTo>
                    <a:pt x="493" y="327"/>
                  </a:lnTo>
                  <a:lnTo>
                    <a:pt x="495" y="322"/>
                  </a:lnTo>
                  <a:lnTo>
                    <a:pt x="497" y="315"/>
                  </a:lnTo>
                  <a:lnTo>
                    <a:pt x="499" y="311"/>
                  </a:lnTo>
                  <a:lnTo>
                    <a:pt x="501" y="304"/>
                  </a:lnTo>
                  <a:lnTo>
                    <a:pt x="503" y="299"/>
                  </a:lnTo>
                  <a:lnTo>
                    <a:pt x="503" y="292"/>
                  </a:lnTo>
                  <a:lnTo>
                    <a:pt x="503" y="287"/>
                  </a:lnTo>
                  <a:lnTo>
                    <a:pt x="505" y="280"/>
                  </a:lnTo>
                  <a:lnTo>
                    <a:pt x="506" y="275"/>
                  </a:lnTo>
                  <a:lnTo>
                    <a:pt x="506" y="268"/>
                  </a:lnTo>
                  <a:lnTo>
                    <a:pt x="507" y="261"/>
                  </a:lnTo>
                  <a:lnTo>
                    <a:pt x="507" y="256"/>
                  </a:lnTo>
                  <a:lnTo>
                    <a:pt x="509" y="250"/>
                  </a:lnTo>
                  <a:lnTo>
                    <a:pt x="507" y="244"/>
                  </a:lnTo>
                  <a:lnTo>
                    <a:pt x="507" y="237"/>
                  </a:lnTo>
                  <a:lnTo>
                    <a:pt x="507" y="230"/>
                  </a:lnTo>
                  <a:lnTo>
                    <a:pt x="507" y="225"/>
                  </a:lnTo>
                  <a:lnTo>
                    <a:pt x="506" y="218"/>
                  </a:lnTo>
                  <a:lnTo>
                    <a:pt x="505" y="213"/>
                  </a:lnTo>
                  <a:lnTo>
                    <a:pt x="503" y="206"/>
                  </a:lnTo>
                  <a:lnTo>
                    <a:pt x="503" y="199"/>
                  </a:lnTo>
                  <a:lnTo>
                    <a:pt x="502" y="194"/>
                  </a:lnTo>
                  <a:lnTo>
                    <a:pt x="501" y="187"/>
                  </a:lnTo>
                  <a:lnTo>
                    <a:pt x="499" y="182"/>
                  </a:lnTo>
                  <a:lnTo>
                    <a:pt x="498" y="175"/>
                  </a:lnTo>
                  <a:lnTo>
                    <a:pt x="494" y="164"/>
                  </a:lnTo>
                  <a:lnTo>
                    <a:pt x="490" y="153"/>
                  </a:lnTo>
                  <a:lnTo>
                    <a:pt x="486" y="147"/>
                  </a:lnTo>
                  <a:lnTo>
                    <a:pt x="483" y="141"/>
                  </a:lnTo>
                  <a:lnTo>
                    <a:pt x="480" y="137"/>
                  </a:lnTo>
                  <a:lnTo>
                    <a:pt x="478" y="132"/>
                  </a:lnTo>
                  <a:lnTo>
                    <a:pt x="475" y="125"/>
                  </a:lnTo>
                  <a:lnTo>
                    <a:pt x="472" y="120"/>
                  </a:lnTo>
                  <a:lnTo>
                    <a:pt x="468" y="114"/>
                  </a:lnTo>
                  <a:lnTo>
                    <a:pt x="467" y="110"/>
                  </a:lnTo>
                  <a:lnTo>
                    <a:pt x="459" y="101"/>
                  </a:lnTo>
                  <a:lnTo>
                    <a:pt x="452" y="93"/>
                  </a:lnTo>
                  <a:lnTo>
                    <a:pt x="444" y="83"/>
                  </a:lnTo>
                  <a:lnTo>
                    <a:pt x="437" y="75"/>
                  </a:lnTo>
                  <a:lnTo>
                    <a:pt x="432" y="70"/>
                  </a:lnTo>
                  <a:lnTo>
                    <a:pt x="428" y="66"/>
                  </a:lnTo>
                  <a:lnTo>
                    <a:pt x="423" y="62"/>
                  </a:lnTo>
                  <a:lnTo>
                    <a:pt x="419" y="59"/>
                  </a:lnTo>
                  <a:lnTo>
                    <a:pt x="409" y="51"/>
                  </a:lnTo>
                  <a:lnTo>
                    <a:pt x="400" y="44"/>
                  </a:lnTo>
                  <a:lnTo>
                    <a:pt x="393" y="40"/>
                  </a:lnTo>
                  <a:lnTo>
                    <a:pt x="389" y="38"/>
                  </a:lnTo>
                  <a:lnTo>
                    <a:pt x="384" y="35"/>
                  </a:lnTo>
                  <a:lnTo>
                    <a:pt x="378" y="31"/>
                  </a:lnTo>
                  <a:lnTo>
                    <a:pt x="367" y="26"/>
                  </a:lnTo>
                  <a:lnTo>
                    <a:pt x="358" y="22"/>
                  </a:lnTo>
                  <a:lnTo>
                    <a:pt x="351" y="17"/>
                  </a:lnTo>
                  <a:lnTo>
                    <a:pt x="344" y="16"/>
                  </a:lnTo>
                  <a:lnTo>
                    <a:pt x="339" y="13"/>
                  </a:lnTo>
                  <a:lnTo>
                    <a:pt x="334" y="12"/>
                  </a:lnTo>
                  <a:lnTo>
                    <a:pt x="327" y="9"/>
                  </a:lnTo>
                  <a:lnTo>
                    <a:pt x="322" y="8"/>
                  </a:lnTo>
                  <a:lnTo>
                    <a:pt x="315" y="7"/>
                  </a:lnTo>
                  <a:lnTo>
                    <a:pt x="309" y="7"/>
                  </a:lnTo>
                  <a:lnTo>
                    <a:pt x="303" y="4"/>
                  </a:lnTo>
                  <a:lnTo>
                    <a:pt x="296" y="3"/>
                  </a:lnTo>
                  <a:lnTo>
                    <a:pt x="291" y="3"/>
                  </a:lnTo>
                  <a:lnTo>
                    <a:pt x="284" y="3"/>
                  </a:lnTo>
                  <a:lnTo>
                    <a:pt x="279" y="1"/>
                  </a:lnTo>
                  <a:lnTo>
                    <a:pt x="272" y="1"/>
                  </a:lnTo>
                  <a:lnTo>
                    <a:pt x="265" y="1"/>
                  </a:lnTo>
                  <a:lnTo>
                    <a:pt x="260" y="1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38" y="0"/>
                  </a:lnTo>
                  <a:lnTo>
                    <a:pt x="233" y="1"/>
                  </a:lnTo>
                  <a:lnTo>
                    <a:pt x="226" y="1"/>
                  </a:lnTo>
                  <a:lnTo>
                    <a:pt x="221" y="1"/>
                  </a:lnTo>
                  <a:lnTo>
                    <a:pt x="214" y="3"/>
                  </a:lnTo>
                  <a:lnTo>
                    <a:pt x="207" y="4"/>
                  </a:lnTo>
                  <a:lnTo>
                    <a:pt x="200" y="4"/>
                  </a:lnTo>
                  <a:lnTo>
                    <a:pt x="194" y="7"/>
                  </a:lnTo>
                  <a:lnTo>
                    <a:pt x="188" y="8"/>
                  </a:lnTo>
                  <a:lnTo>
                    <a:pt x="182" y="9"/>
                  </a:lnTo>
                  <a:lnTo>
                    <a:pt x="176" y="11"/>
                  </a:lnTo>
                  <a:lnTo>
                    <a:pt x="171" y="12"/>
                  </a:lnTo>
                  <a:lnTo>
                    <a:pt x="164" y="15"/>
                  </a:lnTo>
                  <a:lnTo>
                    <a:pt x="159" y="17"/>
                  </a:lnTo>
                  <a:lnTo>
                    <a:pt x="153" y="20"/>
                  </a:lnTo>
                  <a:lnTo>
                    <a:pt x="147" y="22"/>
                  </a:lnTo>
                  <a:lnTo>
                    <a:pt x="141" y="24"/>
                  </a:lnTo>
                  <a:lnTo>
                    <a:pt x="136" y="27"/>
                  </a:lnTo>
                  <a:lnTo>
                    <a:pt x="130" y="30"/>
                  </a:lnTo>
                  <a:lnTo>
                    <a:pt x="125" y="34"/>
                  </a:lnTo>
                  <a:lnTo>
                    <a:pt x="120" y="36"/>
                  </a:lnTo>
                  <a:lnTo>
                    <a:pt x="116" y="39"/>
                  </a:lnTo>
                  <a:lnTo>
                    <a:pt x="109" y="43"/>
                  </a:lnTo>
                  <a:lnTo>
                    <a:pt x="105" y="46"/>
                  </a:lnTo>
                  <a:lnTo>
                    <a:pt x="101" y="48"/>
                  </a:lnTo>
                  <a:lnTo>
                    <a:pt x="95" y="52"/>
                  </a:lnTo>
                  <a:lnTo>
                    <a:pt x="87" y="61"/>
                  </a:lnTo>
                  <a:lnTo>
                    <a:pt x="78" y="70"/>
                  </a:lnTo>
                  <a:lnTo>
                    <a:pt x="70" y="77"/>
                  </a:lnTo>
                  <a:lnTo>
                    <a:pt x="60" y="86"/>
                  </a:lnTo>
                  <a:lnTo>
                    <a:pt x="52" y="96"/>
                  </a:lnTo>
                  <a:lnTo>
                    <a:pt x="46" y="105"/>
                  </a:lnTo>
                  <a:lnTo>
                    <a:pt x="42" y="109"/>
                  </a:lnTo>
                  <a:lnTo>
                    <a:pt x="38" y="114"/>
                  </a:lnTo>
                  <a:lnTo>
                    <a:pt x="35" y="118"/>
                  </a:lnTo>
                  <a:lnTo>
                    <a:pt x="32" y="124"/>
                  </a:lnTo>
                  <a:lnTo>
                    <a:pt x="29" y="129"/>
                  </a:lnTo>
                  <a:lnTo>
                    <a:pt x="25" y="135"/>
                  </a:lnTo>
                  <a:lnTo>
                    <a:pt x="24" y="140"/>
                  </a:lnTo>
                  <a:lnTo>
                    <a:pt x="21" y="145"/>
                  </a:lnTo>
                  <a:lnTo>
                    <a:pt x="19" y="151"/>
                  </a:lnTo>
                  <a:lnTo>
                    <a:pt x="16" y="156"/>
                  </a:lnTo>
                  <a:lnTo>
                    <a:pt x="13" y="161"/>
                  </a:lnTo>
                  <a:lnTo>
                    <a:pt x="12" y="168"/>
                  </a:lnTo>
                  <a:lnTo>
                    <a:pt x="9" y="172"/>
                  </a:lnTo>
                  <a:lnTo>
                    <a:pt x="8" y="179"/>
                  </a:lnTo>
                  <a:lnTo>
                    <a:pt x="7" y="186"/>
                  </a:lnTo>
                  <a:lnTo>
                    <a:pt x="7" y="191"/>
                  </a:lnTo>
                  <a:lnTo>
                    <a:pt x="4" y="198"/>
                  </a:lnTo>
                  <a:lnTo>
                    <a:pt x="3" y="203"/>
                  </a:lnTo>
                  <a:lnTo>
                    <a:pt x="3" y="210"/>
                  </a:lnTo>
                  <a:lnTo>
                    <a:pt x="3" y="217"/>
                  </a:lnTo>
                  <a:lnTo>
                    <a:pt x="1" y="222"/>
                  </a:lnTo>
                  <a:lnTo>
                    <a:pt x="1" y="229"/>
                  </a:lnTo>
                  <a:lnTo>
                    <a:pt x="1" y="234"/>
                  </a:lnTo>
                  <a:lnTo>
                    <a:pt x="1" y="242"/>
                  </a:lnTo>
                  <a:lnTo>
                    <a:pt x="0" y="248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1" y="266"/>
                  </a:lnTo>
                  <a:lnTo>
                    <a:pt x="1" y="272"/>
                  </a:lnTo>
                  <a:lnTo>
                    <a:pt x="1" y="279"/>
                  </a:lnTo>
                  <a:lnTo>
                    <a:pt x="3" y="284"/>
                  </a:lnTo>
                  <a:lnTo>
                    <a:pt x="4" y="291"/>
                  </a:lnTo>
                  <a:lnTo>
                    <a:pt x="4" y="296"/>
                  </a:lnTo>
                  <a:lnTo>
                    <a:pt x="7" y="301"/>
                  </a:lnTo>
                  <a:lnTo>
                    <a:pt x="8" y="307"/>
                  </a:lnTo>
                  <a:lnTo>
                    <a:pt x="9" y="314"/>
                  </a:lnTo>
                  <a:lnTo>
                    <a:pt x="12" y="319"/>
                  </a:lnTo>
                  <a:lnTo>
                    <a:pt x="13" y="324"/>
                  </a:lnTo>
                  <a:lnTo>
                    <a:pt x="16" y="331"/>
                  </a:lnTo>
                  <a:lnTo>
                    <a:pt x="19" y="338"/>
                  </a:lnTo>
                  <a:lnTo>
                    <a:pt x="23" y="347"/>
                  </a:lnTo>
                  <a:lnTo>
                    <a:pt x="28" y="358"/>
                  </a:lnTo>
                  <a:lnTo>
                    <a:pt x="31" y="362"/>
                  </a:lnTo>
                  <a:lnTo>
                    <a:pt x="34" y="369"/>
                  </a:lnTo>
                  <a:lnTo>
                    <a:pt x="38" y="373"/>
                  </a:lnTo>
                  <a:lnTo>
                    <a:pt x="40" y="378"/>
                  </a:lnTo>
                  <a:lnTo>
                    <a:pt x="47" y="388"/>
                  </a:lnTo>
                  <a:lnTo>
                    <a:pt x="55" y="397"/>
                  </a:lnTo>
                  <a:lnTo>
                    <a:pt x="58" y="401"/>
                  </a:lnTo>
                  <a:lnTo>
                    <a:pt x="62" y="406"/>
                  </a:lnTo>
                  <a:lnTo>
                    <a:pt x="66" y="410"/>
                  </a:lnTo>
                  <a:lnTo>
                    <a:pt x="71" y="416"/>
                  </a:lnTo>
                  <a:lnTo>
                    <a:pt x="79" y="423"/>
                  </a:lnTo>
                  <a:lnTo>
                    <a:pt x="89" y="431"/>
                  </a:lnTo>
                  <a:lnTo>
                    <a:pt x="93" y="435"/>
                  </a:lnTo>
                  <a:lnTo>
                    <a:pt x="98" y="439"/>
                  </a:lnTo>
                  <a:lnTo>
                    <a:pt x="102" y="441"/>
                  </a:lnTo>
                  <a:lnTo>
                    <a:pt x="109" y="445"/>
                  </a:lnTo>
                  <a:lnTo>
                    <a:pt x="113" y="450"/>
                  </a:lnTo>
                  <a:lnTo>
                    <a:pt x="118" y="452"/>
                  </a:lnTo>
                  <a:lnTo>
                    <a:pt x="122" y="455"/>
                  </a:lnTo>
                  <a:lnTo>
                    <a:pt x="129" y="458"/>
                  </a:lnTo>
                  <a:lnTo>
                    <a:pt x="134" y="460"/>
                  </a:lnTo>
                  <a:lnTo>
                    <a:pt x="140" y="463"/>
                  </a:lnTo>
                  <a:lnTo>
                    <a:pt x="145" y="466"/>
                  </a:lnTo>
                  <a:lnTo>
                    <a:pt x="152" y="470"/>
                  </a:lnTo>
                  <a:lnTo>
                    <a:pt x="157" y="471"/>
                  </a:lnTo>
                  <a:lnTo>
                    <a:pt x="163" y="474"/>
                  </a:lnTo>
                  <a:lnTo>
                    <a:pt x="168" y="475"/>
                  </a:lnTo>
                  <a:lnTo>
                    <a:pt x="175" y="478"/>
                  </a:lnTo>
                  <a:lnTo>
                    <a:pt x="180" y="479"/>
                  </a:lnTo>
                  <a:lnTo>
                    <a:pt x="187" y="480"/>
                  </a:lnTo>
                  <a:lnTo>
                    <a:pt x="194" y="483"/>
                  </a:lnTo>
                  <a:lnTo>
                    <a:pt x="199" y="485"/>
                  </a:lnTo>
                  <a:lnTo>
                    <a:pt x="206" y="485"/>
                  </a:lnTo>
                  <a:lnTo>
                    <a:pt x="211" y="486"/>
                  </a:lnTo>
                  <a:lnTo>
                    <a:pt x="218" y="487"/>
                  </a:lnTo>
                  <a:lnTo>
                    <a:pt x="225" y="489"/>
                  </a:lnTo>
                  <a:lnTo>
                    <a:pt x="230" y="489"/>
                  </a:lnTo>
                  <a:lnTo>
                    <a:pt x="238" y="489"/>
                  </a:lnTo>
                  <a:lnTo>
                    <a:pt x="244" y="490"/>
                  </a:lnTo>
                  <a:lnTo>
                    <a:pt x="250" y="491"/>
                  </a:lnTo>
                  <a:lnTo>
                    <a:pt x="250" y="491"/>
                  </a:lnTo>
                  <a:close/>
                </a:path>
              </a:pathLst>
            </a:custGeom>
            <a:solidFill>
              <a:srgbClr val="808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57"/>
            <p:cNvSpPr>
              <a:spLocks/>
            </p:cNvSpPr>
            <p:nvPr/>
          </p:nvSpPr>
          <p:spPr bwMode="auto">
            <a:xfrm>
              <a:off x="6537336" y="1498580"/>
              <a:ext cx="1757362" cy="590550"/>
            </a:xfrm>
            <a:custGeom>
              <a:avLst/>
              <a:gdLst/>
              <a:ahLst/>
              <a:cxnLst>
                <a:cxn ang="0">
                  <a:pos x="203" y="586"/>
                </a:cxn>
                <a:cxn ang="0">
                  <a:pos x="231" y="517"/>
                </a:cxn>
                <a:cxn ang="0">
                  <a:pos x="277" y="446"/>
                </a:cxn>
                <a:cxn ang="0">
                  <a:pos x="343" y="376"/>
                </a:cxn>
                <a:cxn ang="0">
                  <a:pos x="433" y="314"/>
                </a:cxn>
                <a:cxn ang="0">
                  <a:pos x="546" y="263"/>
                </a:cxn>
                <a:cxn ang="0">
                  <a:pos x="684" y="228"/>
                </a:cxn>
                <a:cxn ang="0">
                  <a:pos x="836" y="207"/>
                </a:cxn>
                <a:cxn ang="0">
                  <a:pos x="991" y="201"/>
                </a:cxn>
                <a:cxn ang="0">
                  <a:pos x="1145" y="205"/>
                </a:cxn>
                <a:cxn ang="0">
                  <a:pos x="1288" y="213"/>
                </a:cxn>
                <a:cxn ang="0">
                  <a:pos x="1416" y="222"/>
                </a:cxn>
                <a:cxn ang="0">
                  <a:pos x="1518" y="230"/>
                </a:cxn>
                <a:cxn ang="0">
                  <a:pos x="1603" y="232"/>
                </a:cxn>
                <a:cxn ang="0">
                  <a:pos x="1679" y="233"/>
                </a:cxn>
                <a:cxn ang="0">
                  <a:pos x="1750" y="238"/>
                </a:cxn>
                <a:cxn ang="0">
                  <a:pos x="1813" y="245"/>
                </a:cxn>
                <a:cxn ang="0">
                  <a:pos x="1882" y="267"/>
                </a:cxn>
                <a:cxn ang="0">
                  <a:pos x="1936" y="296"/>
                </a:cxn>
                <a:cxn ang="0">
                  <a:pos x="1980" y="342"/>
                </a:cxn>
                <a:cxn ang="0">
                  <a:pos x="2008" y="411"/>
                </a:cxn>
                <a:cxn ang="0">
                  <a:pos x="2026" y="489"/>
                </a:cxn>
                <a:cxn ang="0">
                  <a:pos x="2037" y="565"/>
                </a:cxn>
                <a:cxn ang="0">
                  <a:pos x="2041" y="633"/>
                </a:cxn>
                <a:cxn ang="0">
                  <a:pos x="2213" y="665"/>
                </a:cxn>
                <a:cxn ang="0">
                  <a:pos x="2214" y="602"/>
                </a:cxn>
                <a:cxn ang="0">
                  <a:pos x="2212" y="525"/>
                </a:cxn>
                <a:cxn ang="0">
                  <a:pos x="2201" y="429"/>
                </a:cxn>
                <a:cxn ang="0">
                  <a:pos x="2177" y="331"/>
                </a:cxn>
                <a:cxn ang="0">
                  <a:pos x="2134" y="237"/>
                </a:cxn>
                <a:cxn ang="0">
                  <a:pos x="2078" y="174"/>
                </a:cxn>
                <a:cxn ang="0">
                  <a:pos x="2019" y="132"/>
                </a:cxn>
                <a:cxn ang="0">
                  <a:pos x="1948" y="100"/>
                </a:cxn>
                <a:cxn ang="0">
                  <a:pos x="1863" y="71"/>
                </a:cxn>
                <a:cxn ang="0">
                  <a:pos x="1763" y="46"/>
                </a:cxn>
                <a:cxn ang="0">
                  <a:pos x="1669" y="28"/>
                </a:cxn>
                <a:cxn ang="0">
                  <a:pos x="1579" y="19"/>
                </a:cxn>
                <a:cxn ang="0">
                  <a:pos x="1489" y="12"/>
                </a:cxn>
                <a:cxn ang="0">
                  <a:pos x="1404" y="8"/>
                </a:cxn>
                <a:cxn ang="0">
                  <a:pos x="1320" y="7"/>
                </a:cxn>
                <a:cxn ang="0">
                  <a:pos x="1236" y="4"/>
                </a:cxn>
                <a:cxn ang="0">
                  <a:pos x="1141" y="1"/>
                </a:cxn>
                <a:cxn ang="0">
                  <a:pos x="1042" y="0"/>
                </a:cxn>
                <a:cxn ang="0">
                  <a:pos x="938" y="0"/>
                </a:cxn>
                <a:cxn ang="0">
                  <a:pos x="837" y="5"/>
                </a:cxn>
                <a:cxn ang="0">
                  <a:pos x="739" y="14"/>
                </a:cxn>
                <a:cxn ang="0">
                  <a:pos x="658" y="26"/>
                </a:cxn>
                <a:cxn ang="0">
                  <a:pos x="592" y="39"/>
                </a:cxn>
                <a:cxn ang="0">
                  <a:pos x="530" y="55"/>
                </a:cxn>
                <a:cxn ang="0">
                  <a:pos x="470" y="75"/>
                </a:cxn>
                <a:cxn ang="0">
                  <a:pos x="401" y="102"/>
                </a:cxn>
                <a:cxn ang="0">
                  <a:pos x="330" y="141"/>
                </a:cxn>
                <a:cxn ang="0">
                  <a:pos x="244" y="205"/>
                </a:cxn>
                <a:cxn ang="0">
                  <a:pos x="171" y="280"/>
                </a:cxn>
                <a:cxn ang="0">
                  <a:pos x="114" y="363"/>
                </a:cxn>
                <a:cxn ang="0">
                  <a:pos x="75" y="440"/>
                </a:cxn>
                <a:cxn ang="0">
                  <a:pos x="44" y="521"/>
                </a:cxn>
                <a:cxn ang="0">
                  <a:pos x="21" y="602"/>
                </a:cxn>
                <a:cxn ang="0">
                  <a:pos x="5" y="681"/>
                </a:cxn>
                <a:cxn ang="0">
                  <a:pos x="0" y="744"/>
                </a:cxn>
              </a:cxnLst>
              <a:rect l="0" t="0" r="r" b="b"/>
              <a:pathLst>
                <a:path w="2214" h="744">
                  <a:moveTo>
                    <a:pt x="194" y="645"/>
                  </a:moveTo>
                  <a:lnTo>
                    <a:pt x="194" y="637"/>
                  </a:lnTo>
                  <a:lnTo>
                    <a:pt x="194" y="631"/>
                  </a:lnTo>
                  <a:lnTo>
                    <a:pt x="194" y="625"/>
                  </a:lnTo>
                  <a:lnTo>
                    <a:pt x="196" y="619"/>
                  </a:lnTo>
                  <a:lnTo>
                    <a:pt x="196" y="611"/>
                  </a:lnTo>
                  <a:lnTo>
                    <a:pt x="198" y="606"/>
                  </a:lnTo>
                  <a:lnTo>
                    <a:pt x="199" y="599"/>
                  </a:lnTo>
                  <a:lnTo>
                    <a:pt x="202" y="592"/>
                  </a:lnTo>
                  <a:lnTo>
                    <a:pt x="203" y="586"/>
                  </a:lnTo>
                  <a:lnTo>
                    <a:pt x="206" y="579"/>
                  </a:lnTo>
                  <a:lnTo>
                    <a:pt x="207" y="572"/>
                  </a:lnTo>
                  <a:lnTo>
                    <a:pt x="211" y="565"/>
                  </a:lnTo>
                  <a:lnTo>
                    <a:pt x="213" y="559"/>
                  </a:lnTo>
                  <a:lnTo>
                    <a:pt x="215" y="552"/>
                  </a:lnTo>
                  <a:lnTo>
                    <a:pt x="219" y="545"/>
                  </a:lnTo>
                  <a:lnTo>
                    <a:pt x="222" y="538"/>
                  </a:lnTo>
                  <a:lnTo>
                    <a:pt x="225" y="530"/>
                  </a:lnTo>
                  <a:lnTo>
                    <a:pt x="229" y="525"/>
                  </a:lnTo>
                  <a:lnTo>
                    <a:pt x="231" y="517"/>
                  </a:lnTo>
                  <a:lnTo>
                    <a:pt x="235" y="510"/>
                  </a:lnTo>
                  <a:lnTo>
                    <a:pt x="238" y="503"/>
                  </a:lnTo>
                  <a:lnTo>
                    <a:pt x="244" y="495"/>
                  </a:lnTo>
                  <a:lnTo>
                    <a:pt x="248" y="489"/>
                  </a:lnTo>
                  <a:lnTo>
                    <a:pt x="253" y="482"/>
                  </a:lnTo>
                  <a:lnTo>
                    <a:pt x="257" y="474"/>
                  </a:lnTo>
                  <a:lnTo>
                    <a:pt x="262" y="467"/>
                  </a:lnTo>
                  <a:lnTo>
                    <a:pt x="266" y="459"/>
                  </a:lnTo>
                  <a:lnTo>
                    <a:pt x="273" y="454"/>
                  </a:lnTo>
                  <a:lnTo>
                    <a:pt x="277" y="446"/>
                  </a:lnTo>
                  <a:lnTo>
                    <a:pt x="284" y="439"/>
                  </a:lnTo>
                  <a:lnTo>
                    <a:pt x="291" y="432"/>
                  </a:lnTo>
                  <a:lnTo>
                    <a:pt x="296" y="425"/>
                  </a:lnTo>
                  <a:lnTo>
                    <a:pt x="303" y="417"/>
                  </a:lnTo>
                  <a:lnTo>
                    <a:pt x="308" y="409"/>
                  </a:lnTo>
                  <a:lnTo>
                    <a:pt x="315" y="402"/>
                  </a:lnTo>
                  <a:lnTo>
                    <a:pt x="322" y="396"/>
                  </a:lnTo>
                  <a:lnTo>
                    <a:pt x="328" y="389"/>
                  </a:lnTo>
                  <a:lnTo>
                    <a:pt x="336" y="382"/>
                  </a:lnTo>
                  <a:lnTo>
                    <a:pt x="343" y="376"/>
                  </a:lnTo>
                  <a:lnTo>
                    <a:pt x="353" y="370"/>
                  </a:lnTo>
                  <a:lnTo>
                    <a:pt x="359" y="362"/>
                  </a:lnTo>
                  <a:lnTo>
                    <a:pt x="367" y="355"/>
                  </a:lnTo>
                  <a:lnTo>
                    <a:pt x="375" y="350"/>
                  </a:lnTo>
                  <a:lnTo>
                    <a:pt x="385" y="343"/>
                  </a:lnTo>
                  <a:lnTo>
                    <a:pt x="393" y="338"/>
                  </a:lnTo>
                  <a:lnTo>
                    <a:pt x="402" y="331"/>
                  </a:lnTo>
                  <a:lnTo>
                    <a:pt x="413" y="324"/>
                  </a:lnTo>
                  <a:lnTo>
                    <a:pt x="424" y="320"/>
                  </a:lnTo>
                  <a:lnTo>
                    <a:pt x="433" y="314"/>
                  </a:lnTo>
                  <a:lnTo>
                    <a:pt x="441" y="307"/>
                  </a:lnTo>
                  <a:lnTo>
                    <a:pt x="452" y="303"/>
                  </a:lnTo>
                  <a:lnTo>
                    <a:pt x="463" y="298"/>
                  </a:lnTo>
                  <a:lnTo>
                    <a:pt x="474" y="291"/>
                  </a:lnTo>
                  <a:lnTo>
                    <a:pt x="486" y="285"/>
                  </a:lnTo>
                  <a:lnTo>
                    <a:pt x="498" y="280"/>
                  </a:lnTo>
                  <a:lnTo>
                    <a:pt x="510" y="276"/>
                  </a:lnTo>
                  <a:lnTo>
                    <a:pt x="521" y="272"/>
                  </a:lnTo>
                  <a:lnTo>
                    <a:pt x="534" y="267"/>
                  </a:lnTo>
                  <a:lnTo>
                    <a:pt x="546" y="263"/>
                  </a:lnTo>
                  <a:lnTo>
                    <a:pt x="559" y="258"/>
                  </a:lnTo>
                  <a:lnTo>
                    <a:pt x="571" y="253"/>
                  </a:lnTo>
                  <a:lnTo>
                    <a:pt x="585" y="249"/>
                  </a:lnTo>
                  <a:lnTo>
                    <a:pt x="599" y="246"/>
                  </a:lnTo>
                  <a:lnTo>
                    <a:pt x="614" y="244"/>
                  </a:lnTo>
                  <a:lnTo>
                    <a:pt x="626" y="240"/>
                  </a:lnTo>
                  <a:lnTo>
                    <a:pt x="641" y="236"/>
                  </a:lnTo>
                  <a:lnTo>
                    <a:pt x="654" y="232"/>
                  </a:lnTo>
                  <a:lnTo>
                    <a:pt x="669" y="230"/>
                  </a:lnTo>
                  <a:lnTo>
                    <a:pt x="684" y="228"/>
                  </a:lnTo>
                  <a:lnTo>
                    <a:pt x="699" y="223"/>
                  </a:lnTo>
                  <a:lnTo>
                    <a:pt x="712" y="222"/>
                  </a:lnTo>
                  <a:lnTo>
                    <a:pt x="728" y="219"/>
                  </a:lnTo>
                  <a:lnTo>
                    <a:pt x="743" y="217"/>
                  </a:lnTo>
                  <a:lnTo>
                    <a:pt x="758" y="214"/>
                  </a:lnTo>
                  <a:lnTo>
                    <a:pt x="774" y="213"/>
                  </a:lnTo>
                  <a:lnTo>
                    <a:pt x="789" y="211"/>
                  </a:lnTo>
                  <a:lnTo>
                    <a:pt x="805" y="209"/>
                  </a:lnTo>
                  <a:lnTo>
                    <a:pt x="820" y="209"/>
                  </a:lnTo>
                  <a:lnTo>
                    <a:pt x="836" y="207"/>
                  </a:lnTo>
                  <a:lnTo>
                    <a:pt x="851" y="207"/>
                  </a:lnTo>
                  <a:lnTo>
                    <a:pt x="867" y="205"/>
                  </a:lnTo>
                  <a:lnTo>
                    <a:pt x="882" y="205"/>
                  </a:lnTo>
                  <a:lnTo>
                    <a:pt x="898" y="203"/>
                  </a:lnTo>
                  <a:lnTo>
                    <a:pt x="913" y="203"/>
                  </a:lnTo>
                  <a:lnTo>
                    <a:pt x="929" y="202"/>
                  </a:lnTo>
                  <a:lnTo>
                    <a:pt x="944" y="202"/>
                  </a:lnTo>
                  <a:lnTo>
                    <a:pt x="960" y="202"/>
                  </a:lnTo>
                  <a:lnTo>
                    <a:pt x="976" y="202"/>
                  </a:lnTo>
                  <a:lnTo>
                    <a:pt x="991" y="201"/>
                  </a:lnTo>
                  <a:lnTo>
                    <a:pt x="1007" y="201"/>
                  </a:lnTo>
                  <a:lnTo>
                    <a:pt x="1022" y="201"/>
                  </a:lnTo>
                  <a:lnTo>
                    <a:pt x="1038" y="201"/>
                  </a:lnTo>
                  <a:lnTo>
                    <a:pt x="1054" y="201"/>
                  </a:lnTo>
                  <a:lnTo>
                    <a:pt x="1069" y="202"/>
                  </a:lnTo>
                  <a:lnTo>
                    <a:pt x="1084" y="203"/>
                  </a:lnTo>
                  <a:lnTo>
                    <a:pt x="1101" y="205"/>
                  </a:lnTo>
                  <a:lnTo>
                    <a:pt x="1115" y="205"/>
                  </a:lnTo>
                  <a:lnTo>
                    <a:pt x="1131" y="205"/>
                  </a:lnTo>
                  <a:lnTo>
                    <a:pt x="1145" y="205"/>
                  </a:lnTo>
                  <a:lnTo>
                    <a:pt x="1160" y="205"/>
                  </a:lnTo>
                  <a:lnTo>
                    <a:pt x="1175" y="205"/>
                  </a:lnTo>
                  <a:lnTo>
                    <a:pt x="1190" y="206"/>
                  </a:lnTo>
                  <a:lnTo>
                    <a:pt x="1203" y="207"/>
                  </a:lnTo>
                  <a:lnTo>
                    <a:pt x="1220" y="209"/>
                  </a:lnTo>
                  <a:lnTo>
                    <a:pt x="1233" y="209"/>
                  </a:lnTo>
                  <a:lnTo>
                    <a:pt x="1248" y="209"/>
                  </a:lnTo>
                  <a:lnTo>
                    <a:pt x="1261" y="210"/>
                  </a:lnTo>
                  <a:lnTo>
                    <a:pt x="1275" y="213"/>
                  </a:lnTo>
                  <a:lnTo>
                    <a:pt x="1288" y="213"/>
                  </a:lnTo>
                  <a:lnTo>
                    <a:pt x="1302" y="213"/>
                  </a:lnTo>
                  <a:lnTo>
                    <a:pt x="1315" y="214"/>
                  </a:lnTo>
                  <a:lnTo>
                    <a:pt x="1330" y="217"/>
                  </a:lnTo>
                  <a:lnTo>
                    <a:pt x="1342" y="217"/>
                  </a:lnTo>
                  <a:lnTo>
                    <a:pt x="1354" y="218"/>
                  </a:lnTo>
                  <a:lnTo>
                    <a:pt x="1368" y="218"/>
                  </a:lnTo>
                  <a:lnTo>
                    <a:pt x="1381" y="221"/>
                  </a:lnTo>
                  <a:lnTo>
                    <a:pt x="1392" y="221"/>
                  </a:lnTo>
                  <a:lnTo>
                    <a:pt x="1404" y="222"/>
                  </a:lnTo>
                  <a:lnTo>
                    <a:pt x="1416" y="222"/>
                  </a:lnTo>
                  <a:lnTo>
                    <a:pt x="1428" y="225"/>
                  </a:lnTo>
                  <a:lnTo>
                    <a:pt x="1439" y="225"/>
                  </a:lnTo>
                  <a:lnTo>
                    <a:pt x="1448" y="226"/>
                  </a:lnTo>
                  <a:lnTo>
                    <a:pt x="1459" y="226"/>
                  </a:lnTo>
                  <a:lnTo>
                    <a:pt x="1470" y="228"/>
                  </a:lnTo>
                  <a:lnTo>
                    <a:pt x="1481" y="228"/>
                  </a:lnTo>
                  <a:lnTo>
                    <a:pt x="1491" y="228"/>
                  </a:lnTo>
                  <a:lnTo>
                    <a:pt x="1501" y="229"/>
                  </a:lnTo>
                  <a:lnTo>
                    <a:pt x="1510" y="230"/>
                  </a:lnTo>
                  <a:lnTo>
                    <a:pt x="1518" y="230"/>
                  </a:lnTo>
                  <a:lnTo>
                    <a:pt x="1528" y="230"/>
                  </a:lnTo>
                  <a:lnTo>
                    <a:pt x="1536" y="230"/>
                  </a:lnTo>
                  <a:lnTo>
                    <a:pt x="1545" y="230"/>
                  </a:lnTo>
                  <a:lnTo>
                    <a:pt x="1553" y="230"/>
                  </a:lnTo>
                  <a:lnTo>
                    <a:pt x="1561" y="230"/>
                  </a:lnTo>
                  <a:lnTo>
                    <a:pt x="1570" y="230"/>
                  </a:lnTo>
                  <a:lnTo>
                    <a:pt x="1579" y="232"/>
                  </a:lnTo>
                  <a:lnTo>
                    <a:pt x="1586" y="232"/>
                  </a:lnTo>
                  <a:lnTo>
                    <a:pt x="1594" y="232"/>
                  </a:lnTo>
                  <a:lnTo>
                    <a:pt x="1603" y="232"/>
                  </a:lnTo>
                  <a:lnTo>
                    <a:pt x="1611" y="232"/>
                  </a:lnTo>
                  <a:lnTo>
                    <a:pt x="1618" y="232"/>
                  </a:lnTo>
                  <a:lnTo>
                    <a:pt x="1626" y="232"/>
                  </a:lnTo>
                  <a:lnTo>
                    <a:pt x="1634" y="232"/>
                  </a:lnTo>
                  <a:lnTo>
                    <a:pt x="1642" y="233"/>
                  </a:lnTo>
                  <a:lnTo>
                    <a:pt x="1650" y="233"/>
                  </a:lnTo>
                  <a:lnTo>
                    <a:pt x="1657" y="233"/>
                  </a:lnTo>
                  <a:lnTo>
                    <a:pt x="1665" y="233"/>
                  </a:lnTo>
                  <a:lnTo>
                    <a:pt x="1673" y="233"/>
                  </a:lnTo>
                  <a:lnTo>
                    <a:pt x="1679" y="233"/>
                  </a:lnTo>
                  <a:lnTo>
                    <a:pt x="1687" y="233"/>
                  </a:lnTo>
                  <a:lnTo>
                    <a:pt x="1693" y="233"/>
                  </a:lnTo>
                  <a:lnTo>
                    <a:pt x="1701" y="234"/>
                  </a:lnTo>
                  <a:lnTo>
                    <a:pt x="1708" y="234"/>
                  </a:lnTo>
                  <a:lnTo>
                    <a:pt x="1715" y="234"/>
                  </a:lnTo>
                  <a:lnTo>
                    <a:pt x="1723" y="236"/>
                  </a:lnTo>
                  <a:lnTo>
                    <a:pt x="1730" y="236"/>
                  </a:lnTo>
                  <a:lnTo>
                    <a:pt x="1735" y="236"/>
                  </a:lnTo>
                  <a:lnTo>
                    <a:pt x="1743" y="237"/>
                  </a:lnTo>
                  <a:lnTo>
                    <a:pt x="1750" y="238"/>
                  </a:lnTo>
                  <a:lnTo>
                    <a:pt x="1758" y="240"/>
                  </a:lnTo>
                  <a:lnTo>
                    <a:pt x="1763" y="240"/>
                  </a:lnTo>
                  <a:lnTo>
                    <a:pt x="1770" y="240"/>
                  </a:lnTo>
                  <a:lnTo>
                    <a:pt x="1775" y="241"/>
                  </a:lnTo>
                  <a:lnTo>
                    <a:pt x="1782" y="241"/>
                  </a:lnTo>
                  <a:lnTo>
                    <a:pt x="1789" y="241"/>
                  </a:lnTo>
                  <a:lnTo>
                    <a:pt x="1794" y="242"/>
                  </a:lnTo>
                  <a:lnTo>
                    <a:pt x="1801" y="244"/>
                  </a:lnTo>
                  <a:lnTo>
                    <a:pt x="1808" y="245"/>
                  </a:lnTo>
                  <a:lnTo>
                    <a:pt x="1813" y="245"/>
                  </a:lnTo>
                  <a:lnTo>
                    <a:pt x="1820" y="248"/>
                  </a:lnTo>
                  <a:lnTo>
                    <a:pt x="1825" y="249"/>
                  </a:lnTo>
                  <a:lnTo>
                    <a:pt x="1832" y="250"/>
                  </a:lnTo>
                  <a:lnTo>
                    <a:pt x="1837" y="252"/>
                  </a:lnTo>
                  <a:lnTo>
                    <a:pt x="1843" y="253"/>
                  </a:lnTo>
                  <a:lnTo>
                    <a:pt x="1850" y="254"/>
                  </a:lnTo>
                  <a:lnTo>
                    <a:pt x="1855" y="258"/>
                  </a:lnTo>
                  <a:lnTo>
                    <a:pt x="1866" y="261"/>
                  </a:lnTo>
                  <a:lnTo>
                    <a:pt x="1878" y="265"/>
                  </a:lnTo>
                  <a:lnTo>
                    <a:pt x="1882" y="267"/>
                  </a:lnTo>
                  <a:lnTo>
                    <a:pt x="1889" y="269"/>
                  </a:lnTo>
                  <a:lnTo>
                    <a:pt x="1894" y="272"/>
                  </a:lnTo>
                  <a:lnTo>
                    <a:pt x="1899" y="275"/>
                  </a:lnTo>
                  <a:lnTo>
                    <a:pt x="1905" y="276"/>
                  </a:lnTo>
                  <a:lnTo>
                    <a:pt x="1910" y="280"/>
                  </a:lnTo>
                  <a:lnTo>
                    <a:pt x="1915" y="283"/>
                  </a:lnTo>
                  <a:lnTo>
                    <a:pt x="1921" y="285"/>
                  </a:lnTo>
                  <a:lnTo>
                    <a:pt x="1926" y="289"/>
                  </a:lnTo>
                  <a:lnTo>
                    <a:pt x="1930" y="292"/>
                  </a:lnTo>
                  <a:lnTo>
                    <a:pt x="1936" y="296"/>
                  </a:lnTo>
                  <a:lnTo>
                    <a:pt x="1942" y="300"/>
                  </a:lnTo>
                  <a:lnTo>
                    <a:pt x="1946" y="303"/>
                  </a:lnTo>
                  <a:lnTo>
                    <a:pt x="1950" y="307"/>
                  </a:lnTo>
                  <a:lnTo>
                    <a:pt x="1955" y="311"/>
                  </a:lnTo>
                  <a:lnTo>
                    <a:pt x="1960" y="316"/>
                  </a:lnTo>
                  <a:lnTo>
                    <a:pt x="1963" y="320"/>
                  </a:lnTo>
                  <a:lnTo>
                    <a:pt x="1968" y="324"/>
                  </a:lnTo>
                  <a:lnTo>
                    <a:pt x="1971" y="331"/>
                  </a:lnTo>
                  <a:lnTo>
                    <a:pt x="1976" y="338"/>
                  </a:lnTo>
                  <a:lnTo>
                    <a:pt x="1980" y="342"/>
                  </a:lnTo>
                  <a:lnTo>
                    <a:pt x="1983" y="349"/>
                  </a:lnTo>
                  <a:lnTo>
                    <a:pt x="1985" y="355"/>
                  </a:lnTo>
                  <a:lnTo>
                    <a:pt x="1990" y="362"/>
                  </a:lnTo>
                  <a:lnTo>
                    <a:pt x="1992" y="369"/>
                  </a:lnTo>
                  <a:lnTo>
                    <a:pt x="1996" y="374"/>
                  </a:lnTo>
                  <a:lnTo>
                    <a:pt x="1999" y="382"/>
                  </a:lnTo>
                  <a:lnTo>
                    <a:pt x="2002" y="390"/>
                  </a:lnTo>
                  <a:lnTo>
                    <a:pt x="2004" y="396"/>
                  </a:lnTo>
                  <a:lnTo>
                    <a:pt x="2006" y="404"/>
                  </a:lnTo>
                  <a:lnTo>
                    <a:pt x="2008" y="411"/>
                  </a:lnTo>
                  <a:lnTo>
                    <a:pt x="2010" y="419"/>
                  </a:lnTo>
                  <a:lnTo>
                    <a:pt x="2012" y="427"/>
                  </a:lnTo>
                  <a:lnTo>
                    <a:pt x="2015" y="435"/>
                  </a:lnTo>
                  <a:lnTo>
                    <a:pt x="2016" y="442"/>
                  </a:lnTo>
                  <a:lnTo>
                    <a:pt x="2019" y="450"/>
                  </a:lnTo>
                  <a:lnTo>
                    <a:pt x="2019" y="458"/>
                  </a:lnTo>
                  <a:lnTo>
                    <a:pt x="2022" y="466"/>
                  </a:lnTo>
                  <a:lnTo>
                    <a:pt x="2023" y="472"/>
                  </a:lnTo>
                  <a:lnTo>
                    <a:pt x="2025" y="481"/>
                  </a:lnTo>
                  <a:lnTo>
                    <a:pt x="2026" y="489"/>
                  </a:lnTo>
                  <a:lnTo>
                    <a:pt x="2029" y="498"/>
                  </a:lnTo>
                  <a:lnTo>
                    <a:pt x="2029" y="505"/>
                  </a:lnTo>
                  <a:lnTo>
                    <a:pt x="2031" y="514"/>
                  </a:lnTo>
                  <a:lnTo>
                    <a:pt x="2031" y="521"/>
                  </a:lnTo>
                  <a:lnTo>
                    <a:pt x="2033" y="529"/>
                  </a:lnTo>
                  <a:lnTo>
                    <a:pt x="2033" y="536"/>
                  </a:lnTo>
                  <a:lnTo>
                    <a:pt x="2034" y="544"/>
                  </a:lnTo>
                  <a:lnTo>
                    <a:pt x="2034" y="551"/>
                  </a:lnTo>
                  <a:lnTo>
                    <a:pt x="2035" y="559"/>
                  </a:lnTo>
                  <a:lnTo>
                    <a:pt x="2037" y="565"/>
                  </a:lnTo>
                  <a:lnTo>
                    <a:pt x="2037" y="573"/>
                  </a:lnTo>
                  <a:lnTo>
                    <a:pt x="2037" y="579"/>
                  </a:lnTo>
                  <a:lnTo>
                    <a:pt x="2037" y="587"/>
                  </a:lnTo>
                  <a:lnTo>
                    <a:pt x="2037" y="592"/>
                  </a:lnTo>
                  <a:lnTo>
                    <a:pt x="2038" y="600"/>
                  </a:lnTo>
                  <a:lnTo>
                    <a:pt x="2038" y="606"/>
                  </a:lnTo>
                  <a:lnTo>
                    <a:pt x="2039" y="611"/>
                  </a:lnTo>
                  <a:lnTo>
                    <a:pt x="2039" y="618"/>
                  </a:lnTo>
                  <a:lnTo>
                    <a:pt x="2041" y="623"/>
                  </a:lnTo>
                  <a:lnTo>
                    <a:pt x="2041" y="633"/>
                  </a:lnTo>
                  <a:lnTo>
                    <a:pt x="2041" y="642"/>
                  </a:lnTo>
                  <a:lnTo>
                    <a:pt x="2041" y="650"/>
                  </a:lnTo>
                  <a:lnTo>
                    <a:pt x="2041" y="658"/>
                  </a:lnTo>
                  <a:lnTo>
                    <a:pt x="2041" y="664"/>
                  </a:lnTo>
                  <a:lnTo>
                    <a:pt x="2041" y="668"/>
                  </a:lnTo>
                  <a:lnTo>
                    <a:pt x="2041" y="669"/>
                  </a:lnTo>
                  <a:lnTo>
                    <a:pt x="2042" y="672"/>
                  </a:lnTo>
                  <a:lnTo>
                    <a:pt x="2213" y="669"/>
                  </a:lnTo>
                  <a:lnTo>
                    <a:pt x="2213" y="668"/>
                  </a:lnTo>
                  <a:lnTo>
                    <a:pt x="2213" y="665"/>
                  </a:lnTo>
                  <a:lnTo>
                    <a:pt x="2213" y="660"/>
                  </a:lnTo>
                  <a:lnTo>
                    <a:pt x="2213" y="654"/>
                  </a:lnTo>
                  <a:lnTo>
                    <a:pt x="2213" y="646"/>
                  </a:lnTo>
                  <a:lnTo>
                    <a:pt x="2214" y="637"/>
                  </a:lnTo>
                  <a:lnTo>
                    <a:pt x="2214" y="633"/>
                  </a:lnTo>
                  <a:lnTo>
                    <a:pt x="2214" y="627"/>
                  </a:lnTo>
                  <a:lnTo>
                    <a:pt x="2214" y="621"/>
                  </a:lnTo>
                  <a:lnTo>
                    <a:pt x="2214" y="615"/>
                  </a:lnTo>
                  <a:lnTo>
                    <a:pt x="2214" y="608"/>
                  </a:lnTo>
                  <a:lnTo>
                    <a:pt x="2214" y="602"/>
                  </a:lnTo>
                  <a:lnTo>
                    <a:pt x="2214" y="595"/>
                  </a:lnTo>
                  <a:lnTo>
                    <a:pt x="2214" y="588"/>
                  </a:lnTo>
                  <a:lnTo>
                    <a:pt x="2214" y="579"/>
                  </a:lnTo>
                  <a:lnTo>
                    <a:pt x="2214" y="572"/>
                  </a:lnTo>
                  <a:lnTo>
                    <a:pt x="2214" y="565"/>
                  </a:lnTo>
                  <a:lnTo>
                    <a:pt x="2214" y="557"/>
                  </a:lnTo>
                  <a:lnTo>
                    <a:pt x="2213" y="549"/>
                  </a:lnTo>
                  <a:lnTo>
                    <a:pt x="2213" y="541"/>
                  </a:lnTo>
                  <a:lnTo>
                    <a:pt x="2212" y="533"/>
                  </a:lnTo>
                  <a:lnTo>
                    <a:pt x="2212" y="525"/>
                  </a:lnTo>
                  <a:lnTo>
                    <a:pt x="2210" y="516"/>
                  </a:lnTo>
                  <a:lnTo>
                    <a:pt x="2210" y="506"/>
                  </a:lnTo>
                  <a:lnTo>
                    <a:pt x="2210" y="497"/>
                  </a:lnTo>
                  <a:lnTo>
                    <a:pt x="2210" y="489"/>
                  </a:lnTo>
                  <a:lnTo>
                    <a:pt x="2208" y="478"/>
                  </a:lnTo>
                  <a:lnTo>
                    <a:pt x="2206" y="468"/>
                  </a:lnTo>
                  <a:lnTo>
                    <a:pt x="2205" y="459"/>
                  </a:lnTo>
                  <a:lnTo>
                    <a:pt x="2204" y="450"/>
                  </a:lnTo>
                  <a:lnTo>
                    <a:pt x="2201" y="439"/>
                  </a:lnTo>
                  <a:lnTo>
                    <a:pt x="2201" y="429"/>
                  </a:lnTo>
                  <a:lnTo>
                    <a:pt x="2198" y="419"/>
                  </a:lnTo>
                  <a:lnTo>
                    <a:pt x="2197" y="409"/>
                  </a:lnTo>
                  <a:lnTo>
                    <a:pt x="2194" y="400"/>
                  </a:lnTo>
                  <a:lnTo>
                    <a:pt x="2193" y="389"/>
                  </a:lnTo>
                  <a:lnTo>
                    <a:pt x="2190" y="378"/>
                  </a:lnTo>
                  <a:lnTo>
                    <a:pt x="2187" y="370"/>
                  </a:lnTo>
                  <a:lnTo>
                    <a:pt x="2185" y="359"/>
                  </a:lnTo>
                  <a:lnTo>
                    <a:pt x="2182" y="350"/>
                  </a:lnTo>
                  <a:lnTo>
                    <a:pt x="2179" y="341"/>
                  </a:lnTo>
                  <a:lnTo>
                    <a:pt x="2177" y="331"/>
                  </a:lnTo>
                  <a:lnTo>
                    <a:pt x="2173" y="320"/>
                  </a:lnTo>
                  <a:lnTo>
                    <a:pt x="2169" y="311"/>
                  </a:lnTo>
                  <a:lnTo>
                    <a:pt x="2165" y="302"/>
                  </a:lnTo>
                  <a:lnTo>
                    <a:pt x="2160" y="292"/>
                  </a:lnTo>
                  <a:lnTo>
                    <a:pt x="2156" y="283"/>
                  </a:lnTo>
                  <a:lnTo>
                    <a:pt x="2152" y="273"/>
                  </a:lnTo>
                  <a:lnTo>
                    <a:pt x="2148" y="264"/>
                  </a:lnTo>
                  <a:lnTo>
                    <a:pt x="2144" y="256"/>
                  </a:lnTo>
                  <a:lnTo>
                    <a:pt x="2139" y="246"/>
                  </a:lnTo>
                  <a:lnTo>
                    <a:pt x="2134" y="237"/>
                  </a:lnTo>
                  <a:lnTo>
                    <a:pt x="2127" y="229"/>
                  </a:lnTo>
                  <a:lnTo>
                    <a:pt x="2121" y="222"/>
                  </a:lnTo>
                  <a:lnTo>
                    <a:pt x="2116" y="213"/>
                  </a:lnTo>
                  <a:lnTo>
                    <a:pt x="2109" y="205"/>
                  </a:lnTo>
                  <a:lnTo>
                    <a:pt x="2104" y="198"/>
                  </a:lnTo>
                  <a:lnTo>
                    <a:pt x="2099" y="191"/>
                  </a:lnTo>
                  <a:lnTo>
                    <a:pt x="2093" y="187"/>
                  </a:lnTo>
                  <a:lnTo>
                    <a:pt x="2088" y="182"/>
                  </a:lnTo>
                  <a:lnTo>
                    <a:pt x="2082" y="178"/>
                  </a:lnTo>
                  <a:lnTo>
                    <a:pt x="2078" y="174"/>
                  </a:lnTo>
                  <a:lnTo>
                    <a:pt x="2073" y="168"/>
                  </a:lnTo>
                  <a:lnTo>
                    <a:pt x="2068" y="164"/>
                  </a:lnTo>
                  <a:lnTo>
                    <a:pt x="2062" y="160"/>
                  </a:lnTo>
                  <a:lnTo>
                    <a:pt x="2057" y="156"/>
                  </a:lnTo>
                  <a:lnTo>
                    <a:pt x="2050" y="151"/>
                  </a:lnTo>
                  <a:lnTo>
                    <a:pt x="2045" y="147"/>
                  </a:lnTo>
                  <a:lnTo>
                    <a:pt x="2038" y="143"/>
                  </a:lnTo>
                  <a:lnTo>
                    <a:pt x="2033" y="140"/>
                  </a:lnTo>
                  <a:lnTo>
                    <a:pt x="2026" y="136"/>
                  </a:lnTo>
                  <a:lnTo>
                    <a:pt x="2019" y="132"/>
                  </a:lnTo>
                  <a:lnTo>
                    <a:pt x="2014" y="129"/>
                  </a:lnTo>
                  <a:lnTo>
                    <a:pt x="2007" y="125"/>
                  </a:lnTo>
                  <a:lnTo>
                    <a:pt x="1999" y="121"/>
                  </a:lnTo>
                  <a:lnTo>
                    <a:pt x="1992" y="119"/>
                  </a:lnTo>
                  <a:lnTo>
                    <a:pt x="1984" y="114"/>
                  </a:lnTo>
                  <a:lnTo>
                    <a:pt x="1979" y="110"/>
                  </a:lnTo>
                  <a:lnTo>
                    <a:pt x="1971" y="108"/>
                  </a:lnTo>
                  <a:lnTo>
                    <a:pt x="1963" y="105"/>
                  </a:lnTo>
                  <a:lnTo>
                    <a:pt x="1956" y="102"/>
                  </a:lnTo>
                  <a:lnTo>
                    <a:pt x="1948" y="100"/>
                  </a:lnTo>
                  <a:lnTo>
                    <a:pt x="1940" y="97"/>
                  </a:lnTo>
                  <a:lnTo>
                    <a:pt x="1933" y="93"/>
                  </a:lnTo>
                  <a:lnTo>
                    <a:pt x="1925" y="90"/>
                  </a:lnTo>
                  <a:lnTo>
                    <a:pt x="1917" y="88"/>
                  </a:lnTo>
                  <a:lnTo>
                    <a:pt x="1909" y="85"/>
                  </a:lnTo>
                  <a:lnTo>
                    <a:pt x="1901" y="82"/>
                  </a:lnTo>
                  <a:lnTo>
                    <a:pt x="1891" y="79"/>
                  </a:lnTo>
                  <a:lnTo>
                    <a:pt x="1885" y="78"/>
                  </a:lnTo>
                  <a:lnTo>
                    <a:pt x="1874" y="75"/>
                  </a:lnTo>
                  <a:lnTo>
                    <a:pt x="1863" y="71"/>
                  </a:lnTo>
                  <a:lnTo>
                    <a:pt x="1852" y="69"/>
                  </a:lnTo>
                  <a:lnTo>
                    <a:pt x="1843" y="66"/>
                  </a:lnTo>
                  <a:lnTo>
                    <a:pt x="1833" y="62"/>
                  </a:lnTo>
                  <a:lnTo>
                    <a:pt x="1823" y="61"/>
                  </a:lnTo>
                  <a:lnTo>
                    <a:pt x="1813" y="58"/>
                  </a:lnTo>
                  <a:lnTo>
                    <a:pt x="1804" y="55"/>
                  </a:lnTo>
                  <a:lnTo>
                    <a:pt x="1793" y="53"/>
                  </a:lnTo>
                  <a:lnTo>
                    <a:pt x="1784" y="50"/>
                  </a:lnTo>
                  <a:lnTo>
                    <a:pt x="1773" y="49"/>
                  </a:lnTo>
                  <a:lnTo>
                    <a:pt x="1763" y="46"/>
                  </a:lnTo>
                  <a:lnTo>
                    <a:pt x="1754" y="44"/>
                  </a:lnTo>
                  <a:lnTo>
                    <a:pt x="1745" y="42"/>
                  </a:lnTo>
                  <a:lnTo>
                    <a:pt x="1735" y="39"/>
                  </a:lnTo>
                  <a:lnTo>
                    <a:pt x="1727" y="39"/>
                  </a:lnTo>
                  <a:lnTo>
                    <a:pt x="1716" y="35"/>
                  </a:lnTo>
                  <a:lnTo>
                    <a:pt x="1707" y="35"/>
                  </a:lnTo>
                  <a:lnTo>
                    <a:pt x="1697" y="32"/>
                  </a:lnTo>
                  <a:lnTo>
                    <a:pt x="1688" y="31"/>
                  </a:lnTo>
                  <a:lnTo>
                    <a:pt x="1679" y="30"/>
                  </a:lnTo>
                  <a:lnTo>
                    <a:pt x="1669" y="28"/>
                  </a:lnTo>
                  <a:lnTo>
                    <a:pt x="1660" y="26"/>
                  </a:lnTo>
                  <a:lnTo>
                    <a:pt x="1652" y="26"/>
                  </a:lnTo>
                  <a:lnTo>
                    <a:pt x="1642" y="24"/>
                  </a:lnTo>
                  <a:lnTo>
                    <a:pt x="1633" y="23"/>
                  </a:lnTo>
                  <a:lnTo>
                    <a:pt x="1623" y="22"/>
                  </a:lnTo>
                  <a:lnTo>
                    <a:pt x="1614" y="22"/>
                  </a:lnTo>
                  <a:lnTo>
                    <a:pt x="1605" y="22"/>
                  </a:lnTo>
                  <a:lnTo>
                    <a:pt x="1596" y="20"/>
                  </a:lnTo>
                  <a:lnTo>
                    <a:pt x="1587" y="19"/>
                  </a:lnTo>
                  <a:lnTo>
                    <a:pt x="1579" y="19"/>
                  </a:lnTo>
                  <a:lnTo>
                    <a:pt x="1570" y="18"/>
                  </a:lnTo>
                  <a:lnTo>
                    <a:pt x="1560" y="18"/>
                  </a:lnTo>
                  <a:lnTo>
                    <a:pt x="1551" y="16"/>
                  </a:lnTo>
                  <a:lnTo>
                    <a:pt x="1541" y="16"/>
                  </a:lnTo>
                  <a:lnTo>
                    <a:pt x="1532" y="15"/>
                  </a:lnTo>
                  <a:lnTo>
                    <a:pt x="1524" y="14"/>
                  </a:lnTo>
                  <a:lnTo>
                    <a:pt x="1514" y="14"/>
                  </a:lnTo>
                  <a:lnTo>
                    <a:pt x="1506" y="14"/>
                  </a:lnTo>
                  <a:lnTo>
                    <a:pt x="1497" y="12"/>
                  </a:lnTo>
                  <a:lnTo>
                    <a:pt x="1489" y="12"/>
                  </a:lnTo>
                  <a:lnTo>
                    <a:pt x="1481" y="11"/>
                  </a:lnTo>
                  <a:lnTo>
                    <a:pt x="1473" y="11"/>
                  </a:lnTo>
                  <a:lnTo>
                    <a:pt x="1463" y="9"/>
                  </a:lnTo>
                  <a:lnTo>
                    <a:pt x="1455" y="9"/>
                  </a:lnTo>
                  <a:lnTo>
                    <a:pt x="1447" y="9"/>
                  </a:lnTo>
                  <a:lnTo>
                    <a:pt x="1439" y="9"/>
                  </a:lnTo>
                  <a:lnTo>
                    <a:pt x="1430" y="8"/>
                  </a:lnTo>
                  <a:lnTo>
                    <a:pt x="1421" y="8"/>
                  </a:lnTo>
                  <a:lnTo>
                    <a:pt x="1412" y="8"/>
                  </a:lnTo>
                  <a:lnTo>
                    <a:pt x="1404" y="8"/>
                  </a:lnTo>
                  <a:lnTo>
                    <a:pt x="1395" y="8"/>
                  </a:lnTo>
                  <a:lnTo>
                    <a:pt x="1386" y="8"/>
                  </a:lnTo>
                  <a:lnTo>
                    <a:pt x="1378" y="8"/>
                  </a:lnTo>
                  <a:lnTo>
                    <a:pt x="1370" y="8"/>
                  </a:lnTo>
                  <a:lnTo>
                    <a:pt x="1361" y="7"/>
                  </a:lnTo>
                  <a:lnTo>
                    <a:pt x="1354" y="7"/>
                  </a:lnTo>
                  <a:lnTo>
                    <a:pt x="1345" y="7"/>
                  </a:lnTo>
                  <a:lnTo>
                    <a:pt x="1337" y="7"/>
                  </a:lnTo>
                  <a:lnTo>
                    <a:pt x="1329" y="7"/>
                  </a:lnTo>
                  <a:lnTo>
                    <a:pt x="1320" y="7"/>
                  </a:lnTo>
                  <a:lnTo>
                    <a:pt x="1312" y="7"/>
                  </a:lnTo>
                  <a:lnTo>
                    <a:pt x="1306" y="7"/>
                  </a:lnTo>
                  <a:lnTo>
                    <a:pt x="1296" y="5"/>
                  </a:lnTo>
                  <a:lnTo>
                    <a:pt x="1288" y="5"/>
                  </a:lnTo>
                  <a:lnTo>
                    <a:pt x="1279" y="4"/>
                  </a:lnTo>
                  <a:lnTo>
                    <a:pt x="1271" y="4"/>
                  </a:lnTo>
                  <a:lnTo>
                    <a:pt x="1261" y="4"/>
                  </a:lnTo>
                  <a:lnTo>
                    <a:pt x="1253" y="4"/>
                  </a:lnTo>
                  <a:lnTo>
                    <a:pt x="1244" y="4"/>
                  </a:lnTo>
                  <a:lnTo>
                    <a:pt x="1236" y="4"/>
                  </a:lnTo>
                  <a:lnTo>
                    <a:pt x="1226" y="4"/>
                  </a:lnTo>
                  <a:lnTo>
                    <a:pt x="1217" y="4"/>
                  </a:lnTo>
                  <a:lnTo>
                    <a:pt x="1209" y="3"/>
                  </a:lnTo>
                  <a:lnTo>
                    <a:pt x="1199" y="3"/>
                  </a:lnTo>
                  <a:lnTo>
                    <a:pt x="1190" y="3"/>
                  </a:lnTo>
                  <a:lnTo>
                    <a:pt x="1180" y="3"/>
                  </a:lnTo>
                  <a:lnTo>
                    <a:pt x="1171" y="3"/>
                  </a:lnTo>
                  <a:lnTo>
                    <a:pt x="1162" y="3"/>
                  </a:lnTo>
                  <a:lnTo>
                    <a:pt x="1151" y="1"/>
                  </a:lnTo>
                  <a:lnTo>
                    <a:pt x="1141" y="1"/>
                  </a:lnTo>
                  <a:lnTo>
                    <a:pt x="1131" y="1"/>
                  </a:lnTo>
                  <a:lnTo>
                    <a:pt x="1121" y="1"/>
                  </a:lnTo>
                  <a:lnTo>
                    <a:pt x="1110" y="0"/>
                  </a:lnTo>
                  <a:lnTo>
                    <a:pt x="1102" y="0"/>
                  </a:lnTo>
                  <a:lnTo>
                    <a:pt x="1092" y="0"/>
                  </a:lnTo>
                  <a:lnTo>
                    <a:pt x="1082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51" y="0"/>
                  </a:lnTo>
                  <a:lnTo>
                    <a:pt x="1042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11" y="0"/>
                  </a:lnTo>
                  <a:lnTo>
                    <a:pt x="1001" y="0"/>
                  </a:lnTo>
                  <a:lnTo>
                    <a:pt x="991" y="0"/>
                  </a:lnTo>
                  <a:lnTo>
                    <a:pt x="980" y="0"/>
                  </a:lnTo>
                  <a:lnTo>
                    <a:pt x="969" y="0"/>
                  </a:lnTo>
                  <a:lnTo>
                    <a:pt x="960" y="0"/>
                  </a:lnTo>
                  <a:lnTo>
                    <a:pt x="948" y="0"/>
                  </a:lnTo>
                  <a:lnTo>
                    <a:pt x="938" y="0"/>
                  </a:lnTo>
                  <a:lnTo>
                    <a:pt x="927" y="0"/>
                  </a:lnTo>
                  <a:lnTo>
                    <a:pt x="918" y="1"/>
                  </a:lnTo>
                  <a:lnTo>
                    <a:pt x="907" y="1"/>
                  </a:lnTo>
                  <a:lnTo>
                    <a:pt x="896" y="1"/>
                  </a:lnTo>
                  <a:lnTo>
                    <a:pt x="886" y="1"/>
                  </a:lnTo>
                  <a:lnTo>
                    <a:pt x="876" y="3"/>
                  </a:lnTo>
                  <a:lnTo>
                    <a:pt x="867" y="3"/>
                  </a:lnTo>
                  <a:lnTo>
                    <a:pt x="856" y="4"/>
                  </a:lnTo>
                  <a:lnTo>
                    <a:pt x="847" y="4"/>
                  </a:lnTo>
                  <a:lnTo>
                    <a:pt x="837" y="5"/>
                  </a:lnTo>
                  <a:lnTo>
                    <a:pt x="826" y="5"/>
                  </a:lnTo>
                  <a:lnTo>
                    <a:pt x="817" y="5"/>
                  </a:lnTo>
                  <a:lnTo>
                    <a:pt x="806" y="7"/>
                  </a:lnTo>
                  <a:lnTo>
                    <a:pt x="797" y="8"/>
                  </a:lnTo>
                  <a:lnTo>
                    <a:pt x="787" y="8"/>
                  </a:lnTo>
                  <a:lnTo>
                    <a:pt x="777" y="8"/>
                  </a:lnTo>
                  <a:lnTo>
                    <a:pt x="767" y="9"/>
                  </a:lnTo>
                  <a:lnTo>
                    <a:pt x="758" y="12"/>
                  </a:lnTo>
                  <a:lnTo>
                    <a:pt x="748" y="12"/>
                  </a:lnTo>
                  <a:lnTo>
                    <a:pt x="739" y="14"/>
                  </a:lnTo>
                  <a:lnTo>
                    <a:pt x="730" y="14"/>
                  </a:lnTo>
                  <a:lnTo>
                    <a:pt x="720" y="16"/>
                  </a:lnTo>
                  <a:lnTo>
                    <a:pt x="712" y="18"/>
                  </a:lnTo>
                  <a:lnTo>
                    <a:pt x="703" y="19"/>
                  </a:lnTo>
                  <a:lnTo>
                    <a:pt x="695" y="20"/>
                  </a:lnTo>
                  <a:lnTo>
                    <a:pt x="685" y="22"/>
                  </a:lnTo>
                  <a:lnTo>
                    <a:pt x="678" y="22"/>
                  </a:lnTo>
                  <a:lnTo>
                    <a:pt x="672" y="23"/>
                  </a:lnTo>
                  <a:lnTo>
                    <a:pt x="664" y="24"/>
                  </a:lnTo>
                  <a:lnTo>
                    <a:pt x="658" y="26"/>
                  </a:lnTo>
                  <a:lnTo>
                    <a:pt x="650" y="26"/>
                  </a:lnTo>
                  <a:lnTo>
                    <a:pt x="645" y="27"/>
                  </a:lnTo>
                  <a:lnTo>
                    <a:pt x="638" y="28"/>
                  </a:lnTo>
                  <a:lnTo>
                    <a:pt x="633" y="31"/>
                  </a:lnTo>
                  <a:lnTo>
                    <a:pt x="625" y="31"/>
                  </a:lnTo>
                  <a:lnTo>
                    <a:pt x="619" y="34"/>
                  </a:lnTo>
                  <a:lnTo>
                    <a:pt x="611" y="35"/>
                  </a:lnTo>
                  <a:lnTo>
                    <a:pt x="606" y="36"/>
                  </a:lnTo>
                  <a:lnTo>
                    <a:pt x="599" y="38"/>
                  </a:lnTo>
                  <a:lnTo>
                    <a:pt x="592" y="39"/>
                  </a:lnTo>
                  <a:lnTo>
                    <a:pt x="587" y="40"/>
                  </a:lnTo>
                  <a:lnTo>
                    <a:pt x="580" y="43"/>
                  </a:lnTo>
                  <a:lnTo>
                    <a:pt x="573" y="44"/>
                  </a:lnTo>
                  <a:lnTo>
                    <a:pt x="567" y="46"/>
                  </a:lnTo>
                  <a:lnTo>
                    <a:pt x="561" y="47"/>
                  </a:lnTo>
                  <a:lnTo>
                    <a:pt x="555" y="49"/>
                  </a:lnTo>
                  <a:lnTo>
                    <a:pt x="548" y="50"/>
                  </a:lnTo>
                  <a:lnTo>
                    <a:pt x="542" y="53"/>
                  </a:lnTo>
                  <a:lnTo>
                    <a:pt x="536" y="54"/>
                  </a:lnTo>
                  <a:lnTo>
                    <a:pt x="530" y="55"/>
                  </a:lnTo>
                  <a:lnTo>
                    <a:pt x="524" y="57"/>
                  </a:lnTo>
                  <a:lnTo>
                    <a:pt x="517" y="58"/>
                  </a:lnTo>
                  <a:lnTo>
                    <a:pt x="511" y="61"/>
                  </a:lnTo>
                  <a:lnTo>
                    <a:pt x="505" y="62"/>
                  </a:lnTo>
                  <a:lnTo>
                    <a:pt x="499" y="65"/>
                  </a:lnTo>
                  <a:lnTo>
                    <a:pt x="494" y="66"/>
                  </a:lnTo>
                  <a:lnTo>
                    <a:pt x="487" y="69"/>
                  </a:lnTo>
                  <a:lnTo>
                    <a:pt x="482" y="71"/>
                  </a:lnTo>
                  <a:lnTo>
                    <a:pt x="476" y="73"/>
                  </a:lnTo>
                  <a:lnTo>
                    <a:pt x="470" y="75"/>
                  </a:lnTo>
                  <a:lnTo>
                    <a:pt x="463" y="77"/>
                  </a:lnTo>
                  <a:lnTo>
                    <a:pt x="458" y="79"/>
                  </a:lnTo>
                  <a:lnTo>
                    <a:pt x="451" y="81"/>
                  </a:lnTo>
                  <a:lnTo>
                    <a:pt x="445" y="84"/>
                  </a:lnTo>
                  <a:lnTo>
                    <a:pt x="440" y="85"/>
                  </a:lnTo>
                  <a:lnTo>
                    <a:pt x="435" y="89"/>
                  </a:lnTo>
                  <a:lnTo>
                    <a:pt x="424" y="93"/>
                  </a:lnTo>
                  <a:lnTo>
                    <a:pt x="413" y="98"/>
                  </a:lnTo>
                  <a:lnTo>
                    <a:pt x="406" y="100"/>
                  </a:lnTo>
                  <a:lnTo>
                    <a:pt x="401" y="102"/>
                  </a:lnTo>
                  <a:lnTo>
                    <a:pt x="397" y="105"/>
                  </a:lnTo>
                  <a:lnTo>
                    <a:pt x="392" y="108"/>
                  </a:lnTo>
                  <a:lnTo>
                    <a:pt x="380" y="112"/>
                  </a:lnTo>
                  <a:lnTo>
                    <a:pt x="370" y="117"/>
                  </a:lnTo>
                  <a:lnTo>
                    <a:pt x="363" y="120"/>
                  </a:lnTo>
                  <a:lnTo>
                    <a:pt x="358" y="124"/>
                  </a:lnTo>
                  <a:lnTo>
                    <a:pt x="353" y="127"/>
                  </a:lnTo>
                  <a:lnTo>
                    <a:pt x="349" y="129"/>
                  </a:lnTo>
                  <a:lnTo>
                    <a:pt x="339" y="135"/>
                  </a:lnTo>
                  <a:lnTo>
                    <a:pt x="330" y="141"/>
                  </a:lnTo>
                  <a:lnTo>
                    <a:pt x="320" y="147"/>
                  </a:lnTo>
                  <a:lnTo>
                    <a:pt x="311" y="155"/>
                  </a:lnTo>
                  <a:lnTo>
                    <a:pt x="301" y="160"/>
                  </a:lnTo>
                  <a:lnTo>
                    <a:pt x="292" y="164"/>
                  </a:lnTo>
                  <a:lnTo>
                    <a:pt x="284" y="171"/>
                  </a:lnTo>
                  <a:lnTo>
                    <a:pt x="276" y="178"/>
                  </a:lnTo>
                  <a:lnTo>
                    <a:pt x="268" y="184"/>
                  </a:lnTo>
                  <a:lnTo>
                    <a:pt x="260" y="191"/>
                  </a:lnTo>
                  <a:lnTo>
                    <a:pt x="250" y="198"/>
                  </a:lnTo>
                  <a:lnTo>
                    <a:pt x="244" y="205"/>
                  </a:lnTo>
                  <a:lnTo>
                    <a:pt x="235" y="211"/>
                  </a:lnTo>
                  <a:lnTo>
                    <a:pt x="229" y="218"/>
                  </a:lnTo>
                  <a:lnTo>
                    <a:pt x="221" y="226"/>
                  </a:lnTo>
                  <a:lnTo>
                    <a:pt x="213" y="233"/>
                  </a:lnTo>
                  <a:lnTo>
                    <a:pt x="206" y="241"/>
                  </a:lnTo>
                  <a:lnTo>
                    <a:pt x="198" y="249"/>
                  </a:lnTo>
                  <a:lnTo>
                    <a:pt x="192" y="256"/>
                  </a:lnTo>
                  <a:lnTo>
                    <a:pt x="186" y="265"/>
                  </a:lnTo>
                  <a:lnTo>
                    <a:pt x="179" y="272"/>
                  </a:lnTo>
                  <a:lnTo>
                    <a:pt x="171" y="280"/>
                  </a:lnTo>
                  <a:lnTo>
                    <a:pt x="165" y="288"/>
                  </a:lnTo>
                  <a:lnTo>
                    <a:pt x="159" y="298"/>
                  </a:lnTo>
                  <a:lnTo>
                    <a:pt x="153" y="304"/>
                  </a:lnTo>
                  <a:lnTo>
                    <a:pt x="147" y="312"/>
                  </a:lnTo>
                  <a:lnTo>
                    <a:pt x="141" y="320"/>
                  </a:lnTo>
                  <a:lnTo>
                    <a:pt x="136" y="330"/>
                  </a:lnTo>
                  <a:lnTo>
                    <a:pt x="130" y="338"/>
                  </a:lnTo>
                  <a:lnTo>
                    <a:pt x="124" y="347"/>
                  </a:lnTo>
                  <a:lnTo>
                    <a:pt x="118" y="355"/>
                  </a:lnTo>
                  <a:lnTo>
                    <a:pt x="114" y="363"/>
                  </a:lnTo>
                  <a:lnTo>
                    <a:pt x="109" y="372"/>
                  </a:lnTo>
                  <a:lnTo>
                    <a:pt x="105" y="380"/>
                  </a:lnTo>
                  <a:lnTo>
                    <a:pt x="100" y="388"/>
                  </a:lnTo>
                  <a:lnTo>
                    <a:pt x="97" y="397"/>
                  </a:lnTo>
                  <a:lnTo>
                    <a:pt x="94" y="402"/>
                  </a:lnTo>
                  <a:lnTo>
                    <a:pt x="91" y="408"/>
                  </a:lnTo>
                  <a:lnTo>
                    <a:pt x="87" y="413"/>
                  </a:lnTo>
                  <a:lnTo>
                    <a:pt x="85" y="419"/>
                  </a:lnTo>
                  <a:lnTo>
                    <a:pt x="79" y="428"/>
                  </a:lnTo>
                  <a:lnTo>
                    <a:pt x="75" y="440"/>
                  </a:lnTo>
                  <a:lnTo>
                    <a:pt x="73" y="446"/>
                  </a:lnTo>
                  <a:lnTo>
                    <a:pt x="70" y="450"/>
                  </a:lnTo>
                  <a:lnTo>
                    <a:pt x="67" y="455"/>
                  </a:lnTo>
                  <a:lnTo>
                    <a:pt x="65" y="460"/>
                  </a:lnTo>
                  <a:lnTo>
                    <a:pt x="60" y="471"/>
                  </a:lnTo>
                  <a:lnTo>
                    <a:pt x="58" y="482"/>
                  </a:lnTo>
                  <a:lnTo>
                    <a:pt x="54" y="491"/>
                  </a:lnTo>
                  <a:lnTo>
                    <a:pt x="50" y="501"/>
                  </a:lnTo>
                  <a:lnTo>
                    <a:pt x="47" y="510"/>
                  </a:lnTo>
                  <a:lnTo>
                    <a:pt x="44" y="521"/>
                  </a:lnTo>
                  <a:lnTo>
                    <a:pt x="42" y="529"/>
                  </a:lnTo>
                  <a:lnTo>
                    <a:pt x="38" y="538"/>
                  </a:lnTo>
                  <a:lnTo>
                    <a:pt x="36" y="548"/>
                  </a:lnTo>
                  <a:lnTo>
                    <a:pt x="34" y="557"/>
                  </a:lnTo>
                  <a:lnTo>
                    <a:pt x="31" y="564"/>
                  </a:lnTo>
                  <a:lnTo>
                    <a:pt x="30" y="572"/>
                  </a:lnTo>
                  <a:lnTo>
                    <a:pt x="27" y="579"/>
                  </a:lnTo>
                  <a:lnTo>
                    <a:pt x="24" y="588"/>
                  </a:lnTo>
                  <a:lnTo>
                    <a:pt x="23" y="594"/>
                  </a:lnTo>
                  <a:lnTo>
                    <a:pt x="21" y="602"/>
                  </a:lnTo>
                  <a:lnTo>
                    <a:pt x="20" y="607"/>
                  </a:lnTo>
                  <a:lnTo>
                    <a:pt x="20" y="614"/>
                  </a:lnTo>
                  <a:lnTo>
                    <a:pt x="16" y="625"/>
                  </a:lnTo>
                  <a:lnTo>
                    <a:pt x="16" y="634"/>
                  </a:lnTo>
                  <a:lnTo>
                    <a:pt x="13" y="641"/>
                  </a:lnTo>
                  <a:lnTo>
                    <a:pt x="13" y="647"/>
                  </a:lnTo>
                  <a:lnTo>
                    <a:pt x="11" y="654"/>
                  </a:lnTo>
                  <a:lnTo>
                    <a:pt x="8" y="664"/>
                  </a:lnTo>
                  <a:lnTo>
                    <a:pt x="7" y="672"/>
                  </a:lnTo>
                  <a:lnTo>
                    <a:pt x="5" y="681"/>
                  </a:lnTo>
                  <a:lnTo>
                    <a:pt x="3" y="688"/>
                  </a:lnTo>
                  <a:lnTo>
                    <a:pt x="3" y="696"/>
                  </a:lnTo>
                  <a:lnTo>
                    <a:pt x="3" y="704"/>
                  </a:lnTo>
                  <a:lnTo>
                    <a:pt x="3" y="712"/>
                  </a:lnTo>
                  <a:lnTo>
                    <a:pt x="1" y="717"/>
                  </a:lnTo>
                  <a:lnTo>
                    <a:pt x="0" y="724"/>
                  </a:lnTo>
                  <a:lnTo>
                    <a:pt x="0" y="730"/>
                  </a:lnTo>
                  <a:lnTo>
                    <a:pt x="0" y="735"/>
                  </a:lnTo>
                  <a:lnTo>
                    <a:pt x="0" y="742"/>
                  </a:lnTo>
                  <a:lnTo>
                    <a:pt x="0" y="744"/>
                  </a:lnTo>
                  <a:lnTo>
                    <a:pt x="180" y="738"/>
                  </a:lnTo>
                  <a:lnTo>
                    <a:pt x="194" y="645"/>
                  </a:lnTo>
                  <a:lnTo>
                    <a:pt x="194" y="645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58"/>
            <p:cNvSpPr>
              <a:spLocks/>
            </p:cNvSpPr>
            <p:nvPr/>
          </p:nvSpPr>
          <p:spPr bwMode="auto">
            <a:xfrm>
              <a:off x="6619886" y="1574780"/>
              <a:ext cx="1603375" cy="458788"/>
            </a:xfrm>
            <a:custGeom>
              <a:avLst/>
              <a:gdLst/>
              <a:ahLst/>
              <a:cxnLst>
                <a:cxn ang="0">
                  <a:pos x="1841" y="104"/>
                </a:cxn>
                <a:cxn ang="0">
                  <a:pos x="1782" y="77"/>
                </a:cxn>
                <a:cxn ang="0">
                  <a:pos x="1707" y="54"/>
                </a:cxn>
                <a:cxn ang="0">
                  <a:pos x="1605" y="34"/>
                </a:cxn>
                <a:cxn ang="0">
                  <a:pos x="1474" y="19"/>
                </a:cxn>
                <a:cxn ang="0">
                  <a:pos x="1304" y="7"/>
                </a:cxn>
                <a:cxn ang="0">
                  <a:pos x="1141" y="3"/>
                </a:cxn>
                <a:cxn ang="0">
                  <a:pos x="1075" y="1"/>
                </a:cxn>
                <a:cxn ang="0">
                  <a:pos x="997" y="0"/>
                </a:cxn>
                <a:cxn ang="0">
                  <a:pos x="918" y="0"/>
                </a:cxn>
                <a:cxn ang="0">
                  <a:pos x="840" y="1"/>
                </a:cxn>
                <a:cxn ang="0">
                  <a:pos x="758" y="3"/>
                </a:cxn>
                <a:cxn ang="0">
                  <a:pos x="680" y="9"/>
                </a:cxn>
                <a:cxn ang="0">
                  <a:pos x="599" y="17"/>
                </a:cxn>
                <a:cxn ang="0">
                  <a:pos x="522" y="32"/>
                </a:cxn>
                <a:cxn ang="0">
                  <a:pos x="440" y="48"/>
                </a:cxn>
                <a:cxn ang="0">
                  <a:pos x="367" y="71"/>
                </a:cxn>
                <a:cxn ang="0">
                  <a:pos x="301" y="101"/>
                </a:cxn>
                <a:cxn ang="0">
                  <a:pos x="231" y="144"/>
                </a:cxn>
                <a:cxn ang="0">
                  <a:pos x="172" y="198"/>
                </a:cxn>
                <a:cxn ang="0">
                  <a:pos x="124" y="257"/>
                </a:cxn>
                <a:cxn ang="0">
                  <a:pos x="85" y="322"/>
                </a:cxn>
                <a:cxn ang="0">
                  <a:pos x="54" y="390"/>
                </a:cxn>
                <a:cxn ang="0">
                  <a:pos x="27" y="462"/>
                </a:cxn>
                <a:cxn ang="0">
                  <a:pos x="8" y="538"/>
                </a:cxn>
                <a:cxn ang="0">
                  <a:pos x="31" y="544"/>
                </a:cxn>
                <a:cxn ang="0">
                  <a:pos x="51" y="468"/>
                </a:cxn>
                <a:cxn ang="0">
                  <a:pos x="75" y="397"/>
                </a:cxn>
                <a:cxn ang="0">
                  <a:pos x="106" y="331"/>
                </a:cxn>
                <a:cxn ang="0">
                  <a:pos x="143" y="269"/>
                </a:cxn>
                <a:cxn ang="0">
                  <a:pos x="190" y="214"/>
                </a:cxn>
                <a:cxn ang="0">
                  <a:pos x="246" y="163"/>
                </a:cxn>
                <a:cxn ang="0">
                  <a:pos x="312" y="121"/>
                </a:cxn>
                <a:cxn ang="0">
                  <a:pos x="377" y="93"/>
                </a:cxn>
                <a:cxn ang="0">
                  <a:pos x="447" y="71"/>
                </a:cxn>
                <a:cxn ang="0">
                  <a:pos x="526" y="54"/>
                </a:cxn>
                <a:cxn ang="0">
                  <a:pos x="603" y="40"/>
                </a:cxn>
                <a:cxn ang="0">
                  <a:pos x="682" y="32"/>
                </a:cxn>
                <a:cxn ang="0">
                  <a:pos x="760" y="27"/>
                </a:cxn>
                <a:cxn ang="0">
                  <a:pos x="840" y="24"/>
                </a:cxn>
                <a:cxn ang="0">
                  <a:pos x="918" y="23"/>
                </a:cxn>
                <a:cxn ang="0">
                  <a:pos x="997" y="23"/>
                </a:cxn>
                <a:cxn ang="0">
                  <a:pos x="1075" y="26"/>
                </a:cxn>
                <a:cxn ang="0">
                  <a:pos x="1261" y="28"/>
                </a:cxn>
                <a:cxn ang="0">
                  <a:pos x="1435" y="39"/>
                </a:cxn>
                <a:cxn ang="0">
                  <a:pos x="1571" y="52"/>
                </a:cxn>
                <a:cxn ang="0">
                  <a:pos x="1680" y="73"/>
                </a:cxn>
                <a:cxn ang="0">
                  <a:pos x="1759" y="94"/>
                </a:cxn>
                <a:cxn ang="0">
                  <a:pos x="1819" y="118"/>
                </a:cxn>
                <a:cxn ang="0">
                  <a:pos x="1891" y="166"/>
                </a:cxn>
                <a:cxn ang="0">
                  <a:pos x="1924" y="222"/>
                </a:cxn>
                <a:cxn ang="0">
                  <a:pos x="1948" y="291"/>
                </a:cxn>
                <a:cxn ang="0">
                  <a:pos x="1967" y="370"/>
                </a:cxn>
                <a:cxn ang="0">
                  <a:pos x="1979" y="447"/>
                </a:cxn>
                <a:cxn ang="0">
                  <a:pos x="1990" y="514"/>
                </a:cxn>
                <a:cxn ang="0">
                  <a:pos x="1994" y="569"/>
                </a:cxn>
                <a:cxn ang="0">
                  <a:pos x="2012" y="525"/>
                </a:cxn>
                <a:cxn ang="0">
                  <a:pos x="2006" y="463"/>
                </a:cxn>
                <a:cxn ang="0">
                  <a:pos x="1994" y="386"/>
                </a:cxn>
                <a:cxn ang="0">
                  <a:pos x="1976" y="304"/>
                </a:cxn>
                <a:cxn ang="0">
                  <a:pos x="1950" y="227"/>
                </a:cxn>
                <a:cxn ang="0">
                  <a:pos x="1921" y="167"/>
                </a:cxn>
              </a:cxnLst>
              <a:rect l="0" t="0" r="r" b="b"/>
              <a:pathLst>
                <a:path w="2019" h="577">
                  <a:moveTo>
                    <a:pt x="1898" y="141"/>
                  </a:moveTo>
                  <a:lnTo>
                    <a:pt x="1890" y="135"/>
                  </a:lnTo>
                  <a:lnTo>
                    <a:pt x="1882" y="129"/>
                  </a:lnTo>
                  <a:lnTo>
                    <a:pt x="1872" y="122"/>
                  </a:lnTo>
                  <a:lnTo>
                    <a:pt x="1863" y="116"/>
                  </a:lnTo>
                  <a:lnTo>
                    <a:pt x="1856" y="113"/>
                  </a:lnTo>
                  <a:lnTo>
                    <a:pt x="1852" y="110"/>
                  </a:lnTo>
                  <a:lnTo>
                    <a:pt x="1847" y="108"/>
                  </a:lnTo>
                  <a:lnTo>
                    <a:pt x="1841" y="104"/>
                  </a:lnTo>
                  <a:lnTo>
                    <a:pt x="1835" y="101"/>
                  </a:lnTo>
                  <a:lnTo>
                    <a:pt x="1831" y="98"/>
                  </a:lnTo>
                  <a:lnTo>
                    <a:pt x="1824" y="94"/>
                  </a:lnTo>
                  <a:lnTo>
                    <a:pt x="1819" y="93"/>
                  </a:lnTo>
                  <a:lnTo>
                    <a:pt x="1812" y="90"/>
                  </a:lnTo>
                  <a:lnTo>
                    <a:pt x="1805" y="86"/>
                  </a:lnTo>
                  <a:lnTo>
                    <a:pt x="1798" y="83"/>
                  </a:lnTo>
                  <a:lnTo>
                    <a:pt x="1790" y="81"/>
                  </a:lnTo>
                  <a:lnTo>
                    <a:pt x="1782" y="77"/>
                  </a:lnTo>
                  <a:lnTo>
                    <a:pt x="1775" y="75"/>
                  </a:lnTo>
                  <a:lnTo>
                    <a:pt x="1769" y="71"/>
                  </a:lnTo>
                  <a:lnTo>
                    <a:pt x="1761" y="70"/>
                  </a:lnTo>
                  <a:lnTo>
                    <a:pt x="1751" y="67"/>
                  </a:lnTo>
                  <a:lnTo>
                    <a:pt x="1743" y="63"/>
                  </a:lnTo>
                  <a:lnTo>
                    <a:pt x="1734" y="62"/>
                  </a:lnTo>
                  <a:lnTo>
                    <a:pt x="1726" y="59"/>
                  </a:lnTo>
                  <a:lnTo>
                    <a:pt x="1716" y="57"/>
                  </a:lnTo>
                  <a:lnTo>
                    <a:pt x="1707" y="54"/>
                  </a:lnTo>
                  <a:lnTo>
                    <a:pt x="1697" y="52"/>
                  </a:lnTo>
                  <a:lnTo>
                    <a:pt x="1688" y="50"/>
                  </a:lnTo>
                  <a:lnTo>
                    <a:pt x="1676" y="47"/>
                  </a:lnTo>
                  <a:lnTo>
                    <a:pt x="1665" y="46"/>
                  </a:lnTo>
                  <a:lnTo>
                    <a:pt x="1653" y="43"/>
                  </a:lnTo>
                  <a:lnTo>
                    <a:pt x="1642" y="40"/>
                  </a:lnTo>
                  <a:lnTo>
                    <a:pt x="1630" y="38"/>
                  </a:lnTo>
                  <a:lnTo>
                    <a:pt x="1618" y="36"/>
                  </a:lnTo>
                  <a:lnTo>
                    <a:pt x="1605" y="34"/>
                  </a:lnTo>
                  <a:lnTo>
                    <a:pt x="1592" y="32"/>
                  </a:lnTo>
                  <a:lnTo>
                    <a:pt x="1578" y="30"/>
                  </a:lnTo>
                  <a:lnTo>
                    <a:pt x="1564" y="28"/>
                  </a:lnTo>
                  <a:lnTo>
                    <a:pt x="1549" y="26"/>
                  </a:lnTo>
                  <a:lnTo>
                    <a:pt x="1536" y="24"/>
                  </a:lnTo>
                  <a:lnTo>
                    <a:pt x="1520" y="23"/>
                  </a:lnTo>
                  <a:lnTo>
                    <a:pt x="1505" y="22"/>
                  </a:lnTo>
                  <a:lnTo>
                    <a:pt x="1489" y="19"/>
                  </a:lnTo>
                  <a:lnTo>
                    <a:pt x="1474" y="19"/>
                  </a:lnTo>
                  <a:lnTo>
                    <a:pt x="1456" y="17"/>
                  </a:lnTo>
                  <a:lnTo>
                    <a:pt x="1439" y="16"/>
                  </a:lnTo>
                  <a:lnTo>
                    <a:pt x="1420" y="13"/>
                  </a:lnTo>
                  <a:lnTo>
                    <a:pt x="1403" y="13"/>
                  </a:lnTo>
                  <a:lnTo>
                    <a:pt x="1384" y="11"/>
                  </a:lnTo>
                  <a:lnTo>
                    <a:pt x="1365" y="9"/>
                  </a:lnTo>
                  <a:lnTo>
                    <a:pt x="1346" y="9"/>
                  </a:lnTo>
                  <a:lnTo>
                    <a:pt x="1326" y="9"/>
                  </a:lnTo>
                  <a:lnTo>
                    <a:pt x="1304" y="7"/>
                  </a:lnTo>
                  <a:lnTo>
                    <a:pt x="1284" y="5"/>
                  </a:lnTo>
                  <a:lnTo>
                    <a:pt x="1263" y="5"/>
                  </a:lnTo>
                  <a:lnTo>
                    <a:pt x="1241" y="5"/>
                  </a:lnTo>
                  <a:lnTo>
                    <a:pt x="1218" y="4"/>
                  </a:lnTo>
                  <a:lnTo>
                    <a:pt x="1197" y="4"/>
                  </a:lnTo>
                  <a:lnTo>
                    <a:pt x="1172" y="4"/>
                  </a:lnTo>
                  <a:lnTo>
                    <a:pt x="1150" y="4"/>
                  </a:lnTo>
                  <a:lnTo>
                    <a:pt x="1147" y="3"/>
                  </a:lnTo>
                  <a:lnTo>
                    <a:pt x="1141" y="3"/>
                  </a:lnTo>
                  <a:lnTo>
                    <a:pt x="1133" y="3"/>
                  </a:lnTo>
                  <a:lnTo>
                    <a:pt x="1125" y="3"/>
                  </a:lnTo>
                  <a:lnTo>
                    <a:pt x="1116" y="3"/>
                  </a:lnTo>
                  <a:lnTo>
                    <a:pt x="1108" y="3"/>
                  </a:lnTo>
                  <a:lnTo>
                    <a:pt x="1102" y="3"/>
                  </a:lnTo>
                  <a:lnTo>
                    <a:pt x="1101" y="3"/>
                  </a:lnTo>
                  <a:lnTo>
                    <a:pt x="1092" y="1"/>
                  </a:lnTo>
                  <a:lnTo>
                    <a:pt x="1084" y="1"/>
                  </a:lnTo>
                  <a:lnTo>
                    <a:pt x="1075" y="1"/>
                  </a:lnTo>
                  <a:lnTo>
                    <a:pt x="1067" y="1"/>
                  </a:lnTo>
                  <a:lnTo>
                    <a:pt x="1058" y="1"/>
                  </a:lnTo>
                  <a:lnTo>
                    <a:pt x="1050" y="1"/>
                  </a:lnTo>
                  <a:lnTo>
                    <a:pt x="1042" y="1"/>
                  </a:lnTo>
                  <a:lnTo>
                    <a:pt x="1032" y="1"/>
                  </a:lnTo>
                  <a:lnTo>
                    <a:pt x="1023" y="0"/>
                  </a:lnTo>
                  <a:lnTo>
                    <a:pt x="1015" y="0"/>
                  </a:lnTo>
                  <a:lnTo>
                    <a:pt x="1005" y="0"/>
                  </a:lnTo>
                  <a:lnTo>
                    <a:pt x="997" y="0"/>
                  </a:lnTo>
                  <a:lnTo>
                    <a:pt x="988" y="0"/>
                  </a:lnTo>
                  <a:lnTo>
                    <a:pt x="980" y="0"/>
                  </a:lnTo>
                  <a:lnTo>
                    <a:pt x="972" y="0"/>
                  </a:lnTo>
                  <a:lnTo>
                    <a:pt x="964" y="0"/>
                  </a:lnTo>
                  <a:lnTo>
                    <a:pt x="954" y="0"/>
                  </a:lnTo>
                  <a:lnTo>
                    <a:pt x="945" y="0"/>
                  </a:lnTo>
                  <a:lnTo>
                    <a:pt x="935" y="0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0" y="0"/>
                  </a:lnTo>
                  <a:lnTo>
                    <a:pt x="900" y="0"/>
                  </a:lnTo>
                  <a:lnTo>
                    <a:pt x="892" y="0"/>
                  </a:lnTo>
                  <a:lnTo>
                    <a:pt x="883" y="0"/>
                  </a:lnTo>
                  <a:lnTo>
                    <a:pt x="875" y="0"/>
                  </a:lnTo>
                  <a:lnTo>
                    <a:pt x="865" y="0"/>
                  </a:lnTo>
                  <a:lnTo>
                    <a:pt x="857" y="0"/>
                  </a:lnTo>
                  <a:lnTo>
                    <a:pt x="848" y="0"/>
                  </a:lnTo>
                  <a:lnTo>
                    <a:pt x="840" y="1"/>
                  </a:lnTo>
                  <a:lnTo>
                    <a:pt x="830" y="1"/>
                  </a:lnTo>
                  <a:lnTo>
                    <a:pt x="822" y="1"/>
                  </a:lnTo>
                  <a:lnTo>
                    <a:pt x="813" y="1"/>
                  </a:lnTo>
                  <a:lnTo>
                    <a:pt x="804" y="1"/>
                  </a:lnTo>
                  <a:lnTo>
                    <a:pt x="794" y="1"/>
                  </a:lnTo>
                  <a:lnTo>
                    <a:pt x="786" y="1"/>
                  </a:lnTo>
                  <a:lnTo>
                    <a:pt x="777" y="1"/>
                  </a:lnTo>
                  <a:lnTo>
                    <a:pt x="767" y="3"/>
                  </a:lnTo>
                  <a:lnTo>
                    <a:pt x="758" y="3"/>
                  </a:lnTo>
                  <a:lnTo>
                    <a:pt x="750" y="4"/>
                  </a:lnTo>
                  <a:lnTo>
                    <a:pt x="740" y="4"/>
                  </a:lnTo>
                  <a:lnTo>
                    <a:pt x="731" y="5"/>
                  </a:lnTo>
                  <a:lnTo>
                    <a:pt x="721" y="5"/>
                  </a:lnTo>
                  <a:lnTo>
                    <a:pt x="713" y="7"/>
                  </a:lnTo>
                  <a:lnTo>
                    <a:pt x="704" y="7"/>
                  </a:lnTo>
                  <a:lnTo>
                    <a:pt x="696" y="8"/>
                  </a:lnTo>
                  <a:lnTo>
                    <a:pt x="688" y="9"/>
                  </a:lnTo>
                  <a:lnTo>
                    <a:pt x="680" y="9"/>
                  </a:lnTo>
                  <a:lnTo>
                    <a:pt x="670" y="9"/>
                  </a:lnTo>
                  <a:lnTo>
                    <a:pt x="661" y="11"/>
                  </a:lnTo>
                  <a:lnTo>
                    <a:pt x="651" y="12"/>
                  </a:lnTo>
                  <a:lnTo>
                    <a:pt x="643" y="13"/>
                  </a:lnTo>
                  <a:lnTo>
                    <a:pt x="634" y="13"/>
                  </a:lnTo>
                  <a:lnTo>
                    <a:pt x="626" y="13"/>
                  </a:lnTo>
                  <a:lnTo>
                    <a:pt x="616" y="15"/>
                  </a:lnTo>
                  <a:lnTo>
                    <a:pt x="608" y="17"/>
                  </a:lnTo>
                  <a:lnTo>
                    <a:pt x="599" y="17"/>
                  </a:lnTo>
                  <a:lnTo>
                    <a:pt x="591" y="19"/>
                  </a:lnTo>
                  <a:lnTo>
                    <a:pt x="583" y="20"/>
                  </a:lnTo>
                  <a:lnTo>
                    <a:pt x="575" y="23"/>
                  </a:lnTo>
                  <a:lnTo>
                    <a:pt x="565" y="23"/>
                  </a:lnTo>
                  <a:lnTo>
                    <a:pt x="557" y="26"/>
                  </a:lnTo>
                  <a:lnTo>
                    <a:pt x="549" y="27"/>
                  </a:lnTo>
                  <a:lnTo>
                    <a:pt x="541" y="28"/>
                  </a:lnTo>
                  <a:lnTo>
                    <a:pt x="532" y="30"/>
                  </a:lnTo>
                  <a:lnTo>
                    <a:pt x="522" y="32"/>
                  </a:lnTo>
                  <a:lnTo>
                    <a:pt x="513" y="32"/>
                  </a:lnTo>
                  <a:lnTo>
                    <a:pt x="503" y="35"/>
                  </a:lnTo>
                  <a:lnTo>
                    <a:pt x="494" y="36"/>
                  </a:lnTo>
                  <a:lnTo>
                    <a:pt x="485" y="39"/>
                  </a:lnTo>
                  <a:lnTo>
                    <a:pt x="475" y="40"/>
                  </a:lnTo>
                  <a:lnTo>
                    <a:pt x="467" y="43"/>
                  </a:lnTo>
                  <a:lnTo>
                    <a:pt x="458" y="44"/>
                  </a:lnTo>
                  <a:lnTo>
                    <a:pt x="448" y="46"/>
                  </a:lnTo>
                  <a:lnTo>
                    <a:pt x="440" y="48"/>
                  </a:lnTo>
                  <a:lnTo>
                    <a:pt x="432" y="50"/>
                  </a:lnTo>
                  <a:lnTo>
                    <a:pt x="424" y="52"/>
                  </a:lnTo>
                  <a:lnTo>
                    <a:pt x="416" y="54"/>
                  </a:lnTo>
                  <a:lnTo>
                    <a:pt x="408" y="58"/>
                  </a:lnTo>
                  <a:lnTo>
                    <a:pt x="400" y="61"/>
                  </a:lnTo>
                  <a:lnTo>
                    <a:pt x="390" y="63"/>
                  </a:lnTo>
                  <a:lnTo>
                    <a:pt x="384" y="65"/>
                  </a:lnTo>
                  <a:lnTo>
                    <a:pt x="375" y="67"/>
                  </a:lnTo>
                  <a:lnTo>
                    <a:pt x="367" y="71"/>
                  </a:lnTo>
                  <a:lnTo>
                    <a:pt x="359" y="74"/>
                  </a:lnTo>
                  <a:lnTo>
                    <a:pt x="353" y="77"/>
                  </a:lnTo>
                  <a:lnTo>
                    <a:pt x="345" y="81"/>
                  </a:lnTo>
                  <a:lnTo>
                    <a:pt x="338" y="83"/>
                  </a:lnTo>
                  <a:lnTo>
                    <a:pt x="330" y="86"/>
                  </a:lnTo>
                  <a:lnTo>
                    <a:pt x="323" y="90"/>
                  </a:lnTo>
                  <a:lnTo>
                    <a:pt x="315" y="94"/>
                  </a:lnTo>
                  <a:lnTo>
                    <a:pt x="308" y="98"/>
                  </a:lnTo>
                  <a:lnTo>
                    <a:pt x="301" y="101"/>
                  </a:lnTo>
                  <a:lnTo>
                    <a:pt x="293" y="105"/>
                  </a:lnTo>
                  <a:lnTo>
                    <a:pt x="287" y="109"/>
                  </a:lnTo>
                  <a:lnTo>
                    <a:pt x="280" y="114"/>
                  </a:lnTo>
                  <a:lnTo>
                    <a:pt x="270" y="118"/>
                  </a:lnTo>
                  <a:lnTo>
                    <a:pt x="262" y="124"/>
                  </a:lnTo>
                  <a:lnTo>
                    <a:pt x="254" y="128"/>
                  </a:lnTo>
                  <a:lnTo>
                    <a:pt x="248" y="135"/>
                  </a:lnTo>
                  <a:lnTo>
                    <a:pt x="238" y="139"/>
                  </a:lnTo>
                  <a:lnTo>
                    <a:pt x="231" y="144"/>
                  </a:lnTo>
                  <a:lnTo>
                    <a:pt x="225" y="149"/>
                  </a:lnTo>
                  <a:lnTo>
                    <a:pt x="218" y="156"/>
                  </a:lnTo>
                  <a:lnTo>
                    <a:pt x="211" y="161"/>
                  </a:lnTo>
                  <a:lnTo>
                    <a:pt x="203" y="167"/>
                  </a:lnTo>
                  <a:lnTo>
                    <a:pt x="198" y="174"/>
                  </a:lnTo>
                  <a:lnTo>
                    <a:pt x="191" y="179"/>
                  </a:lnTo>
                  <a:lnTo>
                    <a:pt x="186" y="186"/>
                  </a:lnTo>
                  <a:lnTo>
                    <a:pt x="179" y="192"/>
                  </a:lnTo>
                  <a:lnTo>
                    <a:pt x="172" y="198"/>
                  </a:lnTo>
                  <a:lnTo>
                    <a:pt x="168" y="205"/>
                  </a:lnTo>
                  <a:lnTo>
                    <a:pt x="161" y="210"/>
                  </a:lnTo>
                  <a:lnTo>
                    <a:pt x="155" y="217"/>
                  </a:lnTo>
                  <a:lnTo>
                    <a:pt x="151" y="223"/>
                  </a:lnTo>
                  <a:lnTo>
                    <a:pt x="145" y="229"/>
                  </a:lnTo>
                  <a:lnTo>
                    <a:pt x="139" y="236"/>
                  </a:lnTo>
                  <a:lnTo>
                    <a:pt x="133" y="242"/>
                  </a:lnTo>
                  <a:lnTo>
                    <a:pt x="128" y="250"/>
                  </a:lnTo>
                  <a:lnTo>
                    <a:pt x="124" y="257"/>
                  </a:lnTo>
                  <a:lnTo>
                    <a:pt x="120" y="264"/>
                  </a:lnTo>
                  <a:lnTo>
                    <a:pt x="116" y="271"/>
                  </a:lnTo>
                  <a:lnTo>
                    <a:pt x="110" y="277"/>
                  </a:lnTo>
                  <a:lnTo>
                    <a:pt x="106" y="285"/>
                  </a:lnTo>
                  <a:lnTo>
                    <a:pt x="102" y="292"/>
                  </a:lnTo>
                  <a:lnTo>
                    <a:pt x="97" y="299"/>
                  </a:lnTo>
                  <a:lnTo>
                    <a:pt x="93" y="307"/>
                  </a:lnTo>
                  <a:lnTo>
                    <a:pt x="90" y="315"/>
                  </a:lnTo>
                  <a:lnTo>
                    <a:pt x="85" y="322"/>
                  </a:lnTo>
                  <a:lnTo>
                    <a:pt x="81" y="330"/>
                  </a:lnTo>
                  <a:lnTo>
                    <a:pt x="77" y="335"/>
                  </a:lnTo>
                  <a:lnTo>
                    <a:pt x="74" y="343"/>
                  </a:lnTo>
                  <a:lnTo>
                    <a:pt x="70" y="351"/>
                  </a:lnTo>
                  <a:lnTo>
                    <a:pt x="66" y="359"/>
                  </a:lnTo>
                  <a:lnTo>
                    <a:pt x="63" y="366"/>
                  </a:lnTo>
                  <a:lnTo>
                    <a:pt x="60" y="375"/>
                  </a:lnTo>
                  <a:lnTo>
                    <a:pt x="58" y="382"/>
                  </a:lnTo>
                  <a:lnTo>
                    <a:pt x="54" y="390"/>
                  </a:lnTo>
                  <a:lnTo>
                    <a:pt x="51" y="397"/>
                  </a:lnTo>
                  <a:lnTo>
                    <a:pt x="48" y="406"/>
                  </a:lnTo>
                  <a:lnTo>
                    <a:pt x="44" y="413"/>
                  </a:lnTo>
                  <a:lnTo>
                    <a:pt x="42" y="423"/>
                  </a:lnTo>
                  <a:lnTo>
                    <a:pt x="39" y="429"/>
                  </a:lnTo>
                  <a:lnTo>
                    <a:pt x="36" y="439"/>
                  </a:lnTo>
                  <a:lnTo>
                    <a:pt x="34" y="447"/>
                  </a:lnTo>
                  <a:lnTo>
                    <a:pt x="31" y="455"/>
                  </a:lnTo>
                  <a:lnTo>
                    <a:pt x="27" y="462"/>
                  </a:lnTo>
                  <a:lnTo>
                    <a:pt x="25" y="470"/>
                  </a:lnTo>
                  <a:lnTo>
                    <a:pt x="21" y="478"/>
                  </a:lnTo>
                  <a:lnTo>
                    <a:pt x="20" y="486"/>
                  </a:lnTo>
                  <a:lnTo>
                    <a:pt x="17" y="495"/>
                  </a:lnTo>
                  <a:lnTo>
                    <a:pt x="16" y="505"/>
                  </a:lnTo>
                  <a:lnTo>
                    <a:pt x="13" y="513"/>
                  </a:lnTo>
                  <a:lnTo>
                    <a:pt x="11" y="521"/>
                  </a:lnTo>
                  <a:lnTo>
                    <a:pt x="9" y="529"/>
                  </a:lnTo>
                  <a:lnTo>
                    <a:pt x="8" y="538"/>
                  </a:lnTo>
                  <a:lnTo>
                    <a:pt x="4" y="546"/>
                  </a:lnTo>
                  <a:lnTo>
                    <a:pt x="3" y="554"/>
                  </a:lnTo>
                  <a:lnTo>
                    <a:pt x="0" y="563"/>
                  </a:lnTo>
                  <a:lnTo>
                    <a:pt x="0" y="572"/>
                  </a:lnTo>
                  <a:lnTo>
                    <a:pt x="21" y="577"/>
                  </a:lnTo>
                  <a:lnTo>
                    <a:pt x="23" y="568"/>
                  </a:lnTo>
                  <a:lnTo>
                    <a:pt x="25" y="560"/>
                  </a:lnTo>
                  <a:lnTo>
                    <a:pt x="27" y="552"/>
                  </a:lnTo>
                  <a:lnTo>
                    <a:pt x="31" y="544"/>
                  </a:lnTo>
                  <a:lnTo>
                    <a:pt x="32" y="534"/>
                  </a:lnTo>
                  <a:lnTo>
                    <a:pt x="35" y="526"/>
                  </a:lnTo>
                  <a:lnTo>
                    <a:pt x="36" y="517"/>
                  </a:lnTo>
                  <a:lnTo>
                    <a:pt x="39" y="509"/>
                  </a:lnTo>
                  <a:lnTo>
                    <a:pt x="42" y="499"/>
                  </a:lnTo>
                  <a:lnTo>
                    <a:pt x="44" y="493"/>
                  </a:lnTo>
                  <a:lnTo>
                    <a:pt x="46" y="483"/>
                  </a:lnTo>
                  <a:lnTo>
                    <a:pt x="48" y="476"/>
                  </a:lnTo>
                  <a:lnTo>
                    <a:pt x="51" y="468"/>
                  </a:lnTo>
                  <a:lnTo>
                    <a:pt x="54" y="460"/>
                  </a:lnTo>
                  <a:lnTo>
                    <a:pt x="58" y="452"/>
                  </a:lnTo>
                  <a:lnTo>
                    <a:pt x="60" y="445"/>
                  </a:lnTo>
                  <a:lnTo>
                    <a:pt x="62" y="436"/>
                  </a:lnTo>
                  <a:lnTo>
                    <a:pt x="65" y="428"/>
                  </a:lnTo>
                  <a:lnTo>
                    <a:pt x="66" y="420"/>
                  </a:lnTo>
                  <a:lnTo>
                    <a:pt x="70" y="413"/>
                  </a:lnTo>
                  <a:lnTo>
                    <a:pt x="73" y="405"/>
                  </a:lnTo>
                  <a:lnTo>
                    <a:pt x="75" y="397"/>
                  </a:lnTo>
                  <a:lnTo>
                    <a:pt x="79" y="389"/>
                  </a:lnTo>
                  <a:lnTo>
                    <a:pt x="82" y="384"/>
                  </a:lnTo>
                  <a:lnTo>
                    <a:pt x="85" y="375"/>
                  </a:lnTo>
                  <a:lnTo>
                    <a:pt x="89" y="367"/>
                  </a:lnTo>
                  <a:lnTo>
                    <a:pt x="91" y="359"/>
                  </a:lnTo>
                  <a:lnTo>
                    <a:pt x="95" y="353"/>
                  </a:lnTo>
                  <a:lnTo>
                    <a:pt x="98" y="346"/>
                  </a:lnTo>
                  <a:lnTo>
                    <a:pt x="102" y="339"/>
                  </a:lnTo>
                  <a:lnTo>
                    <a:pt x="106" y="331"/>
                  </a:lnTo>
                  <a:lnTo>
                    <a:pt x="110" y="326"/>
                  </a:lnTo>
                  <a:lnTo>
                    <a:pt x="114" y="318"/>
                  </a:lnTo>
                  <a:lnTo>
                    <a:pt x="117" y="310"/>
                  </a:lnTo>
                  <a:lnTo>
                    <a:pt x="121" y="303"/>
                  </a:lnTo>
                  <a:lnTo>
                    <a:pt x="125" y="296"/>
                  </a:lnTo>
                  <a:lnTo>
                    <a:pt x="129" y="289"/>
                  </a:lnTo>
                  <a:lnTo>
                    <a:pt x="133" y="281"/>
                  </a:lnTo>
                  <a:lnTo>
                    <a:pt x="137" y="276"/>
                  </a:lnTo>
                  <a:lnTo>
                    <a:pt x="143" y="269"/>
                  </a:lnTo>
                  <a:lnTo>
                    <a:pt x="147" y="262"/>
                  </a:lnTo>
                  <a:lnTo>
                    <a:pt x="152" y="256"/>
                  </a:lnTo>
                  <a:lnTo>
                    <a:pt x="156" y="250"/>
                  </a:lnTo>
                  <a:lnTo>
                    <a:pt x="161" y="244"/>
                  </a:lnTo>
                  <a:lnTo>
                    <a:pt x="167" y="237"/>
                  </a:lnTo>
                  <a:lnTo>
                    <a:pt x="172" y="231"/>
                  </a:lnTo>
                  <a:lnTo>
                    <a:pt x="178" y="225"/>
                  </a:lnTo>
                  <a:lnTo>
                    <a:pt x="184" y="219"/>
                  </a:lnTo>
                  <a:lnTo>
                    <a:pt x="190" y="214"/>
                  </a:lnTo>
                  <a:lnTo>
                    <a:pt x="195" y="207"/>
                  </a:lnTo>
                  <a:lnTo>
                    <a:pt x="200" y="201"/>
                  </a:lnTo>
                  <a:lnTo>
                    <a:pt x="207" y="195"/>
                  </a:lnTo>
                  <a:lnTo>
                    <a:pt x="213" y="188"/>
                  </a:lnTo>
                  <a:lnTo>
                    <a:pt x="219" y="183"/>
                  </a:lnTo>
                  <a:lnTo>
                    <a:pt x="226" y="179"/>
                  </a:lnTo>
                  <a:lnTo>
                    <a:pt x="233" y="174"/>
                  </a:lnTo>
                  <a:lnTo>
                    <a:pt x="238" y="167"/>
                  </a:lnTo>
                  <a:lnTo>
                    <a:pt x="246" y="163"/>
                  </a:lnTo>
                  <a:lnTo>
                    <a:pt x="253" y="156"/>
                  </a:lnTo>
                  <a:lnTo>
                    <a:pt x="261" y="152"/>
                  </a:lnTo>
                  <a:lnTo>
                    <a:pt x="268" y="148"/>
                  </a:lnTo>
                  <a:lnTo>
                    <a:pt x="276" y="144"/>
                  </a:lnTo>
                  <a:lnTo>
                    <a:pt x="283" y="139"/>
                  </a:lnTo>
                  <a:lnTo>
                    <a:pt x="292" y="135"/>
                  </a:lnTo>
                  <a:lnTo>
                    <a:pt x="299" y="129"/>
                  </a:lnTo>
                  <a:lnTo>
                    <a:pt x="305" y="125"/>
                  </a:lnTo>
                  <a:lnTo>
                    <a:pt x="312" y="121"/>
                  </a:lnTo>
                  <a:lnTo>
                    <a:pt x="319" y="117"/>
                  </a:lnTo>
                  <a:lnTo>
                    <a:pt x="326" y="114"/>
                  </a:lnTo>
                  <a:lnTo>
                    <a:pt x="332" y="112"/>
                  </a:lnTo>
                  <a:lnTo>
                    <a:pt x="340" y="108"/>
                  </a:lnTo>
                  <a:lnTo>
                    <a:pt x="349" y="105"/>
                  </a:lnTo>
                  <a:lnTo>
                    <a:pt x="354" y="102"/>
                  </a:lnTo>
                  <a:lnTo>
                    <a:pt x="362" y="100"/>
                  </a:lnTo>
                  <a:lnTo>
                    <a:pt x="369" y="96"/>
                  </a:lnTo>
                  <a:lnTo>
                    <a:pt x="377" y="93"/>
                  </a:lnTo>
                  <a:lnTo>
                    <a:pt x="385" y="90"/>
                  </a:lnTo>
                  <a:lnTo>
                    <a:pt x="393" y="87"/>
                  </a:lnTo>
                  <a:lnTo>
                    <a:pt x="400" y="85"/>
                  </a:lnTo>
                  <a:lnTo>
                    <a:pt x="408" y="83"/>
                  </a:lnTo>
                  <a:lnTo>
                    <a:pt x="416" y="81"/>
                  </a:lnTo>
                  <a:lnTo>
                    <a:pt x="424" y="77"/>
                  </a:lnTo>
                  <a:lnTo>
                    <a:pt x="431" y="75"/>
                  </a:lnTo>
                  <a:lnTo>
                    <a:pt x="439" y="73"/>
                  </a:lnTo>
                  <a:lnTo>
                    <a:pt x="447" y="71"/>
                  </a:lnTo>
                  <a:lnTo>
                    <a:pt x="456" y="69"/>
                  </a:lnTo>
                  <a:lnTo>
                    <a:pt x="464" y="67"/>
                  </a:lnTo>
                  <a:lnTo>
                    <a:pt x="474" y="66"/>
                  </a:lnTo>
                  <a:lnTo>
                    <a:pt x="482" y="63"/>
                  </a:lnTo>
                  <a:lnTo>
                    <a:pt x="490" y="62"/>
                  </a:lnTo>
                  <a:lnTo>
                    <a:pt x="498" y="59"/>
                  </a:lnTo>
                  <a:lnTo>
                    <a:pt x="507" y="58"/>
                  </a:lnTo>
                  <a:lnTo>
                    <a:pt x="517" y="55"/>
                  </a:lnTo>
                  <a:lnTo>
                    <a:pt x="526" y="54"/>
                  </a:lnTo>
                  <a:lnTo>
                    <a:pt x="536" y="52"/>
                  </a:lnTo>
                  <a:lnTo>
                    <a:pt x="545" y="51"/>
                  </a:lnTo>
                  <a:lnTo>
                    <a:pt x="553" y="50"/>
                  </a:lnTo>
                  <a:lnTo>
                    <a:pt x="561" y="48"/>
                  </a:lnTo>
                  <a:lnTo>
                    <a:pt x="569" y="46"/>
                  </a:lnTo>
                  <a:lnTo>
                    <a:pt x="579" y="46"/>
                  </a:lnTo>
                  <a:lnTo>
                    <a:pt x="587" y="43"/>
                  </a:lnTo>
                  <a:lnTo>
                    <a:pt x="595" y="42"/>
                  </a:lnTo>
                  <a:lnTo>
                    <a:pt x="603" y="40"/>
                  </a:lnTo>
                  <a:lnTo>
                    <a:pt x="612" y="40"/>
                  </a:lnTo>
                  <a:lnTo>
                    <a:pt x="620" y="38"/>
                  </a:lnTo>
                  <a:lnTo>
                    <a:pt x="629" y="36"/>
                  </a:lnTo>
                  <a:lnTo>
                    <a:pt x="638" y="36"/>
                  </a:lnTo>
                  <a:lnTo>
                    <a:pt x="646" y="36"/>
                  </a:lnTo>
                  <a:lnTo>
                    <a:pt x="655" y="35"/>
                  </a:lnTo>
                  <a:lnTo>
                    <a:pt x="664" y="34"/>
                  </a:lnTo>
                  <a:lnTo>
                    <a:pt x="673" y="32"/>
                  </a:lnTo>
                  <a:lnTo>
                    <a:pt x="682" y="32"/>
                  </a:lnTo>
                  <a:lnTo>
                    <a:pt x="690" y="32"/>
                  </a:lnTo>
                  <a:lnTo>
                    <a:pt x="699" y="31"/>
                  </a:lnTo>
                  <a:lnTo>
                    <a:pt x="707" y="30"/>
                  </a:lnTo>
                  <a:lnTo>
                    <a:pt x="716" y="30"/>
                  </a:lnTo>
                  <a:lnTo>
                    <a:pt x="724" y="28"/>
                  </a:lnTo>
                  <a:lnTo>
                    <a:pt x="734" y="27"/>
                  </a:lnTo>
                  <a:lnTo>
                    <a:pt x="743" y="27"/>
                  </a:lnTo>
                  <a:lnTo>
                    <a:pt x="752" y="27"/>
                  </a:lnTo>
                  <a:lnTo>
                    <a:pt x="760" y="27"/>
                  </a:lnTo>
                  <a:lnTo>
                    <a:pt x="770" y="27"/>
                  </a:lnTo>
                  <a:lnTo>
                    <a:pt x="778" y="26"/>
                  </a:lnTo>
                  <a:lnTo>
                    <a:pt x="787" y="26"/>
                  </a:lnTo>
                  <a:lnTo>
                    <a:pt x="795" y="26"/>
                  </a:lnTo>
                  <a:lnTo>
                    <a:pt x="805" y="26"/>
                  </a:lnTo>
                  <a:lnTo>
                    <a:pt x="814" y="26"/>
                  </a:lnTo>
                  <a:lnTo>
                    <a:pt x="824" y="26"/>
                  </a:lnTo>
                  <a:lnTo>
                    <a:pt x="832" y="24"/>
                  </a:lnTo>
                  <a:lnTo>
                    <a:pt x="840" y="24"/>
                  </a:lnTo>
                  <a:lnTo>
                    <a:pt x="848" y="23"/>
                  </a:lnTo>
                  <a:lnTo>
                    <a:pt x="857" y="23"/>
                  </a:lnTo>
                  <a:lnTo>
                    <a:pt x="865" y="23"/>
                  </a:lnTo>
                  <a:lnTo>
                    <a:pt x="875" y="23"/>
                  </a:lnTo>
                  <a:lnTo>
                    <a:pt x="884" y="23"/>
                  </a:lnTo>
                  <a:lnTo>
                    <a:pt x="894" y="23"/>
                  </a:lnTo>
                  <a:lnTo>
                    <a:pt x="902" y="23"/>
                  </a:lnTo>
                  <a:lnTo>
                    <a:pt x="910" y="23"/>
                  </a:lnTo>
                  <a:lnTo>
                    <a:pt x="918" y="23"/>
                  </a:lnTo>
                  <a:lnTo>
                    <a:pt x="927" y="23"/>
                  </a:lnTo>
                  <a:lnTo>
                    <a:pt x="935" y="23"/>
                  </a:lnTo>
                  <a:lnTo>
                    <a:pt x="945" y="23"/>
                  </a:lnTo>
                  <a:lnTo>
                    <a:pt x="954" y="23"/>
                  </a:lnTo>
                  <a:lnTo>
                    <a:pt x="964" y="23"/>
                  </a:lnTo>
                  <a:lnTo>
                    <a:pt x="972" y="23"/>
                  </a:lnTo>
                  <a:lnTo>
                    <a:pt x="980" y="23"/>
                  </a:lnTo>
                  <a:lnTo>
                    <a:pt x="988" y="23"/>
                  </a:lnTo>
                  <a:lnTo>
                    <a:pt x="997" y="23"/>
                  </a:lnTo>
                  <a:lnTo>
                    <a:pt x="1005" y="23"/>
                  </a:lnTo>
                  <a:lnTo>
                    <a:pt x="1015" y="23"/>
                  </a:lnTo>
                  <a:lnTo>
                    <a:pt x="1023" y="23"/>
                  </a:lnTo>
                  <a:lnTo>
                    <a:pt x="1032" y="24"/>
                  </a:lnTo>
                  <a:lnTo>
                    <a:pt x="1042" y="24"/>
                  </a:lnTo>
                  <a:lnTo>
                    <a:pt x="1050" y="24"/>
                  </a:lnTo>
                  <a:lnTo>
                    <a:pt x="1058" y="24"/>
                  </a:lnTo>
                  <a:lnTo>
                    <a:pt x="1067" y="26"/>
                  </a:lnTo>
                  <a:lnTo>
                    <a:pt x="1075" y="26"/>
                  </a:lnTo>
                  <a:lnTo>
                    <a:pt x="1084" y="26"/>
                  </a:lnTo>
                  <a:lnTo>
                    <a:pt x="1092" y="26"/>
                  </a:lnTo>
                  <a:lnTo>
                    <a:pt x="1101" y="27"/>
                  </a:lnTo>
                  <a:lnTo>
                    <a:pt x="1150" y="27"/>
                  </a:lnTo>
                  <a:lnTo>
                    <a:pt x="1172" y="27"/>
                  </a:lnTo>
                  <a:lnTo>
                    <a:pt x="1197" y="27"/>
                  </a:lnTo>
                  <a:lnTo>
                    <a:pt x="1218" y="27"/>
                  </a:lnTo>
                  <a:lnTo>
                    <a:pt x="1241" y="28"/>
                  </a:lnTo>
                  <a:lnTo>
                    <a:pt x="1261" y="28"/>
                  </a:lnTo>
                  <a:lnTo>
                    <a:pt x="1283" y="30"/>
                  </a:lnTo>
                  <a:lnTo>
                    <a:pt x="1303" y="31"/>
                  </a:lnTo>
                  <a:lnTo>
                    <a:pt x="1325" y="32"/>
                  </a:lnTo>
                  <a:lnTo>
                    <a:pt x="1342" y="32"/>
                  </a:lnTo>
                  <a:lnTo>
                    <a:pt x="1362" y="34"/>
                  </a:lnTo>
                  <a:lnTo>
                    <a:pt x="1381" y="35"/>
                  </a:lnTo>
                  <a:lnTo>
                    <a:pt x="1400" y="36"/>
                  </a:lnTo>
                  <a:lnTo>
                    <a:pt x="1417" y="36"/>
                  </a:lnTo>
                  <a:lnTo>
                    <a:pt x="1435" y="39"/>
                  </a:lnTo>
                  <a:lnTo>
                    <a:pt x="1451" y="40"/>
                  </a:lnTo>
                  <a:lnTo>
                    <a:pt x="1469" y="42"/>
                  </a:lnTo>
                  <a:lnTo>
                    <a:pt x="1485" y="43"/>
                  </a:lnTo>
                  <a:lnTo>
                    <a:pt x="1500" y="46"/>
                  </a:lnTo>
                  <a:lnTo>
                    <a:pt x="1514" y="46"/>
                  </a:lnTo>
                  <a:lnTo>
                    <a:pt x="1529" y="48"/>
                  </a:lnTo>
                  <a:lnTo>
                    <a:pt x="1543" y="50"/>
                  </a:lnTo>
                  <a:lnTo>
                    <a:pt x="1557" y="51"/>
                  </a:lnTo>
                  <a:lnTo>
                    <a:pt x="1571" y="52"/>
                  </a:lnTo>
                  <a:lnTo>
                    <a:pt x="1586" y="55"/>
                  </a:lnTo>
                  <a:lnTo>
                    <a:pt x="1598" y="57"/>
                  </a:lnTo>
                  <a:lnTo>
                    <a:pt x="1610" y="59"/>
                  </a:lnTo>
                  <a:lnTo>
                    <a:pt x="1622" y="61"/>
                  </a:lnTo>
                  <a:lnTo>
                    <a:pt x="1635" y="63"/>
                  </a:lnTo>
                  <a:lnTo>
                    <a:pt x="1645" y="66"/>
                  </a:lnTo>
                  <a:lnTo>
                    <a:pt x="1657" y="67"/>
                  </a:lnTo>
                  <a:lnTo>
                    <a:pt x="1668" y="70"/>
                  </a:lnTo>
                  <a:lnTo>
                    <a:pt x="1680" y="73"/>
                  </a:lnTo>
                  <a:lnTo>
                    <a:pt x="1688" y="74"/>
                  </a:lnTo>
                  <a:lnTo>
                    <a:pt x="1697" y="77"/>
                  </a:lnTo>
                  <a:lnTo>
                    <a:pt x="1707" y="78"/>
                  </a:lnTo>
                  <a:lnTo>
                    <a:pt x="1716" y="81"/>
                  </a:lnTo>
                  <a:lnTo>
                    <a:pt x="1724" y="83"/>
                  </a:lnTo>
                  <a:lnTo>
                    <a:pt x="1734" y="85"/>
                  </a:lnTo>
                  <a:lnTo>
                    <a:pt x="1742" y="89"/>
                  </a:lnTo>
                  <a:lnTo>
                    <a:pt x="1751" y="91"/>
                  </a:lnTo>
                  <a:lnTo>
                    <a:pt x="1759" y="94"/>
                  </a:lnTo>
                  <a:lnTo>
                    <a:pt x="1766" y="96"/>
                  </a:lnTo>
                  <a:lnTo>
                    <a:pt x="1773" y="98"/>
                  </a:lnTo>
                  <a:lnTo>
                    <a:pt x="1781" y="101"/>
                  </a:lnTo>
                  <a:lnTo>
                    <a:pt x="1786" y="104"/>
                  </a:lnTo>
                  <a:lnTo>
                    <a:pt x="1794" y="108"/>
                  </a:lnTo>
                  <a:lnTo>
                    <a:pt x="1800" y="110"/>
                  </a:lnTo>
                  <a:lnTo>
                    <a:pt x="1808" y="113"/>
                  </a:lnTo>
                  <a:lnTo>
                    <a:pt x="1812" y="116"/>
                  </a:lnTo>
                  <a:lnTo>
                    <a:pt x="1819" y="118"/>
                  </a:lnTo>
                  <a:lnTo>
                    <a:pt x="1824" y="121"/>
                  </a:lnTo>
                  <a:lnTo>
                    <a:pt x="1831" y="124"/>
                  </a:lnTo>
                  <a:lnTo>
                    <a:pt x="1839" y="129"/>
                  </a:lnTo>
                  <a:lnTo>
                    <a:pt x="1850" y="135"/>
                  </a:lnTo>
                  <a:lnTo>
                    <a:pt x="1858" y="141"/>
                  </a:lnTo>
                  <a:lnTo>
                    <a:pt x="1867" y="148"/>
                  </a:lnTo>
                  <a:lnTo>
                    <a:pt x="1875" y="153"/>
                  </a:lnTo>
                  <a:lnTo>
                    <a:pt x="1883" y="160"/>
                  </a:lnTo>
                  <a:lnTo>
                    <a:pt x="1891" y="166"/>
                  </a:lnTo>
                  <a:lnTo>
                    <a:pt x="1898" y="175"/>
                  </a:lnTo>
                  <a:lnTo>
                    <a:pt x="1901" y="179"/>
                  </a:lnTo>
                  <a:lnTo>
                    <a:pt x="1905" y="183"/>
                  </a:lnTo>
                  <a:lnTo>
                    <a:pt x="1907" y="190"/>
                  </a:lnTo>
                  <a:lnTo>
                    <a:pt x="1911" y="196"/>
                  </a:lnTo>
                  <a:lnTo>
                    <a:pt x="1914" y="201"/>
                  </a:lnTo>
                  <a:lnTo>
                    <a:pt x="1918" y="207"/>
                  </a:lnTo>
                  <a:lnTo>
                    <a:pt x="1921" y="214"/>
                  </a:lnTo>
                  <a:lnTo>
                    <a:pt x="1924" y="222"/>
                  </a:lnTo>
                  <a:lnTo>
                    <a:pt x="1928" y="227"/>
                  </a:lnTo>
                  <a:lnTo>
                    <a:pt x="1930" y="237"/>
                  </a:lnTo>
                  <a:lnTo>
                    <a:pt x="1933" y="244"/>
                  </a:lnTo>
                  <a:lnTo>
                    <a:pt x="1937" y="252"/>
                  </a:lnTo>
                  <a:lnTo>
                    <a:pt x="1938" y="258"/>
                  </a:lnTo>
                  <a:lnTo>
                    <a:pt x="1941" y="268"/>
                  </a:lnTo>
                  <a:lnTo>
                    <a:pt x="1942" y="275"/>
                  </a:lnTo>
                  <a:lnTo>
                    <a:pt x="1945" y="283"/>
                  </a:lnTo>
                  <a:lnTo>
                    <a:pt x="1948" y="291"/>
                  </a:lnTo>
                  <a:lnTo>
                    <a:pt x="1949" y="299"/>
                  </a:lnTo>
                  <a:lnTo>
                    <a:pt x="1952" y="308"/>
                  </a:lnTo>
                  <a:lnTo>
                    <a:pt x="1955" y="318"/>
                  </a:lnTo>
                  <a:lnTo>
                    <a:pt x="1956" y="326"/>
                  </a:lnTo>
                  <a:lnTo>
                    <a:pt x="1959" y="335"/>
                  </a:lnTo>
                  <a:lnTo>
                    <a:pt x="1960" y="343"/>
                  </a:lnTo>
                  <a:lnTo>
                    <a:pt x="1963" y="353"/>
                  </a:lnTo>
                  <a:lnTo>
                    <a:pt x="1964" y="362"/>
                  </a:lnTo>
                  <a:lnTo>
                    <a:pt x="1967" y="370"/>
                  </a:lnTo>
                  <a:lnTo>
                    <a:pt x="1968" y="380"/>
                  </a:lnTo>
                  <a:lnTo>
                    <a:pt x="1971" y="389"/>
                  </a:lnTo>
                  <a:lnTo>
                    <a:pt x="1972" y="397"/>
                  </a:lnTo>
                  <a:lnTo>
                    <a:pt x="1972" y="406"/>
                  </a:lnTo>
                  <a:lnTo>
                    <a:pt x="1973" y="415"/>
                  </a:lnTo>
                  <a:lnTo>
                    <a:pt x="1976" y="423"/>
                  </a:lnTo>
                  <a:lnTo>
                    <a:pt x="1976" y="431"/>
                  </a:lnTo>
                  <a:lnTo>
                    <a:pt x="1977" y="439"/>
                  </a:lnTo>
                  <a:lnTo>
                    <a:pt x="1979" y="447"/>
                  </a:lnTo>
                  <a:lnTo>
                    <a:pt x="1981" y="456"/>
                  </a:lnTo>
                  <a:lnTo>
                    <a:pt x="1981" y="464"/>
                  </a:lnTo>
                  <a:lnTo>
                    <a:pt x="1983" y="471"/>
                  </a:lnTo>
                  <a:lnTo>
                    <a:pt x="1983" y="478"/>
                  </a:lnTo>
                  <a:lnTo>
                    <a:pt x="1985" y="486"/>
                  </a:lnTo>
                  <a:lnTo>
                    <a:pt x="1985" y="494"/>
                  </a:lnTo>
                  <a:lnTo>
                    <a:pt x="1987" y="501"/>
                  </a:lnTo>
                  <a:lnTo>
                    <a:pt x="1987" y="507"/>
                  </a:lnTo>
                  <a:lnTo>
                    <a:pt x="1990" y="514"/>
                  </a:lnTo>
                  <a:lnTo>
                    <a:pt x="1990" y="519"/>
                  </a:lnTo>
                  <a:lnTo>
                    <a:pt x="1990" y="526"/>
                  </a:lnTo>
                  <a:lnTo>
                    <a:pt x="1990" y="530"/>
                  </a:lnTo>
                  <a:lnTo>
                    <a:pt x="1991" y="537"/>
                  </a:lnTo>
                  <a:lnTo>
                    <a:pt x="1992" y="546"/>
                  </a:lnTo>
                  <a:lnTo>
                    <a:pt x="1994" y="556"/>
                  </a:lnTo>
                  <a:lnTo>
                    <a:pt x="1994" y="561"/>
                  </a:lnTo>
                  <a:lnTo>
                    <a:pt x="1994" y="567"/>
                  </a:lnTo>
                  <a:lnTo>
                    <a:pt x="1994" y="569"/>
                  </a:lnTo>
                  <a:lnTo>
                    <a:pt x="1995" y="572"/>
                  </a:lnTo>
                  <a:lnTo>
                    <a:pt x="2019" y="571"/>
                  </a:lnTo>
                  <a:lnTo>
                    <a:pt x="2018" y="567"/>
                  </a:lnTo>
                  <a:lnTo>
                    <a:pt x="2016" y="563"/>
                  </a:lnTo>
                  <a:lnTo>
                    <a:pt x="2016" y="557"/>
                  </a:lnTo>
                  <a:lnTo>
                    <a:pt x="2016" y="549"/>
                  </a:lnTo>
                  <a:lnTo>
                    <a:pt x="2015" y="540"/>
                  </a:lnTo>
                  <a:lnTo>
                    <a:pt x="2014" y="530"/>
                  </a:lnTo>
                  <a:lnTo>
                    <a:pt x="2012" y="525"/>
                  </a:lnTo>
                  <a:lnTo>
                    <a:pt x="2012" y="518"/>
                  </a:lnTo>
                  <a:lnTo>
                    <a:pt x="2011" y="513"/>
                  </a:lnTo>
                  <a:lnTo>
                    <a:pt x="2011" y="507"/>
                  </a:lnTo>
                  <a:lnTo>
                    <a:pt x="2010" y="499"/>
                  </a:lnTo>
                  <a:lnTo>
                    <a:pt x="2010" y="493"/>
                  </a:lnTo>
                  <a:lnTo>
                    <a:pt x="2007" y="486"/>
                  </a:lnTo>
                  <a:lnTo>
                    <a:pt x="2007" y="478"/>
                  </a:lnTo>
                  <a:lnTo>
                    <a:pt x="2006" y="470"/>
                  </a:lnTo>
                  <a:lnTo>
                    <a:pt x="2006" y="463"/>
                  </a:lnTo>
                  <a:lnTo>
                    <a:pt x="2003" y="455"/>
                  </a:lnTo>
                  <a:lnTo>
                    <a:pt x="2003" y="447"/>
                  </a:lnTo>
                  <a:lnTo>
                    <a:pt x="2002" y="437"/>
                  </a:lnTo>
                  <a:lnTo>
                    <a:pt x="2000" y="429"/>
                  </a:lnTo>
                  <a:lnTo>
                    <a:pt x="1999" y="420"/>
                  </a:lnTo>
                  <a:lnTo>
                    <a:pt x="1998" y="412"/>
                  </a:lnTo>
                  <a:lnTo>
                    <a:pt x="1995" y="402"/>
                  </a:lnTo>
                  <a:lnTo>
                    <a:pt x="1994" y="394"/>
                  </a:lnTo>
                  <a:lnTo>
                    <a:pt x="1994" y="386"/>
                  </a:lnTo>
                  <a:lnTo>
                    <a:pt x="1992" y="378"/>
                  </a:lnTo>
                  <a:lnTo>
                    <a:pt x="1990" y="369"/>
                  </a:lnTo>
                  <a:lnTo>
                    <a:pt x="1988" y="359"/>
                  </a:lnTo>
                  <a:lnTo>
                    <a:pt x="1985" y="350"/>
                  </a:lnTo>
                  <a:lnTo>
                    <a:pt x="1984" y="340"/>
                  </a:lnTo>
                  <a:lnTo>
                    <a:pt x="1981" y="331"/>
                  </a:lnTo>
                  <a:lnTo>
                    <a:pt x="1980" y="322"/>
                  </a:lnTo>
                  <a:lnTo>
                    <a:pt x="1976" y="312"/>
                  </a:lnTo>
                  <a:lnTo>
                    <a:pt x="1976" y="304"/>
                  </a:lnTo>
                  <a:lnTo>
                    <a:pt x="1972" y="295"/>
                  </a:lnTo>
                  <a:lnTo>
                    <a:pt x="1971" y="285"/>
                  </a:lnTo>
                  <a:lnTo>
                    <a:pt x="1968" y="277"/>
                  </a:lnTo>
                  <a:lnTo>
                    <a:pt x="1965" y="269"/>
                  </a:lnTo>
                  <a:lnTo>
                    <a:pt x="1963" y="260"/>
                  </a:lnTo>
                  <a:lnTo>
                    <a:pt x="1960" y="253"/>
                  </a:lnTo>
                  <a:lnTo>
                    <a:pt x="1957" y="245"/>
                  </a:lnTo>
                  <a:lnTo>
                    <a:pt x="1955" y="237"/>
                  </a:lnTo>
                  <a:lnTo>
                    <a:pt x="1950" y="227"/>
                  </a:lnTo>
                  <a:lnTo>
                    <a:pt x="1948" y="221"/>
                  </a:lnTo>
                  <a:lnTo>
                    <a:pt x="1945" y="213"/>
                  </a:lnTo>
                  <a:lnTo>
                    <a:pt x="1941" y="206"/>
                  </a:lnTo>
                  <a:lnTo>
                    <a:pt x="1938" y="198"/>
                  </a:lnTo>
                  <a:lnTo>
                    <a:pt x="1936" y="192"/>
                  </a:lnTo>
                  <a:lnTo>
                    <a:pt x="1932" y="186"/>
                  </a:lnTo>
                  <a:lnTo>
                    <a:pt x="1929" y="179"/>
                  </a:lnTo>
                  <a:lnTo>
                    <a:pt x="1925" y="174"/>
                  </a:lnTo>
                  <a:lnTo>
                    <a:pt x="1921" y="167"/>
                  </a:lnTo>
                  <a:lnTo>
                    <a:pt x="1917" y="161"/>
                  </a:lnTo>
                  <a:lnTo>
                    <a:pt x="1914" y="157"/>
                  </a:lnTo>
                  <a:lnTo>
                    <a:pt x="1905" y="148"/>
                  </a:lnTo>
                  <a:lnTo>
                    <a:pt x="1898" y="141"/>
                  </a:lnTo>
                  <a:lnTo>
                    <a:pt x="1898" y="1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59"/>
            <p:cNvSpPr>
              <a:spLocks/>
            </p:cNvSpPr>
            <p:nvPr/>
          </p:nvSpPr>
          <p:spPr bwMode="auto">
            <a:xfrm>
              <a:off x="6627824" y="1990705"/>
              <a:ext cx="1579562" cy="60325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1990" y="76"/>
                </a:cxn>
                <a:cxn ang="0">
                  <a:pos x="1990" y="52"/>
                </a:cxn>
                <a:cxn ang="0">
                  <a:pos x="0" y="0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1990" h="76">
                  <a:moveTo>
                    <a:pt x="0" y="22"/>
                  </a:moveTo>
                  <a:lnTo>
                    <a:pt x="1990" y="76"/>
                  </a:lnTo>
                  <a:lnTo>
                    <a:pt x="1990" y="52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60"/>
            <p:cNvSpPr>
              <a:spLocks/>
            </p:cNvSpPr>
            <p:nvPr/>
          </p:nvSpPr>
          <p:spPr bwMode="auto">
            <a:xfrm>
              <a:off x="8115311" y="2114530"/>
              <a:ext cx="90487" cy="195263"/>
            </a:xfrm>
            <a:custGeom>
              <a:avLst/>
              <a:gdLst/>
              <a:ahLst/>
              <a:cxnLst>
                <a:cxn ang="0">
                  <a:pos x="30" y="91"/>
                </a:cxn>
                <a:cxn ang="0">
                  <a:pos x="35" y="78"/>
                </a:cxn>
                <a:cxn ang="0">
                  <a:pos x="42" y="67"/>
                </a:cxn>
                <a:cxn ang="0">
                  <a:pos x="51" y="56"/>
                </a:cxn>
                <a:cxn ang="0">
                  <a:pos x="62" y="47"/>
                </a:cxn>
                <a:cxn ang="0">
                  <a:pos x="74" y="37"/>
                </a:cxn>
                <a:cxn ang="0">
                  <a:pos x="89" y="31"/>
                </a:cxn>
                <a:cxn ang="0">
                  <a:pos x="105" y="24"/>
                </a:cxn>
                <a:cxn ang="0">
                  <a:pos x="107" y="0"/>
                </a:cxn>
                <a:cxn ang="0">
                  <a:pos x="86" y="6"/>
                </a:cxn>
                <a:cxn ang="0">
                  <a:pos x="69" y="16"/>
                </a:cxn>
                <a:cxn ang="0">
                  <a:pos x="54" y="24"/>
                </a:cxn>
                <a:cxn ang="0">
                  <a:pos x="41" y="36"/>
                </a:cxn>
                <a:cxn ang="0">
                  <a:pos x="27" y="47"/>
                </a:cxn>
                <a:cxn ang="0">
                  <a:pos x="18" y="60"/>
                </a:cxn>
                <a:cxn ang="0">
                  <a:pos x="11" y="75"/>
                </a:cxn>
                <a:cxn ang="0">
                  <a:pos x="6" y="91"/>
                </a:cxn>
                <a:cxn ang="0">
                  <a:pos x="2" y="110"/>
                </a:cxn>
                <a:cxn ang="0">
                  <a:pos x="0" y="130"/>
                </a:cxn>
                <a:cxn ang="0">
                  <a:pos x="3" y="148"/>
                </a:cxn>
                <a:cxn ang="0">
                  <a:pos x="8" y="167"/>
                </a:cxn>
                <a:cxn ang="0">
                  <a:pos x="14" y="181"/>
                </a:cxn>
                <a:cxn ang="0">
                  <a:pos x="19" y="195"/>
                </a:cxn>
                <a:cxn ang="0">
                  <a:pos x="26" y="207"/>
                </a:cxn>
                <a:cxn ang="0">
                  <a:pos x="31" y="215"/>
                </a:cxn>
                <a:cxn ang="0">
                  <a:pos x="41" y="223"/>
                </a:cxn>
                <a:cxn ang="0">
                  <a:pos x="51" y="230"/>
                </a:cxn>
                <a:cxn ang="0">
                  <a:pos x="72" y="241"/>
                </a:cxn>
                <a:cxn ang="0">
                  <a:pos x="85" y="245"/>
                </a:cxn>
                <a:cxn ang="0">
                  <a:pos x="93" y="246"/>
                </a:cxn>
                <a:cxn ang="0">
                  <a:pos x="102" y="243"/>
                </a:cxn>
                <a:cxn ang="0">
                  <a:pos x="108" y="237"/>
                </a:cxn>
                <a:cxn ang="0">
                  <a:pos x="111" y="224"/>
                </a:cxn>
                <a:cxn ang="0">
                  <a:pos x="93" y="220"/>
                </a:cxn>
                <a:cxn ang="0">
                  <a:pos x="84" y="219"/>
                </a:cxn>
                <a:cxn ang="0">
                  <a:pos x="70" y="214"/>
                </a:cxn>
                <a:cxn ang="0">
                  <a:pos x="55" y="206"/>
                </a:cxn>
                <a:cxn ang="0">
                  <a:pos x="45" y="193"/>
                </a:cxn>
                <a:cxn ang="0">
                  <a:pos x="37" y="177"/>
                </a:cxn>
                <a:cxn ang="0">
                  <a:pos x="31" y="167"/>
                </a:cxn>
                <a:cxn ang="0">
                  <a:pos x="27" y="153"/>
                </a:cxn>
                <a:cxn ang="0">
                  <a:pos x="24" y="137"/>
                </a:cxn>
                <a:cxn ang="0">
                  <a:pos x="24" y="122"/>
                </a:cxn>
                <a:cxn ang="0">
                  <a:pos x="26" y="105"/>
                </a:cxn>
                <a:cxn ang="0">
                  <a:pos x="28" y="98"/>
                </a:cxn>
              </a:cxnLst>
              <a:rect l="0" t="0" r="r" b="b"/>
              <a:pathLst>
                <a:path w="115" h="246">
                  <a:moveTo>
                    <a:pt x="28" y="98"/>
                  </a:moveTo>
                  <a:lnTo>
                    <a:pt x="30" y="91"/>
                  </a:lnTo>
                  <a:lnTo>
                    <a:pt x="32" y="84"/>
                  </a:lnTo>
                  <a:lnTo>
                    <a:pt x="35" y="78"/>
                  </a:lnTo>
                  <a:lnTo>
                    <a:pt x="39" y="74"/>
                  </a:lnTo>
                  <a:lnTo>
                    <a:pt x="42" y="67"/>
                  </a:lnTo>
                  <a:lnTo>
                    <a:pt x="47" y="62"/>
                  </a:lnTo>
                  <a:lnTo>
                    <a:pt x="51" y="56"/>
                  </a:lnTo>
                  <a:lnTo>
                    <a:pt x="58" y="52"/>
                  </a:lnTo>
                  <a:lnTo>
                    <a:pt x="62" y="47"/>
                  </a:lnTo>
                  <a:lnTo>
                    <a:pt x="67" y="43"/>
                  </a:lnTo>
                  <a:lnTo>
                    <a:pt x="74" y="37"/>
                  </a:lnTo>
                  <a:lnTo>
                    <a:pt x="81" y="35"/>
                  </a:lnTo>
                  <a:lnTo>
                    <a:pt x="89" y="31"/>
                  </a:lnTo>
                  <a:lnTo>
                    <a:pt x="97" y="28"/>
                  </a:lnTo>
                  <a:lnTo>
                    <a:pt x="105" y="24"/>
                  </a:lnTo>
                  <a:lnTo>
                    <a:pt x="115" y="23"/>
                  </a:lnTo>
                  <a:lnTo>
                    <a:pt x="107" y="0"/>
                  </a:lnTo>
                  <a:lnTo>
                    <a:pt x="96" y="2"/>
                  </a:lnTo>
                  <a:lnTo>
                    <a:pt x="86" y="6"/>
                  </a:lnTo>
                  <a:lnTo>
                    <a:pt x="77" y="10"/>
                  </a:lnTo>
                  <a:lnTo>
                    <a:pt x="69" y="16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6" y="29"/>
                  </a:lnTo>
                  <a:lnTo>
                    <a:pt x="41" y="36"/>
                  </a:lnTo>
                  <a:lnTo>
                    <a:pt x="34" y="41"/>
                  </a:lnTo>
                  <a:lnTo>
                    <a:pt x="27" y="47"/>
                  </a:lnTo>
                  <a:lnTo>
                    <a:pt x="22" y="53"/>
                  </a:lnTo>
                  <a:lnTo>
                    <a:pt x="18" y="60"/>
                  </a:lnTo>
                  <a:lnTo>
                    <a:pt x="14" y="67"/>
                  </a:lnTo>
                  <a:lnTo>
                    <a:pt x="11" y="75"/>
                  </a:lnTo>
                  <a:lnTo>
                    <a:pt x="8" y="82"/>
                  </a:lnTo>
                  <a:lnTo>
                    <a:pt x="6" y="91"/>
                  </a:lnTo>
                  <a:lnTo>
                    <a:pt x="3" y="101"/>
                  </a:lnTo>
                  <a:lnTo>
                    <a:pt x="2" y="110"/>
                  </a:lnTo>
                  <a:lnTo>
                    <a:pt x="0" y="119"/>
                  </a:lnTo>
                  <a:lnTo>
                    <a:pt x="0" y="130"/>
                  </a:lnTo>
                  <a:lnTo>
                    <a:pt x="0" y="138"/>
                  </a:lnTo>
                  <a:lnTo>
                    <a:pt x="3" y="148"/>
                  </a:lnTo>
                  <a:lnTo>
                    <a:pt x="4" y="157"/>
                  </a:lnTo>
                  <a:lnTo>
                    <a:pt x="8" y="167"/>
                  </a:lnTo>
                  <a:lnTo>
                    <a:pt x="10" y="173"/>
                  </a:lnTo>
                  <a:lnTo>
                    <a:pt x="14" y="181"/>
                  </a:lnTo>
                  <a:lnTo>
                    <a:pt x="16" y="188"/>
                  </a:lnTo>
                  <a:lnTo>
                    <a:pt x="19" y="195"/>
                  </a:lnTo>
                  <a:lnTo>
                    <a:pt x="22" y="200"/>
                  </a:lnTo>
                  <a:lnTo>
                    <a:pt x="26" y="207"/>
                  </a:lnTo>
                  <a:lnTo>
                    <a:pt x="28" y="211"/>
                  </a:lnTo>
                  <a:lnTo>
                    <a:pt x="31" y="215"/>
                  </a:lnTo>
                  <a:lnTo>
                    <a:pt x="35" y="219"/>
                  </a:lnTo>
                  <a:lnTo>
                    <a:pt x="41" y="223"/>
                  </a:lnTo>
                  <a:lnTo>
                    <a:pt x="45" y="226"/>
                  </a:lnTo>
                  <a:lnTo>
                    <a:pt x="51" y="230"/>
                  </a:lnTo>
                  <a:lnTo>
                    <a:pt x="61" y="237"/>
                  </a:lnTo>
                  <a:lnTo>
                    <a:pt x="72" y="241"/>
                  </a:lnTo>
                  <a:lnTo>
                    <a:pt x="78" y="243"/>
                  </a:lnTo>
                  <a:lnTo>
                    <a:pt x="85" y="245"/>
                  </a:lnTo>
                  <a:lnTo>
                    <a:pt x="89" y="245"/>
                  </a:lnTo>
                  <a:lnTo>
                    <a:pt x="93" y="246"/>
                  </a:lnTo>
                  <a:lnTo>
                    <a:pt x="98" y="246"/>
                  </a:lnTo>
                  <a:lnTo>
                    <a:pt x="102" y="243"/>
                  </a:lnTo>
                  <a:lnTo>
                    <a:pt x="105" y="239"/>
                  </a:lnTo>
                  <a:lnTo>
                    <a:pt x="108" y="237"/>
                  </a:lnTo>
                  <a:lnTo>
                    <a:pt x="109" y="227"/>
                  </a:lnTo>
                  <a:lnTo>
                    <a:pt x="111" y="224"/>
                  </a:lnTo>
                  <a:lnTo>
                    <a:pt x="94" y="222"/>
                  </a:lnTo>
                  <a:lnTo>
                    <a:pt x="93" y="220"/>
                  </a:lnTo>
                  <a:lnTo>
                    <a:pt x="89" y="220"/>
                  </a:lnTo>
                  <a:lnTo>
                    <a:pt x="84" y="219"/>
                  </a:lnTo>
                  <a:lnTo>
                    <a:pt x="78" y="218"/>
                  </a:lnTo>
                  <a:lnTo>
                    <a:pt x="70" y="214"/>
                  </a:lnTo>
                  <a:lnTo>
                    <a:pt x="62" y="211"/>
                  </a:lnTo>
                  <a:lnTo>
                    <a:pt x="55" y="206"/>
                  </a:lnTo>
                  <a:lnTo>
                    <a:pt x="49" y="199"/>
                  </a:lnTo>
                  <a:lnTo>
                    <a:pt x="45" y="193"/>
                  </a:lnTo>
                  <a:lnTo>
                    <a:pt x="41" y="184"/>
                  </a:lnTo>
                  <a:lnTo>
                    <a:pt x="37" y="177"/>
                  </a:lnTo>
                  <a:lnTo>
                    <a:pt x="34" y="172"/>
                  </a:lnTo>
                  <a:lnTo>
                    <a:pt x="31" y="167"/>
                  </a:lnTo>
                  <a:lnTo>
                    <a:pt x="31" y="161"/>
                  </a:lnTo>
                  <a:lnTo>
                    <a:pt x="27" y="153"/>
                  </a:lnTo>
                  <a:lnTo>
                    <a:pt x="27" y="145"/>
                  </a:lnTo>
                  <a:lnTo>
                    <a:pt x="24" y="137"/>
                  </a:lnTo>
                  <a:lnTo>
                    <a:pt x="24" y="130"/>
                  </a:lnTo>
                  <a:lnTo>
                    <a:pt x="24" y="122"/>
                  </a:lnTo>
                  <a:lnTo>
                    <a:pt x="24" y="114"/>
                  </a:lnTo>
                  <a:lnTo>
                    <a:pt x="26" y="105"/>
                  </a:lnTo>
                  <a:lnTo>
                    <a:pt x="28" y="98"/>
                  </a:lnTo>
                  <a:lnTo>
                    <a:pt x="28" y="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61"/>
            <p:cNvSpPr>
              <a:spLocks/>
            </p:cNvSpPr>
            <p:nvPr/>
          </p:nvSpPr>
          <p:spPr bwMode="auto">
            <a:xfrm>
              <a:off x="6378586" y="2098655"/>
              <a:ext cx="146050" cy="228600"/>
            </a:xfrm>
            <a:custGeom>
              <a:avLst/>
              <a:gdLst/>
              <a:ahLst/>
              <a:cxnLst>
                <a:cxn ang="0">
                  <a:pos x="177" y="3"/>
                </a:cxn>
                <a:cxn ang="0">
                  <a:pos x="163" y="0"/>
                </a:cxn>
                <a:cxn ang="0">
                  <a:pos x="150" y="0"/>
                </a:cxn>
                <a:cxn ang="0">
                  <a:pos x="138" y="0"/>
                </a:cxn>
                <a:cxn ang="0">
                  <a:pos x="126" y="1"/>
                </a:cxn>
                <a:cxn ang="0">
                  <a:pos x="115" y="3"/>
                </a:cxn>
                <a:cxn ang="0">
                  <a:pos x="100" y="7"/>
                </a:cxn>
                <a:cxn ang="0">
                  <a:pos x="81" y="12"/>
                </a:cxn>
                <a:cxn ang="0">
                  <a:pos x="64" y="20"/>
                </a:cxn>
                <a:cxn ang="0">
                  <a:pos x="50" y="31"/>
                </a:cxn>
                <a:cxn ang="0">
                  <a:pos x="38" y="43"/>
                </a:cxn>
                <a:cxn ang="0">
                  <a:pos x="27" y="56"/>
                </a:cxn>
                <a:cxn ang="0">
                  <a:pos x="19" y="70"/>
                </a:cxn>
                <a:cxn ang="0">
                  <a:pos x="12" y="85"/>
                </a:cxn>
                <a:cxn ang="0">
                  <a:pos x="8" y="101"/>
                </a:cxn>
                <a:cxn ang="0">
                  <a:pos x="4" y="120"/>
                </a:cxn>
                <a:cxn ang="0">
                  <a:pos x="2" y="137"/>
                </a:cxn>
                <a:cxn ang="0">
                  <a:pos x="0" y="156"/>
                </a:cxn>
                <a:cxn ang="0">
                  <a:pos x="2" y="175"/>
                </a:cxn>
                <a:cxn ang="0">
                  <a:pos x="3" y="194"/>
                </a:cxn>
                <a:cxn ang="0">
                  <a:pos x="7" y="210"/>
                </a:cxn>
                <a:cxn ang="0">
                  <a:pos x="12" y="225"/>
                </a:cxn>
                <a:cxn ang="0">
                  <a:pos x="22" y="238"/>
                </a:cxn>
                <a:cxn ang="0">
                  <a:pos x="33" y="249"/>
                </a:cxn>
                <a:cxn ang="0">
                  <a:pos x="45" y="260"/>
                </a:cxn>
                <a:cxn ang="0">
                  <a:pos x="58" y="268"/>
                </a:cxn>
                <a:cxn ang="0">
                  <a:pos x="73" y="274"/>
                </a:cxn>
                <a:cxn ang="0">
                  <a:pos x="88" y="280"/>
                </a:cxn>
                <a:cxn ang="0">
                  <a:pos x="101" y="282"/>
                </a:cxn>
                <a:cxn ang="0">
                  <a:pos x="115" y="285"/>
                </a:cxn>
                <a:cxn ang="0">
                  <a:pos x="128" y="286"/>
                </a:cxn>
                <a:cxn ang="0">
                  <a:pos x="143" y="286"/>
                </a:cxn>
                <a:cxn ang="0">
                  <a:pos x="159" y="284"/>
                </a:cxn>
                <a:cxn ang="0">
                  <a:pos x="162" y="278"/>
                </a:cxn>
                <a:cxn ang="0">
                  <a:pos x="163" y="269"/>
                </a:cxn>
                <a:cxn ang="0">
                  <a:pos x="165" y="256"/>
                </a:cxn>
                <a:cxn ang="0">
                  <a:pos x="165" y="237"/>
                </a:cxn>
                <a:cxn ang="0">
                  <a:pos x="166" y="222"/>
                </a:cxn>
                <a:cxn ang="0">
                  <a:pos x="166" y="208"/>
                </a:cxn>
                <a:cxn ang="0">
                  <a:pos x="167" y="196"/>
                </a:cxn>
                <a:cxn ang="0">
                  <a:pos x="169" y="184"/>
                </a:cxn>
                <a:cxn ang="0">
                  <a:pos x="169" y="171"/>
                </a:cxn>
                <a:cxn ang="0">
                  <a:pos x="169" y="156"/>
                </a:cxn>
                <a:cxn ang="0">
                  <a:pos x="170" y="142"/>
                </a:cxn>
                <a:cxn ang="0">
                  <a:pos x="173" y="128"/>
                </a:cxn>
                <a:cxn ang="0">
                  <a:pos x="173" y="112"/>
                </a:cxn>
                <a:cxn ang="0">
                  <a:pos x="175" y="93"/>
                </a:cxn>
                <a:cxn ang="0">
                  <a:pos x="177" y="72"/>
                </a:cxn>
                <a:cxn ang="0">
                  <a:pos x="178" y="52"/>
                </a:cxn>
                <a:cxn ang="0">
                  <a:pos x="181" y="35"/>
                </a:cxn>
                <a:cxn ang="0">
                  <a:pos x="181" y="20"/>
                </a:cxn>
                <a:cxn ang="0">
                  <a:pos x="183" y="5"/>
                </a:cxn>
                <a:cxn ang="0">
                  <a:pos x="185" y="4"/>
                </a:cxn>
              </a:cxnLst>
              <a:rect l="0" t="0" r="r" b="b"/>
              <a:pathLst>
                <a:path w="185" h="288">
                  <a:moveTo>
                    <a:pt x="185" y="4"/>
                  </a:moveTo>
                  <a:lnTo>
                    <a:pt x="177" y="3"/>
                  </a:lnTo>
                  <a:lnTo>
                    <a:pt x="169" y="1"/>
                  </a:lnTo>
                  <a:lnTo>
                    <a:pt x="163" y="0"/>
                  </a:lnTo>
                  <a:lnTo>
                    <a:pt x="156" y="0"/>
                  </a:lnTo>
                  <a:lnTo>
                    <a:pt x="150" y="0"/>
                  </a:lnTo>
                  <a:lnTo>
                    <a:pt x="143" y="0"/>
                  </a:lnTo>
                  <a:lnTo>
                    <a:pt x="138" y="0"/>
                  </a:lnTo>
                  <a:lnTo>
                    <a:pt x="132" y="1"/>
                  </a:lnTo>
                  <a:lnTo>
                    <a:pt x="126" y="1"/>
                  </a:lnTo>
                  <a:lnTo>
                    <a:pt x="119" y="1"/>
                  </a:lnTo>
                  <a:lnTo>
                    <a:pt x="115" y="3"/>
                  </a:lnTo>
                  <a:lnTo>
                    <a:pt x="109" y="4"/>
                  </a:lnTo>
                  <a:lnTo>
                    <a:pt x="100" y="7"/>
                  </a:lnTo>
                  <a:lnTo>
                    <a:pt x="91" y="9"/>
                  </a:lnTo>
                  <a:lnTo>
                    <a:pt x="81" y="12"/>
                  </a:lnTo>
                  <a:lnTo>
                    <a:pt x="72" y="16"/>
                  </a:lnTo>
                  <a:lnTo>
                    <a:pt x="64" y="20"/>
                  </a:lnTo>
                  <a:lnTo>
                    <a:pt x="58" y="25"/>
                  </a:lnTo>
                  <a:lnTo>
                    <a:pt x="50" y="31"/>
                  </a:lnTo>
                  <a:lnTo>
                    <a:pt x="45" y="36"/>
                  </a:lnTo>
                  <a:lnTo>
                    <a:pt x="38" y="43"/>
                  </a:lnTo>
                  <a:lnTo>
                    <a:pt x="34" y="50"/>
                  </a:lnTo>
                  <a:lnTo>
                    <a:pt x="27" y="56"/>
                  </a:lnTo>
                  <a:lnTo>
                    <a:pt x="23" y="62"/>
                  </a:lnTo>
                  <a:lnTo>
                    <a:pt x="19" y="70"/>
                  </a:lnTo>
                  <a:lnTo>
                    <a:pt x="16" y="78"/>
                  </a:lnTo>
                  <a:lnTo>
                    <a:pt x="12" y="85"/>
                  </a:lnTo>
                  <a:lnTo>
                    <a:pt x="10" y="93"/>
                  </a:lnTo>
                  <a:lnTo>
                    <a:pt x="8" y="101"/>
                  </a:lnTo>
                  <a:lnTo>
                    <a:pt x="7" y="110"/>
                  </a:lnTo>
                  <a:lnTo>
                    <a:pt x="4" y="120"/>
                  </a:lnTo>
                  <a:lnTo>
                    <a:pt x="3" y="128"/>
                  </a:lnTo>
                  <a:lnTo>
                    <a:pt x="2" y="137"/>
                  </a:lnTo>
                  <a:lnTo>
                    <a:pt x="2" y="147"/>
                  </a:lnTo>
                  <a:lnTo>
                    <a:pt x="0" y="156"/>
                  </a:lnTo>
                  <a:lnTo>
                    <a:pt x="0" y="165"/>
                  </a:lnTo>
                  <a:lnTo>
                    <a:pt x="2" y="175"/>
                  </a:lnTo>
                  <a:lnTo>
                    <a:pt x="3" y="186"/>
                  </a:lnTo>
                  <a:lnTo>
                    <a:pt x="3" y="194"/>
                  </a:lnTo>
                  <a:lnTo>
                    <a:pt x="4" y="202"/>
                  </a:lnTo>
                  <a:lnTo>
                    <a:pt x="7" y="210"/>
                  </a:lnTo>
                  <a:lnTo>
                    <a:pt x="10" y="218"/>
                  </a:lnTo>
                  <a:lnTo>
                    <a:pt x="12" y="225"/>
                  </a:lnTo>
                  <a:lnTo>
                    <a:pt x="18" y="231"/>
                  </a:lnTo>
                  <a:lnTo>
                    <a:pt x="22" y="238"/>
                  </a:lnTo>
                  <a:lnTo>
                    <a:pt x="27" y="245"/>
                  </a:lnTo>
                  <a:lnTo>
                    <a:pt x="33" y="249"/>
                  </a:lnTo>
                  <a:lnTo>
                    <a:pt x="39" y="254"/>
                  </a:lnTo>
                  <a:lnTo>
                    <a:pt x="45" y="260"/>
                  </a:lnTo>
                  <a:lnTo>
                    <a:pt x="53" y="265"/>
                  </a:lnTo>
                  <a:lnTo>
                    <a:pt x="58" y="268"/>
                  </a:lnTo>
                  <a:lnTo>
                    <a:pt x="66" y="270"/>
                  </a:lnTo>
                  <a:lnTo>
                    <a:pt x="73" y="274"/>
                  </a:lnTo>
                  <a:lnTo>
                    <a:pt x="81" y="278"/>
                  </a:lnTo>
                  <a:lnTo>
                    <a:pt x="88" y="280"/>
                  </a:lnTo>
                  <a:lnTo>
                    <a:pt x="95" y="281"/>
                  </a:lnTo>
                  <a:lnTo>
                    <a:pt x="101" y="282"/>
                  </a:lnTo>
                  <a:lnTo>
                    <a:pt x="109" y="284"/>
                  </a:lnTo>
                  <a:lnTo>
                    <a:pt x="115" y="285"/>
                  </a:lnTo>
                  <a:lnTo>
                    <a:pt x="121" y="286"/>
                  </a:lnTo>
                  <a:lnTo>
                    <a:pt x="128" y="286"/>
                  </a:lnTo>
                  <a:lnTo>
                    <a:pt x="134" y="288"/>
                  </a:lnTo>
                  <a:lnTo>
                    <a:pt x="143" y="286"/>
                  </a:lnTo>
                  <a:lnTo>
                    <a:pt x="152" y="286"/>
                  </a:lnTo>
                  <a:lnTo>
                    <a:pt x="159" y="284"/>
                  </a:lnTo>
                  <a:lnTo>
                    <a:pt x="162" y="282"/>
                  </a:lnTo>
                  <a:lnTo>
                    <a:pt x="162" y="278"/>
                  </a:lnTo>
                  <a:lnTo>
                    <a:pt x="162" y="274"/>
                  </a:lnTo>
                  <a:lnTo>
                    <a:pt x="163" y="269"/>
                  </a:lnTo>
                  <a:lnTo>
                    <a:pt x="165" y="264"/>
                  </a:lnTo>
                  <a:lnTo>
                    <a:pt x="165" y="256"/>
                  </a:lnTo>
                  <a:lnTo>
                    <a:pt x="165" y="247"/>
                  </a:lnTo>
                  <a:lnTo>
                    <a:pt x="165" y="237"/>
                  </a:lnTo>
                  <a:lnTo>
                    <a:pt x="166" y="227"/>
                  </a:lnTo>
                  <a:lnTo>
                    <a:pt x="166" y="222"/>
                  </a:lnTo>
                  <a:lnTo>
                    <a:pt x="166" y="215"/>
                  </a:lnTo>
                  <a:lnTo>
                    <a:pt x="166" y="208"/>
                  </a:lnTo>
                  <a:lnTo>
                    <a:pt x="167" y="204"/>
                  </a:lnTo>
                  <a:lnTo>
                    <a:pt x="167" y="196"/>
                  </a:lnTo>
                  <a:lnTo>
                    <a:pt x="169" y="191"/>
                  </a:lnTo>
                  <a:lnTo>
                    <a:pt x="169" y="184"/>
                  </a:lnTo>
                  <a:lnTo>
                    <a:pt x="169" y="177"/>
                  </a:lnTo>
                  <a:lnTo>
                    <a:pt x="169" y="171"/>
                  </a:lnTo>
                  <a:lnTo>
                    <a:pt x="169" y="164"/>
                  </a:lnTo>
                  <a:lnTo>
                    <a:pt x="169" y="156"/>
                  </a:lnTo>
                  <a:lnTo>
                    <a:pt x="170" y="151"/>
                  </a:lnTo>
                  <a:lnTo>
                    <a:pt x="170" y="142"/>
                  </a:lnTo>
                  <a:lnTo>
                    <a:pt x="171" y="136"/>
                  </a:lnTo>
                  <a:lnTo>
                    <a:pt x="173" y="128"/>
                  </a:lnTo>
                  <a:lnTo>
                    <a:pt x="173" y="122"/>
                  </a:lnTo>
                  <a:lnTo>
                    <a:pt x="173" y="112"/>
                  </a:lnTo>
                  <a:lnTo>
                    <a:pt x="174" y="102"/>
                  </a:lnTo>
                  <a:lnTo>
                    <a:pt x="175" y="93"/>
                  </a:lnTo>
                  <a:lnTo>
                    <a:pt x="177" y="83"/>
                  </a:lnTo>
                  <a:lnTo>
                    <a:pt x="177" y="72"/>
                  </a:lnTo>
                  <a:lnTo>
                    <a:pt x="177" y="62"/>
                  </a:lnTo>
                  <a:lnTo>
                    <a:pt x="178" y="52"/>
                  </a:lnTo>
                  <a:lnTo>
                    <a:pt x="181" y="44"/>
                  </a:lnTo>
                  <a:lnTo>
                    <a:pt x="181" y="35"/>
                  </a:lnTo>
                  <a:lnTo>
                    <a:pt x="181" y="27"/>
                  </a:lnTo>
                  <a:lnTo>
                    <a:pt x="181" y="20"/>
                  </a:lnTo>
                  <a:lnTo>
                    <a:pt x="182" y="15"/>
                  </a:lnTo>
                  <a:lnTo>
                    <a:pt x="183" y="5"/>
                  </a:lnTo>
                  <a:lnTo>
                    <a:pt x="185" y="4"/>
                  </a:lnTo>
                  <a:lnTo>
                    <a:pt x="185" y="4"/>
                  </a:lnTo>
                  <a:close/>
                </a:path>
              </a:pathLst>
            </a:custGeom>
            <a:solidFill>
              <a:srgbClr val="FF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62"/>
            <p:cNvSpPr>
              <a:spLocks/>
            </p:cNvSpPr>
            <p:nvPr/>
          </p:nvSpPr>
          <p:spPr bwMode="auto">
            <a:xfrm>
              <a:off x="6421449" y="2125642"/>
              <a:ext cx="98425" cy="166688"/>
            </a:xfrm>
            <a:custGeom>
              <a:avLst/>
              <a:gdLst/>
              <a:ahLst/>
              <a:cxnLst>
                <a:cxn ang="0">
                  <a:pos x="63" y="34"/>
                </a:cxn>
                <a:cxn ang="0">
                  <a:pos x="77" y="29"/>
                </a:cxn>
                <a:cxn ang="0">
                  <a:pos x="93" y="23"/>
                </a:cxn>
                <a:cxn ang="0">
                  <a:pos x="111" y="23"/>
                </a:cxn>
                <a:cxn ang="0">
                  <a:pos x="124" y="2"/>
                </a:cxn>
                <a:cxn ang="0">
                  <a:pos x="112" y="0"/>
                </a:cxn>
                <a:cxn ang="0">
                  <a:pos x="100" y="0"/>
                </a:cxn>
                <a:cxn ang="0">
                  <a:pos x="78" y="3"/>
                </a:cxn>
                <a:cxn ang="0">
                  <a:pos x="59" y="10"/>
                </a:cxn>
                <a:cxn ang="0">
                  <a:pos x="43" y="21"/>
                </a:cxn>
                <a:cxn ang="0">
                  <a:pos x="27" y="35"/>
                </a:cxn>
                <a:cxn ang="0">
                  <a:pos x="20" y="44"/>
                </a:cxn>
                <a:cxn ang="0">
                  <a:pos x="15" y="54"/>
                </a:cxn>
                <a:cxn ang="0">
                  <a:pos x="10" y="65"/>
                </a:cxn>
                <a:cxn ang="0">
                  <a:pos x="7" y="77"/>
                </a:cxn>
                <a:cxn ang="0">
                  <a:pos x="4" y="91"/>
                </a:cxn>
                <a:cxn ang="0">
                  <a:pos x="3" y="104"/>
                </a:cxn>
                <a:cxn ang="0">
                  <a:pos x="2" y="126"/>
                </a:cxn>
                <a:cxn ang="0">
                  <a:pos x="4" y="144"/>
                </a:cxn>
                <a:cxn ang="0">
                  <a:pos x="11" y="161"/>
                </a:cxn>
                <a:cxn ang="0">
                  <a:pos x="20" y="175"/>
                </a:cxn>
                <a:cxn ang="0">
                  <a:pos x="27" y="188"/>
                </a:cxn>
                <a:cxn ang="0">
                  <a:pos x="35" y="197"/>
                </a:cxn>
                <a:cxn ang="0">
                  <a:pos x="45" y="206"/>
                </a:cxn>
                <a:cxn ang="0">
                  <a:pos x="53" y="209"/>
                </a:cxn>
                <a:cxn ang="0">
                  <a:pos x="108" y="185"/>
                </a:cxn>
                <a:cxn ang="0">
                  <a:pos x="53" y="179"/>
                </a:cxn>
                <a:cxn ang="0">
                  <a:pos x="41" y="166"/>
                </a:cxn>
                <a:cxn ang="0">
                  <a:pos x="32" y="150"/>
                </a:cxn>
                <a:cxn ang="0">
                  <a:pos x="27" y="139"/>
                </a:cxn>
                <a:cxn ang="0">
                  <a:pos x="24" y="126"/>
                </a:cxn>
                <a:cxn ang="0">
                  <a:pos x="24" y="114"/>
                </a:cxn>
                <a:cxn ang="0">
                  <a:pos x="26" y="97"/>
                </a:cxn>
                <a:cxn ang="0">
                  <a:pos x="30" y="80"/>
                </a:cxn>
                <a:cxn ang="0">
                  <a:pos x="37" y="62"/>
                </a:cxn>
                <a:cxn ang="0">
                  <a:pos x="49" y="46"/>
                </a:cxn>
                <a:cxn ang="0">
                  <a:pos x="57" y="39"/>
                </a:cxn>
              </a:cxnLst>
              <a:rect l="0" t="0" r="r" b="b"/>
              <a:pathLst>
                <a:path w="124" h="209">
                  <a:moveTo>
                    <a:pt x="57" y="39"/>
                  </a:moveTo>
                  <a:lnTo>
                    <a:pt x="63" y="34"/>
                  </a:lnTo>
                  <a:lnTo>
                    <a:pt x="70" y="31"/>
                  </a:lnTo>
                  <a:lnTo>
                    <a:pt x="77" y="29"/>
                  </a:lnTo>
                  <a:lnTo>
                    <a:pt x="85" y="26"/>
                  </a:lnTo>
                  <a:lnTo>
                    <a:pt x="93" y="23"/>
                  </a:lnTo>
                  <a:lnTo>
                    <a:pt x="101" y="23"/>
                  </a:lnTo>
                  <a:lnTo>
                    <a:pt x="111" y="23"/>
                  </a:lnTo>
                  <a:lnTo>
                    <a:pt x="121" y="26"/>
                  </a:lnTo>
                  <a:lnTo>
                    <a:pt x="124" y="2"/>
                  </a:lnTo>
                  <a:lnTo>
                    <a:pt x="119" y="2"/>
                  </a:lnTo>
                  <a:lnTo>
                    <a:pt x="112" y="0"/>
                  </a:lnTo>
                  <a:lnTo>
                    <a:pt x="105" y="0"/>
                  </a:lnTo>
                  <a:lnTo>
                    <a:pt x="100" y="0"/>
                  </a:lnTo>
                  <a:lnTo>
                    <a:pt x="88" y="0"/>
                  </a:lnTo>
                  <a:lnTo>
                    <a:pt x="78" y="3"/>
                  </a:lnTo>
                  <a:lnTo>
                    <a:pt x="69" y="6"/>
                  </a:lnTo>
                  <a:lnTo>
                    <a:pt x="59" y="10"/>
                  </a:lnTo>
                  <a:lnTo>
                    <a:pt x="50" y="15"/>
                  </a:lnTo>
                  <a:lnTo>
                    <a:pt x="43" y="21"/>
                  </a:lnTo>
                  <a:lnTo>
                    <a:pt x="34" y="27"/>
                  </a:lnTo>
                  <a:lnTo>
                    <a:pt x="27" y="35"/>
                  </a:lnTo>
                  <a:lnTo>
                    <a:pt x="23" y="38"/>
                  </a:lnTo>
                  <a:lnTo>
                    <a:pt x="20" y="44"/>
                  </a:lnTo>
                  <a:lnTo>
                    <a:pt x="16" y="49"/>
                  </a:lnTo>
                  <a:lnTo>
                    <a:pt x="15" y="54"/>
                  </a:lnTo>
                  <a:lnTo>
                    <a:pt x="12" y="60"/>
                  </a:lnTo>
                  <a:lnTo>
                    <a:pt x="10" y="65"/>
                  </a:lnTo>
                  <a:lnTo>
                    <a:pt x="8" y="72"/>
                  </a:lnTo>
                  <a:lnTo>
                    <a:pt x="7" y="77"/>
                  </a:lnTo>
                  <a:lnTo>
                    <a:pt x="4" y="84"/>
                  </a:lnTo>
                  <a:lnTo>
                    <a:pt x="4" y="91"/>
                  </a:lnTo>
                  <a:lnTo>
                    <a:pt x="3" y="97"/>
                  </a:lnTo>
                  <a:lnTo>
                    <a:pt x="3" y="104"/>
                  </a:lnTo>
                  <a:lnTo>
                    <a:pt x="0" y="115"/>
                  </a:lnTo>
                  <a:lnTo>
                    <a:pt x="2" y="126"/>
                  </a:lnTo>
                  <a:lnTo>
                    <a:pt x="2" y="135"/>
                  </a:lnTo>
                  <a:lnTo>
                    <a:pt x="4" y="144"/>
                  </a:lnTo>
                  <a:lnTo>
                    <a:pt x="8" y="153"/>
                  </a:lnTo>
                  <a:lnTo>
                    <a:pt x="11" y="161"/>
                  </a:lnTo>
                  <a:lnTo>
                    <a:pt x="15" y="167"/>
                  </a:lnTo>
                  <a:lnTo>
                    <a:pt x="20" y="175"/>
                  </a:lnTo>
                  <a:lnTo>
                    <a:pt x="23" y="181"/>
                  </a:lnTo>
                  <a:lnTo>
                    <a:pt x="27" y="188"/>
                  </a:lnTo>
                  <a:lnTo>
                    <a:pt x="31" y="193"/>
                  </a:lnTo>
                  <a:lnTo>
                    <a:pt x="35" y="197"/>
                  </a:lnTo>
                  <a:lnTo>
                    <a:pt x="42" y="202"/>
                  </a:lnTo>
                  <a:lnTo>
                    <a:pt x="45" y="206"/>
                  </a:lnTo>
                  <a:lnTo>
                    <a:pt x="47" y="209"/>
                  </a:lnTo>
                  <a:lnTo>
                    <a:pt x="53" y="209"/>
                  </a:lnTo>
                  <a:lnTo>
                    <a:pt x="109" y="208"/>
                  </a:lnTo>
                  <a:lnTo>
                    <a:pt x="108" y="185"/>
                  </a:lnTo>
                  <a:lnTo>
                    <a:pt x="57" y="185"/>
                  </a:lnTo>
                  <a:lnTo>
                    <a:pt x="53" y="179"/>
                  </a:lnTo>
                  <a:lnTo>
                    <a:pt x="47" y="174"/>
                  </a:lnTo>
                  <a:lnTo>
                    <a:pt x="41" y="166"/>
                  </a:lnTo>
                  <a:lnTo>
                    <a:pt x="35" y="157"/>
                  </a:lnTo>
                  <a:lnTo>
                    <a:pt x="32" y="150"/>
                  </a:lnTo>
                  <a:lnTo>
                    <a:pt x="30" y="144"/>
                  </a:lnTo>
                  <a:lnTo>
                    <a:pt x="27" y="139"/>
                  </a:lnTo>
                  <a:lnTo>
                    <a:pt x="26" y="132"/>
                  </a:lnTo>
                  <a:lnTo>
                    <a:pt x="24" y="126"/>
                  </a:lnTo>
                  <a:lnTo>
                    <a:pt x="24" y="119"/>
                  </a:lnTo>
                  <a:lnTo>
                    <a:pt x="24" y="114"/>
                  </a:lnTo>
                  <a:lnTo>
                    <a:pt x="26" y="107"/>
                  </a:lnTo>
                  <a:lnTo>
                    <a:pt x="26" y="97"/>
                  </a:lnTo>
                  <a:lnTo>
                    <a:pt x="27" y="89"/>
                  </a:lnTo>
                  <a:lnTo>
                    <a:pt x="30" y="80"/>
                  </a:lnTo>
                  <a:lnTo>
                    <a:pt x="34" y="72"/>
                  </a:lnTo>
                  <a:lnTo>
                    <a:pt x="37" y="62"/>
                  </a:lnTo>
                  <a:lnTo>
                    <a:pt x="43" y="54"/>
                  </a:lnTo>
                  <a:lnTo>
                    <a:pt x="49" y="46"/>
                  </a:lnTo>
                  <a:lnTo>
                    <a:pt x="57" y="39"/>
                  </a:lnTo>
                  <a:lnTo>
                    <a:pt x="5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63"/>
            <p:cNvSpPr>
              <a:spLocks/>
            </p:cNvSpPr>
            <p:nvPr/>
          </p:nvSpPr>
          <p:spPr bwMode="auto">
            <a:xfrm>
              <a:off x="6586549" y="2000230"/>
              <a:ext cx="223837" cy="381000"/>
            </a:xfrm>
            <a:custGeom>
              <a:avLst/>
              <a:gdLst/>
              <a:ahLst/>
              <a:cxnLst>
                <a:cxn ang="0">
                  <a:pos x="43" y="420"/>
                </a:cxn>
                <a:cxn ang="0">
                  <a:pos x="35" y="399"/>
                </a:cxn>
                <a:cxn ang="0">
                  <a:pos x="29" y="374"/>
                </a:cxn>
                <a:cxn ang="0">
                  <a:pos x="27" y="347"/>
                </a:cxn>
                <a:cxn ang="0">
                  <a:pos x="24" y="328"/>
                </a:cxn>
                <a:cxn ang="0">
                  <a:pos x="24" y="307"/>
                </a:cxn>
                <a:cxn ang="0">
                  <a:pos x="24" y="285"/>
                </a:cxn>
                <a:cxn ang="0">
                  <a:pos x="24" y="262"/>
                </a:cxn>
                <a:cxn ang="0">
                  <a:pos x="25" y="239"/>
                </a:cxn>
                <a:cxn ang="0">
                  <a:pos x="27" y="212"/>
                </a:cxn>
                <a:cxn ang="0">
                  <a:pos x="29" y="187"/>
                </a:cxn>
                <a:cxn ang="0">
                  <a:pos x="33" y="158"/>
                </a:cxn>
                <a:cxn ang="0">
                  <a:pos x="38" y="129"/>
                </a:cxn>
                <a:cxn ang="0">
                  <a:pos x="44" y="99"/>
                </a:cxn>
                <a:cxn ang="0">
                  <a:pos x="52" y="70"/>
                </a:cxn>
                <a:cxn ang="0">
                  <a:pos x="60" y="37"/>
                </a:cxn>
                <a:cxn ang="0">
                  <a:pos x="73" y="8"/>
                </a:cxn>
                <a:cxn ang="0">
                  <a:pos x="42" y="21"/>
                </a:cxn>
                <a:cxn ang="0">
                  <a:pos x="32" y="53"/>
                </a:cxn>
                <a:cxn ang="0">
                  <a:pos x="24" y="86"/>
                </a:cxn>
                <a:cxn ang="0">
                  <a:pos x="16" y="115"/>
                </a:cxn>
                <a:cxn ang="0">
                  <a:pos x="12" y="146"/>
                </a:cxn>
                <a:cxn ang="0">
                  <a:pos x="8" y="177"/>
                </a:cxn>
                <a:cxn ang="0">
                  <a:pos x="4" y="204"/>
                </a:cxn>
                <a:cxn ang="0">
                  <a:pos x="3" y="232"/>
                </a:cxn>
                <a:cxn ang="0">
                  <a:pos x="0" y="258"/>
                </a:cxn>
                <a:cxn ang="0">
                  <a:pos x="0" y="284"/>
                </a:cxn>
                <a:cxn ang="0">
                  <a:pos x="1" y="308"/>
                </a:cxn>
                <a:cxn ang="0">
                  <a:pos x="1" y="329"/>
                </a:cxn>
                <a:cxn ang="0">
                  <a:pos x="3" y="350"/>
                </a:cxn>
                <a:cxn ang="0">
                  <a:pos x="5" y="368"/>
                </a:cxn>
                <a:cxn ang="0">
                  <a:pos x="8" y="387"/>
                </a:cxn>
                <a:cxn ang="0">
                  <a:pos x="16" y="416"/>
                </a:cxn>
                <a:cxn ang="0">
                  <a:pos x="25" y="437"/>
                </a:cxn>
                <a:cxn ang="0">
                  <a:pos x="35" y="451"/>
                </a:cxn>
                <a:cxn ang="0">
                  <a:pos x="55" y="460"/>
                </a:cxn>
                <a:cxn ang="0">
                  <a:pos x="74" y="463"/>
                </a:cxn>
                <a:cxn ang="0">
                  <a:pos x="99" y="467"/>
                </a:cxn>
                <a:cxn ang="0">
                  <a:pos x="126" y="469"/>
                </a:cxn>
                <a:cxn ang="0">
                  <a:pos x="157" y="473"/>
                </a:cxn>
                <a:cxn ang="0">
                  <a:pos x="184" y="475"/>
                </a:cxn>
                <a:cxn ang="0">
                  <a:pos x="213" y="476"/>
                </a:cxn>
                <a:cxn ang="0">
                  <a:pos x="238" y="477"/>
                </a:cxn>
                <a:cxn ang="0">
                  <a:pos x="260" y="479"/>
                </a:cxn>
                <a:cxn ang="0">
                  <a:pos x="276" y="480"/>
                </a:cxn>
                <a:cxn ang="0">
                  <a:pos x="273" y="456"/>
                </a:cxn>
                <a:cxn ang="0">
                  <a:pos x="246" y="455"/>
                </a:cxn>
                <a:cxn ang="0">
                  <a:pos x="219" y="453"/>
                </a:cxn>
                <a:cxn ang="0">
                  <a:pos x="192" y="451"/>
                </a:cxn>
                <a:cxn ang="0">
                  <a:pos x="165" y="449"/>
                </a:cxn>
                <a:cxn ang="0">
                  <a:pos x="140" y="448"/>
                </a:cxn>
                <a:cxn ang="0">
                  <a:pos x="114" y="445"/>
                </a:cxn>
                <a:cxn ang="0">
                  <a:pos x="94" y="441"/>
                </a:cxn>
                <a:cxn ang="0">
                  <a:pos x="75" y="440"/>
                </a:cxn>
                <a:cxn ang="0">
                  <a:pos x="62" y="437"/>
                </a:cxn>
                <a:cxn ang="0">
                  <a:pos x="52" y="434"/>
                </a:cxn>
              </a:cxnLst>
              <a:rect l="0" t="0" r="r" b="b"/>
              <a:pathLst>
                <a:path w="281" h="480">
                  <a:moveTo>
                    <a:pt x="52" y="434"/>
                  </a:moveTo>
                  <a:lnTo>
                    <a:pt x="47" y="428"/>
                  </a:lnTo>
                  <a:lnTo>
                    <a:pt x="43" y="420"/>
                  </a:lnTo>
                  <a:lnTo>
                    <a:pt x="39" y="414"/>
                  </a:lnTo>
                  <a:lnTo>
                    <a:pt x="38" y="407"/>
                  </a:lnTo>
                  <a:lnTo>
                    <a:pt x="35" y="399"/>
                  </a:lnTo>
                  <a:lnTo>
                    <a:pt x="33" y="393"/>
                  </a:lnTo>
                  <a:lnTo>
                    <a:pt x="31" y="383"/>
                  </a:lnTo>
                  <a:lnTo>
                    <a:pt x="29" y="374"/>
                  </a:lnTo>
                  <a:lnTo>
                    <a:pt x="28" y="363"/>
                  </a:lnTo>
                  <a:lnTo>
                    <a:pt x="28" y="352"/>
                  </a:lnTo>
                  <a:lnTo>
                    <a:pt x="27" y="347"/>
                  </a:lnTo>
                  <a:lnTo>
                    <a:pt x="25" y="340"/>
                  </a:lnTo>
                  <a:lnTo>
                    <a:pt x="24" y="333"/>
                  </a:lnTo>
                  <a:lnTo>
                    <a:pt x="24" y="328"/>
                  </a:lnTo>
                  <a:lnTo>
                    <a:pt x="24" y="320"/>
                  </a:lnTo>
                  <a:lnTo>
                    <a:pt x="24" y="315"/>
                  </a:lnTo>
                  <a:lnTo>
                    <a:pt x="24" y="307"/>
                  </a:lnTo>
                  <a:lnTo>
                    <a:pt x="24" y="301"/>
                  </a:lnTo>
                  <a:lnTo>
                    <a:pt x="24" y="293"/>
                  </a:lnTo>
                  <a:lnTo>
                    <a:pt x="24" y="285"/>
                  </a:lnTo>
                  <a:lnTo>
                    <a:pt x="24" y="277"/>
                  </a:lnTo>
                  <a:lnTo>
                    <a:pt x="24" y="270"/>
                  </a:lnTo>
                  <a:lnTo>
                    <a:pt x="24" y="262"/>
                  </a:lnTo>
                  <a:lnTo>
                    <a:pt x="24" y="254"/>
                  </a:lnTo>
                  <a:lnTo>
                    <a:pt x="24" y="246"/>
                  </a:lnTo>
                  <a:lnTo>
                    <a:pt x="25" y="239"/>
                  </a:lnTo>
                  <a:lnTo>
                    <a:pt x="25" y="230"/>
                  </a:lnTo>
                  <a:lnTo>
                    <a:pt x="25" y="222"/>
                  </a:lnTo>
                  <a:lnTo>
                    <a:pt x="27" y="212"/>
                  </a:lnTo>
                  <a:lnTo>
                    <a:pt x="28" y="204"/>
                  </a:lnTo>
                  <a:lnTo>
                    <a:pt x="28" y="195"/>
                  </a:lnTo>
                  <a:lnTo>
                    <a:pt x="29" y="187"/>
                  </a:lnTo>
                  <a:lnTo>
                    <a:pt x="31" y="177"/>
                  </a:lnTo>
                  <a:lnTo>
                    <a:pt x="33" y="168"/>
                  </a:lnTo>
                  <a:lnTo>
                    <a:pt x="33" y="158"/>
                  </a:lnTo>
                  <a:lnTo>
                    <a:pt x="35" y="149"/>
                  </a:lnTo>
                  <a:lnTo>
                    <a:pt x="36" y="138"/>
                  </a:lnTo>
                  <a:lnTo>
                    <a:pt x="38" y="129"/>
                  </a:lnTo>
                  <a:lnTo>
                    <a:pt x="40" y="119"/>
                  </a:lnTo>
                  <a:lnTo>
                    <a:pt x="43" y="110"/>
                  </a:lnTo>
                  <a:lnTo>
                    <a:pt x="44" y="99"/>
                  </a:lnTo>
                  <a:lnTo>
                    <a:pt x="47" y="90"/>
                  </a:lnTo>
                  <a:lnTo>
                    <a:pt x="50" y="79"/>
                  </a:lnTo>
                  <a:lnTo>
                    <a:pt x="52" y="70"/>
                  </a:lnTo>
                  <a:lnTo>
                    <a:pt x="55" y="58"/>
                  </a:lnTo>
                  <a:lnTo>
                    <a:pt x="58" y="48"/>
                  </a:lnTo>
                  <a:lnTo>
                    <a:pt x="60" y="37"/>
                  </a:lnTo>
                  <a:lnTo>
                    <a:pt x="64" y="28"/>
                  </a:lnTo>
                  <a:lnTo>
                    <a:pt x="68" y="17"/>
                  </a:lnTo>
                  <a:lnTo>
                    <a:pt x="73" y="8"/>
                  </a:lnTo>
                  <a:lnTo>
                    <a:pt x="50" y="0"/>
                  </a:lnTo>
                  <a:lnTo>
                    <a:pt x="46" y="10"/>
                  </a:lnTo>
                  <a:lnTo>
                    <a:pt x="42" y="21"/>
                  </a:lnTo>
                  <a:lnTo>
                    <a:pt x="38" y="31"/>
                  </a:lnTo>
                  <a:lnTo>
                    <a:pt x="35" y="43"/>
                  </a:lnTo>
                  <a:lnTo>
                    <a:pt x="32" y="53"/>
                  </a:lnTo>
                  <a:lnTo>
                    <a:pt x="29" y="64"/>
                  </a:lnTo>
                  <a:lnTo>
                    <a:pt x="27" y="75"/>
                  </a:lnTo>
                  <a:lnTo>
                    <a:pt x="24" y="86"/>
                  </a:lnTo>
                  <a:lnTo>
                    <a:pt x="21" y="95"/>
                  </a:lnTo>
                  <a:lnTo>
                    <a:pt x="19" y="106"/>
                  </a:lnTo>
                  <a:lnTo>
                    <a:pt x="16" y="115"/>
                  </a:lnTo>
                  <a:lnTo>
                    <a:pt x="16" y="128"/>
                  </a:lnTo>
                  <a:lnTo>
                    <a:pt x="12" y="137"/>
                  </a:lnTo>
                  <a:lnTo>
                    <a:pt x="12" y="146"/>
                  </a:lnTo>
                  <a:lnTo>
                    <a:pt x="9" y="157"/>
                  </a:lnTo>
                  <a:lnTo>
                    <a:pt x="9" y="168"/>
                  </a:lnTo>
                  <a:lnTo>
                    <a:pt x="8" y="177"/>
                  </a:lnTo>
                  <a:lnTo>
                    <a:pt x="7" y="187"/>
                  </a:lnTo>
                  <a:lnTo>
                    <a:pt x="4" y="195"/>
                  </a:lnTo>
                  <a:lnTo>
                    <a:pt x="4" y="204"/>
                  </a:lnTo>
                  <a:lnTo>
                    <a:pt x="3" y="214"/>
                  </a:lnTo>
                  <a:lnTo>
                    <a:pt x="3" y="223"/>
                  </a:lnTo>
                  <a:lnTo>
                    <a:pt x="3" y="232"/>
                  </a:lnTo>
                  <a:lnTo>
                    <a:pt x="3" y="242"/>
                  </a:lnTo>
                  <a:lnTo>
                    <a:pt x="1" y="250"/>
                  </a:lnTo>
                  <a:lnTo>
                    <a:pt x="0" y="258"/>
                  </a:lnTo>
                  <a:lnTo>
                    <a:pt x="0" y="266"/>
                  </a:lnTo>
                  <a:lnTo>
                    <a:pt x="0" y="276"/>
                  </a:lnTo>
                  <a:lnTo>
                    <a:pt x="0" y="284"/>
                  </a:lnTo>
                  <a:lnTo>
                    <a:pt x="0" y="292"/>
                  </a:lnTo>
                  <a:lnTo>
                    <a:pt x="0" y="300"/>
                  </a:lnTo>
                  <a:lnTo>
                    <a:pt x="1" y="308"/>
                  </a:lnTo>
                  <a:lnTo>
                    <a:pt x="1" y="315"/>
                  </a:lnTo>
                  <a:lnTo>
                    <a:pt x="1" y="321"/>
                  </a:lnTo>
                  <a:lnTo>
                    <a:pt x="1" y="329"/>
                  </a:lnTo>
                  <a:lnTo>
                    <a:pt x="3" y="336"/>
                  </a:lnTo>
                  <a:lnTo>
                    <a:pt x="3" y="343"/>
                  </a:lnTo>
                  <a:lnTo>
                    <a:pt x="3" y="350"/>
                  </a:lnTo>
                  <a:lnTo>
                    <a:pt x="4" y="355"/>
                  </a:lnTo>
                  <a:lnTo>
                    <a:pt x="5" y="363"/>
                  </a:lnTo>
                  <a:lnTo>
                    <a:pt x="5" y="368"/>
                  </a:lnTo>
                  <a:lnTo>
                    <a:pt x="7" y="374"/>
                  </a:lnTo>
                  <a:lnTo>
                    <a:pt x="8" y="381"/>
                  </a:lnTo>
                  <a:lnTo>
                    <a:pt x="8" y="387"/>
                  </a:lnTo>
                  <a:lnTo>
                    <a:pt x="12" y="397"/>
                  </a:lnTo>
                  <a:lnTo>
                    <a:pt x="15" y="407"/>
                  </a:lnTo>
                  <a:lnTo>
                    <a:pt x="16" y="416"/>
                  </a:lnTo>
                  <a:lnTo>
                    <a:pt x="20" y="424"/>
                  </a:lnTo>
                  <a:lnTo>
                    <a:pt x="23" y="430"/>
                  </a:lnTo>
                  <a:lnTo>
                    <a:pt x="25" y="437"/>
                  </a:lnTo>
                  <a:lnTo>
                    <a:pt x="29" y="442"/>
                  </a:lnTo>
                  <a:lnTo>
                    <a:pt x="32" y="448"/>
                  </a:lnTo>
                  <a:lnTo>
                    <a:pt x="35" y="451"/>
                  </a:lnTo>
                  <a:lnTo>
                    <a:pt x="39" y="455"/>
                  </a:lnTo>
                  <a:lnTo>
                    <a:pt x="46" y="457"/>
                  </a:lnTo>
                  <a:lnTo>
                    <a:pt x="55" y="460"/>
                  </a:lnTo>
                  <a:lnTo>
                    <a:pt x="60" y="461"/>
                  </a:lnTo>
                  <a:lnTo>
                    <a:pt x="67" y="463"/>
                  </a:lnTo>
                  <a:lnTo>
                    <a:pt x="74" y="463"/>
                  </a:lnTo>
                  <a:lnTo>
                    <a:pt x="82" y="465"/>
                  </a:lnTo>
                  <a:lnTo>
                    <a:pt x="90" y="465"/>
                  </a:lnTo>
                  <a:lnTo>
                    <a:pt x="99" y="467"/>
                  </a:lnTo>
                  <a:lnTo>
                    <a:pt x="109" y="467"/>
                  </a:lnTo>
                  <a:lnTo>
                    <a:pt x="118" y="469"/>
                  </a:lnTo>
                  <a:lnTo>
                    <a:pt x="126" y="469"/>
                  </a:lnTo>
                  <a:lnTo>
                    <a:pt x="136" y="472"/>
                  </a:lnTo>
                  <a:lnTo>
                    <a:pt x="147" y="472"/>
                  </a:lnTo>
                  <a:lnTo>
                    <a:pt x="157" y="473"/>
                  </a:lnTo>
                  <a:lnTo>
                    <a:pt x="167" y="473"/>
                  </a:lnTo>
                  <a:lnTo>
                    <a:pt x="175" y="475"/>
                  </a:lnTo>
                  <a:lnTo>
                    <a:pt x="184" y="475"/>
                  </a:lnTo>
                  <a:lnTo>
                    <a:pt x="195" y="476"/>
                  </a:lnTo>
                  <a:lnTo>
                    <a:pt x="203" y="476"/>
                  </a:lnTo>
                  <a:lnTo>
                    <a:pt x="213" y="476"/>
                  </a:lnTo>
                  <a:lnTo>
                    <a:pt x="222" y="476"/>
                  </a:lnTo>
                  <a:lnTo>
                    <a:pt x="231" y="477"/>
                  </a:lnTo>
                  <a:lnTo>
                    <a:pt x="238" y="477"/>
                  </a:lnTo>
                  <a:lnTo>
                    <a:pt x="246" y="477"/>
                  </a:lnTo>
                  <a:lnTo>
                    <a:pt x="253" y="477"/>
                  </a:lnTo>
                  <a:lnTo>
                    <a:pt x="260" y="479"/>
                  </a:lnTo>
                  <a:lnTo>
                    <a:pt x="265" y="479"/>
                  </a:lnTo>
                  <a:lnTo>
                    <a:pt x="272" y="480"/>
                  </a:lnTo>
                  <a:lnTo>
                    <a:pt x="276" y="480"/>
                  </a:lnTo>
                  <a:lnTo>
                    <a:pt x="281" y="480"/>
                  </a:lnTo>
                  <a:lnTo>
                    <a:pt x="281" y="457"/>
                  </a:lnTo>
                  <a:lnTo>
                    <a:pt x="273" y="456"/>
                  </a:lnTo>
                  <a:lnTo>
                    <a:pt x="265" y="455"/>
                  </a:lnTo>
                  <a:lnTo>
                    <a:pt x="256" y="455"/>
                  </a:lnTo>
                  <a:lnTo>
                    <a:pt x="246" y="455"/>
                  </a:lnTo>
                  <a:lnTo>
                    <a:pt x="238" y="453"/>
                  </a:lnTo>
                  <a:lnTo>
                    <a:pt x="229" y="453"/>
                  </a:lnTo>
                  <a:lnTo>
                    <a:pt x="219" y="453"/>
                  </a:lnTo>
                  <a:lnTo>
                    <a:pt x="211" y="453"/>
                  </a:lnTo>
                  <a:lnTo>
                    <a:pt x="202" y="452"/>
                  </a:lnTo>
                  <a:lnTo>
                    <a:pt x="192" y="451"/>
                  </a:lnTo>
                  <a:lnTo>
                    <a:pt x="183" y="449"/>
                  </a:lnTo>
                  <a:lnTo>
                    <a:pt x="175" y="449"/>
                  </a:lnTo>
                  <a:lnTo>
                    <a:pt x="165" y="449"/>
                  </a:lnTo>
                  <a:lnTo>
                    <a:pt x="156" y="449"/>
                  </a:lnTo>
                  <a:lnTo>
                    <a:pt x="148" y="448"/>
                  </a:lnTo>
                  <a:lnTo>
                    <a:pt x="140" y="448"/>
                  </a:lnTo>
                  <a:lnTo>
                    <a:pt x="132" y="446"/>
                  </a:lnTo>
                  <a:lnTo>
                    <a:pt x="122" y="445"/>
                  </a:lnTo>
                  <a:lnTo>
                    <a:pt x="114" y="445"/>
                  </a:lnTo>
                  <a:lnTo>
                    <a:pt x="109" y="444"/>
                  </a:lnTo>
                  <a:lnTo>
                    <a:pt x="101" y="442"/>
                  </a:lnTo>
                  <a:lnTo>
                    <a:pt x="94" y="441"/>
                  </a:lnTo>
                  <a:lnTo>
                    <a:pt x="87" y="440"/>
                  </a:lnTo>
                  <a:lnTo>
                    <a:pt x="82" y="440"/>
                  </a:lnTo>
                  <a:lnTo>
                    <a:pt x="75" y="440"/>
                  </a:lnTo>
                  <a:lnTo>
                    <a:pt x="70" y="438"/>
                  </a:lnTo>
                  <a:lnTo>
                    <a:pt x="64" y="437"/>
                  </a:lnTo>
                  <a:lnTo>
                    <a:pt x="62" y="437"/>
                  </a:lnTo>
                  <a:lnTo>
                    <a:pt x="55" y="436"/>
                  </a:lnTo>
                  <a:lnTo>
                    <a:pt x="52" y="434"/>
                  </a:lnTo>
                  <a:lnTo>
                    <a:pt x="52" y="4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64"/>
            <p:cNvSpPr>
              <a:spLocks/>
            </p:cNvSpPr>
            <p:nvPr/>
          </p:nvSpPr>
          <p:spPr bwMode="auto">
            <a:xfrm>
              <a:off x="6865949" y="2360592"/>
              <a:ext cx="274637" cy="161925"/>
            </a:xfrm>
            <a:custGeom>
              <a:avLst/>
              <a:gdLst/>
              <a:ahLst/>
              <a:cxnLst>
                <a:cxn ang="0">
                  <a:pos x="323" y="6"/>
                </a:cxn>
                <a:cxn ang="0">
                  <a:pos x="323" y="22"/>
                </a:cxn>
                <a:cxn ang="0">
                  <a:pos x="323" y="47"/>
                </a:cxn>
                <a:cxn ang="0">
                  <a:pos x="317" y="76"/>
                </a:cxn>
                <a:cxn ang="0">
                  <a:pos x="307" y="98"/>
                </a:cxn>
                <a:cxn ang="0">
                  <a:pos x="299" y="115"/>
                </a:cxn>
                <a:cxn ang="0">
                  <a:pos x="290" y="132"/>
                </a:cxn>
                <a:cxn ang="0">
                  <a:pos x="268" y="148"/>
                </a:cxn>
                <a:cxn ang="0">
                  <a:pos x="240" y="164"/>
                </a:cxn>
                <a:cxn ang="0">
                  <a:pos x="222" y="170"/>
                </a:cxn>
                <a:cxn ang="0">
                  <a:pos x="203" y="175"/>
                </a:cxn>
                <a:cxn ang="0">
                  <a:pos x="183" y="179"/>
                </a:cxn>
                <a:cxn ang="0">
                  <a:pos x="166" y="181"/>
                </a:cxn>
                <a:cxn ang="0">
                  <a:pos x="144" y="179"/>
                </a:cxn>
                <a:cxn ang="0">
                  <a:pos x="125" y="177"/>
                </a:cxn>
                <a:cxn ang="0">
                  <a:pos x="108" y="171"/>
                </a:cxn>
                <a:cxn ang="0">
                  <a:pos x="93" y="164"/>
                </a:cxn>
                <a:cxn ang="0">
                  <a:pos x="66" y="143"/>
                </a:cxn>
                <a:cxn ang="0">
                  <a:pos x="47" y="116"/>
                </a:cxn>
                <a:cxn ang="0">
                  <a:pos x="39" y="98"/>
                </a:cxn>
                <a:cxn ang="0">
                  <a:pos x="32" y="81"/>
                </a:cxn>
                <a:cxn ang="0">
                  <a:pos x="28" y="61"/>
                </a:cxn>
                <a:cxn ang="0">
                  <a:pos x="24" y="39"/>
                </a:cxn>
                <a:cxn ang="0">
                  <a:pos x="24" y="15"/>
                </a:cxn>
                <a:cxn ang="0">
                  <a:pos x="0" y="19"/>
                </a:cxn>
                <a:cxn ang="0">
                  <a:pos x="2" y="50"/>
                </a:cxn>
                <a:cxn ang="0">
                  <a:pos x="7" y="78"/>
                </a:cxn>
                <a:cxn ang="0">
                  <a:pos x="15" y="104"/>
                </a:cxn>
                <a:cxn ang="0">
                  <a:pos x="24" y="125"/>
                </a:cxn>
                <a:cxn ang="0">
                  <a:pos x="37" y="143"/>
                </a:cxn>
                <a:cxn ang="0">
                  <a:pos x="47" y="156"/>
                </a:cxn>
                <a:cxn ang="0">
                  <a:pos x="70" y="178"/>
                </a:cxn>
                <a:cxn ang="0">
                  <a:pos x="98" y="193"/>
                </a:cxn>
                <a:cxn ang="0">
                  <a:pos x="121" y="199"/>
                </a:cxn>
                <a:cxn ang="0">
                  <a:pos x="143" y="202"/>
                </a:cxn>
                <a:cxn ang="0">
                  <a:pos x="166" y="205"/>
                </a:cxn>
                <a:cxn ang="0">
                  <a:pos x="187" y="202"/>
                </a:cxn>
                <a:cxn ang="0">
                  <a:pos x="210" y="198"/>
                </a:cxn>
                <a:cxn ang="0">
                  <a:pos x="232" y="193"/>
                </a:cxn>
                <a:cxn ang="0">
                  <a:pos x="251" y="185"/>
                </a:cxn>
                <a:cxn ang="0">
                  <a:pos x="268" y="175"/>
                </a:cxn>
                <a:cxn ang="0">
                  <a:pos x="284" y="166"/>
                </a:cxn>
                <a:cxn ang="0">
                  <a:pos x="302" y="152"/>
                </a:cxn>
                <a:cxn ang="0">
                  <a:pos x="317" y="135"/>
                </a:cxn>
                <a:cxn ang="0">
                  <a:pos x="327" y="116"/>
                </a:cxn>
                <a:cxn ang="0">
                  <a:pos x="335" y="97"/>
                </a:cxn>
                <a:cxn ang="0">
                  <a:pos x="341" y="78"/>
                </a:cxn>
                <a:cxn ang="0">
                  <a:pos x="345" y="59"/>
                </a:cxn>
                <a:cxn ang="0">
                  <a:pos x="347" y="39"/>
                </a:cxn>
                <a:cxn ang="0">
                  <a:pos x="347" y="15"/>
                </a:cxn>
                <a:cxn ang="0">
                  <a:pos x="347" y="0"/>
                </a:cxn>
              </a:cxnLst>
              <a:rect l="0" t="0" r="r" b="b"/>
              <a:pathLst>
                <a:path w="347" h="205">
                  <a:moveTo>
                    <a:pt x="347" y="0"/>
                  </a:moveTo>
                  <a:lnTo>
                    <a:pt x="323" y="6"/>
                  </a:lnTo>
                  <a:lnTo>
                    <a:pt x="323" y="6"/>
                  </a:lnTo>
                  <a:lnTo>
                    <a:pt x="323" y="7"/>
                  </a:lnTo>
                  <a:lnTo>
                    <a:pt x="323" y="16"/>
                  </a:lnTo>
                  <a:lnTo>
                    <a:pt x="323" y="22"/>
                  </a:lnTo>
                  <a:lnTo>
                    <a:pt x="323" y="30"/>
                  </a:lnTo>
                  <a:lnTo>
                    <a:pt x="323" y="38"/>
                  </a:lnTo>
                  <a:lnTo>
                    <a:pt x="323" y="47"/>
                  </a:lnTo>
                  <a:lnTo>
                    <a:pt x="321" y="57"/>
                  </a:lnTo>
                  <a:lnTo>
                    <a:pt x="319" y="66"/>
                  </a:lnTo>
                  <a:lnTo>
                    <a:pt x="317" y="76"/>
                  </a:lnTo>
                  <a:lnTo>
                    <a:pt x="312" y="88"/>
                  </a:lnTo>
                  <a:lnTo>
                    <a:pt x="310" y="93"/>
                  </a:lnTo>
                  <a:lnTo>
                    <a:pt x="307" y="98"/>
                  </a:lnTo>
                  <a:lnTo>
                    <a:pt x="304" y="104"/>
                  </a:lnTo>
                  <a:lnTo>
                    <a:pt x="303" y="109"/>
                  </a:lnTo>
                  <a:lnTo>
                    <a:pt x="299" y="115"/>
                  </a:lnTo>
                  <a:lnTo>
                    <a:pt x="296" y="121"/>
                  </a:lnTo>
                  <a:lnTo>
                    <a:pt x="294" y="125"/>
                  </a:lnTo>
                  <a:lnTo>
                    <a:pt x="290" y="132"/>
                  </a:lnTo>
                  <a:lnTo>
                    <a:pt x="283" y="137"/>
                  </a:lnTo>
                  <a:lnTo>
                    <a:pt x="277" y="143"/>
                  </a:lnTo>
                  <a:lnTo>
                    <a:pt x="268" y="148"/>
                  </a:lnTo>
                  <a:lnTo>
                    <a:pt x="260" y="155"/>
                  </a:lnTo>
                  <a:lnTo>
                    <a:pt x="251" y="159"/>
                  </a:lnTo>
                  <a:lnTo>
                    <a:pt x="240" y="164"/>
                  </a:lnTo>
                  <a:lnTo>
                    <a:pt x="233" y="166"/>
                  </a:lnTo>
                  <a:lnTo>
                    <a:pt x="228" y="168"/>
                  </a:lnTo>
                  <a:lnTo>
                    <a:pt x="222" y="170"/>
                  </a:lnTo>
                  <a:lnTo>
                    <a:pt x="217" y="174"/>
                  </a:lnTo>
                  <a:lnTo>
                    <a:pt x="210" y="174"/>
                  </a:lnTo>
                  <a:lnTo>
                    <a:pt x="203" y="175"/>
                  </a:lnTo>
                  <a:lnTo>
                    <a:pt x="197" y="177"/>
                  </a:lnTo>
                  <a:lnTo>
                    <a:pt x="191" y="179"/>
                  </a:lnTo>
                  <a:lnTo>
                    <a:pt x="183" y="179"/>
                  </a:lnTo>
                  <a:lnTo>
                    <a:pt x="178" y="179"/>
                  </a:lnTo>
                  <a:lnTo>
                    <a:pt x="171" y="179"/>
                  </a:lnTo>
                  <a:lnTo>
                    <a:pt x="166" y="181"/>
                  </a:lnTo>
                  <a:lnTo>
                    <a:pt x="158" y="179"/>
                  </a:lnTo>
                  <a:lnTo>
                    <a:pt x="152" y="179"/>
                  </a:lnTo>
                  <a:lnTo>
                    <a:pt x="144" y="179"/>
                  </a:lnTo>
                  <a:lnTo>
                    <a:pt x="139" y="179"/>
                  </a:lnTo>
                  <a:lnTo>
                    <a:pt x="132" y="178"/>
                  </a:lnTo>
                  <a:lnTo>
                    <a:pt x="125" y="177"/>
                  </a:lnTo>
                  <a:lnTo>
                    <a:pt x="120" y="175"/>
                  </a:lnTo>
                  <a:lnTo>
                    <a:pt x="115" y="174"/>
                  </a:lnTo>
                  <a:lnTo>
                    <a:pt x="108" y="171"/>
                  </a:lnTo>
                  <a:lnTo>
                    <a:pt x="104" y="170"/>
                  </a:lnTo>
                  <a:lnTo>
                    <a:pt x="98" y="166"/>
                  </a:lnTo>
                  <a:lnTo>
                    <a:pt x="93" y="164"/>
                  </a:lnTo>
                  <a:lnTo>
                    <a:pt x="84" y="158"/>
                  </a:lnTo>
                  <a:lnTo>
                    <a:pt x="76" y="152"/>
                  </a:lnTo>
                  <a:lnTo>
                    <a:pt x="66" y="143"/>
                  </a:lnTo>
                  <a:lnTo>
                    <a:pt x="59" y="135"/>
                  </a:lnTo>
                  <a:lnTo>
                    <a:pt x="53" y="125"/>
                  </a:lnTo>
                  <a:lnTo>
                    <a:pt x="47" y="116"/>
                  </a:lnTo>
                  <a:lnTo>
                    <a:pt x="45" y="111"/>
                  </a:lnTo>
                  <a:lnTo>
                    <a:pt x="42" y="105"/>
                  </a:lnTo>
                  <a:lnTo>
                    <a:pt x="39" y="98"/>
                  </a:lnTo>
                  <a:lnTo>
                    <a:pt x="37" y="94"/>
                  </a:lnTo>
                  <a:lnTo>
                    <a:pt x="34" y="86"/>
                  </a:lnTo>
                  <a:lnTo>
                    <a:pt x="32" y="81"/>
                  </a:lnTo>
                  <a:lnTo>
                    <a:pt x="31" y="74"/>
                  </a:lnTo>
                  <a:lnTo>
                    <a:pt x="30" y="68"/>
                  </a:lnTo>
                  <a:lnTo>
                    <a:pt x="28" y="61"/>
                  </a:lnTo>
                  <a:lnTo>
                    <a:pt x="27" y="54"/>
                  </a:lnTo>
                  <a:lnTo>
                    <a:pt x="24" y="46"/>
                  </a:lnTo>
                  <a:lnTo>
                    <a:pt x="24" y="39"/>
                  </a:lnTo>
                  <a:lnTo>
                    <a:pt x="24" y="31"/>
                  </a:lnTo>
                  <a:lnTo>
                    <a:pt x="24" y="23"/>
                  </a:lnTo>
                  <a:lnTo>
                    <a:pt x="24" y="15"/>
                  </a:lnTo>
                  <a:lnTo>
                    <a:pt x="24" y="8"/>
                  </a:lnTo>
                  <a:lnTo>
                    <a:pt x="0" y="8"/>
                  </a:lnTo>
                  <a:lnTo>
                    <a:pt x="0" y="19"/>
                  </a:lnTo>
                  <a:lnTo>
                    <a:pt x="0" y="30"/>
                  </a:lnTo>
                  <a:lnTo>
                    <a:pt x="2" y="41"/>
                  </a:lnTo>
                  <a:lnTo>
                    <a:pt x="2" y="50"/>
                  </a:lnTo>
                  <a:lnTo>
                    <a:pt x="3" y="59"/>
                  </a:lnTo>
                  <a:lnTo>
                    <a:pt x="6" y="69"/>
                  </a:lnTo>
                  <a:lnTo>
                    <a:pt x="7" y="78"/>
                  </a:lnTo>
                  <a:lnTo>
                    <a:pt x="11" y="88"/>
                  </a:lnTo>
                  <a:lnTo>
                    <a:pt x="12" y="94"/>
                  </a:lnTo>
                  <a:lnTo>
                    <a:pt x="15" y="104"/>
                  </a:lnTo>
                  <a:lnTo>
                    <a:pt x="19" y="111"/>
                  </a:lnTo>
                  <a:lnTo>
                    <a:pt x="22" y="119"/>
                  </a:lnTo>
                  <a:lnTo>
                    <a:pt x="24" y="125"/>
                  </a:lnTo>
                  <a:lnTo>
                    <a:pt x="28" y="131"/>
                  </a:lnTo>
                  <a:lnTo>
                    <a:pt x="32" y="137"/>
                  </a:lnTo>
                  <a:lnTo>
                    <a:pt x="37" y="143"/>
                  </a:lnTo>
                  <a:lnTo>
                    <a:pt x="39" y="148"/>
                  </a:lnTo>
                  <a:lnTo>
                    <a:pt x="43" y="152"/>
                  </a:lnTo>
                  <a:lnTo>
                    <a:pt x="47" y="156"/>
                  </a:lnTo>
                  <a:lnTo>
                    <a:pt x="51" y="162"/>
                  </a:lnTo>
                  <a:lnTo>
                    <a:pt x="61" y="170"/>
                  </a:lnTo>
                  <a:lnTo>
                    <a:pt x="70" y="178"/>
                  </a:lnTo>
                  <a:lnTo>
                    <a:pt x="80" y="183"/>
                  </a:lnTo>
                  <a:lnTo>
                    <a:pt x="89" y="187"/>
                  </a:lnTo>
                  <a:lnTo>
                    <a:pt x="98" y="193"/>
                  </a:lnTo>
                  <a:lnTo>
                    <a:pt x="108" y="197"/>
                  </a:lnTo>
                  <a:lnTo>
                    <a:pt x="113" y="197"/>
                  </a:lnTo>
                  <a:lnTo>
                    <a:pt x="121" y="199"/>
                  </a:lnTo>
                  <a:lnTo>
                    <a:pt x="128" y="201"/>
                  </a:lnTo>
                  <a:lnTo>
                    <a:pt x="136" y="202"/>
                  </a:lnTo>
                  <a:lnTo>
                    <a:pt x="143" y="202"/>
                  </a:lnTo>
                  <a:lnTo>
                    <a:pt x="151" y="203"/>
                  </a:lnTo>
                  <a:lnTo>
                    <a:pt x="158" y="203"/>
                  </a:lnTo>
                  <a:lnTo>
                    <a:pt x="166" y="205"/>
                  </a:lnTo>
                  <a:lnTo>
                    <a:pt x="174" y="203"/>
                  </a:lnTo>
                  <a:lnTo>
                    <a:pt x="181" y="203"/>
                  </a:lnTo>
                  <a:lnTo>
                    <a:pt x="187" y="202"/>
                  </a:lnTo>
                  <a:lnTo>
                    <a:pt x="197" y="201"/>
                  </a:lnTo>
                  <a:lnTo>
                    <a:pt x="202" y="199"/>
                  </a:lnTo>
                  <a:lnTo>
                    <a:pt x="210" y="198"/>
                  </a:lnTo>
                  <a:lnTo>
                    <a:pt x="217" y="197"/>
                  </a:lnTo>
                  <a:lnTo>
                    <a:pt x="225" y="195"/>
                  </a:lnTo>
                  <a:lnTo>
                    <a:pt x="232" y="193"/>
                  </a:lnTo>
                  <a:lnTo>
                    <a:pt x="237" y="190"/>
                  </a:lnTo>
                  <a:lnTo>
                    <a:pt x="244" y="187"/>
                  </a:lnTo>
                  <a:lnTo>
                    <a:pt x="251" y="185"/>
                  </a:lnTo>
                  <a:lnTo>
                    <a:pt x="256" y="182"/>
                  </a:lnTo>
                  <a:lnTo>
                    <a:pt x="263" y="179"/>
                  </a:lnTo>
                  <a:lnTo>
                    <a:pt x="268" y="175"/>
                  </a:lnTo>
                  <a:lnTo>
                    <a:pt x="275" y="174"/>
                  </a:lnTo>
                  <a:lnTo>
                    <a:pt x="279" y="170"/>
                  </a:lnTo>
                  <a:lnTo>
                    <a:pt x="284" y="166"/>
                  </a:lnTo>
                  <a:lnTo>
                    <a:pt x="288" y="163"/>
                  </a:lnTo>
                  <a:lnTo>
                    <a:pt x="294" y="160"/>
                  </a:lnTo>
                  <a:lnTo>
                    <a:pt x="302" y="152"/>
                  </a:lnTo>
                  <a:lnTo>
                    <a:pt x="308" y="147"/>
                  </a:lnTo>
                  <a:lnTo>
                    <a:pt x="312" y="140"/>
                  </a:lnTo>
                  <a:lnTo>
                    <a:pt x="317" y="135"/>
                  </a:lnTo>
                  <a:lnTo>
                    <a:pt x="321" y="128"/>
                  </a:lnTo>
                  <a:lnTo>
                    <a:pt x="325" y="121"/>
                  </a:lnTo>
                  <a:lnTo>
                    <a:pt x="327" y="116"/>
                  </a:lnTo>
                  <a:lnTo>
                    <a:pt x="330" y="109"/>
                  </a:lnTo>
                  <a:lnTo>
                    <a:pt x="333" y="104"/>
                  </a:lnTo>
                  <a:lnTo>
                    <a:pt x="335" y="97"/>
                  </a:lnTo>
                  <a:lnTo>
                    <a:pt x="337" y="90"/>
                  </a:lnTo>
                  <a:lnTo>
                    <a:pt x="338" y="85"/>
                  </a:lnTo>
                  <a:lnTo>
                    <a:pt x="341" y="78"/>
                  </a:lnTo>
                  <a:lnTo>
                    <a:pt x="343" y="72"/>
                  </a:lnTo>
                  <a:lnTo>
                    <a:pt x="343" y="66"/>
                  </a:lnTo>
                  <a:lnTo>
                    <a:pt x="345" y="59"/>
                  </a:lnTo>
                  <a:lnTo>
                    <a:pt x="345" y="54"/>
                  </a:lnTo>
                  <a:lnTo>
                    <a:pt x="347" y="50"/>
                  </a:lnTo>
                  <a:lnTo>
                    <a:pt x="347" y="39"/>
                  </a:lnTo>
                  <a:lnTo>
                    <a:pt x="347" y="30"/>
                  </a:lnTo>
                  <a:lnTo>
                    <a:pt x="347" y="22"/>
                  </a:lnTo>
                  <a:lnTo>
                    <a:pt x="347" y="15"/>
                  </a:lnTo>
                  <a:lnTo>
                    <a:pt x="347" y="8"/>
                  </a:lnTo>
                  <a:lnTo>
                    <a:pt x="347" y="4"/>
                  </a:lnTo>
                  <a:lnTo>
                    <a:pt x="347" y="0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65"/>
            <p:cNvSpPr>
              <a:spLocks/>
            </p:cNvSpPr>
            <p:nvPr/>
          </p:nvSpPr>
          <p:spPr bwMode="auto">
            <a:xfrm>
              <a:off x="6865949" y="2247880"/>
              <a:ext cx="276225" cy="142875"/>
            </a:xfrm>
            <a:custGeom>
              <a:avLst/>
              <a:gdLst/>
              <a:ahLst/>
              <a:cxnLst>
                <a:cxn ang="0">
                  <a:pos x="238" y="12"/>
                </a:cxn>
                <a:cxn ang="0">
                  <a:pos x="210" y="4"/>
                </a:cxn>
                <a:cxn ang="0">
                  <a:pos x="179" y="1"/>
                </a:cxn>
                <a:cxn ang="0">
                  <a:pos x="146" y="1"/>
                </a:cxn>
                <a:cxn ang="0">
                  <a:pos x="114" y="11"/>
                </a:cxn>
                <a:cxn ang="0">
                  <a:pos x="84" y="24"/>
                </a:cxn>
                <a:cxn ang="0">
                  <a:pos x="59" y="43"/>
                </a:cxn>
                <a:cxn ang="0">
                  <a:pos x="39" y="66"/>
                </a:cxn>
                <a:cxn ang="0">
                  <a:pos x="21" y="94"/>
                </a:cxn>
                <a:cxn ang="0">
                  <a:pos x="13" y="110"/>
                </a:cxn>
                <a:cxn ang="0">
                  <a:pos x="8" y="128"/>
                </a:cxn>
                <a:cxn ang="0">
                  <a:pos x="2" y="147"/>
                </a:cxn>
                <a:cxn ang="0">
                  <a:pos x="0" y="167"/>
                </a:cxn>
                <a:cxn ang="0">
                  <a:pos x="24" y="159"/>
                </a:cxn>
                <a:cxn ang="0">
                  <a:pos x="29" y="136"/>
                </a:cxn>
                <a:cxn ang="0">
                  <a:pos x="41" y="106"/>
                </a:cxn>
                <a:cxn ang="0">
                  <a:pos x="56" y="81"/>
                </a:cxn>
                <a:cxn ang="0">
                  <a:pos x="75" y="62"/>
                </a:cxn>
                <a:cxn ang="0">
                  <a:pos x="95" y="44"/>
                </a:cxn>
                <a:cxn ang="0">
                  <a:pos x="122" y="32"/>
                </a:cxn>
                <a:cxn ang="0">
                  <a:pos x="150" y="25"/>
                </a:cxn>
                <a:cxn ang="0">
                  <a:pos x="179" y="25"/>
                </a:cxn>
                <a:cxn ang="0">
                  <a:pos x="205" y="27"/>
                </a:cxn>
                <a:cxn ang="0">
                  <a:pos x="231" y="35"/>
                </a:cxn>
                <a:cxn ang="0">
                  <a:pos x="253" y="43"/>
                </a:cxn>
                <a:cxn ang="0">
                  <a:pos x="267" y="55"/>
                </a:cxn>
                <a:cxn ang="0">
                  <a:pos x="280" y="69"/>
                </a:cxn>
                <a:cxn ang="0">
                  <a:pos x="292" y="85"/>
                </a:cxn>
                <a:cxn ang="0">
                  <a:pos x="301" y="102"/>
                </a:cxn>
                <a:cxn ang="0">
                  <a:pos x="309" y="121"/>
                </a:cxn>
                <a:cxn ang="0">
                  <a:pos x="317" y="152"/>
                </a:cxn>
                <a:cxn ang="0">
                  <a:pos x="323" y="174"/>
                </a:cxn>
                <a:cxn ang="0">
                  <a:pos x="347" y="178"/>
                </a:cxn>
                <a:cxn ang="0">
                  <a:pos x="344" y="164"/>
                </a:cxn>
                <a:cxn ang="0">
                  <a:pos x="340" y="145"/>
                </a:cxn>
                <a:cxn ang="0">
                  <a:pos x="335" y="128"/>
                </a:cxn>
                <a:cxn ang="0">
                  <a:pos x="329" y="110"/>
                </a:cxn>
                <a:cxn ang="0">
                  <a:pos x="320" y="89"/>
                </a:cxn>
                <a:cxn ang="0">
                  <a:pos x="310" y="70"/>
                </a:cxn>
                <a:cxn ang="0">
                  <a:pos x="297" y="51"/>
                </a:cxn>
                <a:cxn ang="0">
                  <a:pos x="281" y="35"/>
                </a:cxn>
                <a:cxn ang="0">
                  <a:pos x="262" y="23"/>
                </a:cxn>
              </a:cxnLst>
              <a:rect l="0" t="0" r="r" b="b"/>
              <a:pathLst>
                <a:path w="347" h="180">
                  <a:moveTo>
                    <a:pt x="257" y="20"/>
                  </a:moveTo>
                  <a:lnTo>
                    <a:pt x="247" y="16"/>
                  </a:lnTo>
                  <a:lnTo>
                    <a:pt x="238" y="12"/>
                  </a:lnTo>
                  <a:lnTo>
                    <a:pt x="228" y="9"/>
                  </a:lnTo>
                  <a:lnTo>
                    <a:pt x="220" y="8"/>
                  </a:lnTo>
                  <a:lnTo>
                    <a:pt x="210" y="4"/>
                  </a:lnTo>
                  <a:lnTo>
                    <a:pt x="199" y="4"/>
                  </a:lnTo>
                  <a:lnTo>
                    <a:pt x="189" y="1"/>
                  </a:lnTo>
                  <a:lnTo>
                    <a:pt x="179" y="1"/>
                  </a:lnTo>
                  <a:lnTo>
                    <a:pt x="168" y="0"/>
                  </a:lnTo>
                  <a:lnTo>
                    <a:pt x="157" y="1"/>
                  </a:lnTo>
                  <a:lnTo>
                    <a:pt x="146" y="1"/>
                  </a:lnTo>
                  <a:lnTo>
                    <a:pt x="135" y="4"/>
                  </a:lnTo>
                  <a:lnTo>
                    <a:pt x="123" y="7"/>
                  </a:lnTo>
                  <a:lnTo>
                    <a:pt x="114" y="11"/>
                  </a:lnTo>
                  <a:lnTo>
                    <a:pt x="102" y="13"/>
                  </a:lnTo>
                  <a:lnTo>
                    <a:pt x="92" y="20"/>
                  </a:lnTo>
                  <a:lnTo>
                    <a:pt x="84" y="24"/>
                  </a:lnTo>
                  <a:lnTo>
                    <a:pt x="75" y="30"/>
                  </a:lnTo>
                  <a:lnTo>
                    <a:pt x="67" y="35"/>
                  </a:lnTo>
                  <a:lnTo>
                    <a:pt x="59" y="43"/>
                  </a:lnTo>
                  <a:lnTo>
                    <a:pt x="51" y="48"/>
                  </a:lnTo>
                  <a:lnTo>
                    <a:pt x="44" y="56"/>
                  </a:lnTo>
                  <a:lnTo>
                    <a:pt x="39" y="66"/>
                  </a:lnTo>
                  <a:lnTo>
                    <a:pt x="32" y="75"/>
                  </a:lnTo>
                  <a:lnTo>
                    <a:pt x="26" y="83"/>
                  </a:lnTo>
                  <a:lnTo>
                    <a:pt x="21" y="94"/>
                  </a:lnTo>
                  <a:lnTo>
                    <a:pt x="18" y="98"/>
                  </a:lnTo>
                  <a:lnTo>
                    <a:pt x="16" y="104"/>
                  </a:lnTo>
                  <a:lnTo>
                    <a:pt x="13" y="110"/>
                  </a:lnTo>
                  <a:lnTo>
                    <a:pt x="12" y="116"/>
                  </a:lnTo>
                  <a:lnTo>
                    <a:pt x="9" y="121"/>
                  </a:lnTo>
                  <a:lnTo>
                    <a:pt x="8" y="128"/>
                  </a:lnTo>
                  <a:lnTo>
                    <a:pt x="5" y="133"/>
                  </a:lnTo>
                  <a:lnTo>
                    <a:pt x="5" y="140"/>
                  </a:lnTo>
                  <a:lnTo>
                    <a:pt x="2" y="147"/>
                  </a:lnTo>
                  <a:lnTo>
                    <a:pt x="1" y="152"/>
                  </a:lnTo>
                  <a:lnTo>
                    <a:pt x="0" y="160"/>
                  </a:lnTo>
                  <a:lnTo>
                    <a:pt x="0" y="167"/>
                  </a:lnTo>
                  <a:lnTo>
                    <a:pt x="22" y="171"/>
                  </a:lnTo>
                  <a:lnTo>
                    <a:pt x="22" y="164"/>
                  </a:lnTo>
                  <a:lnTo>
                    <a:pt x="24" y="159"/>
                  </a:lnTo>
                  <a:lnTo>
                    <a:pt x="24" y="152"/>
                  </a:lnTo>
                  <a:lnTo>
                    <a:pt x="26" y="147"/>
                  </a:lnTo>
                  <a:lnTo>
                    <a:pt x="29" y="136"/>
                  </a:lnTo>
                  <a:lnTo>
                    <a:pt x="33" y="126"/>
                  </a:lnTo>
                  <a:lnTo>
                    <a:pt x="36" y="116"/>
                  </a:lnTo>
                  <a:lnTo>
                    <a:pt x="41" y="106"/>
                  </a:lnTo>
                  <a:lnTo>
                    <a:pt x="45" y="97"/>
                  </a:lnTo>
                  <a:lnTo>
                    <a:pt x="52" y="90"/>
                  </a:lnTo>
                  <a:lnTo>
                    <a:pt x="56" y="81"/>
                  </a:lnTo>
                  <a:lnTo>
                    <a:pt x="61" y="74"/>
                  </a:lnTo>
                  <a:lnTo>
                    <a:pt x="68" y="67"/>
                  </a:lnTo>
                  <a:lnTo>
                    <a:pt x="75" y="62"/>
                  </a:lnTo>
                  <a:lnTo>
                    <a:pt x="80" y="55"/>
                  </a:lnTo>
                  <a:lnTo>
                    <a:pt x="88" y="50"/>
                  </a:lnTo>
                  <a:lnTo>
                    <a:pt x="95" y="44"/>
                  </a:lnTo>
                  <a:lnTo>
                    <a:pt x="105" y="42"/>
                  </a:lnTo>
                  <a:lnTo>
                    <a:pt x="113" y="35"/>
                  </a:lnTo>
                  <a:lnTo>
                    <a:pt x="122" y="32"/>
                  </a:lnTo>
                  <a:lnTo>
                    <a:pt x="131" y="30"/>
                  </a:lnTo>
                  <a:lnTo>
                    <a:pt x="141" y="27"/>
                  </a:lnTo>
                  <a:lnTo>
                    <a:pt x="150" y="25"/>
                  </a:lnTo>
                  <a:lnTo>
                    <a:pt x="160" y="24"/>
                  </a:lnTo>
                  <a:lnTo>
                    <a:pt x="169" y="24"/>
                  </a:lnTo>
                  <a:lnTo>
                    <a:pt x="179" y="25"/>
                  </a:lnTo>
                  <a:lnTo>
                    <a:pt x="187" y="25"/>
                  </a:lnTo>
                  <a:lnTo>
                    <a:pt x="196" y="25"/>
                  </a:lnTo>
                  <a:lnTo>
                    <a:pt x="205" y="27"/>
                  </a:lnTo>
                  <a:lnTo>
                    <a:pt x="215" y="31"/>
                  </a:lnTo>
                  <a:lnTo>
                    <a:pt x="223" y="32"/>
                  </a:lnTo>
                  <a:lnTo>
                    <a:pt x="231" y="35"/>
                  </a:lnTo>
                  <a:lnTo>
                    <a:pt x="239" y="39"/>
                  </a:lnTo>
                  <a:lnTo>
                    <a:pt x="247" y="42"/>
                  </a:lnTo>
                  <a:lnTo>
                    <a:pt x="253" y="43"/>
                  </a:lnTo>
                  <a:lnTo>
                    <a:pt x="257" y="47"/>
                  </a:lnTo>
                  <a:lnTo>
                    <a:pt x="262" y="51"/>
                  </a:lnTo>
                  <a:lnTo>
                    <a:pt x="267" y="55"/>
                  </a:lnTo>
                  <a:lnTo>
                    <a:pt x="271" y="58"/>
                  </a:lnTo>
                  <a:lnTo>
                    <a:pt x="275" y="63"/>
                  </a:lnTo>
                  <a:lnTo>
                    <a:pt x="280" y="69"/>
                  </a:lnTo>
                  <a:lnTo>
                    <a:pt x="285" y="75"/>
                  </a:lnTo>
                  <a:lnTo>
                    <a:pt x="288" y="79"/>
                  </a:lnTo>
                  <a:lnTo>
                    <a:pt x="292" y="85"/>
                  </a:lnTo>
                  <a:lnTo>
                    <a:pt x="294" y="91"/>
                  </a:lnTo>
                  <a:lnTo>
                    <a:pt x="298" y="97"/>
                  </a:lnTo>
                  <a:lnTo>
                    <a:pt x="301" y="102"/>
                  </a:lnTo>
                  <a:lnTo>
                    <a:pt x="304" y="109"/>
                  </a:lnTo>
                  <a:lnTo>
                    <a:pt x="305" y="116"/>
                  </a:lnTo>
                  <a:lnTo>
                    <a:pt x="309" y="121"/>
                  </a:lnTo>
                  <a:lnTo>
                    <a:pt x="312" y="132"/>
                  </a:lnTo>
                  <a:lnTo>
                    <a:pt x="315" y="143"/>
                  </a:lnTo>
                  <a:lnTo>
                    <a:pt x="317" y="152"/>
                  </a:lnTo>
                  <a:lnTo>
                    <a:pt x="320" y="161"/>
                  </a:lnTo>
                  <a:lnTo>
                    <a:pt x="321" y="168"/>
                  </a:lnTo>
                  <a:lnTo>
                    <a:pt x="323" y="174"/>
                  </a:lnTo>
                  <a:lnTo>
                    <a:pt x="323" y="178"/>
                  </a:lnTo>
                  <a:lnTo>
                    <a:pt x="324" y="180"/>
                  </a:lnTo>
                  <a:lnTo>
                    <a:pt x="347" y="178"/>
                  </a:lnTo>
                  <a:lnTo>
                    <a:pt x="345" y="175"/>
                  </a:lnTo>
                  <a:lnTo>
                    <a:pt x="345" y="169"/>
                  </a:lnTo>
                  <a:lnTo>
                    <a:pt x="344" y="164"/>
                  </a:lnTo>
                  <a:lnTo>
                    <a:pt x="343" y="155"/>
                  </a:lnTo>
                  <a:lnTo>
                    <a:pt x="341" y="151"/>
                  </a:lnTo>
                  <a:lnTo>
                    <a:pt x="340" y="145"/>
                  </a:lnTo>
                  <a:lnTo>
                    <a:pt x="337" y="139"/>
                  </a:lnTo>
                  <a:lnTo>
                    <a:pt x="336" y="133"/>
                  </a:lnTo>
                  <a:lnTo>
                    <a:pt x="335" y="128"/>
                  </a:lnTo>
                  <a:lnTo>
                    <a:pt x="332" y="121"/>
                  </a:lnTo>
                  <a:lnTo>
                    <a:pt x="331" y="116"/>
                  </a:lnTo>
                  <a:lnTo>
                    <a:pt x="329" y="110"/>
                  </a:lnTo>
                  <a:lnTo>
                    <a:pt x="327" y="102"/>
                  </a:lnTo>
                  <a:lnTo>
                    <a:pt x="324" y="95"/>
                  </a:lnTo>
                  <a:lnTo>
                    <a:pt x="320" y="89"/>
                  </a:lnTo>
                  <a:lnTo>
                    <a:pt x="317" y="83"/>
                  </a:lnTo>
                  <a:lnTo>
                    <a:pt x="313" y="75"/>
                  </a:lnTo>
                  <a:lnTo>
                    <a:pt x="310" y="70"/>
                  </a:lnTo>
                  <a:lnTo>
                    <a:pt x="305" y="63"/>
                  </a:lnTo>
                  <a:lnTo>
                    <a:pt x="301" y="56"/>
                  </a:lnTo>
                  <a:lnTo>
                    <a:pt x="297" y="51"/>
                  </a:lnTo>
                  <a:lnTo>
                    <a:pt x="292" y="44"/>
                  </a:lnTo>
                  <a:lnTo>
                    <a:pt x="286" y="39"/>
                  </a:lnTo>
                  <a:lnTo>
                    <a:pt x="281" y="35"/>
                  </a:lnTo>
                  <a:lnTo>
                    <a:pt x="275" y="31"/>
                  </a:lnTo>
                  <a:lnTo>
                    <a:pt x="269" y="25"/>
                  </a:lnTo>
                  <a:lnTo>
                    <a:pt x="262" y="23"/>
                  </a:lnTo>
                  <a:lnTo>
                    <a:pt x="257" y="20"/>
                  </a:lnTo>
                  <a:lnTo>
                    <a:pt x="257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66"/>
            <p:cNvSpPr>
              <a:spLocks/>
            </p:cNvSpPr>
            <p:nvPr/>
          </p:nvSpPr>
          <p:spPr bwMode="auto">
            <a:xfrm>
              <a:off x="7196149" y="2360592"/>
              <a:ext cx="450850" cy="31750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33" y="24"/>
                </a:cxn>
                <a:cxn ang="0">
                  <a:pos x="54" y="26"/>
                </a:cxn>
                <a:cxn ang="0">
                  <a:pos x="77" y="27"/>
                </a:cxn>
                <a:cxn ang="0">
                  <a:pos x="101" y="28"/>
                </a:cxn>
                <a:cxn ang="0">
                  <a:pos x="124" y="30"/>
                </a:cxn>
                <a:cxn ang="0">
                  <a:pos x="147" y="31"/>
                </a:cxn>
                <a:cxn ang="0">
                  <a:pos x="173" y="31"/>
                </a:cxn>
                <a:cxn ang="0">
                  <a:pos x="197" y="33"/>
                </a:cxn>
                <a:cxn ang="0">
                  <a:pos x="219" y="33"/>
                </a:cxn>
                <a:cxn ang="0">
                  <a:pos x="243" y="34"/>
                </a:cxn>
                <a:cxn ang="0">
                  <a:pos x="267" y="34"/>
                </a:cxn>
                <a:cxn ang="0">
                  <a:pos x="290" y="35"/>
                </a:cxn>
                <a:cxn ang="0">
                  <a:pos x="311" y="35"/>
                </a:cxn>
                <a:cxn ang="0">
                  <a:pos x="334" y="37"/>
                </a:cxn>
                <a:cxn ang="0">
                  <a:pos x="356" y="37"/>
                </a:cxn>
                <a:cxn ang="0">
                  <a:pos x="377" y="38"/>
                </a:cxn>
                <a:cxn ang="0">
                  <a:pos x="396" y="38"/>
                </a:cxn>
                <a:cxn ang="0">
                  <a:pos x="416" y="38"/>
                </a:cxn>
                <a:cxn ang="0">
                  <a:pos x="435" y="38"/>
                </a:cxn>
                <a:cxn ang="0">
                  <a:pos x="453" y="39"/>
                </a:cxn>
                <a:cxn ang="0">
                  <a:pos x="469" y="39"/>
                </a:cxn>
                <a:cxn ang="0">
                  <a:pos x="485" y="39"/>
                </a:cxn>
                <a:cxn ang="0">
                  <a:pos x="499" y="39"/>
                </a:cxn>
                <a:cxn ang="0">
                  <a:pos x="511" y="41"/>
                </a:cxn>
                <a:cxn ang="0">
                  <a:pos x="523" y="41"/>
                </a:cxn>
                <a:cxn ang="0">
                  <a:pos x="538" y="41"/>
                </a:cxn>
                <a:cxn ang="0">
                  <a:pos x="554" y="41"/>
                </a:cxn>
                <a:cxn ang="0">
                  <a:pos x="562" y="41"/>
                </a:cxn>
                <a:cxn ang="0">
                  <a:pos x="566" y="37"/>
                </a:cxn>
                <a:cxn ang="0">
                  <a:pos x="569" y="20"/>
                </a:cxn>
                <a:cxn ang="0">
                  <a:pos x="566" y="18"/>
                </a:cxn>
                <a:cxn ang="0">
                  <a:pos x="558" y="18"/>
                </a:cxn>
                <a:cxn ang="0">
                  <a:pos x="542" y="18"/>
                </a:cxn>
                <a:cxn ang="0">
                  <a:pos x="527" y="18"/>
                </a:cxn>
                <a:cxn ang="0">
                  <a:pos x="516" y="18"/>
                </a:cxn>
                <a:cxn ang="0">
                  <a:pos x="503" y="16"/>
                </a:cxn>
                <a:cxn ang="0">
                  <a:pos x="488" y="16"/>
                </a:cxn>
                <a:cxn ang="0">
                  <a:pos x="472" y="16"/>
                </a:cxn>
                <a:cxn ang="0">
                  <a:pos x="455" y="16"/>
                </a:cxn>
                <a:cxn ang="0">
                  <a:pos x="439" y="15"/>
                </a:cxn>
                <a:cxn ang="0">
                  <a:pos x="420" y="15"/>
                </a:cxn>
                <a:cxn ang="0">
                  <a:pos x="400" y="15"/>
                </a:cxn>
                <a:cxn ang="0">
                  <a:pos x="380" y="15"/>
                </a:cxn>
                <a:cxn ang="0">
                  <a:pos x="360" y="14"/>
                </a:cxn>
                <a:cxn ang="0">
                  <a:pos x="337" y="14"/>
                </a:cxn>
                <a:cxn ang="0">
                  <a:pos x="314" y="12"/>
                </a:cxn>
                <a:cxn ang="0">
                  <a:pos x="291" y="12"/>
                </a:cxn>
                <a:cxn ang="0">
                  <a:pos x="268" y="11"/>
                </a:cxn>
                <a:cxn ang="0">
                  <a:pos x="245" y="10"/>
                </a:cxn>
                <a:cxn ang="0">
                  <a:pos x="221" y="10"/>
                </a:cxn>
                <a:cxn ang="0">
                  <a:pos x="198" y="10"/>
                </a:cxn>
                <a:cxn ang="0">
                  <a:pos x="174" y="8"/>
                </a:cxn>
                <a:cxn ang="0">
                  <a:pos x="150" y="7"/>
                </a:cxn>
                <a:cxn ang="0">
                  <a:pos x="126" y="6"/>
                </a:cxn>
                <a:cxn ang="0">
                  <a:pos x="104" y="6"/>
                </a:cxn>
                <a:cxn ang="0">
                  <a:pos x="80" y="4"/>
                </a:cxn>
                <a:cxn ang="0">
                  <a:pos x="57" y="2"/>
                </a:cxn>
                <a:cxn ang="0">
                  <a:pos x="34" y="0"/>
                </a:cxn>
                <a:cxn ang="0">
                  <a:pos x="13" y="0"/>
                </a:cxn>
                <a:cxn ang="0">
                  <a:pos x="0" y="23"/>
                </a:cxn>
              </a:cxnLst>
              <a:rect l="0" t="0" r="r" b="b"/>
              <a:pathLst>
                <a:path w="569" h="41">
                  <a:moveTo>
                    <a:pt x="0" y="23"/>
                  </a:moveTo>
                  <a:lnTo>
                    <a:pt x="10" y="23"/>
                  </a:lnTo>
                  <a:lnTo>
                    <a:pt x="22" y="24"/>
                  </a:lnTo>
                  <a:lnTo>
                    <a:pt x="33" y="24"/>
                  </a:lnTo>
                  <a:lnTo>
                    <a:pt x="44" y="26"/>
                  </a:lnTo>
                  <a:lnTo>
                    <a:pt x="54" y="26"/>
                  </a:lnTo>
                  <a:lnTo>
                    <a:pt x="66" y="27"/>
                  </a:lnTo>
                  <a:lnTo>
                    <a:pt x="77" y="27"/>
                  </a:lnTo>
                  <a:lnTo>
                    <a:pt x="89" y="28"/>
                  </a:lnTo>
                  <a:lnTo>
                    <a:pt x="101" y="28"/>
                  </a:lnTo>
                  <a:lnTo>
                    <a:pt x="112" y="28"/>
                  </a:lnTo>
                  <a:lnTo>
                    <a:pt x="124" y="30"/>
                  </a:lnTo>
                  <a:lnTo>
                    <a:pt x="136" y="31"/>
                  </a:lnTo>
                  <a:lnTo>
                    <a:pt x="147" y="31"/>
                  </a:lnTo>
                  <a:lnTo>
                    <a:pt x="161" y="31"/>
                  </a:lnTo>
                  <a:lnTo>
                    <a:pt x="173" y="31"/>
                  </a:lnTo>
                  <a:lnTo>
                    <a:pt x="185" y="33"/>
                  </a:lnTo>
                  <a:lnTo>
                    <a:pt x="197" y="33"/>
                  </a:lnTo>
                  <a:lnTo>
                    <a:pt x="208" y="33"/>
                  </a:lnTo>
                  <a:lnTo>
                    <a:pt x="219" y="33"/>
                  </a:lnTo>
                  <a:lnTo>
                    <a:pt x="232" y="34"/>
                  </a:lnTo>
                  <a:lnTo>
                    <a:pt x="243" y="34"/>
                  </a:lnTo>
                  <a:lnTo>
                    <a:pt x="255" y="34"/>
                  </a:lnTo>
                  <a:lnTo>
                    <a:pt x="267" y="34"/>
                  </a:lnTo>
                  <a:lnTo>
                    <a:pt x="279" y="35"/>
                  </a:lnTo>
                  <a:lnTo>
                    <a:pt x="290" y="35"/>
                  </a:lnTo>
                  <a:lnTo>
                    <a:pt x="302" y="35"/>
                  </a:lnTo>
                  <a:lnTo>
                    <a:pt x="311" y="35"/>
                  </a:lnTo>
                  <a:lnTo>
                    <a:pt x="325" y="37"/>
                  </a:lnTo>
                  <a:lnTo>
                    <a:pt x="334" y="37"/>
                  </a:lnTo>
                  <a:lnTo>
                    <a:pt x="346" y="37"/>
                  </a:lnTo>
                  <a:lnTo>
                    <a:pt x="356" y="37"/>
                  </a:lnTo>
                  <a:lnTo>
                    <a:pt x="368" y="38"/>
                  </a:lnTo>
                  <a:lnTo>
                    <a:pt x="377" y="38"/>
                  </a:lnTo>
                  <a:lnTo>
                    <a:pt x="387" y="38"/>
                  </a:lnTo>
                  <a:lnTo>
                    <a:pt x="396" y="38"/>
                  </a:lnTo>
                  <a:lnTo>
                    <a:pt x="407" y="38"/>
                  </a:lnTo>
                  <a:lnTo>
                    <a:pt x="416" y="38"/>
                  </a:lnTo>
                  <a:lnTo>
                    <a:pt x="426" y="38"/>
                  </a:lnTo>
                  <a:lnTo>
                    <a:pt x="435" y="38"/>
                  </a:lnTo>
                  <a:lnTo>
                    <a:pt x="445" y="39"/>
                  </a:lnTo>
                  <a:lnTo>
                    <a:pt x="453" y="39"/>
                  </a:lnTo>
                  <a:lnTo>
                    <a:pt x="461" y="39"/>
                  </a:lnTo>
                  <a:lnTo>
                    <a:pt x="469" y="39"/>
                  </a:lnTo>
                  <a:lnTo>
                    <a:pt x="477" y="39"/>
                  </a:lnTo>
                  <a:lnTo>
                    <a:pt x="485" y="39"/>
                  </a:lnTo>
                  <a:lnTo>
                    <a:pt x="492" y="39"/>
                  </a:lnTo>
                  <a:lnTo>
                    <a:pt x="499" y="39"/>
                  </a:lnTo>
                  <a:lnTo>
                    <a:pt x="507" y="41"/>
                  </a:lnTo>
                  <a:lnTo>
                    <a:pt x="511" y="41"/>
                  </a:lnTo>
                  <a:lnTo>
                    <a:pt x="517" y="41"/>
                  </a:lnTo>
                  <a:lnTo>
                    <a:pt x="523" y="41"/>
                  </a:lnTo>
                  <a:lnTo>
                    <a:pt x="530" y="41"/>
                  </a:lnTo>
                  <a:lnTo>
                    <a:pt x="538" y="41"/>
                  </a:lnTo>
                  <a:lnTo>
                    <a:pt x="547" y="41"/>
                  </a:lnTo>
                  <a:lnTo>
                    <a:pt x="554" y="41"/>
                  </a:lnTo>
                  <a:lnTo>
                    <a:pt x="559" y="41"/>
                  </a:lnTo>
                  <a:lnTo>
                    <a:pt x="562" y="41"/>
                  </a:lnTo>
                  <a:lnTo>
                    <a:pt x="565" y="41"/>
                  </a:lnTo>
                  <a:lnTo>
                    <a:pt x="566" y="37"/>
                  </a:lnTo>
                  <a:lnTo>
                    <a:pt x="569" y="28"/>
                  </a:lnTo>
                  <a:lnTo>
                    <a:pt x="569" y="20"/>
                  </a:lnTo>
                  <a:lnTo>
                    <a:pt x="569" y="19"/>
                  </a:lnTo>
                  <a:lnTo>
                    <a:pt x="566" y="18"/>
                  </a:lnTo>
                  <a:lnTo>
                    <a:pt x="563" y="18"/>
                  </a:lnTo>
                  <a:lnTo>
                    <a:pt x="558" y="18"/>
                  </a:lnTo>
                  <a:lnTo>
                    <a:pt x="551" y="18"/>
                  </a:lnTo>
                  <a:lnTo>
                    <a:pt x="542" y="18"/>
                  </a:lnTo>
                  <a:lnTo>
                    <a:pt x="534" y="18"/>
                  </a:lnTo>
                  <a:lnTo>
                    <a:pt x="527" y="18"/>
                  </a:lnTo>
                  <a:lnTo>
                    <a:pt x="521" y="18"/>
                  </a:lnTo>
                  <a:lnTo>
                    <a:pt x="516" y="18"/>
                  </a:lnTo>
                  <a:lnTo>
                    <a:pt x="511" y="18"/>
                  </a:lnTo>
                  <a:lnTo>
                    <a:pt x="503" y="16"/>
                  </a:lnTo>
                  <a:lnTo>
                    <a:pt x="496" y="16"/>
                  </a:lnTo>
                  <a:lnTo>
                    <a:pt x="488" y="16"/>
                  </a:lnTo>
                  <a:lnTo>
                    <a:pt x="481" y="16"/>
                  </a:lnTo>
                  <a:lnTo>
                    <a:pt x="472" y="16"/>
                  </a:lnTo>
                  <a:lnTo>
                    <a:pt x="464" y="16"/>
                  </a:lnTo>
                  <a:lnTo>
                    <a:pt x="455" y="16"/>
                  </a:lnTo>
                  <a:lnTo>
                    <a:pt x="449" y="16"/>
                  </a:lnTo>
                  <a:lnTo>
                    <a:pt x="439" y="15"/>
                  </a:lnTo>
                  <a:lnTo>
                    <a:pt x="430" y="15"/>
                  </a:lnTo>
                  <a:lnTo>
                    <a:pt x="420" y="15"/>
                  </a:lnTo>
                  <a:lnTo>
                    <a:pt x="411" y="15"/>
                  </a:lnTo>
                  <a:lnTo>
                    <a:pt x="400" y="15"/>
                  </a:lnTo>
                  <a:lnTo>
                    <a:pt x="391" y="15"/>
                  </a:lnTo>
                  <a:lnTo>
                    <a:pt x="380" y="15"/>
                  </a:lnTo>
                  <a:lnTo>
                    <a:pt x="371" y="15"/>
                  </a:lnTo>
                  <a:lnTo>
                    <a:pt x="360" y="14"/>
                  </a:lnTo>
                  <a:lnTo>
                    <a:pt x="348" y="14"/>
                  </a:lnTo>
                  <a:lnTo>
                    <a:pt x="337" y="14"/>
                  </a:lnTo>
                  <a:lnTo>
                    <a:pt x="326" y="14"/>
                  </a:lnTo>
                  <a:lnTo>
                    <a:pt x="314" y="12"/>
                  </a:lnTo>
                  <a:lnTo>
                    <a:pt x="303" y="12"/>
                  </a:lnTo>
                  <a:lnTo>
                    <a:pt x="291" y="12"/>
                  </a:lnTo>
                  <a:lnTo>
                    <a:pt x="280" y="12"/>
                  </a:lnTo>
                  <a:lnTo>
                    <a:pt x="268" y="11"/>
                  </a:lnTo>
                  <a:lnTo>
                    <a:pt x="258" y="11"/>
                  </a:lnTo>
                  <a:lnTo>
                    <a:pt x="245" y="10"/>
                  </a:lnTo>
                  <a:lnTo>
                    <a:pt x="233" y="10"/>
                  </a:lnTo>
                  <a:lnTo>
                    <a:pt x="221" y="10"/>
                  </a:lnTo>
                  <a:lnTo>
                    <a:pt x="210" y="10"/>
                  </a:lnTo>
                  <a:lnTo>
                    <a:pt x="198" y="10"/>
                  </a:lnTo>
                  <a:lnTo>
                    <a:pt x="188" y="10"/>
                  </a:lnTo>
                  <a:lnTo>
                    <a:pt x="174" y="8"/>
                  </a:lnTo>
                  <a:lnTo>
                    <a:pt x="162" y="7"/>
                  </a:lnTo>
                  <a:lnTo>
                    <a:pt x="150" y="7"/>
                  </a:lnTo>
                  <a:lnTo>
                    <a:pt x="139" y="7"/>
                  </a:lnTo>
                  <a:lnTo>
                    <a:pt x="126" y="6"/>
                  </a:lnTo>
                  <a:lnTo>
                    <a:pt x="115" y="6"/>
                  </a:lnTo>
                  <a:lnTo>
                    <a:pt x="104" y="6"/>
                  </a:lnTo>
                  <a:lnTo>
                    <a:pt x="92" y="6"/>
                  </a:lnTo>
                  <a:lnTo>
                    <a:pt x="80" y="4"/>
                  </a:lnTo>
                  <a:lnTo>
                    <a:pt x="68" y="3"/>
                  </a:lnTo>
                  <a:lnTo>
                    <a:pt x="57" y="2"/>
                  </a:lnTo>
                  <a:lnTo>
                    <a:pt x="46" y="2"/>
                  </a:lnTo>
                  <a:lnTo>
                    <a:pt x="34" y="0"/>
                  </a:lnTo>
                  <a:lnTo>
                    <a:pt x="23" y="0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67"/>
            <p:cNvSpPr>
              <a:spLocks/>
            </p:cNvSpPr>
            <p:nvPr/>
          </p:nvSpPr>
          <p:spPr bwMode="auto">
            <a:xfrm>
              <a:off x="7710499" y="2390755"/>
              <a:ext cx="279400" cy="144463"/>
            </a:xfrm>
            <a:custGeom>
              <a:avLst/>
              <a:gdLst/>
              <a:ahLst/>
              <a:cxnLst>
                <a:cxn ang="0">
                  <a:pos x="326" y="0"/>
                </a:cxn>
                <a:cxn ang="0">
                  <a:pos x="324" y="12"/>
                </a:cxn>
                <a:cxn ang="0">
                  <a:pos x="320" y="34"/>
                </a:cxn>
                <a:cxn ang="0">
                  <a:pos x="314" y="62"/>
                </a:cxn>
                <a:cxn ang="0">
                  <a:pos x="303" y="86"/>
                </a:cxn>
                <a:cxn ang="0">
                  <a:pos x="296" y="103"/>
                </a:cxn>
                <a:cxn ang="0">
                  <a:pos x="285" y="117"/>
                </a:cxn>
                <a:cxn ang="0">
                  <a:pos x="271" y="131"/>
                </a:cxn>
                <a:cxn ang="0">
                  <a:pos x="245" y="144"/>
                </a:cxn>
                <a:cxn ang="0">
                  <a:pos x="214" y="154"/>
                </a:cxn>
                <a:cxn ang="0">
                  <a:pos x="197" y="156"/>
                </a:cxn>
                <a:cxn ang="0">
                  <a:pos x="178" y="158"/>
                </a:cxn>
                <a:cxn ang="0">
                  <a:pos x="159" y="158"/>
                </a:cxn>
                <a:cxn ang="0">
                  <a:pos x="140" y="158"/>
                </a:cxn>
                <a:cxn ang="0">
                  <a:pos x="121" y="154"/>
                </a:cxn>
                <a:cxn ang="0">
                  <a:pos x="104" y="147"/>
                </a:cxn>
                <a:cxn ang="0">
                  <a:pos x="89" y="140"/>
                </a:cxn>
                <a:cxn ang="0">
                  <a:pos x="75" y="131"/>
                </a:cxn>
                <a:cxn ang="0">
                  <a:pos x="54" y="107"/>
                </a:cxn>
                <a:cxn ang="0">
                  <a:pos x="42" y="88"/>
                </a:cxn>
                <a:cxn ang="0">
                  <a:pos x="34" y="72"/>
                </a:cxn>
                <a:cxn ang="0">
                  <a:pos x="30" y="55"/>
                </a:cxn>
                <a:cxn ang="0">
                  <a:pos x="24" y="35"/>
                </a:cxn>
                <a:cxn ang="0">
                  <a:pos x="23" y="15"/>
                </a:cxn>
                <a:cxn ang="0">
                  <a:pos x="0" y="2"/>
                </a:cxn>
                <a:cxn ang="0">
                  <a:pos x="1" y="30"/>
                </a:cxn>
                <a:cxn ang="0">
                  <a:pos x="5" y="55"/>
                </a:cxn>
                <a:cxn ang="0">
                  <a:pos x="13" y="80"/>
                </a:cxn>
                <a:cxn ang="0">
                  <a:pos x="23" y="100"/>
                </a:cxn>
                <a:cxn ang="0">
                  <a:pos x="32" y="117"/>
                </a:cxn>
                <a:cxn ang="0">
                  <a:pos x="52" y="140"/>
                </a:cxn>
                <a:cxn ang="0">
                  <a:pos x="81" y="159"/>
                </a:cxn>
                <a:cxn ang="0">
                  <a:pos x="109" y="173"/>
                </a:cxn>
                <a:cxn ang="0">
                  <a:pos x="129" y="177"/>
                </a:cxn>
                <a:cxn ang="0">
                  <a:pos x="151" y="179"/>
                </a:cxn>
                <a:cxn ang="0">
                  <a:pos x="174" y="181"/>
                </a:cxn>
                <a:cxn ang="0">
                  <a:pos x="195" y="179"/>
                </a:cxn>
                <a:cxn ang="0">
                  <a:pos x="215" y="177"/>
                </a:cxn>
                <a:cxn ang="0">
                  <a:pos x="236" y="171"/>
                </a:cxn>
                <a:cxn ang="0">
                  <a:pos x="257" y="163"/>
                </a:cxn>
                <a:cxn ang="0">
                  <a:pos x="287" y="148"/>
                </a:cxn>
                <a:cxn ang="0">
                  <a:pos x="304" y="131"/>
                </a:cxn>
                <a:cxn ang="0">
                  <a:pos x="315" y="115"/>
                </a:cxn>
                <a:cxn ang="0">
                  <a:pos x="324" y="98"/>
                </a:cxn>
                <a:cxn ang="0">
                  <a:pos x="332" y="81"/>
                </a:cxn>
                <a:cxn ang="0">
                  <a:pos x="341" y="59"/>
                </a:cxn>
                <a:cxn ang="0">
                  <a:pos x="346" y="30"/>
                </a:cxn>
                <a:cxn ang="0">
                  <a:pos x="349" y="8"/>
                </a:cxn>
                <a:cxn ang="0">
                  <a:pos x="351" y="2"/>
                </a:cxn>
              </a:cxnLst>
              <a:rect l="0" t="0" r="r" b="b"/>
              <a:pathLst>
                <a:path w="351" h="182">
                  <a:moveTo>
                    <a:pt x="338" y="0"/>
                  </a:moveTo>
                  <a:lnTo>
                    <a:pt x="327" y="0"/>
                  </a:lnTo>
                  <a:lnTo>
                    <a:pt x="326" y="0"/>
                  </a:lnTo>
                  <a:lnTo>
                    <a:pt x="326" y="3"/>
                  </a:lnTo>
                  <a:lnTo>
                    <a:pt x="324" y="6"/>
                  </a:lnTo>
                  <a:lnTo>
                    <a:pt x="324" y="12"/>
                  </a:lnTo>
                  <a:lnTo>
                    <a:pt x="324" y="18"/>
                  </a:lnTo>
                  <a:lnTo>
                    <a:pt x="323" y="26"/>
                  </a:lnTo>
                  <a:lnTo>
                    <a:pt x="320" y="34"/>
                  </a:lnTo>
                  <a:lnTo>
                    <a:pt x="319" y="43"/>
                  </a:lnTo>
                  <a:lnTo>
                    <a:pt x="316" y="53"/>
                  </a:lnTo>
                  <a:lnTo>
                    <a:pt x="314" y="62"/>
                  </a:lnTo>
                  <a:lnTo>
                    <a:pt x="310" y="73"/>
                  </a:lnTo>
                  <a:lnTo>
                    <a:pt x="307" y="82"/>
                  </a:lnTo>
                  <a:lnTo>
                    <a:pt x="303" y="86"/>
                  </a:lnTo>
                  <a:lnTo>
                    <a:pt x="302" y="92"/>
                  </a:lnTo>
                  <a:lnTo>
                    <a:pt x="297" y="97"/>
                  </a:lnTo>
                  <a:lnTo>
                    <a:pt x="296" y="103"/>
                  </a:lnTo>
                  <a:lnTo>
                    <a:pt x="292" y="108"/>
                  </a:lnTo>
                  <a:lnTo>
                    <a:pt x="289" y="113"/>
                  </a:lnTo>
                  <a:lnTo>
                    <a:pt x="285" y="117"/>
                  </a:lnTo>
                  <a:lnTo>
                    <a:pt x="283" y="123"/>
                  </a:lnTo>
                  <a:lnTo>
                    <a:pt x="276" y="127"/>
                  </a:lnTo>
                  <a:lnTo>
                    <a:pt x="271" y="131"/>
                  </a:lnTo>
                  <a:lnTo>
                    <a:pt x="262" y="135"/>
                  </a:lnTo>
                  <a:lnTo>
                    <a:pt x="256" y="140"/>
                  </a:lnTo>
                  <a:lnTo>
                    <a:pt x="245" y="144"/>
                  </a:lnTo>
                  <a:lnTo>
                    <a:pt x="236" y="148"/>
                  </a:lnTo>
                  <a:lnTo>
                    <a:pt x="225" y="151"/>
                  </a:lnTo>
                  <a:lnTo>
                    <a:pt x="214" y="154"/>
                  </a:lnTo>
                  <a:lnTo>
                    <a:pt x="209" y="154"/>
                  </a:lnTo>
                  <a:lnTo>
                    <a:pt x="202" y="155"/>
                  </a:lnTo>
                  <a:lnTo>
                    <a:pt x="197" y="156"/>
                  </a:lnTo>
                  <a:lnTo>
                    <a:pt x="190" y="158"/>
                  </a:lnTo>
                  <a:lnTo>
                    <a:pt x="183" y="158"/>
                  </a:lnTo>
                  <a:lnTo>
                    <a:pt x="178" y="158"/>
                  </a:lnTo>
                  <a:lnTo>
                    <a:pt x="171" y="158"/>
                  </a:lnTo>
                  <a:lnTo>
                    <a:pt x="164" y="159"/>
                  </a:lnTo>
                  <a:lnTo>
                    <a:pt x="159" y="158"/>
                  </a:lnTo>
                  <a:lnTo>
                    <a:pt x="152" y="158"/>
                  </a:lnTo>
                  <a:lnTo>
                    <a:pt x="147" y="158"/>
                  </a:lnTo>
                  <a:lnTo>
                    <a:pt x="140" y="158"/>
                  </a:lnTo>
                  <a:lnTo>
                    <a:pt x="133" y="155"/>
                  </a:lnTo>
                  <a:lnTo>
                    <a:pt x="128" y="154"/>
                  </a:lnTo>
                  <a:lnTo>
                    <a:pt x="121" y="154"/>
                  </a:lnTo>
                  <a:lnTo>
                    <a:pt x="116" y="152"/>
                  </a:lnTo>
                  <a:lnTo>
                    <a:pt x="110" y="148"/>
                  </a:lnTo>
                  <a:lnTo>
                    <a:pt x="104" y="147"/>
                  </a:lnTo>
                  <a:lnTo>
                    <a:pt x="98" y="144"/>
                  </a:lnTo>
                  <a:lnTo>
                    <a:pt x="94" y="143"/>
                  </a:lnTo>
                  <a:lnTo>
                    <a:pt x="89" y="140"/>
                  </a:lnTo>
                  <a:lnTo>
                    <a:pt x="85" y="136"/>
                  </a:lnTo>
                  <a:lnTo>
                    <a:pt x="79" y="133"/>
                  </a:lnTo>
                  <a:lnTo>
                    <a:pt x="75" y="131"/>
                  </a:lnTo>
                  <a:lnTo>
                    <a:pt x="67" y="123"/>
                  </a:lnTo>
                  <a:lnTo>
                    <a:pt x="61" y="116"/>
                  </a:lnTo>
                  <a:lnTo>
                    <a:pt x="54" y="107"/>
                  </a:lnTo>
                  <a:lnTo>
                    <a:pt x="48" y="98"/>
                  </a:lnTo>
                  <a:lnTo>
                    <a:pt x="46" y="93"/>
                  </a:lnTo>
                  <a:lnTo>
                    <a:pt x="42" y="88"/>
                  </a:lnTo>
                  <a:lnTo>
                    <a:pt x="39" y="82"/>
                  </a:lnTo>
                  <a:lnTo>
                    <a:pt x="36" y="77"/>
                  </a:lnTo>
                  <a:lnTo>
                    <a:pt x="34" y="72"/>
                  </a:lnTo>
                  <a:lnTo>
                    <a:pt x="32" y="66"/>
                  </a:lnTo>
                  <a:lnTo>
                    <a:pt x="31" y="59"/>
                  </a:lnTo>
                  <a:lnTo>
                    <a:pt x="30" y="55"/>
                  </a:lnTo>
                  <a:lnTo>
                    <a:pt x="27" y="47"/>
                  </a:lnTo>
                  <a:lnTo>
                    <a:pt x="27" y="42"/>
                  </a:lnTo>
                  <a:lnTo>
                    <a:pt x="24" y="35"/>
                  </a:lnTo>
                  <a:lnTo>
                    <a:pt x="24" y="29"/>
                  </a:lnTo>
                  <a:lnTo>
                    <a:pt x="23" y="22"/>
                  </a:lnTo>
                  <a:lnTo>
                    <a:pt x="23" y="15"/>
                  </a:lnTo>
                  <a:lnTo>
                    <a:pt x="23" y="7"/>
                  </a:lnTo>
                  <a:lnTo>
                    <a:pt x="23" y="2"/>
                  </a:lnTo>
                  <a:lnTo>
                    <a:pt x="0" y="2"/>
                  </a:lnTo>
                  <a:lnTo>
                    <a:pt x="0" y="11"/>
                  </a:lnTo>
                  <a:lnTo>
                    <a:pt x="0" y="20"/>
                  </a:lnTo>
                  <a:lnTo>
                    <a:pt x="1" y="30"/>
                  </a:lnTo>
                  <a:lnTo>
                    <a:pt x="3" y="39"/>
                  </a:lnTo>
                  <a:lnTo>
                    <a:pt x="4" y="47"/>
                  </a:lnTo>
                  <a:lnTo>
                    <a:pt x="5" y="55"/>
                  </a:lnTo>
                  <a:lnTo>
                    <a:pt x="8" y="65"/>
                  </a:lnTo>
                  <a:lnTo>
                    <a:pt x="11" y="73"/>
                  </a:lnTo>
                  <a:lnTo>
                    <a:pt x="13" y="80"/>
                  </a:lnTo>
                  <a:lnTo>
                    <a:pt x="15" y="86"/>
                  </a:lnTo>
                  <a:lnTo>
                    <a:pt x="19" y="93"/>
                  </a:lnTo>
                  <a:lnTo>
                    <a:pt x="23" y="100"/>
                  </a:lnTo>
                  <a:lnTo>
                    <a:pt x="26" y="105"/>
                  </a:lnTo>
                  <a:lnTo>
                    <a:pt x="28" y="112"/>
                  </a:lnTo>
                  <a:lnTo>
                    <a:pt x="32" y="117"/>
                  </a:lnTo>
                  <a:lnTo>
                    <a:pt x="36" y="123"/>
                  </a:lnTo>
                  <a:lnTo>
                    <a:pt x="44" y="131"/>
                  </a:lnTo>
                  <a:lnTo>
                    <a:pt x="52" y="140"/>
                  </a:lnTo>
                  <a:lnTo>
                    <a:pt x="62" y="147"/>
                  </a:lnTo>
                  <a:lnTo>
                    <a:pt x="71" y="154"/>
                  </a:lnTo>
                  <a:lnTo>
                    <a:pt x="81" y="159"/>
                  </a:lnTo>
                  <a:lnTo>
                    <a:pt x="89" y="164"/>
                  </a:lnTo>
                  <a:lnTo>
                    <a:pt x="98" y="168"/>
                  </a:lnTo>
                  <a:lnTo>
                    <a:pt x="109" y="173"/>
                  </a:lnTo>
                  <a:lnTo>
                    <a:pt x="116" y="174"/>
                  </a:lnTo>
                  <a:lnTo>
                    <a:pt x="122" y="175"/>
                  </a:lnTo>
                  <a:lnTo>
                    <a:pt x="129" y="177"/>
                  </a:lnTo>
                  <a:lnTo>
                    <a:pt x="137" y="179"/>
                  </a:lnTo>
                  <a:lnTo>
                    <a:pt x="144" y="179"/>
                  </a:lnTo>
                  <a:lnTo>
                    <a:pt x="151" y="179"/>
                  </a:lnTo>
                  <a:lnTo>
                    <a:pt x="159" y="181"/>
                  </a:lnTo>
                  <a:lnTo>
                    <a:pt x="167" y="182"/>
                  </a:lnTo>
                  <a:lnTo>
                    <a:pt x="174" y="181"/>
                  </a:lnTo>
                  <a:lnTo>
                    <a:pt x="180" y="181"/>
                  </a:lnTo>
                  <a:lnTo>
                    <a:pt x="187" y="179"/>
                  </a:lnTo>
                  <a:lnTo>
                    <a:pt x="195" y="179"/>
                  </a:lnTo>
                  <a:lnTo>
                    <a:pt x="201" y="179"/>
                  </a:lnTo>
                  <a:lnTo>
                    <a:pt x="209" y="178"/>
                  </a:lnTo>
                  <a:lnTo>
                    <a:pt x="215" y="177"/>
                  </a:lnTo>
                  <a:lnTo>
                    <a:pt x="222" y="175"/>
                  </a:lnTo>
                  <a:lnTo>
                    <a:pt x="229" y="174"/>
                  </a:lnTo>
                  <a:lnTo>
                    <a:pt x="236" y="171"/>
                  </a:lnTo>
                  <a:lnTo>
                    <a:pt x="241" y="170"/>
                  </a:lnTo>
                  <a:lnTo>
                    <a:pt x="248" y="167"/>
                  </a:lnTo>
                  <a:lnTo>
                    <a:pt x="257" y="163"/>
                  </a:lnTo>
                  <a:lnTo>
                    <a:pt x="269" y="159"/>
                  </a:lnTo>
                  <a:lnTo>
                    <a:pt x="277" y="154"/>
                  </a:lnTo>
                  <a:lnTo>
                    <a:pt x="287" y="148"/>
                  </a:lnTo>
                  <a:lnTo>
                    <a:pt x="293" y="143"/>
                  </a:lnTo>
                  <a:lnTo>
                    <a:pt x="302" y="138"/>
                  </a:lnTo>
                  <a:lnTo>
                    <a:pt x="304" y="131"/>
                  </a:lnTo>
                  <a:lnTo>
                    <a:pt x="308" y="127"/>
                  </a:lnTo>
                  <a:lnTo>
                    <a:pt x="311" y="120"/>
                  </a:lnTo>
                  <a:lnTo>
                    <a:pt x="315" y="115"/>
                  </a:lnTo>
                  <a:lnTo>
                    <a:pt x="319" y="109"/>
                  </a:lnTo>
                  <a:lnTo>
                    <a:pt x="322" y="104"/>
                  </a:lnTo>
                  <a:lnTo>
                    <a:pt x="324" y="98"/>
                  </a:lnTo>
                  <a:lnTo>
                    <a:pt x="328" y="93"/>
                  </a:lnTo>
                  <a:lnTo>
                    <a:pt x="330" y="86"/>
                  </a:lnTo>
                  <a:lnTo>
                    <a:pt x="332" y="81"/>
                  </a:lnTo>
                  <a:lnTo>
                    <a:pt x="334" y="76"/>
                  </a:lnTo>
                  <a:lnTo>
                    <a:pt x="338" y="70"/>
                  </a:lnTo>
                  <a:lnTo>
                    <a:pt x="341" y="59"/>
                  </a:lnTo>
                  <a:lnTo>
                    <a:pt x="343" y="50"/>
                  </a:lnTo>
                  <a:lnTo>
                    <a:pt x="345" y="39"/>
                  </a:lnTo>
                  <a:lnTo>
                    <a:pt x="346" y="30"/>
                  </a:lnTo>
                  <a:lnTo>
                    <a:pt x="347" y="22"/>
                  </a:lnTo>
                  <a:lnTo>
                    <a:pt x="349" y="15"/>
                  </a:lnTo>
                  <a:lnTo>
                    <a:pt x="349" y="8"/>
                  </a:lnTo>
                  <a:lnTo>
                    <a:pt x="350" y="4"/>
                  </a:lnTo>
                  <a:lnTo>
                    <a:pt x="350" y="2"/>
                  </a:lnTo>
                  <a:lnTo>
                    <a:pt x="351" y="2"/>
                  </a:lnTo>
                  <a:lnTo>
                    <a:pt x="338" y="0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68"/>
            <p:cNvSpPr>
              <a:spLocks/>
            </p:cNvSpPr>
            <p:nvPr/>
          </p:nvSpPr>
          <p:spPr bwMode="auto">
            <a:xfrm>
              <a:off x="7710499" y="2262167"/>
              <a:ext cx="279400" cy="147638"/>
            </a:xfrm>
            <a:custGeom>
              <a:avLst/>
              <a:gdLst/>
              <a:ahLst/>
              <a:cxnLst>
                <a:cxn ang="0">
                  <a:pos x="219" y="8"/>
                </a:cxn>
                <a:cxn ang="0">
                  <a:pos x="187" y="2"/>
                </a:cxn>
                <a:cxn ang="0">
                  <a:pos x="156" y="2"/>
                </a:cxn>
                <a:cxn ang="0">
                  <a:pos x="125" y="6"/>
                </a:cxn>
                <a:cxn ang="0">
                  <a:pos x="97" y="15"/>
                </a:cxn>
                <a:cxn ang="0">
                  <a:pos x="70" y="31"/>
                </a:cxn>
                <a:cxn ang="0">
                  <a:pos x="46" y="50"/>
                </a:cxn>
                <a:cxn ang="0">
                  <a:pos x="27" y="76"/>
                </a:cxn>
                <a:cxn ang="0">
                  <a:pos x="13" y="103"/>
                </a:cxn>
                <a:cxn ang="0">
                  <a:pos x="4" y="135"/>
                </a:cxn>
                <a:cxn ang="0">
                  <a:pos x="0" y="159"/>
                </a:cxn>
                <a:cxn ang="0">
                  <a:pos x="3" y="174"/>
                </a:cxn>
                <a:cxn ang="0">
                  <a:pos x="24" y="174"/>
                </a:cxn>
                <a:cxn ang="0">
                  <a:pos x="26" y="157"/>
                </a:cxn>
                <a:cxn ang="0">
                  <a:pos x="31" y="132"/>
                </a:cxn>
                <a:cxn ang="0">
                  <a:pos x="39" y="103"/>
                </a:cxn>
                <a:cxn ang="0">
                  <a:pos x="51" y="80"/>
                </a:cxn>
                <a:cxn ang="0">
                  <a:pos x="69" y="60"/>
                </a:cxn>
                <a:cxn ang="0">
                  <a:pos x="92" y="45"/>
                </a:cxn>
                <a:cxn ang="0">
                  <a:pos x="113" y="31"/>
                </a:cxn>
                <a:cxn ang="0">
                  <a:pos x="139" y="26"/>
                </a:cxn>
                <a:cxn ang="0">
                  <a:pos x="166" y="23"/>
                </a:cxn>
                <a:cxn ang="0">
                  <a:pos x="194" y="26"/>
                </a:cxn>
                <a:cxn ang="0">
                  <a:pos x="222" y="33"/>
                </a:cxn>
                <a:cxn ang="0">
                  <a:pos x="249" y="45"/>
                </a:cxn>
                <a:cxn ang="0">
                  <a:pos x="271" y="58"/>
                </a:cxn>
                <a:cxn ang="0">
                  <a:pos x="288" y="74"/>
                </a:cxn>
                <a:cxn ang="0">
                  <a:pos x="300" y="91"/>
                </a:cxn>
                <a:cxn ang="0">
                  <a:pos x="311" y="108"/>
                </a:cxn>
                <a:cxn ang="0">
                  <a:pos x="319" y="131"/>
                </a:cxn>
                <a:cxn ang="0">
                  <a:pos x="324" y="161"/>
                </a:cxn>
                <a:cxn ang="0">
                  <a:pos x="324" y="178"/>
                </a:cxn>
                <a:cxn ang="0">
                  <a:pos x="338" y="186"/>
                </a:cxn>
                <a:cxn ang="0">
                  <a:pos x="350" y="178"/>
                </a:cxn>
                <a:cxn ang="0">
                  <a:pos x="349" y="161"/>
                </a:cxn>
                <a:cxn ang="0">
                  <a:pos x="342" y="134"/>
                </a:cxn>
                <a:cxn ang="0">
                  <a:pos x="338" y="115"/>
                </a:cxn>
                <a:cxn ang="0">
                  <a:pos x="328" y="93"/>
                </a:cxn>
                <a:cxn ang="0">
                  <a:pos x="315" y="72"/>
                </a:cxn>
                <a:cxn ang="0">
                  <a:pos x="299" y="53"/>
                </a:cxn>
                <a:cxn ang="0">
                  <a:pos x="279" y="35"/>
                </a:cxn>
                <a:cxn ang="0">
                  <a:pos x="250" y="19"/>
                </a:cxn>
              </a:cxnLst>
              <a:rect l="0" t="0" r="r" b="b"/>
              <a:pathLst>
                <a:path w="351" h="186">
                  <a:moveTo>
                    <a:pt x="241" y="17"/>
                  </a:moveTo>
                  <a:lnTo>
                    <a:pt x="230" y="11"/>
                  </a:lnTo>
                  <a:lnTo>
                    <a:pt x="219" y="8"/>
                  </a:lnTo>
                  <a:lnTo>
                    <a:pt x="209" y="4"/>
                  </a:lnTo>
                  <a:lnTo>
                    <a:pt x="198" y="4"/>
                  </a:lnTo>
                  <a:lnTo>
                    <a:pt x="187" y="2"/>
                  </a:lnTo>
                  <a:lnTo>
                    <a:pt x="176" y="0"/>
                  </a:lnTo>
                  <a:lnTo>
                    <a:pt x="164" y="0"/>
                  </a:lnTo>
                  <a:lnTo>
                    <a:pt x="156" y="2"/>
                  </a:lnTo>
                  <a:lnTo>
                    <a:pt x="145" y="2"/>
                  </a:lnTo>
                  <a:lnTo>
                    <a:pt x="135" y="4"/>
                  </a:lnTo>
                  <a:lnTo>
                    <a:pt x="125" y="6"/>
                  </a:lnTo>
                  <a:lnTo>
                    <a:pt x="116" y="8"/>
                  </a:lnTo>
                  <a:lnTo>
                    <a:pt x="106" y="11"/>
                  </a:lnTo>
                  <a:lnTo>
                    <a:pt x="97" y="15"/>
                  </a:lnTo>
                  <a:lnTo>
                    <a:pt x="87" y="19"/>
                  </a:lnTo>
                  <a:lnTo>
                    <a:pt x="79" y="26"/>
                  </a:lnTo>
                  <a:lnTo>
                    <a:pt x="70" y="31"/>
                  </a:lnTo>
                  <a:lnTo>
                    <a:pt x="61" y="37"/>
                  </a:lnTo>
                  <a:lnTo>
                    <a:pt x="52" y="43"/>
                  </a:lnTo>
                  <a:lnTo>
                    <a:pt x="46" y="50"/>
                  </a:lnTo>
                  <a:lnTo>
                    <a:pt x="39" y="58"/>
                  </a:lnTo>
                  <a:lnTo>
                    <a:pt x="32" y="66"/>
                  </a:lnTo>
                  <a:lnTo>
                    <a:pt x="27" y="76"/>
                  </a:lnTo>
                  <a:lnTo>
                    <a:pt x="23" y="85"/>
                  </a:lnTo>
                  <a:lnTo>
                    <a:pt x="16" y="93"/>
                  </a:lnTo>
                  <a:lnTo>
                    <a:pt x="13" y="103"/>
                  </a:lnTo>
                  <a:lnTo>
                    <a:pt x="9" y="113"/>
                  </a:lnTo>
                  <a:lnTo>
                    <a:pt x="7" y="124"/>
                  </a:lnTo>
                  <a:lnTo>
                    <a:pt x="4" y="135"/>
                  </a:lnTo>
                  <a:lnTo>
                    <a:pt x="1" y="147"/>
                  </a:lnTo>
                  <a:lnTo>
                    <a:pt x="0" y="152"/>
                  </a:lnTo>
                  <a:lnTo>
                    <a:pt x="0" y="159"/>
                  </a:lnTo>
                  <a:lnTo>
                    <a:pt x="0" y="165"/>
                  </a:lnTo>
                  <a:lnTo>
                    <a:pt x="0" y="173"/>
                  </a:lnTo>
                  <a:lnTo>
                    <a:pt x="3" y="174"/>
                  </a:lnTo>
                  <a:lnTo>
                    <a:pt x="12" y="174"/>
                  </a:lnTo>
                  <a:lnTo>
                    <a:pt x="20" y="174"/>
                  </a:lnTo>
                  <a:lnTo>
                    <a:pt x="24" y="174"/>
                  </a:lnTo>
                  <a:lnTo>
                    <a:pt x="24" y="169"/>
                  </a:lnTo>
                  <a:lnTo>
                    <a:pt x="24" y="162"/>
                  </a:lnTo>
                  <a:lnTo>
                    <a:pt x="26" y="157"/>
                  </a:lnTo>
                  <a:lnTo>
                    <a:pt x="27" y="151"/>
                  </a:lnTo>
                  <a:lnTo>
                    <a:pt x="27" y="142"/>
                  </a:lnTo>
                  <a:lnTo>
                    <a:pt x="31" y="132"/>
                  </a:lnTo>
                  <a:lnTo>
                    <a:pt x="32" y="122"/>
                  </a:lnTo>
                  <a:lnTo>
                    <a:pt x="36" y="112"/>
                  </a:lnTo>
                  <a:lnTo>
                    <a:pt x="39" y="103"/>
                  </a:lnTo>
                  <a:lnTo>
                    <a:pt x="43" y="96"/>
                  </a:lnTo>
                  <a:lnTo>
                    <a:pt x="46" y="87"/>
                  </a:lnTo>
                  <a:lnTo>
                    <a:pt x="51" y="80"/>
                  </a:lnTo>
                  <a:lnTo>
                    <a:pt x="57" y="72"/>
                  </a:lnTo>
                  <a:lnTo>
                    <a:pt x="62" y="66"/>
                  </a:lnTo>
                  <a:lnTo>
                    <a:pt x="69" y="60"/>
                  </a:lnTo>
                  <a:lnTo>
                    <a:pt x="75" y="54"/>
                  </a:lnTo>
                  <a:lnTo>
                    <a:pt x="82" y="49"/>
                  </a:lnTo>
                  <a:lnTo>
                    <a:pt x="92" y="45"/>
                  </a:lnTo>
                  <a:lnTo>
                    <a:pt x="98" y="39"/>
                  </a:lnTo>
                  <a:lnTo>
                    <a:pt x="106" y="35"/>
                  </a:lnTo>
                  <a:lnTo>
                    <a:pt x="113" y="31"/>
                  </a:lnTo>
                  <a:lnTo>
                    <a:pt x="122" y="30"/>
                  </a:lnTo>
                  <a:lnTo>
                    <a:pt x="131" y="26"/>
                  </a:lnTo>
                  <a:lnTo>
                    <a:pt x="139" y="26"/>
                  </a:lnTo>
                  <a:lnTo>
                    <a:pt x="148" y="25"/>
                  </a:lnTo>
                  <a:lnTo>
                    <a:pt x="157" y="25"/>
                  </a:lnTo>
                  <a:lnTo>
                    <a:pt x="166" y="23"/>
                  </a:lnTo>
                  <a:lnTo>
                    <a:pt x="175" y="23"/>
                  </a:lnTo>
                  <a:lnTo>
                    <a:pt x="184" y="25"/>
                  </a:lnTo>
                  <a:lnTo>
                    <a:pt x="194" y="26"/>
                  </a:lnTo>
                  <a:lnTo>
                    <a:pt x="203" y="27"/>
                  </a:lnTo>
                  <a:lnTo>
                    <a:pt x="213" y="30"/>
                  </a:lnTo>
                  <a:lnTo>
                    <a:pt x="222" y="33"/>
                  </a:lnTo>
                  <a:lnTo>
                    <a:pt x="232" y="37"/>
                  </a:lnTo>
                  <a:lnTo>
                    <a:pt x="240" y="39"/>
                  </a:lnTo>
                  <a:lnTo>
                    <a:pt x="249" y="45"/>
                  </a:lnTo>
                  <a:lnTo>
                    <a:pt x="256" y="49"/>
                  </a:lnTo>
                  <a:lnTo>
                    <a:pt x="264" y="54"/>
                  </a:lnTo>
                  <a:lnTo>
                    <a:pt x="271" y="58"/>
                  </a:lnTo>
                  <a:lnTo>
                    <a:pt x="276" y="62"/>
                  </a:lnTo>
                  <a:lnTo>
                    <a:pt x="281" y="68"/>
                  </a:lnTo>
                  <a:lnTo>
                    <a:pt x="288" y="74"/>
                  </a:lnTo>
                  <a:lnTo>
                    <a:pt x="292" y="80"/>
                  </a:lnTo>
                  <a:lnTo>
                    <a:pt x="296" y="85"/>
                  </a:lnTo>
                  <a:lnTo>
                    <a:pt x="300" y="91"/>
                  </a:lnTo>
                  <a:lnTo>
                    <a:pt x="304" y="97"/>
                  </a:lnTo>
                  <a:lnTo>
                    <a:pt x="307" y="103"/>
                  </a:lnTo>
                  <a:lnTo>
                    <a:pt x="311" y="108"/>
                  </a:lnTo>
                  <a:lnTo>
                    <a:pt x="312" y="115"/>
                  </a:lnTo>
                  <a:lnTo>
                    <a:pt x="315" y="120"/>
                  </a:lnTo>
                  <a:lnTo>
                    <a:pt x="319" y="131"/>
                  </a:lnTo>
                  <a:lnTo>
                    <a:pt x="322" y="142"/>
                  </a:lnTo>
                  <a:lnTo>
                    <a:pt x="323" y="151"/>
                  </a:lnTo>
                  <a:lnTo>
                    <a:pt x="324" y="161"/>
                  </a:lnTo>
                  <a:lnTo>
                    <a:pt x="324" y="167"/>
                  </a:lnTo>
                  <a:lnTo>
                    <a:pt x="324" y="174"/>
                  </a:lnTo>
                  <a:lnTo>
                    <a:pt x="324" y="178"/>
                  </a:lnTo>
                  <a:lnTo>
                    <a:pt x="326" y="182"/>
                  </a:lnTo>
                  <a:lnTo>
                    <a:pt x="328" y="186"/>
                  </a:lnTo>
                  <a:lnTo>
                    <a:pt x="338" y="186"/>
                  </a:lnTo>
                  <a:lnTo>
                    <a:pt x="346" y="183"/>
                  </a:lnTo>
                  <a:lnTo>
                    <a:pt x="351" y="182"/>
                  </a:lnTo>
                  <a:lnTo>
                    <a:pt x="350" y="178"/>
                  </a:lnTo>
                  <a:lnTo>
                    <a:pt x="350" y="174"/>
                  </a:lnTo>
                  <a:lnTo>
                    <a:pt x="349" y="169"/>
                  </a:lnTo>
                  <a:lnTo>
                    <a:pt x="349" y="161"/>
                  </a:lnTo>
                  <a:lnTo>
                    <a:pt x="346" y="150"/>
                  </a:lnTo>
                  <a:lnTo>
                    <a:pt x="345" y="139"/>
                  </a:lnTo>
                  <a:lnTo>
                    <a:pt x="342" y="134"/>
                  </a:lnTo>
                  <a:lnTo>
                    <a:pt x="342" y="127"/>
                  </a:lnTo>
                  <a:lnTo>
                    <a:pt x="339" y="120"/>
                  </a:lnTo>
                  <a:lnTo>
                    <a:pt x="338" y="115"/>
                  </a:lnTo>
                  <a:lnTo>
                    <a:pt x="335" y="107"/>
                  </a:lnTo>
                  <a:lnTo>
                    <a:pt x="332" y="100"/>
                  </a:lnTo>
                  <a:lnTo>
                    <a:pt x="328" y="93"/>
                  </a:lnTo>
                  <a:lnTo>
                    <a:pt x="324" y="87"/>
                  </a:lnTo>
                  <a:lnTo>
                    <a:pt x="319" y="80"/>
                  </a:lnTo>
                  <a:lnTo>
                    <a:pt x="315" y="72"/>
                  </a:lnTo>
                  <a:lnTo>
                    <a:pt x="311" y="66"/>
                  </a:lnTo>
                  <a:lnTo>
                    <a:pt x="307" y="60"/>
                  </a:lnTo>
                  <a:lnTo>
                    <a:pt x="299" y="53"/>
                  </a:lnTo>
                  <a:lnTo>
                    <a:pt x="293" y="46"/>
                  </a:lnTo>
                  <a:lnTo>
                    <a:pt x="285" y="39"/>
                  </a:lnTo>
                  <a:lnTo>
                    <a:pt x="279" y="35"/>
                  </a:lnTo>
                  <a:lnTo>
                    <a:pt x="269" y="29"/>
                  </a:lnTo>
                  <a:lnTo>
                    <a:pt x="260" y="25"/>
                  </a:lnTo>
                  <a:lnTo>
                    <a:pt x="250" y="19"/>
                  </a:lnTo>
                  <a:lnTo>
                    <a:pt x="241" y="17"/>
                  </a:lnTo>
                  <a:lnTo>
                    <a:pt x="24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69"/>
            <p:cNvSpPr>
              <a:spLocks/>
            </p:cNvSpPr>
            <p:nvPr/>
          </p:nvSpPr>
          <p:spPr bwMode="auto">
            <a:xfrm>
              <a:off x="8048636" y="1968480"/>
              <a:ext cx="169862" cy="431800"/>
            </a:xfrm>
            <a:custGeom>
              <a:avLst/>
              <a:gdLst/>
              <a:ahLst/>
              <a:cxnLst>
                <a:cxn ang="0">
                  <a:pos x="188" y="31"/>
                </a:cxn>
                <a:cxn ang="0">
                  <a:pos x="190" y="73"/>
                </a:cxn>
                <a:cxn ang="0">
                  <a:pos x="190" y="116"/>
                </a:cxn>
                <a:cxn ang="0">
                  <a:pos x="190" y="154"/>
                </a:cxn>
                <a:cxn ang="0">
                  <a:pos x="190" y="191"/>
                </a:cxn>
                <a:cxn ang="0">
                  <a:pos x="190" y="226"/>
                </a:cxn>
                <a:cxn ang="0">
                  <a:pos x="190" y="259"/>
                </a:cxn>
                <a:cxn ang="0">
                  <a:pos x="188" y="290"/>
                </a:cxn>
                <a:cxn ang="0">
                  <a:pos x="187" y="318"/>
                </a:cxn>
                <a:cxn ang="0">
                  <a:pos x="185" y="345"/>
                </a:cxn>
                <a:cxn ang="0">
                  <a:pos x="185" y="370"/>
                </a:cxn>
                <a:cxn ang="0">
                  <a:pos x="183" y="392"/>
                </a:cxn>
                <a:cxn ang="0">
                  <a:pos x="181" y="413"/>
                </a:cxn>
                <a:cxn ang="0">
                  <a:pos x="179" y="436"/>
                </a:cxn>
                <a:cxn ang="0">
                  <a:pos x="176" y="469"/>
                </a:cxn>
                <a:cxn ang="0">
                  <a:pos x="172" y="490"/>
                </a:cxn>
                <a:cxn ang="0">
                  <a:pos x="168" y="509"/>
                </a:cxn>
                <a:cxn ang="0">
                  <a:pos x="163" y="518"/>
                </a:cxn>
                <a:cxn ang="0">
                  <a:pos x="156" y="521"/>
                </a:cxn>
                <a:cxn ang="0">
                  <a:pos x="134" y="520"/>
                </a:cxn>
                <a:cxn ang="0">
                  <a:pos x="105" y="518"/>
                </a:cxn>
                <a:cxn ang="0">
                  <a:pos x="86" y="517"/>
                </a:cxn>
                <a:cxn ang="0">
                  <a:pos x="66" y="517"/>
                </a:cxn>
                <a:cxn ang="0">
                  <a:pos x="47" y="516"/>
                </a:cxn>
                <a:cxn ang="0">
                  <a:pos x="25" y="514"/>
                </a:cxn>
                <a:cxn ang="0">
                  <a:pos x="6" y="514"/>
                </a:cxn>
                <a:cxn ang="0">
                  <a:pos x="8" y="533"/>
                </a:cxn>
                <a:cxn ang="0">
                  <a:pos x="27" y="535"/>
                </a:cxn>
                <a:cxn ang="0">
                  <a:pos x="45" y="537"/>
                </a:cxn>
                <a:cxn ang="0">
                  <a:pos x="66" y="539"/>
                </a:cxn>
                <a:cxn ang="0">
                  <a:pos x="86" y="541"/>
                </a:cxn>
                <a:cxn ang="0">
                  <a:pos x="106" y="543"/>
                </a:cxn>
                <a:cxn ang="0">
                  <a:pos x="125" y="543"/>
                </a:cxn>
                <a:cxn ang="0">
                  <a:pos x="144" y="544"/>
                </a:cxn>
                <a:cxn ang="0">
                  <a:pos x="168" y="541"/>
                </a:cxn>
                <a:cxn ang="0">
                  <a:pos x="179" y="535"/>
                </a:cxn>
                <a:cxn ang="0">
                  <a:pos x="185" y="517"/>
                </a:cxn>
                <a:cxn ang="0">
                  <a:pos x="194" y="490"/>
                </a:cxn>
                <a:cxn ang="0">
                  <a:pos x="195" y="471"/>
                </a:cxn>
                <a:cxn ang="0">
                  <a:pos x="199" y="450"/>
                </a:cxn>
                <a:cxn ang="0">
                  <a:pos x="200" y="428"/>
                </a:cxn>
                <a:cxn ang="0">
                  <a:pos x="203" y="405"/>
                </a:cxn>
                <a:cxn ang="0">
                  <a:pos x="207" y="378"/>
                </a:cxn>
                <a:cxn ang="0">
                  <a:pos x="207" y="350"/>
                </a:cxn>
                <a:cxn ang="0">
                  <a:pos x="208" y="321"/>
                </a:cxn>
                <a:cxn ang="0">
                  <a:pos x="211" y="290"/>
                </a:cxn>
                <a:cxn ang="0">
                  <a:pos x="211" y="256"/>
                </a:cxn>
                <a:cxn ang="0">
                  <a:pos x="211" y="222"/>
                </a:cxn>
                <a:cxn ang="0">
                  <a:pos x="212" y="187"/>
                </a:cxn>
                <a:cxn ang="0">
                  <a:pos x="212" y="152"/>
                </a:cxn>
                <a:cxn ang="0">
                  <a:pos x="212" y="115"/>
                </a:cxn>
                <a:cxn ang="0">
                  <a:pos x="211" y="77"/>
                </a:cxn>
                <a:cxn ang="0">
                  <a:pos x="211" y="38"/>
                </a:cxn>
                <a:cxn ang="0">
                  <a:pos x="211" y="0"/>
                </a:cxn>
              </a:cxnLst>
              <a:rect l="0" t="0" r="r" b="b"/>
              <a:pathLst>
                <a:path w="212" h="544">
                  <a:moveTo>
                    <a:pt x="188" y="2"/>
                  </a:moveTo>
                  <a:lnTo>
                    <a:pt x="188" y="16"/>
                  </a:lnTo>
                  <a:lnTo>
                    <a:pt x="188" y="31"/>
                  </a:lnTo>
                  <a:lnTo>
                    <a:pt x="188" y="45"/>
                  </a:lnTo>
                  <a:lnTo>
                    <a:pt x="190" y="59"/>
                  </a:lnTo>
                  <a:lnTo>
                    <a:pt x="190" y="73"/>
                  </a:lnTo>
                  <a:lnTo>
                    <a:pt x="190" y="88"/>
                  </a:lnTo>
                  <a:lnTo>
                    <a:pt x="190" y="101"/>
                  </a:lnTo>
                  <a:lnTo>
                    <a:pt x="190" y="116"/>
                  </a:lnTo>
                  <a:lnTo>
                    <a:pt x="190" y="128"/>
                  </a:lnTo>
                  <a:lnTo>
                    <a:pt x="190" y="142"/>
                  </a:lnTo>
                  <a:lnTo>
                    <a:pt x="190" y="154"/>
                  </a:lnTo>
                  <a:lnTo>
                    <a:pt x="190" y="167"/>
                  </a:lnTo>
                  <a:lnTo>
                    <a:pt x="190" y="178"/>
                  </a:lnTo>
                  <a:lnTo>
                    <a:pt x="190" y="191"/>
                  </a:lnTo>
                  <a:lnTo>
                    <a:pt x="190" y="203"/>
                  </a:lnTo>
                  <a:lnTo>
                    <a:pt x="190" y="216"/>
                  </a:lnTo>
                  <a:lnTo>
                    <a:pt x="190" y="226"/>
                  </a:lnTo>
                  <a:lnTo>
                    <a:pt x="190" y="237"/>
                  </a:lnTo>
                  <a:lnTo>
                    <a:pt x="190" y="248"/>
                  </a:lnTo>
                  <a:lnTo>
                    <a:pt x="190" y="259"/>
                  </a:lnTo>
                  <a:lnTo>
                    <a:pt x="188" y="268"/>
                  </a:lnTo>
                  <a:lnTo>
                    <a:pt x="188" y="279"/>
                  </a:lnTo>
                  <a:lnTo>
                    <a:pt x="188" y="290"/>
                  </a:lnTo>
                  <a:lnTo>
                    <a:pt x="188" y="299"/>
                  </a:lnTo>
                  <a:lnTo>
                    <a:pt x="187" y="308"/>
                  </a:lnTo>
                  <a:lnTo>
                    <a:pt x="187" y="318"/>
                  </a:lnTo>
                  <a:lnTo>
                    <a:pt x="187" y="327"/>
                  </a:lnTo>
                  <a:lnTo>
                    <a:pt x="187" y="337"/>
                  </a:lnTo>
                  <a:lnTo>
                    <a:pt x="185" y="345"/>
                  </a:lnTo>
                  <a:lnTo>
                    <a:pt x="185" y="353"/>
                  </a:lnTo>
                  <a:lnTo>
                    <a:pt x="185" y="361"/>
                  </a:lnTo>
                  <a:lnTo>
                    <a:pt x="185" y="370"/>
                  </a:lnTo>
                  <a:lnTo>
                    <a:pt x="185" y="378"/>
                  </a:lnTo>
                  <a:lnTo>
                    <a:pt x="184" y="385"/>
                  </a:lnTo>
                  <a:lnTo>
                    <a:pt x="183" y="392"/>
                  </a:lnTo>
                  <a:lnTo>
                    <a:pt x="183" y="400"/>
                  </a:lnTo>
                  <a:lnTo>
                    <a:pt x="181" y="405"/>
                  </a:lnTo>
                  <a:lnTo>
                    <a:pt x="181" y="413"/>
                  </a:lnTo>
                  <a:lnTo>
                    <a:pt x="181" y="419"/>
                  </a:lnTo>
                  <a:lnTo>
                    <a:pt x="181" y="427"/>
                  </a:lnTo>
                  <a:lnTo>
                    <a:pt x="179" y="436"/>
                  </a:lnTo>
                  <a:lnTo>
                    <a:pt x="179" y="448"/>
                  </a:lnTo>
                  <a:lnTo>
                    <a:pt x="176" y="458"/>
                  </a:lnTo>
                  <a:lnTo>
                    <a:pt x="176" y="469"/>
                  </a:lnTo>
                  <a:lnTo>
                    <a:pt x="175" y="475"/>
                  </a:lnTo>
                  <a:lnTo>
                    <a:pt x="173" y="483"/>
                  </a:lnTo>
                  <a:lnTo>
                    <a:pt x="172" y="490"/>
                  </a:lnTo>
                  <a:lnTo>
                    <a:pt x="171" y="496"/>
                  </a:lnTo>
                  <a:lnTo>
                    <a:pt x="168" y="504"/>
                  </a:lnTo>
                  <a:lnTo>
                    <a:pt x="168" y="509"/>
                  </a:lnTo>
                  <a:lnTo>
                    <a:pt x="165" y="510"/>
                  </a:lnTo>
                  <a:lnTo>
                    <a:pt x="164" y="514"/>
                  </a:lnTo>
                  <a:lnTo>
                    <a:pt x="163" y="518"/>
                  </a:lnTo>
                  <a:lnTo>
                    <a:pt x="164" y="521"/>
                  </a:lnTo>
                  <a:lnTo>
                    <a:pt x="160" y="521"/>
                  </a:lnTo>
                  <a:lnTo>
                    <a:pt x="156" y="521"/>
                  </a:lnTo>
                  <a:lnTo>
                    <a:pt x="149" y="521"/>
                  </a:lnTo>
                  <a:lnTo>
                    <a:pt x="144" y="521"/>
                  </a:lnTo>
                  <a:lnTo>
                    <a:pt x="134" y="520"/>
                  </a:lnTo>
                  <a:lnTo>
                    <a:pt x="125" y="520"/>
                  </a:lnTo>
                  <a:lnTo>
                    <a:pt x="114" y="518"/>
                  </a:lnTo>
                  <a:lnTo>
                    <a:pt x="105" y="518"/>
                  </a:lnTo>
                  <a:lnTo>
                    <a:pt x="98" y="517"/>
                  </a:lnTo>
                  <a:lnTo>
                    <a:pt x="93" y="517"/>
                  </a:lnTo>
                  <a:lnTo>
                    <a:pt x="86" y="517"/>
                  </a:lnTo>
                  <a:lnTo>
                    <a:pt x="79" y="517"/>
                  </a:lnTo>
                  <a:lnTo>
                    <a:pt x="72" y="517"/>
                  </a:lnTo>
                  <a:lnTo>
                    <a:pt x="66" y="517"/>
                  </a:lnTo>
                  <a:lnTo>
                    <a:pt x="60" y="517"/>
                  </a:lnTo>
                  <a:lnTo>
                    <a:pt x="54" y="517"/>
                  </a:lnTo>
                  <a:lnTo>
                    <a:pt x="47" y="516"/>
                  </a:lnTo>
                  <a:lnTo>
                    <a:pt x="39" y="516"/>
                  </a:lnTo>
                  <a:lnTo>
                    <a:pt x="32" y="514"/>
                  </a:lnTo>
                  <a:lnTo>
                    <a:pt x="25" y="514"/>
                  </a:lnTo>
                  <a:lnTo>
                    <a:pt x="19" y="514"/>
                  </a:lnTo>
                  <a:lnTo>
                    <a:pt x="12" y="514"/>
                  </a:lnTo>
                  <a:lnTo>
                    <a:pt x="6" y="514"/>
                  </a:lnTo>
                  <a:lnTo>
                    <a:pt x="0" y="514"/>
                  </a:lnTo>
                  <a:lnTo>
                    <a:pt x="1" y="532"/>
                  </a:lnTo>
                  <a:lnTo>
                    <a:pt x="8" y="533"/>
                  </a:lnTo>
                  <a:lnTo>
                    <a:pt x="17" y="535"/>
                  </a:lnTo>
                  <a:lnTo>
                    <a:pt x="21" y="535"/>
                  </a:lnTo>
                  <a:lnTo>
                    <a:pt x="27" y="535"/>
                  </a:lnTo>
                  <a:lnTo>
                    <a:pt x="33" y="536"/>
                  </a:lnTo>
                  <a:lnTo>
                    <a:pt x="39" y="537"/>
                  </a:lnTo>
                  <a:lnTo>
                    <a:pt x="45" y="537"/>
                  </a:lnTo>
                  <a:lnTo>
                    <a:pt x="52" y="539"/>
                  </a:lnTo>
                  <a:lnTo>
                    <a:pt x="58" y="539"/>
                  </a:lnTo>
                  <a:lnTo>
                    <a:pt x="66" y="539"/>
                  </a:lnTo>
                  <a:lnTo>
                    <a:pt x="71" y="539"/>
                  </a:lnTo>
                  <a:lnTo>
                    <a:pt x="79" y="540"/>
                  </a:lnTo>
                  <a:lnTo>
                    <a:pt x="86" y="541"/>
                  </a:lnTo>
                  <a:lnTo>
                    <a:pt x="94" y="543"/>
                  </a:lnTo>
                  <a:lnTo>
                    <a:pt x="101" y="543"/>
                  </a:lnTo>
                  <a:lnTo>
                    <a:pt x="106" y="543"/>
                  </a:lnTo>
                  <a:lnTo>
                    <a:pt x="113" y="543"/>
                  </a:lnTo>
                  <a:lnTo>
                    <a:pt x="120" y="543"/>
                  </a:lnTo>
                  <a:lnTo>
                    <a:pt x="125" y="543"/>
                  </a:lnTo>
                  <a:lnTo>
                    <a:pt x="132" y="543"/>
                  </a:lnTo>
                  <a:lnTo>
                    <a:pt x="137" y="543"/>
                  </a:lnTo>
                  <a:lnTo>
                    <a:pt x="144" y="544"/>
                  </a:lnTo>
                  <a:lnTo>
                    <a:pt x="153" y="543"/>
                  </a:lnTo>
                  <a:lnTo>
                    <a:pt x="163" y="543"/>
                  </a:lnTo>
                  <a:lnTo>
                    <a:pt x="168" y="541"/>
                  </a:lnTo>
                  <a:lnTo>
                    <a:pt x="175" y="541"/>
                  </a:lnTo>
                  <a:lnTo>
                    <a:pt x="176" y="539"/>
                  </a:lnTo>
                  <a:lnTo>
                    <a:pt x="179" y="535"/>
                  </a:lnTo>
                  <a:lnTo>
                    <a:pt x="181" y="531"/>
                  </a:lnTo>
                  <a:lnTo>
                    <a:pt x="184" y="525"/>
                  </a:lnTo>
                  <a:lnTo>
                    <a:pt x="185" y="517"/>
                  </a:lnTo>
                  <a:lnTo>
                    <a:pt x="188" y="509"/>
                  </a:lnTo>
                  <a:lnTo>
                    <a:pt x="190" y="500"/>
                  </a:lnTo>
                  <a:lnTo>
                    <a:pt x="194" y="490"/>
                  </a:lnTo>
                  <a:lnTo>
                    <a:pt x="194" y="483"/>
                  </a:lnTo>
                  <a:lnTo>
                    <a:pt x="194" y="477"/>
                  </a:lnTo>
                  <a:lnTo>
                    <a:pt x="195" y="471"/>
                  </a:lnTo>
                  <a:lnTo>
                    <a:pt x="196" y="465"/>
                  </a:lnTo>
                  <a:lnTo>
                    <a:pt x="198" y="458"/>
                  </a:lnTo>
                  <a:lnTo>
                    <a:pt x="199" y="450"/>
                  </a:lnTo>
                  <a:lnTo>
                    <a:pt x="199" y="443"/>
                  </a:lnTo>
                  <a:lnTo>
                    <a:pt x="200" y="436"/>
                  </a:lnTo>
                  <a:lnTo>
                    <a:pt x="200" y="428"/>
                  </a:lnTo>
                  <a:lnTo>
                    <a:pt x="202" y="420"/>
                  </a:lnTo>
                  <a:lnTo>
                    <a:pt x="203" y="412"/>
                  </a:lnTo>
                  <a:lnTo>
                    <a:pt x="203" y="405"/>
                  </a:lnTo>
                  <a:lnTo>
                    <a:pt x="204" y="396"/>
                  </a:lnTo>
                  <a:lnTo>
                    <a:pt x="206" y="388"/>
                  </a:lnTo>
                  <a:lnTo>
                    <a:pt x="207" y="378"/>
                  </a:lnTo>
                  <a:lnTo>
                    <a:pt x="207" y="370"/>
                  </a:lnTo>
                  <a:lnTo>
                    <a:pt x="207" y="360"/>
                  </a:lnTo>
                  <a:lnTo>
                    <a:pt x="207" y="350"/>
                  </a:lnTo>
                  <a:lnTo>
                    <a:pt x="207" y="339"/>
                  </a:lnTo>
                  <a:lnTo>
                    <a:pt x="208" y="330"/>
                  </a:lnTo>
                  <a:lnTo>
                    <a:pt x="208" y="321"/>
                  </a:lnTo>
                  <a:lnTo>
                    <a:pt x="210" y="310"/>
                  </a:lnTo>
                  <a:lnTo>
                    <a:pt x="210" y="299"/>
                  </a:lnTo>
                  <a:lnTo>
                    <a:pt x="211" y="290"/>
                  </a:lnTo>
                  <a:lnTo>
                    <a:pt x="211" y="278"/>
                  </a:lnTo>
                  <a:lnTo>
                    <a:pt x="211" y="267"/>
                  </a:lnTo>
                  <a:lnTo>
                    <a:pt x="211" y="256"/>
                  </a:lnTo>
                  <a:lnTo>
                    <a:pt x="211" y="245"/>
                  </a:lnTo>
                  <a:lnTo>
                    <a:pt x="211" y="233"/>
                  </a:lnTo>
                  <a:lnTo>
                    <a:pt x="211" y="222"/>
                  </a:lnTo>
                  <a:lnTo>
                    <a:pt x="211" y="210"/>
                  </a:lnTo>
                  <a:lnTo>
                    <a:pt x="212" y="201"/>
                  </a:lnTo>
                  <a:lnTo>
                    <a:pt x="212" y="187"/>
                  </a:lnTo>
                  <a:lnTo>
                    <a:pt x="212" y="175"/>
                  </a:lnTo>
                  <a:lnTo>
                    <a:pt x="212" y="163"/>
                  </a:lnTo>
                  <a:lnTo>
                    <a:pt x="212" y="152"/>
                  </a:lnTo>
                  <a:lnTo>
                    <a:pt x="212" y="139"/>
                  </a:lnTo>
                  <a:lnTo>
                    <a:pt x="212" y="127"/>
                  </a:lnTo>
                  <a:lnTo>
                    <a:pt x="212" y="115"/>
                  </a:lnTo>
                  <a:lnTo>
                    <a:pt x="212" y="103"/>
                  </a:lnTo>
                  <a:lnTo>
                    <a:pt x="211" y="89"/>
                  </a:lnTo>
                  <a:lnTo>
                    <a:pt x="211" y="77"/>
                  </a:lnTo>
                  <a:lnTo>
                    <a:pt x="211" y="64"/>
                  </a:lnTo>
                  <a:lnTo>
                    <a:pt x="211" y="51"/>
                  </a:lnTo>
                  <a:lnTo>
                    <a:pt x="211" y="38"/>
                  </a:lnTo>
                  <a:lnTo>
                    <a:pt x="211" y="26"/>
                  </a:lnTo>
                  <a:lnTo>
                    <a:pt x="211" y="14"/>
                  </a:lnTo>
                  <a:lnTo>
                    <a:pt x="211" y="0"/>
                  </a:lnTo>
                  <a:lnTo>
                    <a:pt x="188" y="2"/>
                  </a:lnTo>
                  <a:lnTo>
                    <a:pt x="188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70"/>
            <p:cNvSpPr>
              <a:spLocks/>
            </p:cNvSpPr>
            <p:nvPr/>
          </p:nvSpPr>
          <p:spPr bwMode="auto">
            <a:xfrm>
              <a:off x="7375536" y="677842"/>
              <a:ext cx="271462" cy="138113"/>
            </a:xfrm>
            <a:custGeom>
              <a:avLst/>
              <a:gdLst/>
              <a:ahLst/>
              <a:cxnLst>
                <a:cxn ang="0">
                  <a:pos x="0" y="167"/>
                </a:cxn>
                <a:cxn ang="0">
                  <a:pos x="2" y="155"/>
                </a:cxn>
                <a:cxn ang="0">
                  <a:pos x="3" y="143"/>
                </a:cxn>
                <a:cxn ang="0">
                  <a:pos x="7" y="132"/>
                </a:cxn>
                <a:cxn ang="0">
                  <a:pos x="10" y="120"/>
                </a:cxn>
                <a:cxn ang="0">
                  <a:pos x="14" y="109"/>
                </a:cxn>
                <a:cxn ang="0">
                  <a:pos x="20" y="93"/>
                </a:cxn>
                <a:cxn ang="0">
                  <a:pos x="33" y="73"/>
                </a:cxn>
                <a:cxn ang="0">
                  <a:pos x="45" y="54"/>
                </a:cxn>
                <a:cxn ang="0">
                  <a:pos x="57" y="38"/>
                </a:cxn>
                <a:cxn ang="0">
                  <a:pos x="73" y="26"/>
                </a:cxn>
                <a:cxn ang="0">
                  <a:pos x="89" y="17"/>
                </a:cxn>
                <a:cxn ang="0">
                  <a:pos x="108" y="8"/>
                </a:cxn>
                <a:cxn ang="0">
                  <a:pos x="127" y="4"/>
                </a:cxn>
                <a:cxn ang="0">
                  <a:pos x="148" y="2"/>
                </a:cxn>
                <a:cxn ang="0">
                  <a:pos x="171" y="0"/>
                </a:cxn>
                <a:cxn ang="0">
                  <a:pos x="193" y="2"/>
                </a:cxn>
                <a:cxn ang="0">
                  <a:pos x="214" y="4"/>
                </a:cxn>
                <a:cxn ang="0">
                  <a:pos x="235" y="10"/>
                </a:cxn>
                <a:cxn ang="0">
                  <a:pos x="253" y="17"/>
                </a:cxn>
                <a:cxn ang="0">
                  <a:pos x="268" y="23"/>
                </a:cxn>
                <a:cxn ang="0">
                  <a:pos x="283" y="33"/>
                </a:cxn>
                <a:cxn ang="0">
                  <a:pos x="295" y="45"/>
                </a:cxn>
                <a:cxn ang="0">
                  <a:pos x="306" y="58"/>
                </a:cxn>
                <a:cxn ang="0">
                  <a:pos x="314" y="72"/>
                </a:cxn>
                <a:cxn ang="0">
                  <a:pos x="322" y="85"/>
                </a:cxn>
                <a:cxn ang="0">
                  <a:pos x="327" y="99"/>
                </a:cxn>
                <a:cxn ang="0">
                  <a:pos x="331" y="112"/>
                </a:cxn>
                <a:cxn ang="0">
                  <a:pos x="335" y="126"/>
                </a:cxn>
                <a:cxn ang="0">
                  <a:pos x="338" y="138"/>
                </a:cxn>
                <a:cxn ang="0">
                  <a:pos x="340" y="148"/>
                </a:cxn>
                <a:cxn ang="0">
                  <a:pos x="341" y="163"/>
                </a:cxn>
                <a:cxn ang="0">
                  <a:pos x="342" y="174"/>
                </a:cxn>
                <a:cxn ang="0">
                  <a:pos x="236" y="170"/>
                </a:cxn>
                <a:cxn ang="0">
                  <a:pos x="235" y="159"/>
                </a:cxn>
                <a:cxn ang="0">
                  <a:pos x="232" y="147"/>
                </a:cxn>
                <a:cxn ang="0">
                  <a:pos x="228" y="135"/>
                </a:cxn>
                <a:cxn ang="0">
                  <a:pos x="220" y="122"/>
                </a:cxn>
                <a:cxn ang="0">
                  <a:pos x="210" y="111"/>
                </a:cxn>
                <a:cxn ang="0">
                  <a:pos x="194" y="101"/>
                </a:cxn>
                <a:cxn ang="0">
                  <a:pos x="175" y="97"/>
                </a:cxn>
                <a:cxn ang="0">
                  <a:pos x="162" y="96"/>
                </a:cxn>
                <a:cxn ang="0">
                  <a:pos x="152" y="97"/>
                </a:cxn>
                <a:cxn ang="0">
                  <a:pos x="136" y="104"/>
                </a:cxn>
                <a:cxn ang="0">
                  <a:pos x="124" y="115"/>
                </a:cxn>
                <a:cxn ang="0">
                  <a:pos x="116" y="130"/>
                </a:cxn>
                <a:cxn ang="0">
                  <a:pos x="109" y="142"/>
                </a:cxn>
                <a:cxn ang="0">
                  <a:pos x="107" y="154"/>
                </a:cxn>
                <a:cxn ang="0">
                  <a:pos x="105" y="166"/>
                </a:cxn>
                <a:cxn ang="0">
                  <a:pos x="0" y="174"/>
                </a:cxn>
              </a:cxnLst>
              <a:rect l="0" t="0" r="r" b="b"/>
              <a:pathLst>
                <a:path w="344" h="175">
                  <a:moveTo>
                    <a:pt x="0" y="174"/>
                  </a:moveTo>
                  <a:lnTo>
                    <a:pt x="0" y="167"/>
                  </a:lnTo>
                  <a:lnTo>
                    <a:pt x="0" y="161"/>
                  </a:lnTo>
                  <a:lnTo>
                    <a:pt x="2" y="155"/>
                  </a:lnTo>
                  <a:lnTo>
                    <a:pt x="3" y="150"/>
                  </a:lnTo>
                  <a:lnTo>
                    <a:pt x="3" y="143"/>
                  </a:lnTo>
                  <a:lnTo>
                    <a:pt x="6" y="139"/>
                  </a:lnTo>
                  <a:lnTo>
                    <a:pt x="7" y="132"/>
                  </a:lnTo>
                  <a:lnTo>
                    <a:pt x="8" y="127"/>
                  </a:lnTo>
                  <a:lnTo>
                    <a:pt x="10" y="120"/>
                  </a:lnTo>
                  <a:lnTo>
                    <a:pt x="11" y="116"/>
                  </a:lnTo>
                  <a:lnTo>
                    <a:pt x="14" y="109"/>
                  </a:lnTo>
                  <a:lnTo>
                    <a:pt x="16" y="104"/>
                  </a:lnTo>
                  <a:lnTo>
                    <a:pt x="20" y="93"/>
                  </a:lnTo>
                  <a:lnTo>
                    <a:pt x="27" y="84"/>
                  </a:lnTo>
                  <a:lnTo>
                    <a:pt x="33" y="73"/>
                  </a:lnTo>
                  <a:lnTo>
                    <a:pt x="38" y="64"/>
                  </a:lnTo>
                  <a:lnTo>
                    <a:pt x="45" y="54"/>
                  </a:lnTo>
                  <a:lnTo>
                    <a:pt x="51" y="46"/>
                  </a:lnTo>
                  <a:lnTo>
                    <a:pt x="57" y="38"/>
                  </a:lnTo>
                  <a:lnTo>
                    <a:pt x="65" y="31"/>
                  </a:lnTo>
                  <a:lnTo>
                    <a:pt x="73" y="26"/>
                  </a:lnTo>
                  <a:lnTo>
                    <a:pt x="82" y="22"/>
                  </a:lnTo>
                  <a:lnTo>
                    <a:pt x="89" y="17"/>
                  </a:lnTo>
                  <a:lnTo>
                    <a:pt x="99" y="13"/>
                  </a:lnTo>
                  <a:lnTo>
                    <a:pt x="108" y="8"/>
                  </a:lnTo>
                  <a:lnTo>
                    <a:pt x="117" y="7"/>
                  </a:lnTo>
                  <a:lnTo>
                    <a:pt x="127" y="4"/>
                  </a:lnTo>
                  <a:lnTo>
                    <a:pt x="139" y="3"/>
                  </a:lnTo>
                  <a:lnTo>
                    <a:pt x="148" y="2"/>
                  </a:lnTo>
                  <a:lnTo>
                    <a:pt x="160" y="2"/>
                  </a:lnTo>
                  <a:lnTo>
                    <a:pt x="171" y="0"/>
                  </a:lnTo>
                  <a:lnTo>
                    <a:pt x="182" y="0"/>
                  </a:lnTo>
                  <a:lnTo>
                    <a:pt x="193" y="2"/>
                  </a:lnTo>
                  <a:lnTo>
                    <a:pt x="204" y="4"/>
                  </a:lnTo>
                  <a:lnTo>
                    <a:pt x="214" y="4"/>
                  </a:lnTo>
                  <a:lnTo>
                    <a:pt x="224" y="7"/>
                  </a:lnTo>
                  <a:lnTo>
                    <a:pt x="235" y="10"/>
                  </a:lnTo>
                  <a:lnTo>
                    <a:pt x="245" y="14"/>
                  </a:lnTo>
                  <a:lnTo>
                    <a:pt x="253" y="17"/>
                  </a:lnTo>
                  <a:lnTo>
                    <a:pt x="261" y="19"/>
                  </a:lnTo>
                  <a:lnTo>
                    <a:pt x="268" y="23"/>
                  </a:lnTo>
                  <a:lnTo>
                    <a:pt x="278" y="29"/>
                  </a:lnTo>
                  <a:lnTo>
                    <a:pt x="283" y="33"/>
                  </a:lnTo>
                  <a:lnTo>
                    <a:pt x="290" y="39"/>
                  </a:lnTo>
                  <a:lnTo>
                    <a:pt x="295" y="45"/>
                  </a:lnTo>
                  <a:lnTo>
                    <a:pt x="302" y="52"/>
                  </a:lnTo>
                  <a:lnTo>
                    <a:pt x="306" y="58"/>
                  </a:lnTo>
                  <a:lnTo>
                    <a:pt x="310" y="64"/>
                  </a:lnTo>
                  <a:lnTo>
                    <a:pt x="314" y="72"/>
                  </a:lnTo>
                  <a:lnTo>
                    <a:pt x="318" y="78"/>
                  </a:lnTo>
                  <a:lnTo>
                    <a:pt x="322" y="85"/>
                  </a:lnTo>
                  <a:lnTo>
                    <a:pt x="325" y="92"/>
                  </a:lnTo>
                  <a:lnTo>
                    <a:pt x="327" y="99"/>
                  </a:lnTo>
                  <a:lnTo>
                    <a:pt x="330" y="107"/>
                  </a:lnTo>
                  <a:lnTo>
                    <a:pt x="331" y="112"/>
                  </a:lnTo>
                  <a:lnTo>
                    <a:pt x="334" y="119"/>
                  </a:lnTo>
                  <a:lnTo>
                    <a:pt x="335" y="126"/>
                  </a:lnTo>
                  <a:lnTo>
                    <a:pt x="337" y="132"/>
                  </a:lnTo>
                  <a:lnTo>
                    <a:pt x="338" y="138"/>
                  </a:lnTo>
                  <a:lnTo>
                    <a:pt x="340" y="143"/>
                  </a:lnTo>
                  <a:lnTo>
                    <a:pt x="340" y="148"/>
                  </a:lnTo>
                  <a:lnTo>
                    <a:pt x="341" y="155"/>
                  </a:lnTo>
                  <a:lnTo>
                    <a:pt x="341" y="163"/>
                  </a:lnTo>
                  <a:lnTo>
                    <a:pt x="342" y="170"/>
                  </a:lnTo>
                  <a:lnTo>
                    <a:pt x="342" y="174"/>
                  </a:lnTo>
                  <a:lnTo>
                    <a:pt x="344" y="175"/>
                  </a:lnTo>
                  <a:lnTo>
                    <a:pt x="236" y="170"/>
                  </a:lnTo>
                  <a:lnTo>
                    <a:pt x="235" y="166"/>
                  </a:lnTo>
                  <a:lnTo>
                    <a:pt x="235" y="159"/>
                  </a:lnTo>
                  <a:lnTo>
                    <a:pt x="233" y="153"/>
                  </a:lnTo>
                  <a:lnTo>
                    <a:pt x="232" y="147"/>
                  </a:lnTo>
                  <a:lnTo>
                    <a:pt x="229" y="142"/>
                  </a:lnTo>
                  <a:lnTo>
                    <a:pt x="228" y="135"/>
                  </a:lnTo>
                  <a:lnTo>
                    <a:pt x="224" y="128"/>
                  </a:lnTo>
                  <a:lnTo>
                    <a:pt x="220" y="122"/>
                  </a:lnTo>
                  <a:lnTo>
                    <a:pt x="216" y="116"/>
                  </a:lnTo>
                  <a:lnTo>
                    <a:pt x="210" y="111"/>
                  </a:lnTo>
                  <a:lnTo>
                    <a:pt x="202" y="104"/>
                  </a:lnTo>
                  <a:lnTo>
                    <a:pt x="194" y="101"/>
                  </a:lnTo>
                  <a:lnTo>
                    <a:pt x="185" y="99"/>
                  </a:lnTo>
                  <a:lnTo>
                    <a:pt x="175" y="97"/>
                  </a:lnTo>
                  <a:lnTo>
                    <a:pt x="169" y="96"/>
                  </a:lnTo>
                  <a:lnTo>
                    <a:pt x="162" y="96"/>
                  </a:lnTo>
                  <a:lnTo>
                    <a:pt x="158" y="96"/>
                  </a:lnTo>
                  <a:lnTo>
                    <a:pt x="152" y="97"/>
                  </a:lnTo>
                  <a:lnTo>
                    <a:pt x="143" y="99"/>
                  </a:lnTo>
                  <a:lnTo>
                    <a:pt x="136" y="104"/>
                  </a:lnTo>
                  <a:lnTo>
                    <a:pt x="130" y="108"/>
                  </a:lnTo>
                  <a:lnTo>
                    <a:pt x="124" y="115"/>
                  </a:lnTo>
                  <a:lnTo>
                    <a:pt x="119" y="122"/>
                  </a:lnTo>
                  <a:lnTo>
                    <a:pt x="116" y="130"/>
                  </a:lnTo>
                  <a:lnTo>
                    <a:pt x="112" y="135"/>
                  </a:lnTo>
                  <a:lnTo>
                    <a:pt x="109" y="142"/>
                  </a:lnTo>
                  <a:lnTo>
                    <a:pt x="108" y="147"/>
                  </a:lnTo>
                  <a:lnTo>
                    <a:pt x="107" y="154"/>
                  </a:lnTo>
                  <a:lnTo>
                    <a:pt x="105" y="162"/>
                  </a:lnTo>
                  <a:lnTo>
                    <a:pt x="105" y="166"/>
                  </a:lnTo>
                  <a:lnTo>
                    <a:pt x="0" y="174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FFB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71"/>
            <p:cNvSpPr>
              <a:spLocks/>
            </p:cNvSpPr>
            <p:nvPr/>
          </p:nvSpPr>
          <p:spPr bwMode="auto">
            <a:xfrm>
              <a:off x="7405699" y="711180"/>
              <a:ext cx="209550" cy="101600"/>
            </a:xfrm>
            <a:custGeom>
              <a:avLst/>
              <a:gdLst/>
              <a:ahLst/>
              <a:cxnLst>
                <a:cxn ang="0">
                  <a:pos x="25" y="117"/>
                </a:cxn>
                <a:cxn ang="0">
                  <a:pos x="26" y="104"/>
                </a:cxn>
                <a:cxn ang="0">
                  <a:pos x="30" y="92"/>
                </a:cxn>
                <a:cxn ang="0">
                  <a:pos x="34" y="80"/>
                </a:cxn>
                <a:cxn ang="0">
                  <a:pos x="43" y="65"/>
                </a:cxn>
                <a:cxn ang="0">
                  <a:pos x="54" y="51"/>
                </a:cxn>
                <a:cxn ang="0">
                  <a:pos x="64" y="46"/>
                </a:cxn>
                <a:cxn ang="0">
                  <a:pos x="76" y="38"/>
                </a:cxn>
                <a:cxn ang="0">
                  <a:pos x="91" y="31"/>
                </a:cxn>
                <a:cxn ang="0">
                  <a:pos x="105" y="27"/>
                </a:cxn>
                <a:cxn ang="0">
                  <a:pos x="123" y="24"/>
                </a:cxn>
                <a:cxn ang="0">
                  <a:pos x="139" y="24"/>
                </a:cxn>
                <a:cxn ang="0">
                  <a:pos x="154" y="24"/>
                </a:cxn>
                <a:cxn ang="0">
                  <a:pos x="170" y="27"/>
                </a:cxn>
                <a:cxn ang="0">
                  <a:pos x="183" y="32"/>
                </a:cxn>
                <a:cxn ang="0">
                  <a:pos x="198" y="38"/>
                </a:cxn>
                <a:cxn ang="0">
                  <a:pos x="212" y="51"/>
                </a:cxn>
                <a:cxn ang="0">
                  <a:pos x="224" y="65"/>
                </a:cxn>
                <a:cxn ang="0">
                  <a:pos x="231" y="80"/>
                </a:cxn>
                <a:cxn ang="0">
                  <a:pos x="235" y="94"/>
                </a:cxn>
                <a:cxn ang="0">
                  <a:pos x="239" y="106"/>
                </a:cxn>
                <a:cxn ang="0">
                  <a:pos x="239" y="121"/>
                </a:cxn>
                <a:cxn ang="0">
                  <a:pos x="264" y="128"/>
                </a:cxn>
                <a:cxn ang="0">
                  <a:pos x="263" y="123"/>
                </a:cxn>
                <a:cxn ang="0">
                  <a:pos x="263" y="111"/>
                </a:cxn>
                <a:cxn ang="0">
                  <a:pos x="260" y="97"/>
                </a:cxn>
                <a:cxn ang="0">
                  <a:pos x="256" y="80"/>
                </a:cxn>
                <a:cxn ang="0">
                  <a:pos x="248" y="61"/>
                </a:cxn>
                <a:cxn ang="0">
                  <a:pos x="237" y="43"/>
                </a:cxn>
                <a:cxn ang="0">
                  <a:pos x="221" y="26"/>
                </a:cxn>
                <a:cxn ang="0">
                  <a:pos x="212" y="19"/>
                </a:cxn>
                <a:cxn ang="0">
                  <a:pos x="200" y="14"/>
                </a:cxn>
                <a:cxn ang="0">
                  <a:pos x="185" y="7"/>
                </a:cxn>
                <a:cxn ang="0">
                  <a:pos x="167" y="3"/>
                </a:cxn>
                <a:cxn ang="0">
                  <a:pos x="150" y="0"/>
                </a:cxn>
                <a:cxn ang="0">
                  <a:pos x="132" y="1"/>
                </a:cxn>
                <a:cxn ang="0">
                  <a:pos x="112" y="1"/>
                </a:cxn>
                <a:cxn ang="0">
                  <a:pos x="92" y="6"/>
                </a:cxn>
                <a:cxn ang="0">
                  <a:pos x="74" y="11"/>
                </a:cxn>
                <a:cxn ang="0">
                  <a:pos x="57" y="22"/>
                </a:cxn>
                <a:cxn ang="0">
                  <a:pos x="47" y="27"/>
                </a:cxn>
                <a:cxn ang="0">
                  <a:pos x="38" y="35"/>
                </a:cxn>
                <a:cxn ang="0">
                  <a:pos x="29" y="43"/>
                </a:cxn>
                <a:cxn ang="0">
                  <a:pos x="21" y="57"/>
                </a:cxn>
                <a:cxn ang="0">
                  <a:pos x="12" y="69"/>
                </a:cxn>
                <a:cxn ang="0">
                  <a:pos x="8" y="85"/>
                </a:cxn>
                <a:cxn ang="0">
                  <a:pos x="3" y="102"/>
                </a:cxn>
                <a:cxn ang="0">
                  <a:pos x="0" y="123"/>
                </a:cxn>
                <a:cxn ang="0">
                  <a:pos x="25" y="125"/>
                </a:cxn>
              </a:cxnLst>
              <a:rect l="0" t="0" r="r" b="b"/>
              <a:pathLst>
                <a:path w="264" h="128">
                  <a:moveTo>
                    <a:pt x="25" y="125"/>
                  </a:moveTo>
                  <a:lnTo>
                    <a:pt x="25" y="117"/>
                  </a:lnTo>
                  <a:lnTo>
                    <a:pt x="25" y="109"/>
                  </a:lnTo>
                  <a:lnTo>
                    <a:pt x="26" y="104"/>
                  </a:lnTo>
                  <a:lnTo>
                    <a:pt x="27" y="97"/>
                  </a:lnTo>
                  <a:lnTo>
                    <a:pt x="30" y="92"/>
                  </a:lnTo>
                  <a:lnTo>
                    <a:pt x="31" y="85"/>
                  </a:lnTo>
                  <a:lnTo>
                    <a:pt x="34" y="80"/>
                  </a:lnTo>
                  <a:lnTo>
                    <a:pt x="38" y="76"/>
                  </a:lnTo>
                  <a:lnTo>
                    <a:pt x="43" y="65"/>
                  </a:lnTo>
                  <a:lnTo>
                    <a:pt x="50" y="57"/>
                  </a:lnTo>
                  <a:lnTo>
                    <a:pt x="54" y="51"/>
                  </a:lnTo>
                  <a:lnTo>
                    <a:pt x="60" y="49"/>
                  </a:lnTo>
                  <a:lnTo>
                    <a:pt x="64" y="46"/>
                  </a:lnTo>
                  <a:lnTo>
                    <a:pt x="70" y="43"/>
                  </a:lnTo>
                  <a:lnTo>
                    <a:pt x="76" y="38"/>
                  </a:lnTo>
                  <a:lnTo>
                    <a:pt x="82" y="34"/>
                  </a:lnTo>
                  <a:lnTo>
                    <a:pt x="91" y="31"/>
                  </a:lnTo>
                  <a:lnTo>
                    <a:pt x="99" y="30"/>
                  </a:lnTo>
                  <a:lnTo>
                    <a:pt x="105" y="27"/>
                  </a:lnTo>
                  <a:lnTo>
                    <a:pt x="115" y="26"/>
                  </a:lnTo>
                  <a:lnTo>
                    <a:pt x="123" y="24"/>
                  </a:lnTo>
                  <a:lnTo>
                    <a:pt x="132" y="24"/>
                  </a:lnTo>
                  <a:lnTo>
                    <a:pt x="139" y="24"/>
                  </a:lnTo>
                  <a:lnTo>
                    <a:pt x="147" y="24"/>
                  </a:lnTo>
                  <a:lnTo>
                    <a:pt x="154" y="24"/>
                  </a:lnTo>
                  <a:lnTo>
                    <a:pt x="163" y="27"/>
                  </a:lnTo>
                  <a:lnTo>
                    <a:pt x="170" y="27"/>
                  </a:lnTo>
                  <a:lnTo>
                    <a:pt x="177" y="30"/>
                  </a:lnTo>
                  <a:lnTo>
                    <a:pt x="183" y="32"/>
                  </a:lnTo>
                  <a:lnTo>
                    <a:pt x="190" y="35"/>
                  </a:lnTo>
                  <a:lnTo>
                    <a:pt x="198" y="38"/>
                  </a:lnTo>
                  <a:lnTo>
                    <a:pt x="206" y="45"/>
                  </a:lnTo>
                  <a:lnTo>
                    <a:pt x="212" y="51"/>
                  </a:lnTo>
                  <a:lnTo>
                    <a:pt x="220" y="58"/>
                  </a:lnTo>
                  <a:lnTo>
                    <a:pt x="224" y="65"/>
                  </a:lnTo>
                  <a:lnTo>
                    <a:pt x="228" y="73"/>
                  </a:lnTo>
                  <a:lnTo>
                    <a:pt x="231" y="80"/>
                  </a:lnTo>
                  <a:lnTo>
                    <a:pt x="233" y="88"/>
                  </a:lnTo>
                  <a:lnTo>
                    <a:pt x="235" y="94"/>
                  </a:lnTo>
                  <a:lnTo>
                    <a:pt x="237" y="101"/>
                  </a:lnTo>
                  <a:lnTo>
                    <a:pt x="239" y="106"/>
                  </a:lnTo>
                  <a:lnTo>
                    <a:pt x="239" y="113"/>
                  </a:lnTo>
                  <a:lnTo>
                    <a:pt x="239" y="121"/>
                  </a:lnTo>
                  <a:lnTo>
                    <a:pt x="240" y="127"/>
                  </a:lnTo>
                  <a:lnTo>
                    <a:pt x="264" y="128"/>
                  </a:lnTo>
                  <a:lnTo>
                    <a:pt x="263" y="124"/>
                  </a:lnTo>
                  <a:lnTo>
                    <a:pt x="263" y="123"/>
                  </a:lnTo>
                  <a:lnTo>
                    <a:pt x="263" y="116"/>
                  </a:lnTo>
                  <a:lnTo>
                    <a:pt x="263" y="111"/>
                  </a:lnTo>
                  <a:lnTo>
                    <a:pt x="260" y="104"/>
                  </a:lnTo>
                  <a:lnTo>
                    <a:pt x="260" y="97"/>
                  </a:lnTo>
                  <a:lnTo>
                    <a:pt x="257" y="88"/>
                  </a:lnTo>
                  <a:lnTo>
                    <a:pt x="256" y="80"/>
                  </a:lnTo>
                  <a:lnTo>
                    <a:pt x="252" y="70"/>
                  </a:lnTo>
                  <a:lnTo>
                    <a:pt x="248" y="61"/>
                  </a:lnTo>
                  <a:lnTo>
                    <a:pt x="243" y="51"/>
                  </a:lnTo>
                  <a:lnTo>
                    <a:pt x="237" y="43"/>
                  </a:lnTo>
                  <a:lnTo>
                    <a:pt x="229" y="34"/>
                  </a:lnTo>
                  <a:lnTo>
                    <a:pt x="221" y="26"/>
                  </a:lnTo>
                  <a:lnTo>
                    <a:pt x="217" y="22"/>
                  </a:lnTo>
                  <a:lnTo>
                    <a:pt x="212" y="19"/>
                  </a:lnTo>
                  <a:lnTo>
                    <a:pt x="205" y="16"/>
                  </a:lnTo>
                  <a:lnTo>
                    <a:pt x="200" y="14"/>
                  </a:lnTo>
                  <a:lnTo>
                    <a:pt x="191" y="11"/>
                  </a:lnTo>
                  <a:lnTo>
                    <a:pt x="185" y="7"/>
                  </a:lnTo>
                  <a:lnTo>
                    <a:pt x="177" y="4"/>
                  </a:lnTo>
                  <a:lnTo>
                    <a:pt x="167" y="3"/>
                  </a:lnTo>
                  <a:lnTo>
                    <a:pt x="159" y="1"/>
                  </a:lnTo>
                  <a:lnTo>
                    <a:pt x="150" y="0"/>
                  </a:lnTo>
                  <a:lnTo>
                    <a:pt x="140" y="0"/>
                  </a:lnTo>
                  <a:lnTo>
                    <a:pt x="132" y="1"/>
                  </a:lnTo>
                  <a:lnTo>
                    <a:pt x="121" y="1"/>
                  </a:lnTo>
                  <a:lnTo>
                    <a:pt x="112" y="1"/>
                  </a:lnTo>
                  <a:lnTo>
                    <a:pt x="101" y="3"/>
                  </a:lnTo>
                  <a:lnTo>
                    <a:pt x="92" y="6"/>
                  </a:lnTo>
                  <a:lnTo>
                    <a:pt x="82" y="8"/>
                  </a:lnTo>
                  <a:lnTo>
                    <a:pt x="74" y="11"/>
                  </a:lnTo>
                  <a:lnTo>
                    <a:pt x="66" y="16"/>
                  </a:lnTo>
                  <a:lnTo>
                    <a:pt x="57" y="22"/>
                  </a:lnTo>
                  <a:lnTo>
                    <a:pt x="53" y="24"/>
                  </a:lnTo>
                  <a:lnTo>
                    <a:pt x="47" y="27"/>
                  </a:lnTo>
                  <a:lnTo>
                    <a:pt x="42" y="30"/>
                  </a:lnTo>
                  <a:lnTo>
                    <a:pt x="38" y="35"/>
                  </a:lnTo>
                  <a:lnTo>
                    <a:pt x="33" y="38"/>
                  </a:lnTo>
                  <a:lnTo>
                    <a:pt x="29" y="43"/>
                  </a:lnTo>
                  <a:lnTo>
                    <a:pt x="25" y="50"/>
                  </a:lnTo>
                  <a:lnTo>
                    <a:pt x="21" y="57"/>
                  </a:lnTo>
                  <a:lnTo>
                    <a:pt x="16" y="62"/>
                  </a:lnTo>
                  <a:lnTo>
                    <a:pt x="12" y="69"/>
                  </a:lnTo>
                  <a:lnTo>
                    <a:pt x="10" y="76"/>
                  </a:lnTo>
                  <a:lnTo>
                    <a:pt x="8" y="85"/>
                  </a:lnTo>
                  <a:lnTo>
                    <a:pt x="4" y="92"/>
                  </a:lnTo>
                  <a:lnTo>
                    <a:pt x="3" y="102"/>
                  </a:lnTo>
                  <a:lnTo>
                    <a:pt x="0" y="112"/>
                  </a:lnTo>
                  <a:lnTo>
                    <a:pt x="0" y="123"/>
                  </a:lnTo>
                  <a:lnTo>
                    <a:pt x="25" y="125"/>
                  </a:lnTo>
                  <a:lnTo>
                    <a:pt x="25" y="1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72"/>
            <p:cNvSpPr>
              <a:spLocks/>
            </p:cNvSpPr>
            <p:nvPr/>
          </p:nvSpPr>
          <p:spPr bwMode="auto">
            <a:xfrm>
              <a:off x="7078674" y="1246167"/>
              <a:ext cx="787400" cy="274638"/>
            </a:xfrm>
            <a:custGeom>
              <a:avLst/>
              <a:gdLst/>
              <a:ahLst/>
              <a:cxnLst>
                <a:cxn ang="0">
                  <a:pos x="78" y="20"/>
                </a:cxn>
                <a:cxn ang="0">
                  <a:pos x="115" y="13"/>
                </a:cxn>
                <a:cxn ang="0">
                  <a:pos x="147" y="11"/>
                </a:cxn>
                <a:cxn ang="0">
                  <a:pos x="183" y="8"/>
                </a:cxn>
                <a:cxn ang="0">
                  <a:pos x="225" y="5"/>
                </a:cxn>
                <a:cxn ang="0">
                  <a:pos x="270" y="4"/>
                </a:cxn>
                <a:cxn ang="0">
                  <a:pos x="318" y="2"/>
                </a:cxn>
                <a:cxn ang="0">
                  <a:pos x="369" y="1"/>
                </a:cxn>
                <a:cxn ang="0">
                  <a:pos x="424" y="1"/>
                </a:cxn>
                <a:cxn ang="0">
                  <a:pos x="481" y="1"/>
                </a:cxn>
                <a:cxn ang="0">
                  <a:pos x="540" y="1"/>
                </a:cxn>
                <a:cxn ang="0">
                  <a:pos x="597" y="0"/>
                </a:cxn>
                <a:cxn ang="0">
                  <a:pos x="629" y="0"/>
                </a:cxn>
                <a:cxn ang="0">
                  <a:pos x="664" y="0"/>
                </a:cxn>
                <a:cxn ang="0">
                  <a:pos x="703" y="4"/>
                </a:cxn>
                <a:cxn ang="0">
                  <a:pos x="739" y="4"/>
                </a:cxn>
                <a:cxn ang="0">
                  <a:pos x="777" y="9"/>
                </a:cxn>
                <a:cxn ang="0">
                  <a:pos x="815" y="13"/>
                </a:cxn>
                <a:cxn ang="0">
                  <a:pos x="850" y="17"/>
                </a:cxn>
                <a:cxn ang="0">
                  <a:pos x="881" y="20"/>
                </a:cxn>
                <a:cxn ang="0">
                  <a:pos x="921" y="29"/>
                </a:cxn>
                <a:cxn ang="0">
                  <a:pos x="958" y="42"/>
                </a:cxn>
                <a:cxn ang="0">
                  <a:pos x="974" y="60"/>
                </a:cxn>
                <a:cxn ang="0">
                  <a:pos x="982" y="97"/>
                </a:cxn>
                <a:cxn ang="0">
                  <a:pos x="987" y="146"/>
                </a:cxn>
                <a:cxn ang="0">
                  <a:pos x="990" y="183"/>
                </a:cxn>
                <a:cxn ang="0">
                  <a:pos x="990" y="231"/>
                </a:cxn>
                <a:cxn ang="0">
                  <a:pos x="983" y="276"/>
                </a:cxn>
                <a:cxn ang="0">
                  <a:pos x="970" y="308"/>
                </a:cxn>
                <a:cxn ang="0">
                  <a:pos x="944" y="324"/>
                </a:cxn>
                <a:cxn ang="0">
                  <a:pos x="901" y="335"/>
                </a:cxn>
                <a:cxn ang="0">
                  <a:pos x="871" y="338"/>
                </a:cxn>
                <a:cxn ang="0">
                  <a:pos x="840" y="340"/>
                </a:cxn>
                <a:cxn ang="0">
                  <a:pos x="805" y="342"/>
                </a:cxn>
                <a:cxn ang="0">
                  <a:pos x="768" y="343"/>
                </a:cxn>
                <a:cxn ang="0">
                  <a:pos x="726" y="343"/>
                </a:cxn>
                <a:cxn ang="0">
                  <a:pos x="683" y="343"/>
                </a:cxn>
                <a:cxn ang="0">
                  <a:pos x="637" y="344"/>
                </a:cxn>
                <a:cxn ang="0">
                  <a:pos x="589" y="344"/>
                </a:cxn>
                <a:cxn ang="0">
                  <a:pos x="539" y="344"/>
                </a:cxn>
                <a:cxn ang="0">
                  <a:pos x="486" y="344"/>
                </a:cxn>
                <a:cxn ang="0">
                  <a:pos x="434" y="344"/>
                </a:cxn>
                <a:cxn ang="0">
                  <a:pos x="384" y="344"/>
                </a:cxn>
                <a:cxn ang="0">
                  <a:pos x="333" y="343"/>
                </a:cxn>
                <a:cxn ang="0">
                  <a:pos x="283" y="343"/>
                </a:cxn>
                <a:cxn ang="0">
                  <a:pos x="236" y="342"/>
                </a:cxn>
                <a:cxn ang="0">
                  <a:pos x="193" y="342"/>
                </a:cxn>
                <a:cxn ang="0">
                  <a:pos x="150" y="338"/>
                </a:cxn>
                <a:cxn ang="0">
                  <a:pos x="115" y="335"/>
                </a:cxn>
                <a:cxn ang="0">
                  <a:pos x="84" y="332"/>
                </a:cxn>
                <a:cxn ang="0">
                  <a:pos x="43" y="324"/>
                </a:cxn>
                <a:cxn ang="0">
                  <a:pos x="25" y="307"/>
                </a:cxn>
                <a:cxn ang="0">
                  <a:pos x="11" y="266"/>
                </a:cxn>
                <a:cxn ang="0">
                  <a:pos x="4" y="230"/>
                </a:cxn>
                <a:cxn ang="0">
                  <a:pos x="2" y="191"/>
                </a:cxn>
                <a:cxn ang="0">
                  <a:pos x="2" y="152"/>
                </a:cxn>
                <a:cxn ang="0">
                  <a:pos x="3" y="114"/>
                </a:cxn>
                <a:cxn ang="0">
                  <a:pos x="15" y="66"/>
                </a:cxn>
                <a:cxn ang="0">
                  <a:pos x="35" y="35"/>
                </a:cxn>
              </a:cxnLst>
              <a:rect l="0" t="0" r="r" b="b"/>
              <a:pathLst>
                <a:path w="991" h="346">
                  <a:moveTo>
                    <a:pt x="48" y="29"/>
                  </a:moveTo>
                  <a:lnTo>
                    <a:pt x="53" y="25"/>
                  </a:lnTo>
                  <a:lnTo>
                    <a:pt x="61" y="23"/>
                  </a:lnTo>
                  <a:lnTo>
                    <a:pt x="69" y="21"/>
                  </a:lnTo>
                  <a:lnTo>
                    <a:pt x="78" y="20"/>
                  </a:lnTo>
                  <a:lnTo>
                    <a:pt x="88" y="17"/>
                  </a:lnTo>
                  <a:lnTo>
                    <a:pt x="97" y="16"/>
                  </a:lnTo>
                  <a:lnTo>
                    <a:pt x="103" y="15"/>
                  </a:lnTo>
                  <a:lnTo>
                    <a:pt x="109" y="13"/>
                  </a:lnTo>
                  <a:lnTo>
                    <a:pt x="115" y="13"/>
                  </a:lnTo>
                  <a:lnTo>
                    <a:pt x="122" y="13"/>
                  </a:lnTo>
                  <a:lnTo>
                    <a:pt x="127" y="13"/>
                  </a:lnTo>
                  <a:lnTo>
                    <a:pt x="134" y="12"/>
                  </a:lnTo>
                  <a:lnTo>
                    <a:pt x="140" y="11"/>
                  </a:lnTo>
                  <a:lnTo>
                    <a:pt x="147" y="11"/>
                  </a:lnTo>
                  <a:lnTo>
                    <a:pt x="154" y="9"/>
                  </a:lnTo>
                  <a:lnTo>
                    <a:pt x="161" y="9"/>
                  </a:lnTo>
                  <a:lnTo>
                    <a:pt x="167" y="9"/>
                  </a:lnTo>
                  <a:lnTo>
                    <a:pt x="175" y="9"/>
                  </a:lnTo>
                  <a:lnTo>
                    <a:pt x="183" y="8"/>
                  </a:lnTo>
                  <a:lnTo>
                    <a:pt x="192" y="8"/>
                  </a:lnTo>
                  <a:lnTo>
                    <a:pt x="198" y="7"/>
                  </a:lnTo>
                  <a:lnTo>
                    <a:pt x="208" y="7"/>
                  </a:lnTo>
                  <a:lnTo>
                    <a:pt x="216" y="5"/>
                  </a:lnTo>
                  <a:lnTo>
                    <a:pt x="225" y="5"/>
                  </a:lnTo>
                  <a:lnTo>
                    <a:pt x="233" y="5"/>
                  </a:lnTo>
                  <a:lnTo>
                    <a:pt x="243" y="5"/>
                  </a:lnTo>
                  <a:lnTo>
                    <a:pt x="252" y="4"/>
                  </a:lnTo>
                  <a:lnTo>
                    <a:pt x="260" y="4"/>
                  </a:lnTo>
                  <a:lnTo>
                    <a:pt x="270" y="4"/>
                  </a:lnTo>
                  <a:lnTo>
                    <a:pt x="279" y="4"/>
                  </a:lnTo>
                  <a:lnTo>
                    <a:pt x="288" y="2"/>
                  </a:lnTo>
                  <a:lnTo>
                    <a:pt x="298" y="2"/>
                  </a:lnTo>
                  <a:lnTo>
                    <a:pt x="309" y="2"/>
                  </a:lnTo>
                  <a:lnTo>
                    <a:pt x="318" y="2"/>
                  </a:lnTo>
                  <a:lnTo>
                    <a:pt x="328" y="1"/>
                  </a:lnTo>
                  <a:lnTo>
                    <a:pt x="338" y="1"/>
                  </a:lnTo>
                  <a:lnTo>
                    <a:pt x="349" y="1"/>
                  </a:lnTo>
                  <a:lnTo>
                    <a:pt x="358" y="1"/>
                  </a:lnTo>
                  <a:lnTo>
                    <a:pt x="369" y="1"/>
                  </a:lnTo>
                  <a:lnTo>
                    <a:pt x="380" y="1"/>
                  </a:lnTo>
                  <a:lnTo>
                    <a:pt x="391" y="1"/>
                  </a:lnTo>
                  <a:lnTo>
                    <a:pt x="402" y="1"/>
                  </a:lnTo>
                  <a:lnTo>
                    <a:pt x="412" y="1"/>
                  </a:lnTo>
                  <a:lnTo>
                    <a:pt x="424" y="1"/>
                  </a:lnTo>
                  <a:lnTo>
                    <a:pt x="434" y="1"/>
                  </a:lnTo>
                  <a:lnTo>
                    <a:pt x="446" y="1"/>
                  </a:lnTo>
                  <a:lnTo>
                    <a:pt x="458" y="1"/>
                  </a:lnTo>
                  <a:lnTo>
                    <a:pt x="469" y="1"/>
                  </a:lnTo>
                  <a:lnTo>
                    <a:pt x="481" y="1"/>
                  </a:lnTo>
                  <a:lnTo>
                    <a:pt x="493" y="1"/>
                  </a:lnTo>
                  <a:lnTo>
                    <a:pt x="504" y="1"/>
                  </a:lnTo>
                  <a:lnTo>
                    <a:pt x="516" y="1"/>
                  </a:lnTo>
                  <a:lnTo>
                    <a:pt x="528" y="1"/>
                  </a:lnTo>
                  <a:lnTo>
                    <a:pt x="540" y="1"/>
                  </a:lnTo>
                  <a:lnTo>
                    <a:pt x="552" y="1"/>
                  </a:lnTo>
                  <a:lnTo>
                    <a:pt x="566" y="1"/>
                  </a:lnTo>
                  <a:lnTo>
                    <a:pt x="578" y="1"/>
                  </a:lnTo>
                  <a:lnTo>
                    <a:pt x="590" y="1"/>
                  </a:lnTo>
                  <a:lnTo>
                    <a:pt x="597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4" y="0"/>
                  </a:lnTo>
                  <a:lnTo>
                    <a:pt x="621" y="0"/>
                  </a:lnTo>
                  <a:lnTo>
                    <a:pt x="629" y="0"/>
                  </a:lnTo>
                  <a:lnTo>
                    <a:pt x="636" y="0"/>
                  </a:lnTo>
                  <a:lnTo>
                    <a:pt x="643" y="0"/>
                  </a:lnTo>
                  <a:lnTo>
                    <a:pt x="649" y="0"/>
                  </a:lnTo>
                  <a:lnTo>
                    <a:pt x="657" y="0"/>
                  </a:lnTo>
                  <a:lnTo>
                    <a:pt x="664" y="0"/>
                  </a:lnTo>
                  <a:lnTo>
                    <a:pt x="672" y="1"/>
                  </a:lnTo>
                  <a:lnTo>
                    <a:pt x="679" y="1"/>
                  </a:lnTo>
                  <a:lnTo>
                    <a:pt x="687" y="2"/>
                  </a:lnTo>
                  <a:lnTo>
                    <a:pt x="695" y="2"/>
                  </a:lnTo>
                  <a:lnTo>
                    <a:pt x="703" y="4"/>
                  </a:lnTo>
                  <a:lnTo>
                    <a:pt x="708" y="4"/>
                  </a:lnTo>
                  <a:lnTo>
                    <a:pt x="717" y="4"/>
                  </a:lnTo>
                  <a:lnTo>
                    <a:pt x="725" y="4"/>
                  </a:lnTo>
                  <a:lnTo>
                    <a:pt x="733" y="4"/>
                  </a:lnTo>
                  <a:lnTo>
                    <a:pt x="739" y="4"/>
                  </a:lnTo>
                  <a:lnTo>
                    <a:pt x="748" y="5"/>
                  </a:lnTo>
                  <a:lnTo>
                    <a:pt x="754" y="7"/>
                  </a:lnTo>
                  <a:lnTo>
                    <a:pt x="762" y="8"/>
                  </a:lnTo>
                  <a:lnTo>
                    <a:pt x="770" y="8"/>
                  </a:lnTo>
                  <a:lnTo>
                    <a:pt x="777" y="9"/>
                  </a:lnTo>
                  <a:lnTo>
                    <a:pt x="784" y="9"/>
                  </a:lnTo>
                  <a:lnTo>
                    <a:pt x="792" y="11"/>
                  </a:lnTo>
                  <a:lnTo>
                    <a:pt x="800" y="11"/>
                  </a:lnTo>
                  <a:lnTo>
                    <a:pt x="807" y="12"/>
                  </a:lnTo>
                  <a:lnTo>
                    <a:pt x="815" y="13"/>
                  </a:lnTo>
                  <a:lnTo>
                    <a:pt x="823" y="13"/>
                  </a:lnTo>
                  <a:lnTo>
                    <a:pt x="828" y="13"/>
                  </a:lnTo>
                  <a:lnTo>
                    <a:pt x="836" y="15"/>
                  </a:lnTo>
                  <a:lnTo>
                    <a:pt x="842" y="16"/>
                  </a:lnTo>
                  <a:lnTo>
                    <a:pt x="850" y="17"/>
                  </a:lnTo>
                  <a:lnTo>
                    <a:pt x="855" y="17"/>
                  </a:lnTo>
                  <a:lnTo>
                    <a:pt x="862" y="17"/>
                  </a:lnTo>
                  <a:lnTo>
                    <a:pt x="867" y="19"/>
                  </a:lnTo>
                  <a:lnTo>
                    <a:pt x="875" y="20"/>
                  </a:lnTo>
                  <a:lnTo>
                    <a:pt x="881" y="20"/>
                  </a:lnTo>
                  <a:lnTo>
                    <a:pt x="886" y="21"/>
                  </a:lnTo>
                  <a:lnTo>
                    <a:pt x="893" y="21"/>
                  </a:lnTo>
                  <a:lnTo>
                    <a:pt x="898" y="24"/>
                  </a:lnTo>
                  <a:lnTo>
                    <a:pt x="909" y="25"/>
                  </a:lnTo>
                  <a:lnTo>
                    <a:pt x="921" y="29"/>
                  </a:lnTo>
                  <a:lnTo>
                    <a:pt x="929" y="31"/>
                  </a:lnTo>
                  <a:lnTo>
                    <a:pt x="939" y="33"/>
                  </a:lnTo>
                  <a:lnTo>
                    <a:pt x="945" y="35"/>
                  </a:lnTo>
                  <a:lnTo>
                    <a:pt x="952" y="39"/>
                  </a:lnTo>
                  <a:lnTo>
                    <a:pt x="958" y="42"/>
                  </a:lnTo>
                  <a:lnTo>
                    <a:pt x="962" y="44"/>
                  </a:lnTo>
                  <a:lnTo>
                    <a:pt x="964" y="48"/>
                  </a:lnTo>
                  <a:lnTo>
                    <a:pt x="970" y="51"/>
                  </a:lnTo>
                  <a:lnTo>
                    <a:pt x="970" y="54"/>
                  </a:lnTo>
                  <a:lnTo>
                    <a:pt x="974" y="60"/>
                  </a:lnTo>
                  <a:lnTo>
                    <a:pt x="974" y="66"/>
                  </a:lnTo>
                  <a:lnTo>
                    <a:pt x="978" y="72"/>
                  </a:lnTo>
                  <a:lnTo>
                    <a:pt x="978" y="79"/>
                  </a:lnTo>
                  <a:lnTo>
                    <a:pt x="980" y="87"/>
                  </a:lnTo>
                  <a:lnTo>
                    <a:pt x="982" y="97"/>
                  </a:lnTo>
                  <a:lnTo>
                    <a:pt x="983" y="106"/>
                  </a:lnTo>
                  <a:lnTo>
                    <a:pt x="984" y="116"/>
                  </a:lnTo>
                  <a:lnTo>
                    <a:pt x="986" y="124"/>
                  </a:lnTo>
                  <a:lnTo>
                    <a:pt x="987" y="134"/>
                  </a:lnTo>
                  <a:lnTo>
                    <a:pt x="987" y="146"/>
                  </a:lnTo>
                  <a:lnTo>
                    <a:pt x="987" y="155"/>
                  </a:lnTo>
                  <a:lnTo>
                    <a:pt x="988" y="167"/>
                  </a:lnTo>
                  <a:lnTo>
                    <a:pt x="988" y="172"/>
                  </a:lnTo>
                  <a:lnTo>
                    <a:pt x="990" y="177"/>
                  </a:lnTo>
                  <a:lnTo>
                    <a:pt x="990" y="183"/>
                  </a:lnTo>
                  <a:lnTo>
                    <a:pt x="991" y="190"/>
                  </a:lnTo>
                  <a:lnTo>
                    <a:pt x="990" y="200"/>
                  </a:lnTo>
                  <a:lnTo>
                    <a:pt x="990" y="210"/>
                  </a:lnTo>
                  <a:lnTo>
                    <a:pt x="990" y="221"/>
                  </a:lnTo>
                  <a:lnTo>
                    <a:pt x="990" y="231"/>
                  </a:lnTo>
                  <a:lnTo>
                    <a:pt x="988" y="241"/>
                  </a:lnTo>
                  <a:lnTo>
                    <a:pt x="987" y="250"/>
                  </a:lnTo>
                  <a:lnTo>
                    <a:pt x="987" y="260"/>
                  </a:lnTo>
                  <a:lnTo>
                    <a:pt x="986" y="269"/>
                  </a:lnTo>
                  <a:lnTo>
                    <a:pt x="983" y="276"/>
                  </a:lnTo>
                  <a:lnTo>
                    <a:pt x="982" y="285"/>
                  </a:lnTo>
                  <a:lnTo>
                    <a:pt x="978" y="290"/>
                  </a:lnTo>
                  <a:lnTo>
                    <a:pt x="976" y="297"/>
                  </a:lnTo>
                  <a:lnTo>
                    <a:pt x="974" y="303"/>
                  </a:lnTo>
                  <a:lnTo>
                    <a:pt x="970" y="308"/>
                  </a:lnTo>
                  <a:lnTo>
                    <a:pt x="967" y="312"/>
                  </a:lnTo>
                  <a:lnTo>
                    <a:pt x="964" y="316"/>
                  </a:lnTo>
                  <a:lnTo>
                    <a:pt x="959" y="319"/>
                  </a:lnTo>
                  <a:lnTo>
                    <a:pt x="952" y="321"/>
                  </a:lnTo>
                  <a:lnTo>
                    <a:pt x="944" y="324"/>
                  </a:lnTo>
                  <a:lnTo>
                    <a:pt x="937" y="327"/>
                  </a:lnTo>
                  <a:lnTo>
                    <a:pt x="928" y="330"/>
                  </a:lnTo>
                  <a:lnTo>
                    <a:pt x="920" y="331"/>
                  </a:lnTo>
                  <a:lnTo>
                    <a:pt x="910" y="334"/>
                  </a:lnTo>
                  <a:lnTo>
                    <a:pt x="901" y="335"/>
                  </a:lnTo>
                  <a:lnTo>
                    <a:pt x="894" y="335"/>
                  </a:lnTo>
                  <a:lnTo>
                    <a:pt x="890" y="336"/>
                  </a:lnTo>
                  <a:lnTo>
                    <a:pt x="883" y="336"/>
                  </a:lnTo>
                  <a:lnTo>
                    <a:pt x="878" y="338"/>
                  </a:lnTo>
                  <a:lnTo>
                    <a:pt x="871" y="338"/>
                  </a:lnTo>
                  <a:lnTo>
                    <a:pt x="866" y="338"/>
                  </a:lnTo>
                  <a:lnTo>
                    <a:pt x="859" y="338"/>
                  </a:lnTo>
                  <a:lnTo>
                    <a:pt x="854" y="339"/>
                  </a:lnTo>
                  <a:lnTo>
                    <a:pt x="846" y="339"/>
                  </a:lnTo>
                  <a:lnTo>
                    <a:pt x="840" y="340"/>
                  </a:lnTo>
                  <a:lnTo>
                    <a:pt x="832" y="340"/>
                  </a:lnTo>
                  <a:lnTo>
                    <a:pt x="827" y="342"/>
                  </a:lnTo>
                  <a:lnTo>
                    <a:pt x="819" y="342"/>
                  </a:lnTo>
                  <a:lnTo>
                    <a:pt x="812" y="342"/>
                  </a:lnTo>
                  <a:lnTo>
                    <a:pt x="805" y="342"/>
                  </a:lnTo>
                  <a:lnTo>
                    <a:pt x="799" y="343"/>
                  </a:lnTo>
                  <a:lnTo>
                    <a:pt x="791" y="343"/>
                  </a:lnTo>
                  <a:lnTo>
                    <a:pt x="784" y="343"/>
                  </a:lnTo>
                  <a:lnTo>
                    <a:pt x="774" y="343"/>
                  </a:lnTo>
                  <a:lnTo>
                    <a:pt x="768" y="343"/>
                  </a:lnTo>
                  <a:lnTo>
                    <a:pt x="758" y="343"/>
                  </a:lnTo>
                  <a:lnTo>
                    <a:pt x="752" y="343"/>
                  </a:lnTo>
                  <a:lnTo>
                    <a:pt x="742" y="343"/>
                  </a:lnTo>
                  <a:lnTo>
                    <a:pt x="735" y="343"/>
                  </a:lnTo>
                  <a:lnTo>
                    <a:pt x="726" y="343"/>
                  </a:lnTo>
                  <a:lnTo>
                    <a:pt x="717" y="343"/>
                  </a:lnTo>
                  <a:lnTo>
                    <a:pt x="708" y="343"/>
                  </a:lnTo>
                  <a:lnTo>
                    <a:pt x="700" y="343"/>
                  </a:lnTo>
                  <a:lnTo>
                    <a:pt x="691" y="343"/>
                  </a:lnTo>
                  <a:lnTo>
                    <a:pt x="683" y="343"/>
                  </a:lnTo>
                  <a:lnTo>
                    <a:pt x="673" y="343"/>
                  </a:lnTo>
                  <a:lnTo>
                    <a:pt x="665" y="344"/>
                  </a:lnTo>
                  <a:lnTo>
                    <a:pt x="655" y="344"/>
                  </a:lnTo>
                  <a:lnTo>
                    <a:pt x="645" y="344"/>
                  </a:lnTo>
                  <a:lnTo>
                    <a:pt x="637" y="344"/>
                  </a:lnTo>
                  <a:lnTo>
                    <a:pt x="628" y="344"/>
                  </a:lnTo>
                  <a:lnTo>
                    <a:pt x="617" y="344"/>
                  </a:lnTo>
                  <a:lnTo>
                    <a:pt x="608" y="344"/>
                  </a:lnTo>
                  <a:lnTo>
                    <a:pt x="598" y="344"/>
                  </a:lnTo>
                  <a:lnTo>
                    <a:pt x="589" y="344"/>
                  </a:lnTo>
                  <a:lnTo>
                    <a:pt x="579" y="344"/>
                  </a:lnTo>
                  <a:lnTo>
                    <a:pt x="568" y="344"/>
                  </a:lnTo>
                  <a:lnTo>
                    <a:pt x="558" y="344"/>
                  </a:lnTo>
                  <a:lnTo>
                    <a:pt x="548" y="344"/>
                  </a:lnTo>
                  <a:lnTo>
                    <a:pt x="539" y="344"/>
                  </a:lnTo>
                  <a:lnTo>
                    <a:pt x="528" y="344"/>
                  </a:lnTo>
                  <a:lnTo>
                    <a:pt x="517" y="344"/>
                  </a:lnTo>
                  <a:lnTo>
                    <a:pt x="508" y="346"/>
                  </a:lnTo>
                  <a:lnTo>
                    <a:pt x="497" y="344"/>
                  </a:lnTo>
                  <a:lnTo>
                    <a:pt x="486" y="344"/>
                  </a:lnTo>
                  <a:lnTo>
                    <a:pt x="477" y="344"/>
                  </a:lnTo>
                  <a:lnTo>
                    <a:pt x="466" y="344"/>
                  </a:lnTo>
                  <a:lnTo>
                    <a:pt x="455" y="344"/>
                  </a:lnTo>
                  <a:lnTo>
                    <a:pt x="446" y="344"/>
                  </a:lnTo>
                  <a:lnTo>
                    <a:pt x="434" y="344"/>
                  </a:lnTo>
                  <a:lnTo>
                    <a:pt x="424" y="344"/>
                  </a:lnTo>
                  <a:lnTo>
                    <a:pt x="414" y="344"/>
                  </a:lnTo>
                  <a:lnTo>
                    <a:pt x="403" y="344"/>
                  </a:lnTo>
                  <a:lnTo>
                    <a:pt x="393" y="344"/>
                  </a:lnTo>
                  <a:lnTo>
                    <a:pt x="384" y="344"/>
                  </a:lnTo>
                  <a:lnTo>
                    <a:pt x="373" y="344"/>
                  </a:lnTo>
                  <a:lnTo>
                    <a:pt x="363" y="344"/>
                  </a:lnTo>
                  <a:lnTo>
                    <a:pt x="353" y="344"/>
                  </a:lnTo>
                  <a:lnTo>
                    <a:pt x="344" y="344"/>
                  </a:lnTo>
                  <a:lnTo>
                    <a:pt x="333" y="343"/>
                  </a:lnTo>
                  <a:lnTo>
                    <a:pt x="322" y="343"/>
                  </a:lnTo>
                  <a:lnTo>
                    <a:pt x="313" y="343"/>
                  </a:lnTo>
                  <a:lnTo>
                    <a:pt x="303" y="343"/>
                  </a:lnTo>
                  <a:lnTo>
                    <a:pt x="293" y="343"/>
                  </a:lnTo>
                  <a:lnTo>
                    <a:pt x="283" y="343"/>
                  </a:lnTo>
                  <a:lnTo>
                    <a:pt x="274" y="343"/>
                  </a:lnTo>
                  <a:lnTo>
                    <a:pt x="266" y="343"/>
                  </a:lnTo>
                  <a:lnTo>
                    <a:pt x="255" y="342"/>
                  </a:lnTo>
                  <a:lnTo>
                    <a:pt x="245" y="342"/>
                  </a:lnTo>
                  <a:lnTo>
                    <a:pt x="236" y="342"/>
                  </a:lnTo>
                  <a:lnTo>
                    <a:pt x="227" y="342"/>
                  </a:lnTo>
                  <a:lnTo>
                    <a:pt x="217" y="342"/>
                  </a:lnTo>
                  <a:lnTo>
                    <a:pt x="209" y="342"/>
                  </a:lnTo>
                  <a:lnTo>
                    <a:pt x="201" y="342"/>
                  </a:lnTo>
                  <a:lnTo>
                    <a:pt x="193" y="342"/>
                  </a:lnTo>
                  <a:lnTo>
                    <a:pt x="183" y="340"/>
                  </a:lnTo>
                  <a:lnTo>
                    <a:pt x="175" y="339"/>
                  </a:lnTo>
                  <a:lnTo>
                    <a:pt x="167" y="339"/>
                  </a:lnTo>
                  <a:lnTo>
                    <a:pt x="159" y="339"/>
                  </a:lnTo>
                  <a:lnTo>
                    <a:pt x="150" y="338"/>
                  </a:lnTo>
                  <a:lnTo>
                    <a:pt x="143" y="338"/>
                  </a:lnTo>
                  <a:lnTo>
                    <a:pt x="136" y="338"/>
                  </a:lnTo>
                  <a:lnTo>
                    <a:pt x="130" y="338"/>
                  </a:lnTo>
                  <a:lnTo>
                    <a:pt x="122" y="336"/>
                  </a:lnTo>
                  <a:lnTo>
                    <a:pt x="115" y="335"/>
                  </a:lnTo>
                  <a:lnTo>
                    <a:pt x="108" y="334"/>
                  </a:lnTo>
                  <a:lnTo>
                    <a:pt x="101" y="334"/>
                  </a:lnTo>
                  <a:lnTo>
                    <a:pt x="96" y="334"/>
                  </a:lnTo>
                  <a:lnTo>
                    <a:pt x="89" y="334"/>
                  </a:lnTo>
                  <a:lnTo>
                    <a:pt x="84" y="332"/>
                  </a:lnTo>
                  <a:lnTo>
                    <a:pt x="78" y="332"/>
                  </a:lnTo>
                  <a:lnTo>
                    <a:pt x="68" y="330"/>
                  </a:lnTo>
                  <a:lnTo>
                    <a:pt x="58" y="328"/>
                  </a:lnTo>
                  <a:lnTo>
                    <a:pt x="50" y="325"/>
                  </a:lnTo>
                  <a:lnTo>
                    <a:pt x="43" y="324"/>
                  </a:lnTo>
                  <a:lnTo>
                    <a:pt x="38" y="320"/>
                  </a:lnTo>
                  <a:lnTo>
                    <a:pt x="34" y="319"/>
                  </a:lnTo>
                  <a:lnTo>
                    <a:pt x="30" y="316"/>
                  </a:lnTo>
                  <a:lnTo>
                    <a:pt x="29" y="315"/>
                  </a:lnTo>
                  <a:lnTo>
                    <a:pt x="25" y="307"/>
                  </a:lnTo>
                  <a:lnTo>
                    <a:pt x="22" y="300"/>
                  </a:lnTo>
                  <a:lnTo>
                    <a:pt x="19" y="292"/>
                  </a:lnTo>
                  <a:lnTo>
                    <a:pt x="17" y="285"/>
                  </a:lnTo>
                  <a:lnTo>
                    <a:pt x="13" y="276"/>
                  </a:lnTo>
                  <a:lnTo>
                    <a:pt x="11" y="266"/>
                  </a:lnTo>
                  <a:lnTo>
                    <a:pt x="8" y="257"/>
                  </a:lnTo>
                  <a:lnTo>
                    <a:pt x="8" y="247"/>
                  </a:lnTo>
                  <a:lnTo>
                    <a:pt x="7" y="241"/>
                  </a:lnTo>
                  <a:lnTo>
                    <a:pt x="6" y="235"/>
                  </a:lnTo>
                  <a:lnTo>
                    <a:pt x="4" y="230"/>
                  </a:lnTo>
                  <a:lnTo>
                    <a:pt x="4" y="225"/>
                  </a:lnTo>
                  <a:lnTo>
                    <a:pt x="3" y="212"/>
                  </a:lnTo>
                  <a:lnTo>
                    <a:pt x="3" y="203"/>
                  </a:lnTo>
                  <a:lnTo>
                    <a:pt x="2" y="196"/>
                  </a:lnTo>
                  <a:lnTo>
                    <a:pt x="2" y="191"/>
                  </a:lnTo>
                  <a:lnTo>
                    <a:pt x="0" y="186"/>
                  </a:lnTo>
                  <a:lnTo>
                    <a:pt x="0" y="180"/>
                  </a:lnTo>
                  <a:lnTo>
                    <a:pt x="0" y="168"/>
                  </a:lnTo>
                  <a:lnTo>
                    <a:pt x="2" y="159"/>
                  </a:lnTo>
                  <a:lnTo>
                    <a:pt x="2" y="152"/>
                  </a:lnTo>
                  <a:lnTo>
                    <a:pt x="2" y="146"/>
                  </a:lnTo>
                  <a:lnTo>
                    <a:pt x="2" y="141"/>
                  </a:lnTo>
                  <a:lnTo>
                    <a:pt x="2" y="136"/>
                  </a:lnTo>
                  <a:lnTo>
                    <a:pt x="3" y="124"/>
                  </a:lnTo>
                  <a:lnTo>
                    <a:pt x="3" y="114"/>
                  </a:lnTo>
                  <a:lnTo>
                    <a:pt x="4" y="103"/>
                  </a:lnTo>
                  <a:lnTo>
                    <a:pt x="7" y="93"/>
                  </a:lnTo>
                  <a:lnTo>
                    <a:pt x="10" y="85"/>
                  </a:lnTo>
                  <a:lnTo>
                    <a:pt x="13" y="75"/>
                  </a:lnTo>
                  <a:lnTo>
                    <a:pt x="15" y="66"/>
                  </a:lnTo>
                  <a:lnTo>
                    <a:pt x="18" y="59"/>
                  </a:lnTo>
                  <a:lnTo>
                    <a:pt x="22" y="52"/>
                  </a:lnTo>
                  <a:lnTo>
                    <a:pt x="26" y="46"/>
                  </a:lnTo>
                  <a:lnTo>
                    <a:pt x="30" y="40"/>
                  </a:lnTo>
                  <a:lnTo>
                    <a:pt x="35" y="35"/>
                  </a:lnTo>
                  <a:lnTo>
                    <a:pt x="42" y="31"/>
                  </a:lnTo>
                  <a:lnTo>
                    <a:pt x="48" y="29"/>
                  </a:lnTo>
                  <a:lnTo>
                    <a:pt x="48" y="29"/>
                  </a:lnTo>
                  <a:close/>
                </a:path>
              </a:pathLst>
            </a:custGeom>
            <a:solidFill>
              <a:srgbClr val="E399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73"/>
            <p:cNvSpPr>
              <a:spLocks/>
            </p:cNvSpPr>
            <p:nvPr/>
          </p:nvSpPr>
          <p:spPr bwMode="auto">
            <a:xfrm>
              <a:off x="7115186" y="1298555"/>
              <a:ext cx="100012" cy="188913"/>
            </a:xfrm>
            <a:custGeom>
              <a:avLst/>
              <a:gdLst/>
              <a:ahLst/>
              <a:cxnLst>
                <a:cxn ang="0">
                  <a:pos x="30" y="161"/>
                </a:cxn>
                <a:cxn ang="0">
                  <a:pos x="27" y="150"/>
                </a:cxn>
                <a:cxn ang="0">
                  <a:pos x="23" y="136"/>
                </a:cxn>
                <a:cxn ang="0">
                  <a:pos x="23" y="121"/>
                </a:cxn>
                <a:cxn ang="0">
                  <a:pos x="23" y="103"/>
                </a:cxn>
                <a:cxn ang="0">
                  <a:pos x="23" y="86"/>
                </a:cxn>
                <a:cxn ang="0">
                  <a:pos x="28" y="68"/>
                </a:cxn>
                <a:cxn ang="0">
                  <a:pos x="34" y="54"/>
                </a:cxn>
                <a:cxn ang="0">
                  <a:pos x="42" y="40"/>
                </a:cxn>
                <a:cxn ang="0">
                  <a:pos x="53" y="32"/>
                </a:cxn>
                <a:cxn ang="0">
                  <a:pos x="65" y="27"/>
                </a:cxn>
                <a:cxn ang="0">
                  <a:pos x="78" y="23"/>
                </a:cxn>
                <a:cxn ang="0">
                  <a:pos x="86" y="0"/>
                </a:cxn>
                <a:cxn ang="0">
                  <a:pos x="65" y="1"/>
                </a:cxn>
                <a:cxn ang="0">
                  <a:pos x="47" y="9"/>
                </a:cxn>
                <a:cxn ang="0">
                  <a:pos x="32" y="19"/>
                </a:cxn>
                <a:cxn ang="0">
                  <a:pos x="19" y="35"/>
                </a:cxn>
                <a:cxn ang="0">
                  <a:pos x="11" y="51"/>
                </a:cxn>
                <a:cxn ang="0">
                  <a:pos x="4" y="70"/>
                </a:cxn>
                <a:cxn ang="0">
                  <a:pos x="0" y="89"/>
                </a:cxn>
                <a:cxn ang="0">
                  <a:pos x="0" y="110"/>
                </a:cxn>
                <a:cxn ang="0">
                  <a:pos x="0" y="129"/>
                </a:cxn>
                <a:cxn ang="0">
                  <a:pos x="2" y="146"/>
                </a:cxn>
                <a:cxn ang="0">
                  <a:pos x="6" y="163"/>
                </a:cxn>
                <a:cxn ang="0">
                  <a:pos x="10" y="175"/>
                </a:cxn>
                <a:cxn ang="0">
                  <a:pos x="15" y="187"/>
                </a:cxn>
                <a:cxn ang="0">
                  <a:pos x="24" y="198"/>
                </a:cxn>
                <a:cxn ang="0">
                  <a:pos x="37" y="207"/>
                </a:cxn>
                <a:cxn ang="0">
                  <a:pos x="49" y="218"/>
                </a:cxn>
                <a:cxn ang="0">
                  <a:pos x="59" y="223"/>
                </a:cxn>
                <a:cxn ang="0">
                  <a:pos x="72" y="230"/>
                </a:cxn>
                <a:cxn ang="0">
                  <a:pos x="85" y="237"/>
                </a:cxn>
                <a:cxn ang="0">
                  <a:pos x="94" y="215"/>
                </a:cxn>
                <a:cxn ang="0">
                  <a:pos x="78" y="207"/>
                </a:cxn>
                <a:cxn ang="0">
                  <a:pos x="59" y="196"/>
                </a:cxn>
                <a:cxn ang="0">
                  <a:pos x="42" y="181"/>
                </a:cxn>
                <a:cxn ang="0">
                  <a:pos x="32" y="167"/>
                </a:cxn>
              </a:cxnLst>
              <a:rect l="0" t="0" r="r" b="b"/>
              <a:pathLst>
                <a:path w="127" h="237">
                  <a:moveTo>
                    <a:pt x="32" y="167"/>
                  </a:moveTo>
                  <a:lnTo>
                    <a:pt x="30" y="161"/>
                  </a:lnTo>
                  <a:lnTo>
                    <a:pt x="28" y="156"/>
                  </a:lnTo>
                  <a:lnTo>
                    <a:pt x="27" y="150"/>
                  </a:lnTo>
                  <a:lnTo>
                    <a:pt x="26" y="144"/>
                  </a:lnTo>
                  <a:lnTo>
                    <a:pt x="23" y="136"/>
                  </a:lnTo>
                  <a:lnTo>
                    <a:pt x="23" y="129"/>
                  </a:lnTo>
                  <a:lnTo>
                    <a:pt x="23" y="121"/>
                  </a:lnTo>
                  <a:lnTo>
                    <a:pt x="23" y="113"/>
                  </a:lnTo>
                  <a:lnTo>
                    <a:pt x="23" y="103"/>
                  </a:lnTo>
                  <a:lnTo>
                    <a:pt x="23" y="95"/>
                  </a:lnTo>
                  <a:lnTo>
                    <a:pt x="23" y="86"/>
                  </a:lnTo>
                  <a:lnTo>
                    <a:pt x="26" y="78"/>
                  </a:lnTo>
                  <a:lnTo>
                    <a:pt x="28" y="68"/>
                  </a:lnTo>
                  <a:lnTo>
                    <a:pt x="31" y="60"/>
                  </a:lnTo>
                  <a:lnTo>
                    <a:pt x="34" y="54"/>
                  </a:lnTo>
                  <a:lnTo>
                    <a:pt x="39" y="47"/>
                  </a:lnTo>
                  <a:lnTo>
                    <a:pt x="42" y="40"/>
                  </a:lnTo>
                  <a:lnTo>
                    <a:pt x="47" y="36"/>
                  </a:lnTo>
                  <a:lnTo>
                    <a:pt x="53" y="32"/>
                  </a:lnTo>
                  <a:lnTo>
                    <a:pt x="59" y="29"/>
                  </a:lnTo>
                  <a:lnTo>
                    <a:pt x="65" y="27"/>
                  </a:lnTo>
                  <a:lnTo>
                    <a:pt x="72" y="24"/>
                  </a:lnTo>
                  <a:lnTo>
                    <a:pt x="78" y="23"/>
                  </a:lnTo>
                  <a:lnTo>
                    <a:pt x="88" y="23"/>
                  </a:lnTo>
                  <a:lnTo>
                    <a:pt x="86" y="0"/>
                  </a:lnTo>
                  <a:lnTo>
                    <a:pt x="76" y="0"/>
                  </a:lnTo>
                  <a:lnTo>
                    <a:pt x="65" y="1"/>
                  </a:lnTo>
                  <a:lnTo>
                    <a:pt x="55" y="5"/>
                  </a:lnTo>
                  <a:lnTo>
                    <a:pt x="47" y="9"/>
                  </a:lnTo>
                  <a:lnTo>
                    <a:pt x="38" y="13"/>
                  </a:lnTo>
                  <a:lnTo>
                    <a:pt x="32" y="19"/>
                  </a:lnTo>
                  <a:lnTo>
                    <a:pt x="24" y="25"/>
                  </a:lnTo>
                  <a:lnTo>
                    <a:pt x="19" y="35"/>
                  </a:lnTo>
                  <a:lnTo>
                    <a:pt x="14" y="41"/>
                  </a:lnTo>
                  <a:lnTo>
                    <a:pt x="11" y="51"/>
                  </a:lnTo>
                  <a:lnTo>
                    <a:pt x="6" y="60"/>
                  </a:lnTo>
                  <a:lnTo>
                    <a:pt x="4" y="70"/>
                  </a:lnTo>
                  <a:lnTo>
                    <a:pt x="2" y="79"/>
                  </a:lnTo>
                  <a:lnTo>
                    <a:pt x="0" y="89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0" y="129"/>
                  </a:lnTo>
                  <a:lnTo>
                    <a:pt x="2" y="138"/>
                  </a:lnTo>
                  <a:lnTo>
                    <a:pt x="2" y="146"/>
                  </a:lnTo>
                  <a:lnTo>
                    <a:pt x="3" y="155"/>
                  </a:lnTo>
                  <a:lnTo>
                    <a:pt x="6" y="163"/>
                  </a:lnTo>
                  <a:lnTo>
                    <a:pt x="6" y="169"/>
                  </a:lnTo>
                  <a:lnTo>
                    <a:pt x="10" y="175"/>
                  </a:lnTo>
                  <a:lnTo>
                    <a:pt x="11" y="180"/>
                  </a:lnTo>
                  <a:lnTo>
                    <a:pt x="15" y="187"/>
                  </a:lnTo>
                  <a:lnTo>
                    <a:pt x="19" y="192"/>
                  </a:lnTo>
                  <a:lnTo>
                    <a:pt x="24" y="198"/>
                  </a:lnTo>
                  <a:lnTo>
                    <a:pt x="30" y="202"/>
                  </a:lnTo>
                  <a:lnTo>
                    <a:pt x="37" y="207"/>
                  </a:lnTo>
                  <a:lnTo>
                    <a:pt x="42" y="212"/>
                  </a:lnTo>
                  <a:lnTo>
                    <a:pt x="49" y="218"/>
                  </a:lnTo>
                  <a:lnTo>
                    <a:pt x="54" y="220"/>
                  </a:lnTo>
                  <a:lnTo>
                    <a:pt x="59" y="223"/>
                  </a:lnTo>
                  <a:lnTo>
                    <a:pt x="65" y="227"/>
                  </a:lnTo>
                  <a:lnTo>
                    <a:pt x="72" y="230"/>
                  </a:lnTo>
                  <a:lnTo>
                    <a:pt x="80" y="234"/>
                  </a:lnTo>
                  <a:lnTo>
                    <a:pt x="85" y="237"/>
                  </a:lnTo>
                  <a:lnTo>
                    <a:pt x="127" y="216"/>
                  </a:lnTo>
                  <a:lnTo>
                    <a:pt x="94" y="215"/>
                  </a:lnTo>
                  <a:lnTo>
                    <a:pt x="86" y="211"/>
                  </a:lnTo>
                  <a:lnTo>
                    <a:pt x="78" y="207"/>
                  </a:lnTo>
                  <a:lnTo>
                    <a:pt x="69" y="202"/>
                  </a:lnTo>
                  <a:lnTo>
                    <a:pt x="59" y="196"/>
                  </a:lnTo>
                  <a:lnTo>
                    <a:pt x="50" y="188"/>
                  </a:lnTo>
                  <a:lnTo>
                    <a:pt x="42" y="181"/>
                  </a:lnTo>
                  <a:lnTo>
                    <a:pt x="35" y="175"/>
                  </a:lnTo>
                  <a:lnTo>
                    <a:pt x="32" y="167"/>
                  </a:lnTo>
                  <a:lnTo>
                    <a:pt x="32" y="1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74"/>
            <p:cNvSpPr>
              <a:spLocks/>
            </p:cNvSpPr>
            <p:nvPr/>
          </p:nvSpPr>
          <p:spPr bwMode="auto">
            <a:xfrm>
              <a:off x="7748599" y="1295380"/>
              <a:ext cx="69850" cy="192088"/>
            </a:xfrm>
            <a:custGeom>
              <a:avLst/>
              <a:gdLst/>
              <a:ahLst/>
              <a:cxnLst>
                <a:cxn ang="0">
                  <a:pos x="53" y="16"/>
                </a:cxn>
                <a:cxn ang="0">
                  <a:pos x="42" y="6"/>
                </a:cxn>
                <a:cxn ang="0">
                  <a:pos x="28" y="0"/>
                </a:cxn>
                <a:cxn ang="0">
                  <a:pos x="16" y="0"/>
                </a:cxn>
                <a:cxn ang="0">
                  <a:pos x="12" y="23"/>
                </a:cxn>
                <a:cxn ang="0">
                  <a:pos x="27" y="25"/>
                </a:cxn>
                <a:cxn ang="0">
                  <a:pos x="42" y="37"/>
                </a:cxn>
                <a:cxn ang="0">
                  <a:pos x="49" y="49"/>
                </a:cxn>
                <a:cxn ang="0">
                  <a:pos x="55" y="67"/>
                </a:cxn>
                <a:cxn ang="0">
                  <a:pos x="59" y="83"/>
                </a:cxn>
                <a:cxn ang="0">
                  <a:pos x="65" y="102"/>
                </a:cxn>
                <a:cxn ang="0">
                  <a:pos x="65" y="118"/>
                </a:cxn>
                <a:cxn ang="0">
                  <a:pos x="65" y="136"/>
                </a:cxn>
                <a:cxn ang="0">
                  <a:pos x="65" y="150"/>
                </a:cxn>
                <a:cxn ang="0">
                  <a:pos x="62" y="161"/>
                </a:cxn>
                <a:cxn ang="0">
                  <a:pos x="55" y="173"/>
                </a:cxn>
                <a:cxn ang="0">
                  <a:pos x="46" y="187"/>
                </a:cxn>
                <a:cxn ang="0">
                  <a:pos x="35" y="196"/>
                </a:cxn>
                <a:cxn ang="0">
                  <a:pos x="26" y="204"/>
                </a:cxn>
                <a:cxn ang="0">
                  <a:pos x="15" y="211"/>
                </a:cxn>
                <a:cxn ang="0">
                  <a:pos x="7" y="216"/>
                </a:cxn>
                <a:cxn ang="0">
                  <a:pos x="0" y="222"/>
                </a:cxn>
                <a:cxn ang="0">
                  <a:pos x="11" y="239"/>
                </a:cxn>
                <a:cxn ang="0">
                  <a:pos x="23" y="233"/>
                </a:cxn>
                <a:cxn ang="0">
                  <a:pos x="34" y="226"/>
                </a:cxn>
                <a:cxn ang="0">
                  <a:pos x="47" y="216"/>
                </a:cxn>
                <a:cxn ang="0">
                  <a:pos x="59" y="204"/>
                </a:cxn>
                <a:cxn ang="0">
                  <a:pos x="70" y="192"/>
                </a:cxn>
                <a:cxn ang="0">
                  <a:pos x="80" y="177"/>
                </a:cxn>
                <a:cxn ang="0">
                  <a:pos x="85" y="161"/>
                </a:cxn>
                <a:cxn ang="0">
                  <a:pos x="88" y="145"/>
                </a:cxn>
                <a:cxn ang="0">
                  <a:pos x="88" y="126"/>
                </a:cxn>
                <a:cxn ang="0">
                  <a:pos x="86" y="106"/>
                </a:cxn>
                <a:cxn ang="0">
                  <a:pos x="84" y="84"/>
                </a:cxn>
                <a:cxn ang="0">
                  <a:pos x="78" y="66"/>
                </a:cxn>
                <a:cxn ang="0">
                  <a:pos x="73" y="47"/>
                </a:cxn>
                <a:cxn ang="0">
                  <a:pos x="63" y="29"/>
                </a:cxn>
                <a:cxn ang="0">
                  <a:pos x="59" y="23"/>
                </a:cxn>
              </a:cxnLst>
              <a:rect l="0" t="0" r="r" b="b"/>
              <a:pathLst>
                <a:path w="89" h="242">
                  <a:moveTo>
                    <a:pt x="59" y="23"/>
                  </a:moveTo>
                  <a:lnTo>
                    <a:pt x="53" y="16"/>
                  </a:lnTo>
                  <a:lnTo>
                    <a:pt x="47" y="10"/>
                  </a:lnTo>
                  <a:lnTo>
                    <a:pt x="42" y="6"/>
                  </a:lnTo>
                  <a:lnTo>
                    <a:pt x="36" y="4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12" y="23"/>
                  </a:lnTo>
                  <a:lnTo>
                    <a:pt x="20" y="23"/>
                  </a:lnTo>
                  <a:lnTo>
                    <a:pt x="27" y="25"/>
                  </a:lnTo>
                  <a:lnTo>
                    <a:pt x="34" y="31"/>
                  </a:lnTo>
                  <a:lnTo>
                    <a:pt x="42" y="37"/>
                  </a:lnTo>
                  <a:lnTo>
                    <a:pt x="45" y="43"/>
                  </a:lnTo>
                  <a:lnTo>
                    <a:pt x="49" y="49"/>
                  </a:lnTo>
                  <a:lnTo>
                    <a:pt x="51" y="58"/>
                  </a:lnTo>
                  <a:lnTo>
                    <a:pt x="55" y="67"/>
                  </a:lnTo>
                  <a:lnTo>
                    <a:pt x="57" y="74"/>
                  </a:lnTo>
                  <a:lnTo>
                    <a:pt x="59" y="83"/>
                  </a:lnTo>
                  <a:lnTo>
                    <a:pt x="62" y="93"/>
                  </a:lnTo>
                  <a:lnTo>
                    <a:pt x="65" y="102"/>
                  </a:lnTo>
                  <a:lnTo>
                    <a:pt x="65" y="110"/>
                  </a:lnTo>
                  <a:lnTo>
                    <a:pt x="65" y="118"/>
                  </a:lnTo>
                  <a:lnTo>
                    <a:pt x="65" y="126"/>
                  </a:lnTo>
                  <a:lnTo>
                    <a:pt x="65" y="136"/>
                  </a:lnTo>
                  <a:lnTo>
                    <a:pt x="65" y="142"/>
                  </a:lnTo>
                  <a:lnTo>
                    <a:pt x="65" y="150"/>
                  </a:lnTo>
                  <a:lnTo>
                    <a:pt x="63" y="156"/>
                  </a:lnTo>
                  <a:lnTo>
                    <a:pt x="62" y="161"/>
                  </a:lnTo>
                  <a:lnTo>
                    <a:pt x="58" y="168"/>
                  </a:lnTo>
                  <a:lnTo>
                    <a:pt x="55" y="173"/>
                  </a:lnTo>
                  <a:lnTo>
                    <a:pt x="50" y="180"/>
                  </a:lnTo>
                  <a:lnTo>
                    <a:pt x="46" y="187"/>
                  </a:lnTo>
                  <a:lnTo>
                    <a:pt x="40" y="191"/>
                  </a:lnTo>
                  <a:lnTo>
                    <a:pt x="35" y="196"/>
                  </a:lnTo>
                  <a:lnTo>
                    <a:pt x="30" y="200"/>
                  </a:lnTo>
                  <a:lnTo>
                    <a:pt x="26" y="204"/>
                  </a:lnTo>
                  <a:lnTo>
                    <a:pt x="20" y="208"/>
                  </a:lnTo>
                  <a:lnTo>
                    <a:pt x="15" y="211"/>
                  </a:lnTo>
                  <a:lnTo>
                    <a:pt x="11" y="214"/>
                  </a:lnTo>
                  <a:lnTo>
                    <a:pt x="7" y="216"/>
                  </a:lnTo>
                  <a:lnTo>
                    <a:pt x="1" y="219"/>
                  </a:lnTo>
                  <a:lnTo>
                    <a:pt x="0" y="222"/>
                  </a:lnTo>
                  <a:lnTo>
                    <a:pt x="10" y="242"/>
                  </a:lnTo>
                  <a:lnTo>
                    <a:pt x="11" y="239"/>
                  </a:lnTo>
                  <a:lnTo>
                    <a:pt x="19" y="235"/>
                  </a:lnTo>
                  <a:lnTo>
                    <a:pt x="23" y="233"/>
                  </a:lnTo>
                  <a:lnTo>
                    <a:pt x="28" y="230"/>
                  </a:lnTo>
                  <a:lnTo>
                    <a:pt x="34" y="226"/>
                  </a:lnTo>
                  <a:lnTo>
                    <a:pt x="40" y="223"/>
                  </a:lnTo>
                  <a:lnTo>
                    <a:pt x="47" y="216"/>
                  </a:lnTo>
                  <a:lnTo>
                    <a:pt x="53" y="211"/>
                  </a:lnTo>
                  <a:lnTo>
                    <a:pt x="59" y="204"/>
                  </a:lnTo>
                  <a:lnTo>
                    <a:pt x="65" y="200"/>
                  </a:lnTo>
                  <a:lnTo>
                    <a:pt x="70" y="192"/>
                  </a:lnTo>
                  <a:lnTo>
                    <a:pt x="75" y="185"/>
                  </a:lnTo>
                  <a:lnTo>
                    <a:pt x="80" y="177"/>
                  </a:lnTo>
                  <a:lnTo>
                    <a:pt x="84" y="169"/>
                  </a:lnTo>
                  <a:lnTo>
                    <a:pt x="85" y="161"/>
                  </a:lnTo>
                  <a:lnTo>
                    <a:pt x="86" y="154"/>
                  </a:lnTo>
                  <a:lnTo>
                    <a:pt x="88" y="145"/>
                  </a:lnTo>
                  <a:lnTo>
                    <a:pt x="89" y="137"/>
                  </a:lnTo>
                  <a:lnTo>
                    <a:pt x="88" y="126"/>
                  </a:lnTo>
                  <a:lnTo>
                    <a:pt x="88" y="115"/>
                  </a:lnTo>
                  <a:lnTo>
                    <a:pt x="86" y="106"/>
                  </a:lnTo>
                  <a:lnTo>
                    <a:pt x="86" y="97"/>
                  </a:lnTo>
                  <a:lnTo>
                    <a:pt x="84" y="84"/>
                  </a:lnTo>
                  <a:lnTo>
                    <a:pt x="82" y="75"/>
                  </a:lnTo>
                  <a:lnTo>
                    <a:pt x="78" y="66"/>
                  </a:lnTo>
                  <a:lnTo>
                    <a:pt x="77" y="56"/>
                  </a:lnTo>
                  <a:lnTo>
                    <a:pt x="73" y="47"/>
                  </a:lnTo>
                  <a:lnTo>
                    <a:pt x="69" y="37"/>
                  </a:lnTo>
                  <a:lnTo>
                    <a:pt x="63" y="29"/>
                  </a:lnTo>
                  <a:lnTo>
                    <a:pt x="59" y="23"/>
                  </a:lnTo>
                  <a:lnTo>
                    <a:pt x="59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75"/>
            <p:cNvSpPr>
              <a:spLocks/>
            </p:cNvSpPr>
            <p:nvPr/>
          </p:nvSpPr>
          <p:spPr bwMode="auto">
            <a:xfrm>
              <a:off x="7366011" y="1347767"/>
              <a:ext cx="173037" cy="79375"/>
            </a:xfrm>
            <a:custGeom>
              <a:avLst/>
              <a:gdLst/>
              <a:ahLst/>
              <a:cxnLst>
                <a:cxn ang="0">
                  <a:pos x="191" y="5"/>
                </a:cxn>
                <a:cxn ang="0">
                  <a:pos x="189" y="16"/>
                </a:cxn>
                <a:cxn ang="0">
                  <a:pos x="188" y="27"/>
                </a:cxn>
                <a:cxn ang="0">
                  <a:pos x="187" y="39"/>
                </a:cxn>
                <a:cxn ang="0">
                  <a:pos x="185" y="53"/>
                </a:cxn>
                <a:cxn ang="0">
                  <a:pos x="181" y="70"/>
                </a:cxn>
                <a:cxn ang="0">
                  <a:pos x="175" y="75"/>
                </a:cxn>
                <a:cxn ang="0">
                  <a:pos x="158" y="76"/>
                </a:cxn>
                <a:cxn ang="0">
                  <a:pos x="145" y="76"/>
                </a:cxn>
                <a:cxn ang="0">
                  <a:pos x="133" y="76"/>
                </a:cxn>
                <a:cxn ang="0">
                  <a:pos x="122" y="76"/>
                </a:cxn>
                <a:cxn ang="0">
                  <a:pos x="110" y="76"/>
                </a:cxn>
                <a:cxn ang="0">
                  <a:pos x="99" y="75"/>
                </a:cxn>
                <a:cxn ang="0">
                  <a:pos x="87" y="74"/>
                </a:cxn>
                <a:cxn ang="0">
                  <a:pos x="75" y="72"/>
                </a:cxn>
                <a:cxn ang="0">
                  <a:pos x="63" y="72"/>
                </a:cxn>
                <a:cxn ang="0">
                  <a:pos x="48" y="70"/>
                </a:cxn>
                <a:cxn ang="0">
                  <a:pos x="33" y="67"/>
                </a:cxn>
                <a:cxn ang="0">
                  <a:pos x="28" y="63"/>
                </a:cxn>
                <a:cxn ang="0">
                  <a:pos x="25" y="53"/>
                </a:cxn>
                <a:cxn ang="0">
                  <a:pos x="25" y="39"/>
                </a:cxn>
                <a:cxn ang="0">
                  <a:pos x="25" y="23"/>
                </a:cxn>
                <a:cxn ang="0">
                  <a:pos x="1" y="14"/>
                </a:cxn>
                <a:cxn ang="0">
                  <a:pos x="0" y="28"/>
                </a:cxn>
                <a:cxn ang="0">
                  <a:pos x="1" y="41"/>
                </a:cxn>
                <a:cxn ang="0">
                  <a:pos x="1" y="53"/>
                </a:cxn>
                <a:cxn ang="0">
                  <a:pos x="4" y="63"/>
                </a:cxn>
                <a:cxn ang="0">
                  <a:pos x="9" y="79"/>
                </a:cxn>
                <a:cxn ang="0">
                  <a:pos x="17" y="88"/>
                </a:cxn>
                <a:cxn ang="0">
                  <a:pos x="26" y="90"/>
                </a:cxn>
                <a:cxn ang="0">
                  <a:pos x="35" y="91"/>
                </a:cxn>
                <a:cxn ang="0">
                  <a:pos x="47" y="94"/>
                </a:cxn>
                <a:cxn ang="0">
                  <a:pos x="59" y="94"/>
                </a:cxn>
                <a:cxn ang="0">
                  <a:pos x="74" y="97"/>
                </a:cxn>
                <a:cxn ang="0">
                  <a:pos x="88" y="98"/>
                </a:cxn>
                <a:cxn ang="0">
                  <a:pos x="105" y="99"/>
                </a:cxn>
                <a:cxn ang="0">
                  <a:pos x="119" y="99"/>
                </a:cxn>
                <a:cxn ang="0">
                  <a:pos x="134" y="99"/>
                </a:cxn>
                <a:cxn ang="0">
                  <a:pos x="149" y="99"/>
                </a:cxn>
                <a:cxn ang="0">
                  <a:pos x="162" y="99"/>
                </a:cxn>
                <a:cxn ang="0">
                  <a:pos x="173" y="98"/>
                </a:cxn>
                <a:cxn ang="0">
                  <a:pos x="184" y="97"/>
                </a:cxn>
                <a:cxn ang="0">
                  <a:pos x="196" y="93"/>
                </a:cxn>
                <a:cxn ang="0">
                  <a:pos x="203" y="76"/>
                </a:cxn>
                <a:cxn ang="0">
                  <a:pos x="207" y="64"/>
                </a:cxn>
                <a:cxn ang="0">
                  <a:pos x="210" y="53"/>
                </a:cxn>
                <a:cxn ang="0">
                  <a:pos x="211" y="39"/>
                </a:cxn>
                <a:cxn ang="0">
                  <a:pos x="212" y="25"/>
                </a:cxn>
                <a:cxn ang="0">
                  <a:pos x="214" y="13"/>
                </a:cxn>
                <a:cxn ang="0">
                  <a:pos x="216" y="1"/>
                </a:cxn>
                <a:cxn ang="0">
                  <a:pos x="192" y="0"/>
                </a:cxn>
              </a:cxnLst>
              <a:rect l="0" t="0" r="r" b="b"/>
              <a:pathLst>
                <a:path w="216" h="99">
                  <a:moveTo>
                    <a:pt x="192" y="0"/>
                  </a:moveTo>
                  <a:lnTo>
                    <a:pt x="191" y="5"/>
                  </a:lnTo>
                  <a:lnTo>
                    <a:pt x="189" y="10"/>
                  </a:lnTo>
                  <a:lnTo>
                    <a:pt x="189" y="16"/>
                  </a:lnTo>
                  <a:lnTo>
                    <a:pt x="189" y="23"/>
                  </a:lnTo>
                  <a:lnTo>
                    <a:pt x="188" y="27"/>
                  </a:lnTo>
                  <a:lnTo>
                    <a:pt x="188" y="33"/>
                  </a:lnTo>
                  <a:lnTo>
                    <a:pt x="187" y="39"/>
                  </a:lnTo>
                  <a:lnTo>
                    <a:pt x="187" y="45"/>
                  </a:lnTo>
                  <a:lnTo>
                    <a:pt x="185" y="53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81" y="75"/>
                  </a:lnTo>
                  <a:lnTo>
                    <a:pt x="175" y="75"/>
                  </a:lnTo>
                  <a:lnTo>
                    <a:pt x="168" y="76"/>
                  </a:lnTo>
                  <a:lnTo>
                    <a:pt x="158" y="76"/>
                  </a:lnTo>
                  <a:lnTo>
                    <a:pt x="150" y="76"/>
                  </a:lnTo>
                  <a:lnTo>
                    <a:pt x="145" y="76"/>
                  </a:lnTo>
                  <a:lnTo>
                    <a:pt x="140" y="76"/>
                  </a:lnTo>
                  <a:lnTo>
                    <a:pt x="133" y="76"/>
                  </a:lnTo>
                  <a:lnTo>
                    <a:pt x="127" y="76"/>
                  </a:lnTo>
                  <a:lnTo>
                    <a:pt x="122" y="76"/>
                  </a:lnTo>
                  <a:lnTo>
                    <a:pt x="117" y="76"/>
                  </a:lnTo>
                  <a:lnTo>
                    <a:pt x="110" y="76"/>
                  </a:lnTo>
                  <a:lnTo>
                    <a:pt x="106" y="76"/>
                  </a:lnTo>
                  <a:lnTo>
                    <a:pt x="99" y="75"/>
                  </a:lnTo>
                  <a:lnTo>
                    <a:pt x="92" y="74"/>
                  </a:lnTo>
                  <a:lnTo>
                    <a:pt x="87" y="74"/>
                  </a:lnTo>
                  <a:lnTo>
                    <a:pt x="80" y="74"/>
                  </a:lnTo>
                  <a:lnTo>
                    <a:pt x="75" y="72"/>
                  </a:lnTo>
                  <a:lnTo>
                    <a:pt x="68" y="72"/>
                  </a:lnTo>
                  <a:lnTo>
                    <a:pt x="63" y="72"/>
                  </a:lnTo>
                  <a:lnTo>
                    <a:pt x="57" y="72"/>
                  </a:lnTo>
                  <a:lnTo>
                    <a:pt x="48" y="70"/>
                  </a:lnTo>
                  <a:lnTo>
                    <a:pt x="40" y="70"/>
                  </a:lnTo>
                  <a:lnTo>
                    <a:pt x="33" y="67"/>
                  </a:lnTo>
                  <a:lnTo>
                    <a:pt x="30" y="67"/>
                  </a:lnTo>
                  <a:lnTo>
                    <a:pt x="28" y="63"/>
                  </a:lnTo>
                  <a:lnTo>
                    <a:pt x="26" y="59"/>
                  </a:lnTo>
                  <a:lnTo>
                    <a:pt x="25" y="53"/>
                  </a:lnTo>
                  <a:lnTo>
                    <a:pt x="25" y="47"/>
                  </a:lnTo>
                  <a:lnTo>
                    <a:pt x="25" y="39"/>
                  </a:lnTo>
                  <a:lnTo>
                    <a:pt x="25" y="31"/>
                  </a:lnTo>
                  <a:lnTo>
                    <a:pt x="25" y="23"/>
                  </a:lnTo>
                  <a:lnTo>
                    <a:pt x="25" y="14"/>
                  </a:lnTo>
                  <a:lnTo>
                    <a:pt x="1" y="14"/>
                  </a:lnTo>
                  <a:lnTo>
                    <a:pt x="0" y="21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1" y="41"/>
                  </a:lnTo>
                  <a:lnTo>
                    <a:pt x="1" y="47"/>
                  </a:lnTo>
                  <a:lnTo>
                    <a:pt x="1" y="53"/>
                  </a:lnTo>
                  <a:lnTo>
                    <a:pt x="2" y="59"/>
                  </a:lnTo>
                  <a:lnTo>
                    <a:pt x="4" y="63"/>
                  </a:lnTo>
                  <a:lnTo>
                    <a:pt x="5" y="72"/>
                  </a:lnTo>
                  <a:lnTo>
                    <a:pt x="9" y="79"/>
                  </a:lnTo>
                  <a:lnTo>
                    <a:pt x="12" y="84"/>
                  </a:lnTo>
                  <a:lnTo>
                    <a:pt x="17" y="88"/>
                  </a:lnTo>
                  <a:lnTo>
                    <a:pt x="20" y="88"/>
                  </a:lnTo>
                  <a:lnTo>
                    <a:pt x="26" y="90"/>
                  </a:lnTo>
                  <a:lnTo>
                    <a:pt x="30" y="90"/>
                  </a:lnTo>
                  <a:lnTo>
                    <a:pt x="35" y="91"/>
                  </a:lnTo>
                  <a:lnTo>
                    <a:pt x="40" y="93"/>
                  </a:lnTo>
                  <a:lnTo>
                    <a:pt x="47" y="94"/>
                  </a:lnTo>
                  <a:lnTo>
                    <a:pt x="52" y="94"/>
                  </a:lnTo>
                  <a:lnTo>
                    <a:pt x="59" y="94"/>
                  </a:lnTo>
                  <a:lnTo>
                    <a:pt x="65" y="95"/>
                  </a:lnTo>
                  <a:lnTo>
                    <a:pt x="74" y="97"/>
                  </a:lnTo>
                  <a:lnTo>
                    <a:pt x="80" y="97"/>
                  </a:lnTo>
                  <a:lnTo>
                    <a:pt x="88" y="98"/>
                  </a:lnTo>
                  <a:lnTo>
                    <a:pt x="96" y="99"/>
                  </a:lnTo>
                  <a:lnTo>
                    <a:pt x="105" y="99"/>
                  </a:lnTo>
                  <a:lnTo>
                    <a:pt x="111" y="99"/>
                  </a:lnTo>
                  <a:lnTo>
                    <a:pt x="119" y="99"/>
                  </a:lnTo>
                  <a:lnTo>
                    <a:pt x="126" y="99"/>
                  </a:lnTo>
                  <a:lnTo>
                    <a:pt x="134" y="99"/>
                  </a:lnTo>
                  <a:lnTo>
                    <a:pt x="141" y="99"/>
                  </a:lnTo>
                  <a:lnTo>
                    <a:pt x="149" y="99"/>
                  </a:lnTo>
                  <a:lnTo>
                    <a:pt x="154" y="99"/>
                  </a:lnTo>
                  <a:lnTo>
                    <a:pt x="162" y="99"/>
                  </a:lnTo>
                  <a:lnTo>
                    <a:pt x="168" y="99"/>
                  </a:lnTo>
                  <a:lnTo>
                    <a:pt x="173" y="98"/>
                  </a:lnTo>
                  <a:lnTo>
                    <a:pt x="179" y="97"/>
                  </a:lnTo>
                  <a:lnTo>
                    <a:pt x="184" y="97"/>
                  </a:lnTo>
                  <a:lnTo>
                    <a:pt x="191" y="94"/>
                  </a:lnTo>
                  <a:lnTo>
                    <a:pt x="196" y="93"/>
                  </a:lnTo>
                  <a:lnTo>
                    <a:pt x="199" y="84"/>
                  </a:lnTo>
                  <a:lnTo>
                    <a:pt x="203" y="76"/>
                  </a:lnTo>
                  <a:lnTo>
                    <a:pt x="204" y="71"/>
                  </a:lnTo>
                  <a:lnTo>
                    <a:pt x="207" y="64"/>
                  </a:lnTo>
                  <a:lnTo>
                    <a:pt x="208" y="59"/>
                  </a:lnTo>
                  <a:lnTo>
                    <a:pt x="210" y="53"/>
                  </a:lnTo>
                  <a:lnTo>
                    <a:pt x="210" y="45"/>
                  </a:lnTo>
                  <a:lnTo>
                    <a:pt x="211" y="39"/>
                  </a:lnTo>
                  <a:lnTo>
                    <a:pt x="212" y="32"/>
                  </a:lnTo>
                  <a:lnTo>
                    <a:pt x="212" y="25"/>
                  </a:lnTo>
                  <a:lnTo>
                    <a:pt x="212" y="18"/>
                  </a:lnTo>
                  <a:lnTo>
                    <a:pt x="214" y="13"/>
                  </a:lnTo>
                  <a:lnTo>
                    <a:pt x="215" y="6"/>
                  </a:lnTo>
                  <a:lnTo>
                    <a:pt x="216" y="1"/>
                  </a:lnTo>
                  <a:lnTo>
                    <a:pt x="192" y="0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76"/>
            <p:cNvSpPr>
              <a:spLocks/>
            </p:cNvSpPr>
            <p:nvPr/>
          </p:nvSpPr>
          <p:spPr bwMode="auto">
            <a:xfrm>
              <a:off x="6375411" y="955655"/>
              <a:ext cx="50800" cy="5080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3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5" y="49"/>
                </a:cxn>
                <a:cxn ang="0">
                  <a:pos x="9" y="54"/>
                </a:cxn>
                <a:cxn ang="0">
                  <a:pos x="14" y="58"/>
                </a:cxn>
                <a:cxn ang="0">
                  <a:pos x="20" y="62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7" y="62"/>
                </a:cxn>
                <a:cxn ang="0">
                  <a:pos x="44" y="60"/>
                </a:cxn>
                <a:cxn ang="0">
                  <a:pos x="48" y="56"/>
                </a:cxn>
                <a:cxn ang="0">
                  <a:pos x="53" y="54"/>
                </a:cxn>
                <a:cxn ang="0">
                  <a:pos x="56" y="48"/>
                </a:cxn>
                <a:cxn ang="0">
                  <a:pos x="60" y="43"/>
                </a:cxn>
                <a:cxn ang="0">
                  <a:pos x="62" y="36"/>
                </a:cxn>
                <a:cxn ang="0">
                  <a:pos x="63" y="29"/>
                </a:cxn>
                <a:cxn ang="0">
                  <a:pos x="62" y="23"/>
                </a:cxn>
                <a:cxn ang="0">
                  <a:pos x="60" y="19"/>
                </a:cxn>
                <a:cxn ang="0">
                  <a:pos x="56" y="12"/>
                </a:cxn>
                <a:cxn ang="0">
                  <a:pos x="53" y="9"/>
                </a:cxn>
                <a:cxn ang="0">
                  <a:pos x="48" y="5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3" h="63">
                  <a:moveTo>
                    <a:pt x="43" y="2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3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5" y="49"/>
                  </a:lnTo>
                  <a:lnTo>
                    <a:pt x="9" y="54"/>
                  </a:lnTo>
                  <a:lnTo>
                    <a:pt x="14" y="58"/>
                  </a:lnTo>
                  <a:lnTo>
                    <a:pt x="20" y="62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7" y="62"/>
                  </a:lnTo>
                  <a:lnTo>
                    <a:pt x="44" y="60"/>
                  </a:lnTo>
                  <a:lnTo>
                    <a:pt x="48" y="56"/>
                  </a:lnTo>
                  <a:lnTo>
                    <a:pt x="53" y="54"/>
                  </a:lnTo>
                  <a:lnTo>
                    <a:pt x="56" y="48"/>
                  </a:lnTo>
                  <a:lnTo>
                    <a:pt x="60" y="43"/>
                  </a:lnTo>
                  <a:lnTo>
                    <a:pt x="62" y="36"/>
                  </a:lnTo>
                  <a:lnTo>
                    <a:pt x="63" y="29"/>
                  </a:lnTo>
                  <a:lnTo>
                    <a:pt x="62" y="23"/>
                  </a:lnTo>
                  <a:lnTo>
                    <a:pt x="60" y="19"/>
                  </a:lnTo>
                  <a:lnTo>
                    <a:pt x="56" y="12"/>
                  </a:lnTo>
                  <a:lnTo>
                    <a:pt x="53" y="9"/>
                  </a:lnTo>
                  <a:lnTo>
                    <a:pt x="48" y="5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77"/>
            <p:cNvSpPr>
              <a:spLocks/>
            </p:cNvSpPr>
            <p:nvPr/>
          </p:nvSpPr>
          <p:spPr bwMode="auto">
            <a:xfrm>
              <a:off x="6446849" y="852467"/>
              <a:ext cx="49212" cy="5080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2" y="7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1" y="63"/>
                </a:cxn>
                <a:cxn ang="0">
                  <a:pos x="38" y="63"/>
                </a:cxn>
                <a:cxn ang="0">
                  <a:pos x="44" y="62"/>
                </a:cxn>
                <a:cxn ang="0">
                  <a:pos x="48" y="58"/>
                </a:cxn>
                <a:cxn ang="0">
                  <a:pos x="54" y="55"/>
                </a:cxn>
                <a:cxn ang="0">
                  <a:pos x="56" y="50"/>
                </a:cxn>
                <a:cxn ang="0">
                  <a:pos x="60" y="45"/>
                </a:cxn>
                <a:cxn ang="0">
                  <a:pos x="62" y="38"/>
                </a:cxn>
                <a:cxn ang="0">
                  <a:pos x="62" y="31"/>
                </a:cxn>
                <a:cxn ang="0">
                  <a:pos x="60" y="24"/>
                </a:cxn>
                <a:cxn ang="0">
                  <a:pos x="59" y="19"/>
                </a:cxn>
                <a:cxn ang="0">
                  <a:pos x="55" y="14"/>
                </a:cxn>
                <a:cxn ang="0">
                  <a:pos x="52" y="10"/>
                </a:cxn>
                <a:cxn ang="0">
                  <a:pos x="47" y="6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63">
                  <a:moveTo>
                    <a:pt x="43" y="3"/>
                  </a:moveTo>
                  <a:lnTo>
                    <a:pt x="36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2" y="7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1" y="63"/>
                  </a:lnTo>
                  <a:lnTo>
                    <a:pt x="38" y="63"/>
                  </a:lnTo>
                  <a:lnTo>
                    <a:pt x="44" y="62"/>
                  </a:lnTo>
                  <a:lnTo>
                    <a:pt x="48" y="58"/>
                  </a:lnTo>
                  <a:lnTo>
                    <a:pt x="54" y="55"/>
                  </a:lnTo>
                  <a:lnTo>
                    <a:pt x="56" y="50"/>
                  </a:lnTo>
                  <a:lnTo>
                    <a:pt x="60" y="45"/>
                  </a:lnTo>
                  <a:lnTo>
                    <a:pt x="62" y="38"/>
                  </a:lnTo>
                  <a:lnTo>
                    <a:pt x="62" y="31"/>
                  </a:lnTo>
                  <a:lnTo>
                    <a:pt x="60" y="24"/>
                  </a:lnTo>
                  <a:lnTo>
                    <a:pt x="59" y="19"/>
                  </a:lnTo>
                  <a:lnTo>
                    <a:pt x="55" y="14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78"/>
            <p:cNvSpPr>
              <a:spLocks/>
            </p:cNvSpPr>
            <p:nvPr/>
          </p:nvSpPr>
          <p:spPr bwMode="auto">
            <a:xfrm>
              <a:off x="6529399" y="760392"/>
              <a:ext cx="50800" cy="4921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1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6" y="15"/>
                </a:cxn>
                <a:cxn ang="0">
                  <a:pos x="3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8"/>
                </a:cxn>
                <a:cxn ang="0">
                  <a:pos x="22" y="62"/>
                </a:cxn>
                <a:cxn ang="0">
                  <a:pos x="26" y="63"/>
                </a:cxn>
                <a:cxn ang="0">
                  <a:pos x="33" y="63"/>
                </a:cxn>
                <a:cxn ang="0">
                  <a:pos x="40" y="62"/>
                </a:cxn>
                <a:cxn ang="0">
                  <a:pos x="45" y="61"/>
                </a:cxn>
                <a:cxn ang="0">
                  <a:pos x="49" y="57"/>
                </a:cxn>
                <a:cxn ang="0">
                  <a:pos x="54" y="54"/>
                </a:cxn>
                <a:cxn ang="0">
                  <a:pos x="57" y="49"/>
                </a:cxn>
                <a:cxn ang="0">
                  <a:pos x="61" y="43"/>
                </a:cxn>
                <a:cxn ang="0">
                  <a:pos x="62" y="36"/>
                </a:cxn>
                <a:cxn ang="0">
                  <a:pos x="64" y="30"/>
                </a:cxn>
                <a:cxn ang="0">
                  <a:pos x="62" y="24"/>
                </a:cxn>
                <a:cxn ang="0">
                  <a:pos x="61" y="19"/>
                </a:cxn>
                <a:cxn ang="0">
                  <a:pos x="57" y="12"/>
                </a:cxn>
                <a:cxn ang="0">
                  <a:pos x="54" y="8"/>
                </a:cxn>
                <a:cxn ang="0">
                  <a:pos x="49" y="5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4" h="63">
                  <a:moveTo>
                    <a:pt x="44" y="3"/>
                  </a:move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1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8"/>
                  </a:lnTo>
                  <a:lnTo>
                    <a:pt x="22" y="62"/>
                  </a:lnTo>
                  <a:lnTo>
                    <a:pt x="26" y="63"/>
                  </a:lnTo>
                  <a:lnTo>
                    <a:pt x="33" y="63"/>
                  </a:lnTo>
                  <a:lnTo>
                    <a:pt x="40" y="62"/>
                  </a:lnTo>
                  <a:lnTo>
                    <a:pt x="45" y="61"/>
                  </a:lnTo>
                  <a:lnTo>
                    <a:pt x="49" y="57"/>
                  </a:lnTo>
                  <a:lnTo>
                    <a:pt x="54" y="54"/>
                  </a:lnTo>
                  <a:lnTo>
                    <a:pt x="57" y="49"/>
                  </a:lnTo>
                  <a:lnTo>
                    <a:pt x="61" y="43"/>
                  </a:lnTo>
                  <a:lnTo>
                    <a:pt x="62" y="36"/>
                  </a:lnTo>
                  <a:lnTo>
                    <a:pt x="64" y="30"/>
                  </a:lnTo>
                  <a:lnTo>
                    <a:pt x="62" y="24"/>
                  </a:lnTo>
                  <a:lnTo>
                    <a:pt x="61" y="19"/>
                  </a:lnTo>
                  <a:lnTo>
                    <a:pt x="57" y="12"/>
                  </a:lnTo>
                  <a:lnTo>
                    <a:pt x="54" y="8"/>
                  </a:lnTo>
                  <a:lnTo>
                    <a:pt x="49" y="5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79"/>
            <p:cNvSpPr>
              <a:spLocks/>
            </p:cNvSpPr>
            <p:nvPr/>
          </p:nvSpPr>
          <p:spPr bwMode="auto">
            <a:xfrm>
              <a:off x="6745299" y="614342"/>
              <a:ext cx="47625" cy="5080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5" y="58"/>
                </a:cxn>
                <a:cxn ang="0">
                  <a:pos x="20" y="62"/>
                </a:cxn>
                <a:cxn ang="0">
                  <a:pos x="26" y="63"/>
                </a:cxn>
                <a:cxn ang="0">
                  <a:pos x="32" y="63"/>
                </a:cxn>
                <a:cxn ang="0">
                  <a:pos x="39" y="62"/>
                </a:cxn>
                <a:cxn ang="0">
                  <a:pos x="44" y="62"/>
                </a:cxn>
                <a:cxn ang="0">
                  <a:pos x="49" y="57"/>
                </a:cxn>
                <a:cxn ang="0">
                  <a:pos x="54" y="54"/>
                </a:cxn>
                <a:cxn ang="0">
                  <a:pos x="57" y="48"/>
                </a:cxn>
                <a:cxn ang="0">
                  <a:pos x="61" y="43"/>
                </a:cxn>
                <a:cxn ang="0">
                  <a:pos x="62" y="36"/>
                </a:cxn>
                <a:cxn ang="0">
                  <a:pos x="62" y="31"/>
                </a:cxn>
                <a:cxn ang="0">
                  <a:pos x="61" y="24"/>
                </a:cxn>
                <a:cxn ang="0">
                  <a:pos x="61" y="19"/>
                </a:cxn>
                <a:cxn ang="0">
                  <a:pos x="57" y="12"/>
                </a:cxn>
                <a:cxn ang="0">
                  <a:pos x="53" y="8"/>
                </a:cxn>
                <a:cxn ang="0">
                  <a:pos x="49" y="5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63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5" y="58"/>
                  </a:lnTo>
                  <a:lnTo>
                    <a:pt x="20" y="62"/>
                  </a:lnTo>
                  <a:lnTo>
                    <a:pt x="26" y="63"/>
                  </a:lnTo>
                  <a:lnTo>
                    <a:pt x="32" y="63"/>
                  </a:lnTo>
                  <a:lnTo>
                    <a:pt x="39" y="62"/>
                  </a:lnTo>
                  <a:lnTo>
                    <a:pt x="44" y="62"/>
                  </a:lnTo>
                  <a:lnTo>
                    <a:pt x="49" y="57"/>
                  </a:lnTo>
                  <a:lnTo>
                    <a:pt x="54" y="54"/>
                  </a:lnTo>
                  <a:lnTo>
                    <a:pt x="57" y="48"/>
                  </a:lnTo>
                  <a:lnTo>
                    <a:pt x="61" y="43"/>
                  </a:lnTo>
                  <a:lnTo>
                    <a:pt x="62" y="36"/>
                  </a:lnTo>
                  <a:lnTo>
                    <a:pt x="62" y="31"/>
                  </a:lnTo>
                  <a:lnTo>
                    <a:pt x="61" y="24"/>
                  </a:lnTo>
                  <a:lnTo>
                    <a:pt x="61" y="19"/>
                  </a:lnTo>
                  <a:lnTo>
                    <a:pt x="57" y="12"/>
                  </a:lnTo>
                  <a:lnTo>
                    <a:pt x="53" y="8"/>
                  </a:lnTo>
                  <a:lnTo>
                    <a:pt x="49" y="5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80"/>
            <p:cNvSpPr>
              <a:spLocks/>
            </p:cNvSpPr>
            <p:nvPr/>
          </p:nvSpPr>
          <p:spPr bwMode="auto">
            <a:xfrm>
              <a:off x="7088199" y="1606530"/>
              <a:ext cx="109537" cy="393700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2" y="62"/>
                </a:cxn>
                <a:cxn ang="0">
                  <a:pos x="2" y="84"/>
                </a:cxn>
                <a:cxn ang="0">
                  <a:pos x="2" y="108"/>
                </a:cxn>
                <a:cxn ang="0">
                  <a:pos x="2" y="135"/>
                </a:cxn>
                <a:cxn ang="0">
                  <a:pos x="0" y="162"/>
                </a:cxn>
                <a:cxn ang="0">
                  <a:pos x="0" y="190"/>
                </a:cxn>
                <a:cxn ang="0">
                  <a:pos x="0" y="220"/>
                </a:cxn>
                <a:cxn ang="0">
                  <a:pos x="0" y="251"/>
                </a:cxn>
                <a:cxn ang="0">
                  <a:pos x="0" y="279"/>
                </a:cxn>
                <a:cxn ang="0">
                  <a:pos x="2" y="307"/>
                </a:cxn>
                <a:cxn ang="0">
                  <a:pos x="2" y="334"/>
                </a:cxn>
                <a:cxn ang="0">
                  <a:pos x="2" y="361"/>
                </a:cxn>
                <a:cxn ang="0">
                  <a:pos x="2" y="385"/>
                </a:cxn>
                <a:cxn ang="0">
                  <a:pos x="3" y="410"/>
                </a:cxn>
                <a:cxn ang="0">
                  <a:pos x="4" y="428"/>
                </a:cxn>
                <a:cxn ang="0">
                  <a:pos x="6" y="447"/>
                </a:cxn>
                <a:cxn ang="0">
                  <a:pos x="6" y="473"/>
                </a:cxn>
                <a:cxn ang="0">
                  <a:pos x="7" y="482"/>
                </a:cxn>
                <a:cxn ang="0">
                  <a:pos x="14" y="484"/>
                </a:cxn>
                <a:cxn ang="0">
                  <a:pos x="37" y="489"/>
                </a:cxn>
                <a:cxn ang="0">
                  <a:pos x="65" y="496"/>
                </a:cxn>
                <a:cxn ang="0">
                  <a:pos x="94" y="497"/>
                </a:cxn>
                <a:cxn ang="0">
                  <a:pos x="115" y="494"/>
                </a:cxn>
                <a:cxn ang="0">
                  <a:pos x="123" y="482"/>
                </a:cxn>
                <a:cxn ang="0">
                  <a:pos x="125" y="459"/>
                </a:cxn>
                <a:cxn ang="0">
                  <a:pos x="129" y="440"/>
                </a:cxn>
                <a:cxn ang="0">
                  <a:pos x="131" y="416"/>
                </a:cxn>
                <a:cxn ang="0">
                  <a:pos x="132" y="391"/>
                </a:cxn>
                <a:cxn ang="0">
                  <a:pos x="133" y="361"/>
                </a:cxn>
                <a:cxn ang="0">
                  <a:pos x="136" y="331"/>
                </a:cxn>
                <a:cxn ang="0">
                  <a:pos x="136" y="299"/>
                </a:cxn>
                <a:cxn ang="0">
                  <a:pos x="139" y="268"/>
                </a:cxn>
                <a:cxn ang="0">
                  <a:pos x="139" y="233"/>
                </a:cxn>
                <a:cxn ang="0">
                  <a:pos x="139" y="201"/>
                </a:cxn>
                <a:cxn ang="0">
                  <a:pos x="139" y="169"/>
                </a:cxn>
                <a:cxn ang="0">
                  <a:pos x="139" y="138"/>
                </a:cxn>
                <a:cxn ang="0">
                  <a:pos x="139" y="108"/>
                </a:cxn>
                <a:cxn ang="0">
                  <a:pos x="139" y="82"/>
                </a:cxn>
                <a:cxn ang="0">
                  <a:pos x="137" y="58"/>
                </a:cxn>
                <a:cxn ang="0">
                  <a:pos x="135" y="38"/>
                </a:cxn>
                <a:cxn ang="0">
                  <a:pos x="133" y="18"/>
                </a:cxn>
                <a:cxn ang="0">
                  <a:pos x="129" y="4"/>
                </a:cxn>
                <a:cxn ang="0">
                  <a:pos x="108" y="0"/>
                </a:cxn>
                <a:cxn ang="0">
                  <a:pos x="78" y="3"/>
                </a:cxn>
                <a:cxn ang="0">
                  <a:pos x="47" y="10"/>
                </a:cxn>
                <a:cxn ang="0">
                  <a:pos x="22" y="18"/>
                </a:cxn>
                <a:cxn ang="0">
                  <a:pos x="7" y="22"/>
                </a:cxn>
              </a:cxnLst>
              <a:rect l="0" t="0" r="r" b="b"/>
              <a:pathLst>
                <a:path w="139" h="497">
                  <a:moveTo>
                    <a:pt x="7" y="23"/>
                  </a:moveTo>
                  <a:lnTo>
                    <a:pt x="6" y="31"/>
                  </a:lnTo>
                  <a:lnTo>
                    <a:pt x="4" y="42"/>
                  </a:lnTo>
                  <a:lnTo>
                    <a:pt x="3" y="49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2" y="69"/>
                  </a:lnTo>
                  <a:lnTo>
                    <a:pt x="2" y="76"/>
                  </a:lnTo>
                  <a:lnTo>
                    <a:pt x="2" y="84"/>
                  </a:lnTo>
                  <a:lnTo>
                    <a:pt x="2" y="91"/>
                  </a:lnTo>
                  <a:lnTo>
                    <a:pt x="2" y="100"/>
                  </a:lnTo>
                  <a:lnTo>
                    <a:pt x="2" y="108"/>
                  </a:lnTo>
                  <a:lnTo>
                    <a:pt x="2" y="116"/>
                  </a:lnTo>
                  <a:lnTo>
                    <a:pt x="2" y="126"/>
                  </a:lnTo>
                  <a:lnTo>
                    <a:pt x="2" y="135"/>
                  </a:lnTo>
                  <a:lnTo>
                    <a:pt x="0" y="143"/>
                  </a:lnTo>
                  <a:lnTo>
                    <a:pt x="0" y="152"/>
                  </a:lnTo>
                  <a:lnTo>
                    <a:pt x="0" y="162"/>
                  </a:lnTo>
                  <a:lnTo>
                    <a:pt x="0" y="171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0" y="201"/>
                  </a:lnTo>
                  <a:lnTo>
                    <a:pt x="0" y="210"/>
                  </a:lnTo>
                  <a:lnTo>
                    <a:pt x="0" y="220"/>
                  </a:lnTo>
                  <a:lnTo>
                    <a:pt x="0" y="229"/>
                  </a:lnTo>
                  <a:lnTo>
                    <a:pt x="0" y="240"/>
                  </a:lnTo>
                  <a:lnTo>
                    <a:pt x="0" y="251"/>
                  </a:lnTo>
                  <a:lnTo>
                    <a:pt x="0" y="259"/>
                  </a:lnTo>
                  <a:lnTo>
                    <a:pt x="0" y="268"/>
                  </a:lnTo>
                  <a:lnTo>
                    <a:pt x="0" y="279"/>
                  </a:lnTo>
                  <a:lnTo>
                    <a:pt x="2" y="290"/>
                  </a:lnTo>
                  <a:lnTo>
                    <a:pt x="2" y="298"/>
                  </a:lnTo>
                  <a:lnTo>
                    <a:pt x="2" y="307"/>
                  </a:lnTo>
                  <a:lnTo>
                    <a:pt x="2" y="317"/>
                  </a:lnTo>
                  <a:lnTo>
                    <a:pt x="2" y="326"/>
                  </a:lnTo>
                  <a:lnTo>
                    <a:pt x="2" y="334"/>
                  </a:lnTo>
                  <a:lnTo>
                    <a:pt x="2" y="344"/>
                  </a:lnTo>
                  <a:lnTo>
                    <a:pt x="2" y="353"/>
                  </a:lnTo>
                  <a:lnTo>
                    <a:pt x="2" y="361"/>
                  </a:lnTo>
                  <a:lnTo>
                    <a:pt x="2" y="369"/>
                  </a:lnTo>
                  <a:lnTo>
                    <a:pt x="2" y="377"/>
                  </a:lnTo>
                  <a:lnTo>
                    <a:pt x="2" y="385"/>
                  </a:lnTo>
                  <a:lnTo>
                    <a:pt x="3" y="393"/>
                  </a:lnTo>
                  <a:lnTo>
                    <a:pt x="3" y="401"/>
                  </a:lnTo>
                  <a:lnTo>
                    <a:pt x="3" y="410"/>
                  </a:lnTo>
                  <a:lnTo>
                    <a:pt x="3" y="416"/>
                  </a:lnTo>
                  <a:lnTo>
                    <a:pt x="4" y="424"/>
                  </a:lnTo>
                  <a:lnTo>
                    <a:pt x="4" y="428"/>
                  </a:lnTo>
                  <a:lnTo>
                    <a:pt x="4" y="435"/>
                  </a:lnTo>
                  <a:lnTo>
                    <a:pt x="4" y="442"/>
                  </a:lnTo>
                  <a:lnTo>
                    <a:pt x="6" y="447"/>
                  </a:lnTo>
                  <a:lnTo>
                    <a:pt x="6" y="457"/>
                  </a:lnTo>
                  <a:lnTo>
                    <a:pt x="6" y="466"/>
                  </a:lnTo>
                  <a:lnTo>
                    <a:pt x="6" y="473"/>
                  </a:lnTo>
                  <a:lnTo>
                    <a:pt x="6" y="477"/>
                  </a:lnTo>
                  <a:lnTo>
                    <a:pt x="6" y="481"/>
                  </a:lnTo>
                  <a:lnTo>
                    <a:pt x="7" y="482"/>
                  </a:lnTo>
                  <a:lnTo>
                    <a:pt x="7" y="482"/>
                  </a:lnTo>
                  <a:lnTo>
                    <a:pt x="10" y="482"/>
                  </a:lnTo>
                  <a:lnTo>
                    <a:pt x="14" y="484"/>
                  </a:lnTo>
                  <a:lnTo>
                    <a:pt x="22" y="486"/>
                  </a:lnTo>
                  <a:lnTo>
                    <a:pt x="27" y="486"/>
                  </a:lnTo>
                  <a:lnTo>
                    <a:pt x="37" y="489"/>
                  </a:lnTo>
                  <a:lnTo>
                    <a:pt x="46" y="490"/>
                  </a:lnTo>
                  <a:lnTo>
                    <a:pt x="55" y="494"/>
                  </a:lnTo>
                  <a:lnTo>
                    <a:pt x="65" y="496"/>
                  </a:lnTo>
                  <a:lnTo>
                    <a:pt x="74" y="496"/>
                  </a:lnTo>
                  <a:lnTo>
                    <a:pt x="84" y="496"/>
                  </a:lnTo>
                  <a:lnTo>
                    <a:pt x="94" y="497"/>
                  </a:lnTo>
                  <a:lnTo>
                    <a:pt x="101" y="496"/>
                  </a:lnTo>
                  <a:lnTo>
                    <a:pt x="108" y="496"/>
                  </a:lnTo>
                  <a:lnTo>
                    <a:pt x="115" y="494"/>
                  </a:lnTo>
                  <a:lnTo>
                    <a:pt x="120" y="492"/>
                  </a:lnTo>
                  <a:lnTo>
                    <a:pt x="120" y="488"/>
                  </a:lnTo>
                  <a:lnTo>
                    <a:pt x="123" y="482"/>
                  </a:lnTo>
                  <a:lnTo>
                    <a:pt x="124" y="474"/>
                  </a:lnTo>
                  <a:lnTo>
                    <a:pt x="125" y="465"/>
                  </a:lnTo>
                  <a:lnTo>
                    <a:pt x="125" y="459"/>
                  </a:lnTo>
                  <a:lnTo>
                    <a:pt x="127" y="453"/>
                  </a:lnTo>
                  <a:lnTo>
                    <a:pt x="128" y="446"/>
                  </a:lnTo>
                  <a:lnTo>
                    <a:pt x="129" y="440"/>
                  </a:lnTo>
                  <a:lnTo>
                    <a:pt x="129" y="432"/>
                  </a:lnTo>
                  <a:lnTo>
                    <a:pt x="129" y="424"/>
                  </a:lnTo>
                  <a:lnTo>
                    <a:pt x="131" y="416"/>
                  </a:lnTo>
                  <a:lnTo>
                    <a:pt x="132" y="410"/>
                  </a:lnTo>
                  <a:lnTo>
                    <a:pt x="132" y="400"/>
                  </a:lnTo>
                  <a:lnTo>
                    <a:pt x="132" y="391"/>
                  </a:lnTo>
                  <a:lnTo>
                    <a:pt x="133" y="381"/>
                  </a:lnTo>
                  <a:lnTo>
                    <a:pt x="133" y="372"/>
                  </a:lnTo>
                  <a:lnTo>
                    <a:pt x="133" y="361"/>
                  </a:lnTo>
                  <a:lnTo>
                    <a:pt x="133" y="352"/>
                  </a:lnTo>
                  <a:lnTo>
                    <a:pt x="135" y="341"/>
                  </a:lnTo>
                  <a:lnTo>
                    <a:pt x="136" y="331"/>
                  </a:lnTo>
                  <a:lnTo>
                    <a:pt x="136" y="321"/>
                  </a:lnTo>
                  <a:lnTo>
                    <a:pt x="136" y="310"/>
                  </a:lnTo>
                  <a:lnTo>
                    <a:pt x="136" y="299"/>
                  </a:lnTo>
                  <a:lnTo>
                    <a:pt x="137" y="290"/>
                  </a:lnTo>
                  <a:lnTo>
                    <a:pt x="137" y="278"/>
                  </a:lnTo>
                  <a:lnTo>
                    <a:pt x="139" y="268"/>
                  </a:lnTo>
                  <a:lnTo>
                    <a:pt x="139" y="256"/>
                  </a:lnTo>
                  <a:lnTo>
                    <a:pt x="139" y="245"/>
                  </a:lnTo>
                  <a:lnTo>
                    <a:pt x="139" y="233"/>
                  </a:lnTo>
                  <a:lnTo>
                    <a:pt x="139" y="224"/>
                  </a:lnTo>
                  <a:lnTo>
                    <a:pt x="139" y="212"/>
                  </a:lnTo>
                  <a:lnTo>
                    <a:pt x="139" y="201"/>
                  </a:lnTo>
                  <a:lnTo>
                    <a:pt x="139" y="190"/>
                  </a:lnTo>
                  <a:lnTo>
                    <a:pt x="139" y="179"/>
                  </a:lnTo>
                  <a:lnTo>
                    <a:pt x="139" y="169"/>
                  </a:lnTo>
                  <a:lnTo>
                    <a:pt x="139" y="159"/>
                  </a:lnTo>
                  <a:lnTo>
                    <a:pt x="139" y="148"/>
                  </a:lnTo>
                  <a:lnTo>
                    <a:pt x="139" y="138"/>
                  </a:lnTo>
                  <a:lnTo>
                    <a:pt x="139" y="128"/>
                  </a:lnTo>
                  <a:lnTo>
                    <a:pt x="139" y="119"/>
                  </a:lnTo>
                  <a:lnTo>
                    <a:pt x="139" y="108"/>
                  </a:lnTo>
                  <a:lnTo>
                    <a:pt x="139" y="99"/>
                  </a:lnTo>
                  <a:lnTo>
                    <a:pt x="139" y="91"/>
                  </a:lnTo>
                  <a:lnTo>
                    <a:pt x="139" y="82"/>
                  </a:lnTo>
                  <a:lnTo>
                    <a:pt x="139" y="73"/>
                  </a:lnTo>
                  <a:lnTo>
                    <a:pt x="137" y="66"/>
                  </a:lnTo>
                  <a:lnTo>
                    <a:pt x="137" y="58"/>
                  </a:lnTo>
                  <a:lnTo>
                    <a:pt x="137" y="51"/>
                  </a:lnTo>
                  <a:lnTo>
                    <a:pt x="136" y="45"/>
                  </a:lnTo>
                  <a:lnTo>
                    <a:pt x="135" y="38"/>
                  </a:lnTo>
                  <a:lnTo>
                    <a:pt x="135" y="31"/>
                  </a:lnTo>
                  <a:lnTo>
                    <a:pt x="135" y="27"/>
                  </a:lnTo>
                  <a:lnTo>
                    <a:pt x="133" y="18"/>
                  </a:lnTo>
                  <a:lnTo>
                    <a:pt x="132" y="10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3" y="0"/>
                  </a:lnTo>
                  <a:lnTo>
                    <a:pt x="116" y="0"/>
                  </a:lnTo>
                  <a:lnTo>
                    <a:pt x="108" y="0"/>
                  </a:lnTo>
                  <a:lnTo>
                    <a:pt x="98" y="0"/>
                  </a:lnTo>
                  <a:lnTo>
                    <a:pt x="89" y="0"/>
                  </a:lnTo>
                  <a:lnTo>
                    <a:pt x="78" y="3"/>
                  </a:lnTo>
                  <a:lnTo>
                    <a:pt x="67" y="6"/>
                  </a:lnTo>
                  <a:lnTo>
                    <a:pt x="58" y="8"/>
                  </a:lnTo>
                  <a:lnTo>
                    <a:pt x="47" y="10"/>
                  </a:lnTo>
                  <a:lnTo>
                    <a:pt x="38" y="12"/>
                  </a:lnTo>
                  <a:lnTo>
                    <a:pt x="28" y="14"/>
                  </a:lnTo>
                  <a:lnTo>
                    <a:pt x="22" y="18"/>
                  </a:lnTo>
                  <a:lnTo>
                    <a:pt x="14" y="19"/>
                  </a:lnTo>
                  <a:lnTo>
                    <a:pt x="10" y="21"/>
                  </a:lnTo>
                  <a:lnTo>
                    <a:pt x="7" y="22"/>
                  </a:lnTo>
                  <a:lnTo>
                    <a:pt x="7" y="23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81"/>
            <p:cNvSpPr>
              <a:spLocks/>
            </p:cNvSpPr>
            <p:nvPr/>
          </p:nvSpPr>
          <p:spPr bwMode="auto">
            <a:xfrm>
              <a:off x="7450149" y="1601767"/>
              <a:ext cx="119062" cy="407988"/>
            </a:xfrm>
            <a:custGeom>
              <a:avLst/>
              <a:gdLst/>
              <a:ahLst/>
              <a:cxnLst>
                <a:cxn ang="0">
                  <a:pos x="18" y="11"/>
                </a:cxn>
                <a:cxn ang="0">
                  <a:pos x="18" y="24"/>
                </a:cxn>
                <a:cxn ang="0">
                  <a:pos x="18" y="42"/>
                </a:cxn>
                <a:cxn ang="0">
                  <a:pos x="17" y="65"/>
                </a:cxn>
                <a:cxn ang="0">
                  <a:pos x="17" y="90"/>
                </a:cxn>
                <a:cxn ang="0">
                  <a:pos x="14" y="117"/>
                </a:cxn>
                <a:cxn ang="0">
                  <a:pos x="14" y="148"/>
                </a:cxn>
                <a:cxn ang="0">
                  <a:pos x="13" y="179"/>
                </a:cxn>
                <a:cxn ang="0">
                  <a:pos x="12" y="211"/>
                </a:cxn>
                <a:cxn ang="0">
                  <a:pos x="10" y="245"/>
                </a:cxn>
                <a:cxn ang="0">
                  <a:pos x="9" y="277"/>
                </a:cxn>
                <a:cxn ang="0">
                  <a:pos x="6" y="310"/>
                </a:cxn>
                <a:cxn ang="0">
                  <a:pos x="5" y="342"/>
                </a:cxn>
                <a:cxn ang="0">
                  <a:pos x="4" y="370"/>
                </a:cxn>
                <a:cxn ang="0">
                  <a:pos x="2" y="398"/>
                </a:cxn>
                <a:cxn ang="0">
                  <a:pos x="1" y="424"/>
                </a:cxn>
                <a:cxn ang="0">
                  <a:pos x="1" y="444"/>
                </a:cxn>
                <a:cxn ang="0">
                  <a:pos x="0" y="460"/>
                </a:cxn>
                <a:cxn ang="0">
                  <a:pos x="0" y="482"/>
                </a:cxn>
                <a:cxn ang="0">
                  <a:pos x="0" y="487"/>
                </a:cxn>
                <a:cxn ang="0">
                  <a:pos x="14" y="494"/>
                </a:cxn>
                <a:cxn ang="0">
                  <a:pos x="41" y="503"/>
                </a:cxn>
                <a:cxn ang="0">
                  <a:pos x="72" y="511"/>
                </a:cxn>
                <a:cxn ang="0">
                  <a:pos x="102" y="510"/>
                </a:cxn>
                <a:cxn ang="0">
                  <a:pos x="122" y="497"/>
                </a:cxn>
                <a:cxn ang="0">
                  <a:pos x="126" y="474"/>
                </a:cxn>
                <a:cxn ang="0">
                  <a:pos x="129" y="451"/>
                </a:cxn>
                <a:cxn ang="0">
                  <a:pos x="131" y="429"/>
                </a:cxn>
                <a:cxn ang="0">
                  <a:pos x="135" y="405"/>
                </a:cxn>
                <a:cxn ang="0">
                  <a:pos x="137" y="377"/>
                </a:cxn>
                <a:cxn ang="0">
                  <a:pos x="138" y="349"/>
                </a:cxn>
                <a:cxn ang="0">
                  <a:pos x="141" y="318"/>
                </a:cxn>
                <a:cxn ang="0">
                  <a:pos x="144" y="287"/>
                </a:cxn>
                <a:cxn ang="0">
                  <a:pos x="146" y="254"/>
                </a:cxn>
                <a:cxn ang="0">
                  <a:pos x="146" y="223"/>
                </a:cxn>
                <a:cxn ang="0">
                  <a:pos x="148" y="191"/>
                </a:cxn>
                <a:cxn ang="0">
                  <a:pos x="149" y="161"/>
                </a:cxn>
                <a:cxn ang="0">
                  <a:pos x="149" y="131"/>
                </a:cxn>
                <a:cxn ang="0">
                  <a:pos x="149" y="104"/>
                </a:cxn>
                <a:cxn ang="0">
                  <a:pos x="149" y="79"/>
                </a:cxn>
                <a:cxn ang="0">
                  <a:pos x="148" y="59"/>
                </a:cxn>
                <a:cxn ang="0">
                  <a:pos x="146" y="40"/>
                </a:cxn>
                <a:cxn ang="0">
                  <a:pos x="144" y="20"/>
                </a:cxn>
                <a:cxn ang="0">
                  <a:pos x="134" y="11"/>
                </a:cxn>
                <a:cxn ang="0">
                  <a:pos x="111" y="5"/>
                </a:cxn>
                <a:cxn ang="0">
                  <a:pos x="80" y="1"/>
                </a:cxn>
                <a:cxn ang="0">
                  <a:pos x="49" y="0"/>
                </a:cxn>
                <a:cxn ang="0">
                  <a:pos x="26" y="0"/>
                </a:cxn>
                <a:cxn ang="0">
                  <a:pos x="18" y="0"/>
                </a:cxn>
              </a:cxnLst>
              <a:rect l="0" t="0" r="r" b="b"/>
              <a:pathLst>
                <a:path w="150" h="513">
                  <a:moveTo>
                    <a:pt x="18" y="0"/>
                  </a:moveTo>
                  <a:lnTo>
                    <a:pt x="18" y="3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8" y="19"/>
                  </a:lnTo>
                  <a:lnTo>
                    <a:pt x="18" y="24"/>
                  </a:lnTo>
                  <a:lnTo>
                    <a:pt x="18" y="31"/>
                  </a:lnTo>
                  <a:lnTo>
                    <a:pt x="18" y="36"/>
                  </a:lnTo>
                  <a:lnTo>
                    <a:pt x="18" y="42"/>
                  </a:lnTo>
                  <a:lnTo>
                    <a:pt x="18" y="50"/>
                  </a:lnTo>
                  <a:lnTo>
                    <a:pt x="18" y="58"/>
                  </a:lnTo>
                  <a:lnTo>
                    <a:pt x="17" y="65"/>
                  </a:lnTo>
                  <a:lnTo>
                    <a:pt x="17" y="73"/>
                  </a:lnTo>
                  <a:lnTo>
                    <a:pt x="17" y="81"/>
                  </a:lnTo>
                  <a:lnTo>
                    <a:pt x="17" y="90"/>
                  </a:lnTo>
                  <a:lnTo>
                    <a:pt x="16" y="100"/>
                  </a:lnTo>
                  <a:lnTo>
                    <a:pt x="16" y="109"/>
                  </a:lnTo>
                  <a:lnTo>
                    <a:pt x="14" y="117"/>
                  </a:lnTo>
                  <a:lnTo>
                    <a:pt x="14" y="128"/>
                  </a:lnTo>
                  <a:lnTo>
                    <a:pt x="14" y="137"/>
                  </a:lnTo>
                  <a:lnTo>
                    <a:pt x="14" y="148"/>
                  </a:lnTo>
                  <a:lnTo>
                    <a:pt x="14" y="157"/>
                  </a:lnTo>
                  <a:lnTo>
                    <a:pt x="14" y="170"/>
                  </a:lnTo>
                  <a:lnTo>
                    <a:pt x="13" y="179"/>
                  </a:lnTo>
                  <a:lnTo>
                    <a:pt x="13" y="190"/>
                  </a:lnTo>
                  <a:lnTo>
                    <a:pt x="12" y="201"/>
                  </a:lnTo>
                  <a:lnTo>
                    <a:pt x="12" y="211"/>
                  </a:lnTo>
                  <a:lnTo>
                    <a:pt x="10" y="222"/>
                  </a:lnTo>
                  <a:lnTo>
                    <a:pt x="10" y="234"/>
                  </a:lnTo>
                  <a:lnTo>
                    <a:pt x="10" y="245"/>
                  </a:lnTo>
                  <a:lnTo>
                    <a:pt x="10" y="257"/>
                  </a:lnTo>
                  <a:lnTo>
                    <a:pt x="10" y="268"/>
                  </a:lnTo>
                  <a:lnTo>
                    <a:pt x="9" y="277"/>
                  </a:lnTo>
                  <a:lnTo>
                    <a:pt x="8" y="288"/>
                  </a:lnTo>
                  <a:lnTo>
                    <a:pt x="8" y="300"/>
                  </a:lnTo>
                  <a:lnTo>
                    <a:pt x="6" y="310"/>
                  </a:lnTo>
                  <a:lnTo>
                    <a:pt x="6" y="320"/>
                  </a:lnTo>
                  <a:lnTo>
                    <a:pt x="5" y="331"/>
                  </a:lnTo>
                  <a:lnTo>
                    <a:pt x="5" y="342"/>
                  </a:lnTo>
                  <a:lnTo>
                    <a:pt x="5" y="351"/>
                  </a:lnTo>
                  <a:lnTo>
                    <a:pt x="5" y="361"/>
                  </a:lnTo>
                  <a:lnTo>
                    <a:pt x="4" y="370"/>
                  </a:lnTo>
                  <a:lnTo>
                    <a:pt x="4" y="381"/>
                  </a:lnTo>
                  <a:lnTo>
                    <a:pt x="2" y="389"/>
                  </a:lnTo>
                  <a:lnTo>
                    <a:pt x="2" y="398"/>
                  </a:lnTo>
                  <a:lnTo>
                    <a:pt x="2" y="406"/>
                  </a:lnTo>
                  <a:lnTo>
                    <a:pt x="2" y="416"/>
                  </a:lnTo>
                  <a:lnTo>
                    <a:pt x="1" y="424"/>
                  </a:lnTo>
                  <a:lnTo>
                    <a:pt x="1" y="431"/>
                  </a:lnTo>
                  <a:lnTo>
                    <a:pt x="1" y="437"/>
                  </a:lnTo>
                  <a:lnTo>
                    <a:pt x="1" y="444"/>
                  </a:lnTo>
                  <a:lnTo>
                    <a:pt x="0" y="450"/>
                  </a:lnTo>
                  <a:lnTo>
                    <a:pt x="0" y="456"/>
                  </a:lnTo>
                  <a:lnTo>
                    <a:pt x="0" y="460"/>
                  </a:lnTo>
                  <a:lnTo>
                    <a:pt x="0" y="467"/>
                  </a:lnTo>
                  <a:lnTo>
                    <a:pt x="0" y="475"/>
                  </a:lnTo>
                  <a:lnTo>
                    <a:pt x="0" y="482"/>
                  </a:lnTo>
                  <a:lnTo>
                    <a:pt x="0" y="486"/>
                  </a:lnTo>
                  <a:lnTo>
                    <a:pt x="0" y="487"/>
                  </a:lnTo>
                  <a:lnTo>
                    <a:pt x="0" y="487"/>
                  </a:lnTo>
                  <a:lnTo>
                    <a:pt x="4" y="489"/>
                  </a:lnTo>
                  <a:lnTo>
                    <a:pt x="8" y="491"/>
                  </a:lnTo>
                  <a:lnTo>
                    <a:pt x="14" y="494"/>
                  </a:lnTo>
                  <a:lnTo>
                    <a:pt x="22" y="497"/>
                  </a:lnTo>
                  <a:lnTo>
                    <a:pt x="32" y="501"/>
                  </a:lnTo>
                  <a:lnTo>
                    <a:pt x="41" y="503"/>
                  </a:lnTo>
                  <a:lnTo>
                    <a:pt x="53" y="507"/>
                  </a:lnTo>
                  <a:lnTo>
                    <a:pt x="63" y="509"/>
                  </a:lnTo>
                  <a:lnTo>
                    <a:pt x="72" y="511"/>
                  </a:lnTo>
                  <a:lnTo>
                    <a:pt x="83" y="511"/>
                  </a:lnTo>
                  <a:lnTo>
                    <a:pt x="94" y="513"/>
                  </a:lnTo>
                  <a:lnTo>
                    <a:pt x="102" y="510"/>
                  </a:lnTo>
                  <a:lnTo>
                    <a:pt x="111" y="507"/>
                  </a:lnTo>
                  <a:lnTo>
                    <a:pt x="115" y="503"/>
                  </a:lnTo>
                  <a:lnTo>
                    <a:pt x="122" y="497"/>
                  </a:lnTo>
                  <a:lnTo>
                    <a:pt x="123" y="491"/>
                  </a:lnTo>
                  <a:lnTo>
                    <a:pt x="125" y="483"/>
                  </a:lnTo>
                  <a:lnTo>
                    <a:pt x="126" y="474"/>
                  </a:lnTo>
                  <a:lnTo>
                    <a:pt x="129" y="464"/>
                  </a:lnTo>
                  <a:lnTo>
                    <a:pt x="129" y="456"/>
                  </a:lnTo>
                  <a:lnTo>
                    <a:pt x="129" y="451"/>
                  </a:lnTo>
                  <a:lnTo>
                    <a:pt x="130" y="443"/>
                  </a:lnTo>
                  <a:lnTo>
                    <a:pt x="131" y="437"/>
                  </a:lnTo>
                  <a:lnTo>
                    <a:pt x="131" y="429"/>
                  </a:lnTo>
                  <a:lnTo>
                    <a:pt x="133" y="420"/>
                  </a:lnTo>
                  <a:lnTo>
                    <a:pt x="133" y="412"/>
                  </a:lnTo>
                  <a:lnTo>
                    <a:pt x="135" y="405"/>
                  </a:lnTo>
                  <a:lnTo>
                    <a:pt x="135" y="396"/>
                  </a:lnTo>
                  <a:lnTo>
                    <a:pt x="137" y="386"/>
                  </a:lnTo>
                  <a:lnTo>
                    <a:pt x="137" y="377"/>
                  </a:lnTo>
                  <a:lnTo>
                    <a:pt x="138" y="367"/>
                  </a:lnTo>
                  <a:lnTo>
                    <a:pt x="138" y="358"/>
                  </a:lnTo>
                  <a:lnTo>
                    <a:pt x="138" y="349"/>
                  </a:lnTo>
                  <a:lnTo>
                    <a:pt x="140" y="338"/>
                  </a:lnTo>
                  <a:lnTo>
                    <a:pt x="141" y="328"/>
                  </a:lnTo>
                  <a:lnTo>
                    <a:pt x="141" y="318"/>
                  </a:lnTo>
                  <a:lnTo>
                    <a:pt x="142" y="307"/>
                  </a:lnTo>
                  <a:lnTo>
                    <a:pt x="142" y="296"/>
                  </a:lnTo>
                  <a:lnTo>
                    <a:pt x="144" y="287"/>
                  </a:lnTo>
                  <a:lnTo>
                    <a:pt x="144" y="275"/>
                  </a:lnTo>
                  <a:lnTo>
                    <a:pt x="145" y="265"/>
                  </a:lnTo>
                  <a:lnTo>
                    <a:pt x="146" y="254"/>
                  </a:lnTo>
                  <a:lnTo>
                    <a:pt x="146" y="245"/>
                  </a:lnTo>
                  <a:lnTo>
                    <a:pt x="146" y="233"/>
                  </a:lnTo>
                  <a:lnTo>
                    <a:pt x="146" y="223"/>
                  </a:lnTo>
                  <a:lnTo>
                    <a:pt x="146" y="211"/>
                  </a:lnTo>
                  <a:lnTo>
                    <a:pt x="148" y="202"/>
                  </a:lnTo>
                  <a:lnTo>
                    <a:pt x="148" y="191"/>
                  </a:lnTo>
                  <a:lnTo>
                    <a:pt x="148" y="180"/>
                  </a:lnTo>
                  <a:lnTo>
                    <a:pt x="148" y="171"/>
                  </a:lnTo>
                  <a:lnTo>
                    <a:pt x="149" y="161"/>
                  </a:lnTo>
                  <a:lnTo>
                    <a:pt x="149" y="151"/>
                  </a:lnTo>
                  <a:lnTo>
                    <a:pt x="149" y="140"/>
                  </a:lnTo>
                  <a:lnTo>
                    <a:pt x="149" y="131"/>
                  </a:lnTo>
                  <a:lnTo>
                    <a:pt x="149" y="121"/>
                  </a:lnTo>
                  <a:lnTo>
                    <a:pt x="149" y="113"/>
                  </a:lnTo>
                  <a:lnTo>
                    <a:pt x="149" y="104"/>
                  </a:lnTo>
                  <a:lnTo>
                    <a:pt x="149" y="96"/>
                  </a:lnTo>
                  <a:lnTo>
                    <a:pt x="150" y="89"/>
                  </a:lnTo>
                  <a:lnTo>
                    <a:pt x="149" y="79"/>
                  </a:lnTo>
                  <a:lnTo>
                    <a:pt x="149" y="73"/>
                  </a:lnTo>
                  <a:lnTo>
                    <a:pt x="148" y="65"/>
                  </a:lnTo>
                  <a:lnTo>
                    <a:pt x="148" y="59"/>
                  </a:lnTo>
                  <a:lnTo>
                    <a:pt x="146" y="52"/>
                  </a:lnTo>
                  <a:lnTo>
                    <a:pt x="146" y="46"/>
                  </a:lnTo>
                  <a:lnTo>
                    <a:pt x="146" y="40"/>
                  </a:lnTo>
                  <a:lnTo>
                    <a:pt x="146" y="36"/>
                  </a:lnTo>
                  <a:lnTo>
                    <a:pt x="145" y="27"/>
                  </a:lnTo>
                  <a:lnTo>
                    <a:pt x="144" y="20"/>
                  </a:lnTo>
                  <a:lnTo>
                    <a:pt x="142" y="15"/>
                  </a:lnTo>
                  <a:lnTo>
                    <a:pt x="141" y="15"/>
                  </a:lnTo>
                  <a:lnTo>
                    <a:pt x="134" y="11"/>
                  </a:lnTo>
                  <a:lnTo>
                    <a:pt x="127" y="8"/>
                  </a:lnTo>
                  <a:lnTo>
                    <a:pt x="119" y="5"/>
                  </a:lnTo>
                  <a:lnTo>
                    <a:pt x="111" y="5"/>
                  </a:lnTo>
                  <a:lnTo>
                    <a:pt x="100" y="3"/>
                  </a:lnTo>
                  <a:lnTo>
                    <a:pt x="90" y="1"/>
                  </a:lnTo>
                  <a:lnTo>
                    <a:pt x="80" y="1"/>
                  </a:lnTo>
                  <a:lnTo>
                    <a:pt x="71" y="1"/>
                  </a:lnTo>
                  <a:lnTo>
                    <a:pt x="59" y="0"/>
                  </a:lnTo>
                  <a:lnTo>
                    <a:pt x="49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82"/>
            <p:cNvSpPr>
              <a:spLocks/>
            </p:cNvSpPr>
            <p:nvPr/>
          </p:nvSpPr>
          <p:spPr bwMode="auto">
            <a:xfrm>
              <a:off x="7823211" y="1631930"/>
              <a:ext cx="150812" cy="398463"/>
            </a:xfrm>
            <a:custGeom>
              <a:avLst/>
              <a:gdLst/>
              <a:ahLst/>
              <a:cxnLst>
                <a:cxn ang="0">
                  <a:pos x="70" y="14"/>
                </a:cxn>
                <a:cxn ang="0">
                  <a:pos x="56" y="41"/>
                </a:cxn>
                <a:cxn ang="0">
                  <a:pos x="44" y="68"/>
                </a:cxn>
                <a:cxn ang="0">
                  <a:pos x="33" y="95"/>
                </a:cxn>
                <a:cxn ang="0">
                  <a:pos x="25" y="121"/>
                </a:cxn>
                <a:cxn ang="0">
                  <a:pos x="17" y="146"/>
                </a:cxn>
                <a:cxn ang="0">
                  <a:pos x="12" y="170"/>
                </a:cxn>
                <a:cxn ang="0">
                  <a:pos x="8" y="195"/>
                </a:cxn>
                <a:cxn ang="0">
                  <a:pos x="4" y="218"/>
                </a:cxn>
                <a:cxn ang="0">
                  <a:pos x="1" y="240"/>
                </a:cxn>
                <a:cxn ang="0">
                  <a:pos x="0" y="261"/>
                </a:cxn>
                <a:cxn ang="0">
                  <a:pos x="0" y="282"/>
                </a:cxn>
                <a:cxn ang="0">
                  <a:pos x="0" y="302"/>
                </a:cxn>
                <a:cxn ang="0">
                  <a:pos x="1" y="321"/>
                </a:cxn>
                <a:cxn ang="0">
                  <a:pos x="2" y="339"/>
                </a:cxn>
                <a:cxn ang="0">
                  <a:pos x="5" y="357"/>
                </a:cxn>
                <a:cxn ang="0">
                  <a:pos x="8" y="373"/>
                </a:cxn>
                <a:cxn ang="0">
                  <a:pos x="10" y="388"/>
                </a:cxn>
                <a:cxn ang="0">
                  <a:pos x="13" y="401"/>
                </a:cxn>
                <a:cxn ang="0">
                  <a:pos x="17" y="416"/>
                </a:cxn>
                <a:cxn ang="0">
                  <a:pos x="23" y="428"/>
                </a:cxn>
                <a:cxn ang="0">
                  <a:pos x="27" y="440"/>
                </a:cxn>
                <a:cxn ang="0">
                  <a:pos x="33" y="457"/>
                </a:cxn>
                <a:cxn ang="0">
                  <a:pos x="41" y="474"/>
                </a:cxn>
                <a:cxn ang="0">
                  <a:pos x="48" y="488"/>
                </a:cxn>
                <a:cxn ang="0">
                  <a:pos x="58" y="500"/>
                </a:cxn>
                <a:cxn ang="0">
                  <a:pos x="148" y="489"/>
                </a:cxn>
                <a:cxn ang="0">
                  <a:pos x="146" y="482"/>
                </a:cxn>
                <a:cxn ang="0">
                  <a:pos x="142" y="466"/>
                </a:cxn>
                <a:cxn ang="0">
                  <a:pos x="141" y="454"/>
                </a:cxn>
                <a:cxn ang="0">
                  <a:pos x="138" y="440"/>
                </a:cxn>
                <a:cxn ang="0">
                  <a:pos x="137" y="424"/>
                </a:cxn>
                <a:cxn ang="0">
                  <a:pos x="134" y="411"/>
                </a:cxn>
                <a:cxn ang="0">
                  <a:pos x="132" y="392"/>
                </a:cxn>
                <a:cxn ang="0">
                  <a:pos x="130" y="374"/>
                </a:cxn>
                <a:cxn ang="0">
                  <a:pos x="128" y="356"/>
                </a:cxn>
                <a:cxn ang="0">
                  <a:pos x="128" y="338"/>
                </a:cxn>
                <a:cxn ang="0">
                  <a:pos x="126" y="319"/>
                </a:cxn>
                <a:cxn ang="0">
                  <a:pos x="126" y="302"/>
                </a:cxn>
                <a:cxn ang="0">
                  <a:pos x="126" y="284"/>
                </a:cxn>
                <a:cxn ang="0">
                  <a:pos x="129" y="268"/>
                </a:cxn>
                <a:cxn ang="0">
                  <a:pos x="130" y="251"/>
                </a:cxn>
                <a:cxn ang="0">
                  <a:pos x="133" y="233"/>
                </a:cxn>
                <a:cxn ang="0">
                  <a:pos x="137" y="214"/>
                </a:cxn>
                <a:cxn ang="0">
                  <a:pos x="141" y="195"/>
                </a:cxn>
                <a:cxn ang="0">
                  <a:pos x="146" y="174"/>
                </a:cxn>
                <a:cxn ang="0">
                  <a:pos x="150" y="155"/>
                </a:cxn>
                <a:cxn ang="0">
                  <a:pos x="156" y="135"/>
                </a:cxn>
                <a:cxn ang="0">
                  <a:pos x="163" y="117"/>
                </a:cxn>
                <a:cxn ang="0">
                  <a:pos x="167" y="99"/>
                </a:cxn>
                <a:cxn ang="0">
                  <a:pos x="172" y="82"/>
                </a:cxn>
                <a:cxn ang="0">
                  <a:pos x="176" y="68"/>
                </a:cxn>
                <a:cxn ang="0">
                  <a:pos x="181" y="54"/>
                </a:cxn>
                <a:cxn ang="0">
                  <a:pos x="184" y="43"/>
                </a:cxn>
                <a:cxn ang="0">
                  <a:pos x="187" y="37"/>
                </a:cxn>
                <a:cxn ang="0">
                  <a:pos x="189" y="30"/>
                </a:cxn>
                <a:cxn ang="0">
                  <a:pos x="78" y="0"/>
                </a:cxn>
              </a:cxnLst>
              <a:rect l="0" t="0" r="r" b="b"/>
              <a:pathLst>
                <a:path w="189" h="504">
                  <a:moveTo>
                    <a:pt x="78" y="0"/>
                  </a:moveTo>
                  <a:lnTo>
                    <a:pt x="70" y="14"/>
                  </a:lnTo>
                  <a:lnTo>
                    <a:pt x="62" y="29"/>
                  </a:lnTo>
                  <a:lnTo>
                    <a:pt x="56" y="41"/>
                  </a:lnTo>
                  <a:lnTo>
                    <a:pt x="49" y="55"/>
                  </a:lnTo>
                  <a:lnTo>
                    <a:pt x="44" y="68"/>
                  </a:lnTo>
                  <a:lnTo>
                    <a:pt x="39" y="81"/>
                  </a:lnTo>
                  <a:lnTo>
                    <a:pt x="33" y="95"/>
                  </a:lnTo>
                  <a:lnTo>
                    <a:pt x="31" y="108"/>
                  </a:lnTo>
                  <a:lnTo>
                    <a:pt x="25" y="121"/>
                  </a:lnTo>
                  <a:lnTo>
                    <a:pt x="21" y="134"/>
                  </a:lnTo>
                  <a:lnTo>
                    <a:pt x="17" y="146"/>
                  </a:lnTo>
                  <a:lnTo>
                    <a:pt x="14" y="159"/>
                  </a:lnTo>
                  <a:lnTo>
                    <a:pt x="12" y="170"/>
                  </a:lnTo>
                  <a:lnTo>
                    <a:pt x="9" y="183"/>
                  </a:lnTo>
                  <a:lnTo>
                    <a:pt x="8" y="195"/>
                  </a:lnTo>
                  <a:lnTo>
                    <a:pt x="6" y="208"/>
                  </a:lnTo>
                  <a:lnTo>
                    <a:pt x="4" y="218"/>
                  </a:lnTo>
                  <a:lnTo>
                    <a:pt x="2" y="229"/>
                  </a:lnTo>
                  <a:lnTo>
                    <a:pt x="1" y="240"/>
                  </a:lnTo>
                  <a:lnTo>
                    <a:pt x="1" y="251"/>
                  </a:lnTo>
                  <a:lnTo>
                    <a:pt x="0" y="261"/>
                  </a:lnTo>
                  <a:lnTo>
                    <a:pt x="0" y="272"/>
                  </a:lnTo>
                  <a:lnTo>
                    <a:pt x="0" y="282"/>
                  </a:lnTo>
                  <a:lnTo>
                    <a:pt x="0" y="292"/>
                  </a:lnTo>
                  <a:lnTo>
                    <a:pt x="0" y="302"/>
                  </a:lnTo>
                  <a:lnTo>
                    <a:pt x="0" y="311"/>
                  </a:lnTo>
                  <a:lnTo>
                    <a:pt x="1" y="321"/>
                  </a:lnTo>
                  <a:lnTo>
                    <a:pt x="2" y="330"/>
                  </a:lnTo>
                  <a:lnTo>
                    <a:pt x="2" y="339"/>
                  </a:lnTo>
                  <a:lnTo>
                    <a:pt x="4" y="349"/>
                  </a:lnTo>
                  <a:lnTo>
                    <a:pt x="5" y="357"/>
                  </a:lnTo>
                  <a:lnTo>
                    <a:pt x="8" y="366"/>
                  </a:lnTo>
                  <a:lnTo>
                    <a:pt x="8" y="373"/>
                  </a:lnTo>
                  <a:lnTo>
                    <a:pt x="9" y="380"/>
                  </a:lnTo>
                  <a:lnTo>
                    <a:pt x="10" y="388"/>
                  </a:lnTo>
                  <a:lnTo>
                    <a:pt x="13" y="396"/>
                  </a:lnTo>
                  <a:lnTo>
                    <a:pt x="13" y="401"/>
                  </a:lnTo>
                  <a:lnTo>
                    <a:pt x="17" y="409"/>
                  </a:lnTo>
                  <a:lnTo>
                    <a:pt x="17" y="416"/>
                  </a:lnTo>
                  <a:lnTo>
                    <a:pt x="21" y="424"/>
                  </a:lnTo>
                  <a:lnTo>
                    <a:pt x="23" y="428"/>
                  </a:lnTo>
                  <a:lnTo>
                    <a:pt x="25" y="435"/>
                  </a:lnTo>
                  <a:lnTo>
                    <a:pt x="27" y="440"/>
                  </a:lnTo>
                  <a:lnTo>
                    <a:pt x="29" y="446"/>
                  </a:lnTo>
                  <a:lnTo>
                    <a:pt x="33" y="457"/>
                  </a:lnTo>
                  <a:lnTo>
                    <a:pt x="39" y="467"/>
                  </a:lnTo>
                  <a:lnTo>
                    <a:pt x="41" y="474"/>
                  </a:lnTo>
                  <a:lnTo>
                    <a:pt x="45" y="482"/>
                  </a:lnTo>
                  <a:lnTo>
                    <a:pt x="48" y="488"/>
                  </a:lnTo>
                  <a:lnTo>
                    <a:pt x="54" y="494"/>
                  </a:lnTo>
                  <a:lnTo>
                    <a:pt x="58" y="500"/>
                  </a:lnTo>
                  <a:lnTo>
                    <a:pt x="59" y="504"/>
                  </a:lnTo>
                  <a:lnTo>
                    <a:pt x="148" y="489"/>
                  </a:lnTo>
                  <a:lnTo>
                    <a:pt x="146" y="486"/>
                  </a:lnTo>
                  <a:lnTo>
                    <a:pt x="146" y="482"/>
                  </a:lnTo>
                  <a:lnTo>
                    <a:pt x="144" y="474"/>
                  </a:lnTo>
                  <a:lnTo>
                    <a:pt x="142" y="466"/>
                  </a:lnTo>
                  <a:lnTo>
                    <a:pt x="141" y="459"/>
                  </a:lnTo>
                  <a:lnTo>
                    <a:pt x="141" y="454"/>
                  </a:lnTo>
                  <a:lnTo>
                    <a:pt x="138" y="446"/>
                  </a:lnTo>
                  <a:lnTo>
                    <a:pt x="138" y="440"/>
                  </a:lnTo>
                  <a:lnTo>
                    <a:pt x="137" y="432"/>
                  </a:lnTo>
                  <a:lnTo>
                    <a:pt x="137" y="424"/>
                  </a:lnTo>
                  <a:lnTo>
                    <a:pt x="134" y="418"/>
                  </a:lnTo>
                  <a:lnTo>
                    <a:pt x="134" y="411"/>
                  </a:lnTo>
                  <a:lnTo>
                    <a:pt x="133" y="401"/>
                  </a:lnTo>
                  <a:lnTo>
                    <a:pt x="132" y="392"/>
                  </a:lnTo>
                  <a:lnTo>
                    <a:pt x="130" y="383"/>
                  </a:lnTo>
                  <a:lnTo>
                    <a:pt x="130" y="374"/>
                  </a:lnTo>
                  <a:lnTo>
                    <a:pt x="129" y="365"/>
                  </a:lnTo>
                  <a:lnTo>
                    <a:pt x="128" y="356"/>
                  </a:lnTo>
                  <a:lnTo>
                    <a:pt x="128" y="346"/>
                  </a:lnTo>
                  <a:lnTo>
                    <a:pt x="128" y="338"/>
                  </a:lnTo>
                  <a:lnTo>
                    <a:pt x="126" y="329"/>
                  </a:lnTo>
                  <a:lnTo>
                    <a:pt x="126" y="319"/>
                  </a:lnTo>
                  <a:lnTo>
                    <a:pt x="126" y="310"/>
                  </a:lnTo>
                  <a:lnTo>
                    <a:pt x="126" y="302"/>
                  </a:lnTo>
                  <a:lnTo>
                    <a:pt x="126" y="292"/>
                  </a:lnTo>
                  <a:lnTo>
                    <a:pt x="126" y="284"/>
                  </a:lnTo>
                  <a:lnTo>
                    <a:pt x="128" y="276"/>
                  </a:lnTo>
                  <a:lnTo>
                    <a:pt x="129" y="268"/>
                  </a:lnTo>
                  <a:lnTo>
                    <a:pt x="129" y="260"/>
                  </a:lnTo>
                  <a:lnTo>
                    <a:pt x="130" y="251"/>
                  </a:lnTo>
                  <a:lnTo>
                    <a:pt x="132" y="241"/>
                  </a:lnTo>
                  <a:lnTo>
                    <a:pt x="133" y="233"/>
                  </a:lnTo>
                  <a:lnTo>
                    <a:pt x="134" y="224"/>
                  </a:lnTo>
                  <a:lnTo>
                    <a:pt x="137" y="214"/>
                  </a:lnTo>
                  <a:lnTo>
                    <a:pt x="138" y="205"/>
                  </a:lnTo>
                  <a:lnTo>
                    <a:pt x="141" y="195"/>
                  </a:lnTo>
                  <a:lnTo>
                    <a:pt x="144" y="185"/>
                  </a:lnTo>
                  <a:lnTo>
                    <a:pt x="146" y="174"/>
                  </a:lnTo>
                  <a:lnTo>
                    <a:pt x="148" y="165"/>
                  </a:lnTo>
                  <a:lnTo>
                    <a:pt x="150" y="155"/>
                  </a:lnTo>
                  <a:lnTo>
                    <a:pt x="153" y="144"/>
                  </a:lnTo>
                  <a:lnTo>
                    <a:pt x="156" y="135"/>
                  </a:lnTo>
                  <a:lnTo>
                    <a:pt x="160" y="125"/>
                  </a:lnTo>
                  <a:lnTo>
                    <a:pt x="163" y="117"/>
                  </a:lnTo>
                  <a:lnTo>
                    <a:pt x="164" y="108"/>
                  </a:lnTo>
                  <a:lnTo>
                    <a:pt x="167" y="99"/>
                  </a:lnTo>
                  <a:lnTo>
                    <a:pt x="168" y="90"/>
                  </a:lnTo>
                  <a:lnTo>
                    <a:pt x="172" y="82"/>
                  </a:lnTo>
                  <a:lnTo>
                    <a:pt x="173" y="73"/>
                  </a:lnTo>
                  <a:lnTo>
                    <a:pt x="176" y="68"/>
                  </a:lnTo>
                  <a:lnTo>
                    <a:pt x="177" y="60"/>
                  </a:lnTo>
                  <a:lnTo>
                    <a:pt x="181" y="54"/>
                  </a:lnTo>
                  <a:lnTo>
                    <a:pt x="181" y="49"/>
                  </a:lnTo>
                  <a:lnTo>
                    <a:pt x="184" y="43"/>
                  </a:lnTo>
                  <a:lnTo>
                    <a:pt x="185" y="39"/>
                  </a:lnTo>
                  <a:lnTo>
                    <a:pt x="187" y="37"/>
                  </a:lnTo>
                  <a:lnTo>
                    <a:pt x="189" y="31"/>
                  </a:lnTo>
                  <a:lnTo>
                    <a:pt x="189" y="30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83"/>
            <p:cNvSpPr>
              <a:spLocks/>
            </p:cNvSpPr>
            <p:nvPr/>
          </p:nvSpPr>
          <p:spPr bwMode="auto">
            <a:xfrm>
              <a:off x="7872424" y="1612880"/>
              <a:ext cx="73025" cy="425450"/>
            </a:xfrm>
            <a:custGeom>
              <a:avLst/>
              <a:gdLst/>
              <a:ahLst/>
              <a:cxnLst>
                <a:cxn ang="0">
                  <a:pos x="65" y="14"/>
                </a:cxn>
                <a:cxn ang="0">
                  <a:pos x="54" y="41"/>
                </a:cxn>
                <a:cxn ang="0">
                  <a:pos x="42" y="68"/>
                </a:cxn>
                <a:cxn ang="0">
                  <a:pos x="34" y="95"/>
                </a:cxn>
                <a:cxn ang="0">
                  <a:pos x="27" y="122"/>
                </a:cxn>
                <a:cxn ang="0">
                  <a:pos x="19" y="146"/>
                </a:cxn>
                <a:cxn ang="0">
                  <a:pos x="15" y="171"/>
                </a:cxn>
                <a:cxn ang="0">
                  <a:pos x="10" y="197"/>
                </a:cxn>
                <a:cxn ang="0">
                  <a:pos x="6" y="220"/>
                </a:cxn>
                <a:cxn ang="0">
                  <a:pos x="2" y="243"/>
                </a:cxn>
                <a:cxn ang="0">
                  <a:pos x="2" y="266"/>
                </a:cxn>
                <a:cxn ang="0">
                  <a:pos x="0" y="287"/>
                </a:cxn>
                <a:cxn ang="0">
                  <a:pos x="0" y="309"/>
                </a:cxn>
                <a:cxn ang="0">
                  <a:pos x="0" y="329"/>
                </a:cxn>
                <a:cxn ang="0">
                  <a:pos x="0" y="349"/>
                </a:cxn>
                <a:cxn ang="0">
                  <a:pos x="2" y="368"/>
                </a:cxn>
                <a:cxn ang="0">
                  <a:pos x="3" y="385"/>
                </a:cxn>
                <a:cxn ang="0">
                  <a:pos x="6" y="403"/>
                </a:cxn>
                <a:cxn ang="0">
                  <a:pos x="7" y="418"/>
                </a:cxn>
                <a:cxn ang="0">
                  <a:pos x="10" y="434"/>
                </a:cxn>
                <a:cxn ang="0">
                  <a:pos x="11" y="447"/>
                </a:cxn>
                <a:cxn ang="0">
                  <a:pos x="15" y="461"/>
                </a:cxn>
                <a:cxn ang="0">
                  <a:pos x="18" y="473"/>
                </a:cxn>
                <a:cxn ang="0">
                  <a:pos x="20" y="484"/>
                </a:cxn>
                <a:cxn ang="0">
                  <a:pos x="24" y="498"/>
                </a:cxn>
                <a:cxn ang="0">
                  <a:pos x="30" y="515"/>
                </a:cxn>
                <a:cxn ang="0">
                  <a:pos x="34" y="527"/>
                </a:cxn>
                <a:cxn ang="0">
                  <a:pos x="37" y="532"/>
                </a:cxn>
                <a:cxn ang="0">
                  <a:pos x="73" y="535"/>
                </a:cxn>
                <a:cxn ang="0">
                  <a:pos x="58" y="523"/>
                </a:cxn>
                <a:cxn ang="0">
                  <a:pos x="53" y="508"/>
                </a:cxn>
                <a:cxn ang="0">
                  <a:pos x="49" y="493"/>
                </a:cxn>
                <a:cxn ang="0">
                  <a:pos x="45" y="478"/>
                </a:cxn>
                <a:cxn ang="0">
                  <a:pos x="42" y="467"/>
                </a:cxn>
                <a:cxn ang="0">
                  <a:pos x="38" y="457"/>
                </a:cxn>
                <a:cxn ang="0">
                  <a:pos x="35" y="443"/>
                </a:cxn>
                <a:cxn ang="0">
                  <a:pos x="33" y="430"/>
                </a:cxn>
                <a:cxn ang="0">
                  <a:pos x="31" y="416"/>
                </a:cxn>
                <a:cxn ang="0">
                  <a:pos x="29" y="400"/>
                </a:cxn>
                <a:cxn ang="0">
                  <a:pos x="27" y="384"/>
                </a:cxn>
                <a:cxn ang="0">
                  <a:pos x="26" y="368"/>
                </a:cxn>
                <a:cxn ang="0">
                  <a:pos x="23" y="349"/>
                </a:cxn>
                <a:cxn ang="0">
                  <a:pos x="23" y="329"/>
                </a:cxn>
                <a:cxn ang="0">
                  <a:pos x="23" y="309"/>
                </a:cxn>
                <a:cxn ang="0">
                  <a:pos x="23" y="288"/>
                </a:cxn>
                <a:cxn ang="0">
                  <a:pos x="24" y="268"/>
                </a:cxn>
                <a:cxn ang="0">
                  <a:pos x="26" y="247"/>
                </a:cxn>
                <a:cxn ang="0">
                  <a:pos x="29" y="224"/>
                </a:cxn>
                <a:cxn ang="0">
                  <a:pos x="33" y="201"/>
                </a:cxn>
                <a:cxn ang="0">
                  <a:pos x="37" y="175"/>
                </a:cxn>
                <a:cxn ang="0">
                  <a:pos x="42" y="153"/>
                </a:cxn>
                <a:cxn ang="0">
                  <a:pos x="49" y="127"/>
                </a:cxn>
                <a:cxn ang="0">
                  <a:pos x="55" y="101"/>
                </a:cxn>
                <a:cxn ang="0">
                  <a:pos x="64" y="74"/>
                </a:cxn>
                <a:cxn ang="0">
                  <a:pos x="74" y="49"/>
                </a:cxn>
                <a:cxn ang="0">
                  <a:pos x="86" y="22"/>
                </a:cxn>
                <a:cxn ang="0">
                  <a:pos x="73" y="0"/>
                </a:cxn>
              </a:cxnLst>
              <a:rect l="0" t="0" r="r" b="b"/>
              <a:pathLst>
                <a:path w="93" h="536">
                  <a:moveTo>
                    <a:pt x="73" y="0"/>
                  </a:moveTo>
                  <a:lnTo>
                    <a:pt x="65" y="14"/>
                  </a:lnTo>
                  <a:lnTo>
                    <a:pt x="59" y="27"/>
                  </a:lnTo>
                  <a:lnTo>
                    <a:pt x="54" y="41"/>
                  </a:lnTo>
                  <a:lnTo>
                    <a:pt x="49" y="56"/>
                  </a:lnTo>
                  <a:lnTo>
                    <a:pt x="42" y="68"/>
                  </a:lnTo>
                  <a:lnTo>
                    <a:pt x="38" y="83"/>
                  </a:lnTo>
                  <a:lnTo>
                    <a:pt x="34" y="95"/>
                  </a:lnTo>
                  <a:lnTo>
                    <a:pt x="31" y="108"/>
                  </a:lnTo>
                  <a:lnTo>
                    <a:pt x="27" y="122"/>
                  </a:lnTo>
                  <a:lnTo>
                    <a:pt x="23" y="134"/>
                  </a:lnTo>
                  <a:lnTo>
                    <a:pt x="19" y="146"/>
                  </a:lnTo>
                  <a:lnTo>
                    <a:pt x="18" y="159"/>
                  </a:lnTo>
                  <a:lnTo>
                    <a:pt x="15" y="171"/>
                  </a:lnTo>
                  <a:lnTo>
                    <a:pt x="11" y="185"/>
                  </a:lnTo>
                  <a:lnTo>
                    <a:pt x="10" y="197"/>
                  </a:lnTo>
                  <a:lnTo>
                    <a:pt x="8" y="209"/>
                  </a:lnTo>
                  <a:lnTo>
                    <a:pt x="6" y="220"/>
                  </a:lnTo>
                  <a:lnTo>
                    <a:pt x="4" y="232"/>
                  </a:lnTo>
                  <a:lnTo>
                    <a:pt x="2" y="243"/>
                  </a:lnTo>
                  <a:lnTo>
                    <a:pt x="2" y="256"/>
                  </a:lnTo>
                  <a:lnTo>
                    <a:pt x="2" y="266"/>
                  </a:lnTo>
                  <a:lnTo>
                    <a:pt x="0" y="278"/>
                  </a:lnTo>
                  <a:lnTo>
                    <a:pt x="0" y="287"/>
                  </a:lnTo>
                  <a:lnTo>
                    <a:pt x="0" y="299"/>
                  </a:lnTo>
                  <a:lnTo>
                    <a:pt x="0" y="309"/>
                  </a:lnTo>
                  <a:lnTo>
                    <a:pt x="0" y="318"/>
                  </a:lnTo>
                  <a:lnTo>
                    <a:pt x="0" y="329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2" y="358"/>
                  </a:lnTo>
                  <a:lnTo>
                    <a:pt x="2" y="368"/>
                  </a:lnTo>
                  <a:lnTo>
                    <a:pt x="3" y="377"/>
                  </a:lnTo>
                  <a:lnTo>
                    <a:pt x="3" y="385"/>
                  </a:lnTo>
                  <a:lnTo>
                    <a:pt x="4" y="393"/>
                  </a:lnTo>
                  <a:lnTo>
                    <a:pt x="6" y="403"/>
                  </a:lnTo>
                  <a:lnTo>
                    <a:pt x="6" y="411"/>
                  </a:lnTo>
                  <a:lnTo>
                    <a:pt x="7" y="418"/>
                  </a:lnTo>
                  <a:lnTo>
                    <a:pt x="8" y="426"/>
                  </a:lnTo>
                  <a:lnTo>
                    <a:pt x="10" y="434"/>
                  </a:lnTo>
                  <a:lnTo>
                    <a:pt x="11" y="442"/>
                  </a:lnTo>
                  <a:lnTo>
                    <a:pt x="11" y="447"/>
                  </a:lnTo>
                  <a:lnTo>
                    <a:pt x="14" y="454"/>
                  </a:lnTo>
                  <a:lnTo>
                    <a:pt x="15" y="461"/>
                  </a:lnTo>
                  <a:lnTo>
                    <a:pt x="16" y="467"/>
                  </a:lnTo>
                  <a:lnTo>
                    <a:pt x="18" y="473"/>
                  </a:lnTo>
                  <a:lnTo>
                    <a:pt x="19" y="478"/>
                  </a:lnTo>
                  <a:lnTo>
                    <a:pt x="20" y="484"/>
                  </a:lnTo>
                  <a:lnTo>
                    <a:pt x="23" y="490"/>
                  </a:lnTo>
                  <a:lnTo>
                    <a:pt x="24" y="498"/>
                  </a:lnTo>
                  <a:lnTo>
                    <a:pt x="29" y="508"/>
                  </a:lnTo>
                  <a:lnTo>
                    <a:pt x="30" y="515"/>
                  </a:lnTo>
                  <a:lnTo>
                    <a:pt x="33" y="521"/>
                  </a:lnTo>
                  <a:lnTo>
                    <a:pt x="34" y="527"/>
                  </a:lnTo>
                  <a:lnTo>
                    <a:pt x="37" y="531"/>
                  </a:lnTo>
                  <a:lnTo>
                    <a:pt x="37" y="532"/>
                  </a:lnTo>
                  <a:lnTo>
                    <a:pt x="39" y="536"/>
                  </a:lnTo>
                  <a:lnTo>
                    <a:pt x="73" y="535"/>
                  </a:lnTo>
                  <a:lnTo>
                    <a:pt x="61" y="527"/>
                  </a:lnTo>
                  <a:lnTo>
                    <a:pt x="58" y="523"/>
                  </a:lnTo>
                  <a:lnTo>
                    <a:pt x="55" y="515"/>
                  </a:lnTo>
                  <a:lnTo>
                    <a:pt x="53" y="508"/>
                  </a:lnTo>
                  <a:lnTo>
                    <a:pt x="50" y="501"/>
                  </a:lnTo>
                  <a:lnTo>
                    <a:pt x="49" y="493"/>
                  </a:lnTo>
                  <a:lnTo>
                    <a:pt x="46" y="485"/>
                  </a:lnTo>
                  <a:lnTo>
                    <a:pt x="45" y="478"/>
                  </a:lnTo>
                  <a:lnTo>
                    <a:pt x="43" y="474"/>
                  </a:lnTo>
                  <a:lnTo>
                    <a:pt x="42" y="467"/>
                  </a:lnTo>
                  <a:lnTo>
                    <a:pt x="41" y="462"/>
                  </a:lnTo>
                  <a:lnTo>
                    <a:pt x="38" y="457"/>
                  </a:lnTo>
                  <a:lnTo>
                    <a:pt x="37" y="450"/>
                  </a:lnTo>
                  <a:lnTo>
                    <a:pt x="35" y="443"/>
                  </a:lnTo>
                  <a:lnTo>
                    <a:pt x="35" y="438"/>
                  </a:lnTo>
                  <a:lnTo>
                    <a:pt x="33" y="430"/>
                  </a:lnTo>
                  <a:lnTo>
                    <a:pt x="33" y="423"/>
                  </a:lnTo>
                  <a:lnTo>
                    <a:pt x="31" y="416"/>
                  </a:lnTo>
                  <a:lnTo>
                    <a:pt x="30" y="408"/>
                  </a:lnTo>
                  <a:lnTo>
                    <a:pt x="29" y="400"/>
                  </a:lnTo>
                  <a:lnTo>
                    <a:pt x="29" y="392"/>
                  </a:lnTo>
                  <a:lnTo>
                    <a:pt x="27" y="384"/>
                  </a:lnTo>
                  <a:lnTo>
                    <a:pt x="27" y="376"/>
                  </a:lnTo>
                  <a:lnTo>
                    <a:pt x="26" y="368"/>
                  </a:lnTo>
                  <a:lnTo>
                    <a:pt x="24" y="358"/>
                  </a:lnTo>
                  <a:lnTo>
                    <a:pt x="23" y="349"/>
                  </a:lnTo>
                  <a:lnTo>
                    <a:pt x="23" y="340"/>
                  </a:lnTo>
                  <a:lnTo>
                    <a:pt x="23" y="329"/>
                  </a:lnTo>
                  <a:lnTo>
                    <a:pt x="23" y="319"/>
                  </a:lnTo>
                  <a:lnTo>
                    <a:pt x="23" y="309"/>
                  </a:lnTo>
                  <a:lnTo>
                    <a:pt x="23" y="301"/>
                  </a:lnTo>
                  <a:lnTo>
                    <a:pt x="23" y="288"/>
                  </a:lnTo>
                  <a:lnTo>
                    <a:pt x="23" y="278"/>
                  </a:lnTo>
                  <a:lnTo>
                    <a:pt x="24" y="268"/>
                  </a:lnTo>
                  <a:lnTo>
                    <a:pt x="26" y="257"/>
                  </a:lnTo>
                  <a:lnTo>
                    <a:pt x="26" y="247"/>
                  </a:lnTo>
                  <a:lnTo>
                    <a:pt x="29" y="235"/>
                  </a:lnTo>
                  <a:lnTo>
                    <a:pt x="29" y="224"/>
                  </a:lnTo>
                  <a:lnTo>
                    <a:pt x="33" y="213"/>
                  </a:lnTo>
                  <a:lnTo>
                    <a:pt x="33" y="201"/>
                  </a:lnTo>
                  <a:lnTo>
                    <a:pt x="35" y="189"/>
                  </a:lnTo>
                  <a:lnTo>
                    <a:pt x="37" y="175"/>
                  </a:lnTo>
                  <a:lnTo>
                    <a:pt x="41" y="165"/>
                  </a:lnTo>
                  <a:lnTo>
                    <a:pt x="42" y="153"/>
                  </a:lnTo>
                  <a:lnTo>
                    <a:pt x="46" y="140"/>
                  </a:lnTo>
                  <a:lnTo>
                    <a:pt x="49" y="127"/>
                  </a:lnTo>
                  <a:lnTo>
                    <a:pt x="53" y="115"/>
                  </a:lnTo>
                  <a:lnTo>
                    <a:pt x="55" y="101"/>
                  </a:lnTo>
                  <a:lnTo>
                    <a:pt x="59" y="88"/>
                  </a:lnTo>
                  <a:lnTo>
                    <a:pt x="64" y="74"/>
                  </a:lnTo>
                  <a:lnTo>
                    <a:pt x="70" y="62"/>
                  </a:lnTo>
                  <a:lnTo>
                    <a:pt x="74" y="49"/>
                  </a:lnTo>
                  <a:lnTo>
                    <a:pt x="81" y="35"/>
                  </a:lnTo>
                  <a:lnTo>
                    <a:pt x="86" y="22"/>
                  </a:lnTo>
                  <a:lnTo>
                    <a:pt x="93" y="10"/>
                  </a:lnTo>
                  <a:lnTo>
                    <a:pt x="73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84"/>
            <p:cNvSpPr>
              <a:spLocks/>
            </p:cNvSpPr>
            <p:nvPr/>
          </p:nvSpPr>
          <p:spPr bwMode="auto">
            <a:xfrm>
              <a:off x="7486661" y="1579542"/>
              <a:ext cx="44450" cy="450850"/>
            </a:xfrm>
            <a:custGeom>
              <a:avLst/>
              <a:gdLst/>
              <a:ahLst/>
              <a:cxnLst>
                <a:cxn ang="0">
                  <a:pos x="31" y="7"/>
                </a:cxn>
                <a:cxn ang="0">
                  <a:pos x="29" y="22"/>
                </a:cxn>
                <a:cxn ang="0">
                  <a:pos x="27" y="34"/>
                </a:cxn>
                <a:cxn ang="0">
                  <a:pos x="26" y="49"/>
                </a:cxn>
                <a:cxn ang="0">
                  <a:pos x="25" y="65"/>
                </a:cxn>
                <a:cxn ang="0">
                  <a:pos x="23" y="84"/>
                </a:cxn>
                <a:cxn ang="0">
                  <a:pos x="22" y="103"/>
                </a:cxn>
                <a:cxn ang="0">
                  <a:pos x="22" y="123"/>
                </a:cxn>
                <a:cxn ang="0">
                  <a:pos x="19" y="143"/>
                </a:cxn>
                <a:cxn ang="0">
                  <a:pos x="18" y="166"/>
                </a:cxn>
                <a:cxn ang="0">
                  <a:pos x="18" y="190"/>
                </a:cxn>
                <a:cxn ang="0">
                  <a:pos x="16" y="214"/>
                </a:cxn>
                <a:cxn ang="0">
                  <a:pos x="14" y="237"/>
                </a:cxn>
                <a:cxn ang="0">
                  <a:pos x="14" y="263"/>
                </a:cxn>
                <a:cxn ang="0">
                  <a:pos x="12" y="287"/>
                </a:cxn>
                <a:cxn ang="0">
                  <a:pos x="11" y="313"/>
                </a:cxn>
                <a:cxn ang="0">
                  <a:pos x="8" y="335"/>
                </a:cxn>
                <a:cxn ang="0">
                  <a:pos x="8" y="360"/>
                </a:cxn>
                <a:cxn ang="0">
                  <a:pos x="7" y="383"/>
                </a:cxn>
                <a:cxn ang="0">
                  <a:pos x="6" y="405"/>
                </a:cxn>
                <a:cxn ang="0">
                  <a:pos x="4" y="427"/>
                </a:cxn>
                <a:cxn ang="0">
                  <a:pos x="4" y="449"/>
                </a:cxn>
                <a:cxn ang="0">
                  <a:pos x="4" y="467"/>
                </a:cxn>
                <a:cxn ang="0">
                  <a:pos x="3" y="486"/>
                </a:cxn>
                <a:cxn ang="0">
                  <a:pos x="2" y="504"/>
                </a:cxn>
                <a:cxn ang="0">
                  <a:pos x="0" y="519"/>
                </a:cxn>
                <a:cxn ang="0">
                  <a:pos x="0" y="532"/>
                </a:cxn>
                <a:cxn ang="0">
                  <a:pos x="0" y="548"/>
                </a:cxn>
                <a:cxn ang="0">
                  <a:pos x="0" y="563"/>
                </a:cxn>
                <a:cxn ang="0">
                  <a:pos x="25" y="568"/>
                </a:cxn>
                <a:cxn ang="0">
                  <a:pos x="25" y="560"/>
                </a:cxn>
                <a:cxn ang="0">
                  <a:pos x="25" y="544"/>
                </a:cxn>
                <a:cxn ang="0">
                  <a:pos x="25" y="531"/>
                </a:cxn>
                <a:cxn ang="0">
                  <a:pos x="26" y="517"/>
                </a:cxn>
                <a:cxn ang="0">
                  <a:pos x="26" y="502"/>
                </a:cxn>
                <a:cxn ang="0">
                  <a:pos x="27" y="486"/>
                </a:cxn>
                <a:cxn ang="0">
                  <a:pos x="27" y="466"/>
                </a:cxn>
                <a:cxn ang="0">
                  <a:pos x="29" y="446"/>
                </a:cxn>
                <a:cxn ang="0">
                  <a:pos x="30" y="424"/>
                </a:cxn>
                <a:cxn ang="0">
                  <a:pos x="31" y="403"/>
                </a:cxn>
                <a:cxn ang="0">
                  <a:pos x="31" y="379"/>
                </a:cxn>
                <a:cxn ang="0">
                  <a:pos x="33" y="357"/>
                </a:cxn>
                <a:cxn ang="0">
                  <a:pos x="34" y="331"/>
                </a:cxn>
                <a:cxn ang="0">
                  <a:pos x="35" y="307"/>
                </a:cxn>
                <a:cxn ang="0">
                  <a:pos x="35" y="282"/>
                </a:cxn>
                <a:cxn ang="0">
                  <a:pos x="38" y="257"/>
                </a:cxn>
                <a:cxn ang="0">
                  <a:pos x="38" y="232"/>
                </a:cxn>
                <a:cxn ang="0">
                  <a:pos x="39" y="209"/>
                </a:cxn>
                <a:cxn ang="0">
                  <a:pos x="41" y="183"/>
                </a:cxn>
                <a:cxn ang="0">
                  <a:pos x="43" y="161"/>
                </a:cxn>
                <a:cxn ang="0">
                  <a:pos x="45" y="139"/>
                </a:cxn>
                <a:cxn ang="0">
                  <a:pos x="46" y="117"/>
                </a:cxn>
                <a:cxn ang="0">
                  <a:pos x="46" y="97"/>
                </a:cxn>
                <a:cxn ang="0">
                  <a:pos x="49" y="78"/>
                </a:cxn>
                <a:cxn ang="0">
                  <a:pos x="49" y="61"/>
                </a:cxn>
                <a:cxn ang="0">
                  <a:pos x="51" y="46"/>
                </a:cxn>
                <a:cxn ang="0">
                  <a:pos x="51" y="31"/>
                </a:cxn>
                <a:cxn ang="0">
                  <a:pos x="53" y="21"/>
                </a:cxn>
                <a:cxn ang="0">
                  <a:pos x="57" y="4"/>
                </a:cxn>
                <a:cxn ang="0">
                  <a:pos x="33" y="0"/>
                </a:cxn>
              </a:cxnLst>
              <a:rect l="0" t="0" r="r" b="b"/>
              <a:pathLst>
                <a:path w="57" h="568">
                  <a:moveTo>
                    <a:pt x="33" y="0"/>
                  </a:moveTo>
                  <a:lnTo>
                    <a:pt x="31" y="7"/>
                  </a:lnTo>
                  <a:lnTo>
                    <a:pt x="30" y="17"/>
                  </a:lnTo>
                  <a:lnTo>
                    <a:pt x="29" y="22"/>
                  </a:lnTo>
                  <a:lnTo>
                    <a:pt x="27" y="27"/>
                  </a:lnTo>
                  <a:lnTo>
                    <a:pt x="27" y="34"/>
                  </a:lnTo>
                  <a:lnTo>
                    <a:pt x="27" y="42"/>
                  </a:lnTo>
                  <a:lnTo>
                    <a:pt x="26" y="49"/>
                  </a:lnTo>
                  <a:lnTo>
                    <a:pt x="26" y="57"/>
                  </a:lnTo>
                  <a:lnTo>
                    <a:pt x="25" y="65"/>
                  </a:lnTo>
                  <a:lnTo>
                    <a:pt x="25" y="74"/>
                  </a:lnTo>
                  <a:lnTo>
                    <a:pt x="23" y="84"/>
                  </a:lnTo>
                  <a:lnTo>
                    <a:pt x="22" y="93"/>
                  </a:lnTo>
                  <a:lnTo>
                    <a:pt x="22" y="103"/>
                  </a:lnTo>
                  <a:lnTo>
                    <a:pt x="22" y="113"/>
                  </a:lnTo>
                  <a:lnTo>
                    <a:pt x="22" y="123"/>
                  </a:lnTo>
                  <a:lnTo>
                    <a:pt x="20" y="134"/>
                  </a:lnTo>
                  <a:lnTo>
                    <a:pt x="19" y="143"/>
                  </a:lnTo>
                  <a:lnTo>
                    <a:pt x="19" y="156"/>
                  </a:lnTo>
                  <a:lnTo>
                    <a:pt x="18" y="166"/>
                  </a:lnTo>
                  <a:lnTo>
                    <a:pt x="18" y="178"/>
                  </a:lnTo>
                  <a:lnTo>
                    <a:pt x="18" y="190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5" y="225"/>
                  </a:lnTo>
                  <a:lnTo>
                    <a:pt x="14" y="237"/>
                  </a:lnTo>
                  <a:lnTo>
                    <a:pt x="14" y="249"/>
                  </a:lnTo>
                  <a:lnTo>
                    <a:pt x="14" y="263"/>
                  </a:lnTo>
                  <a:lnTo>
                    <a:pt x="12" y="275"/>
                  </a:lnTo>
                  <a:lnTo>
                    <a:pt x="12" y="287"/>
                  </a:lnTo>
                  <a:lnTo>
                    <a:pt x="12" y="300"/>
                  </a:lnTo>
                  <a:lnTo>
                    <a:pt x="11" y="313"/>
                  </a:lnTo>
                  <a:lnTo>
                    <a:pt x="10" y="325"/>
                  </a:lnTo>
                  <a:lnTo>
                    <a:pt x="8" y="335"/>
                  </a:lnTo>
                  <a:lnTo>
                    <a:pt x="8" y="348"/>
                  </a:lnTo>
                  <a:lnTo>
                    <a:pt x="8" y="360"/>
                  </a:lnTo>
                  <a:lnTo>
                    <a:pt x="8" y="372"/>
                  </a:lnTo>
                  <a:lnTo>
                    <a:pt x="7" y="383"/>
                  </a:lnTo>
                  <a:lnTo>
                    <a:pt x="7" y="396"/>
                  </a:lnTo>
                  <a:lnTo>
                    <a:pt x="6" y="405"/>
                  </a:lnTo>
                  <a:lnTo>
                    <a:pt x="6" y="416"/>
                  </a:lnTo>
                  <a:lnTo>
                    <a:pt x="4" y="427"/>
                  </a:lnTo>
                  <a:lnTo>
                    <a:pt x="4" y="438"/>
                  </a:lnTo>
                  <a:lnTo>
                    <a:pt x="4" y="449"/>
                  </a:lnTo>
                  <a:lnTo>
                    <a:pt x="4" y="459"/>
                  </a:lnTo>
                  <a:lnTo>
                    <a:pt x="4" y="467"/>
                  </a:lnTo>
                  <a:lnTo>
                    <a:pt x="4" y="478"/>
                  </a:lnTo>
                  <a:lnTo>
                    <a:pt x="3" y="486"/>
                  </a:lnTo>
                  <a:lnTo>
                    <a:pt x="3" y="496"/>
                  </a:lnTo>
                  <a:lnTo>
                    <a:pt x="2" y="504"/>
                  </a:lnTo>
                  <a:lnTo>
                    <a:pt x="2" y="512"/>
                  </a:lnTo>
                  <a:lnTo>
                    <a:pt x="0" y="519"/>
                  </a:lnTo>
                  <a:lnTo>
                    <a:pt x="0" y="525"/>
                  </a:lnTo>
                  <a:lnTo>
                    <a:pt x="0" y="532"/>
                  </a:lnTo>
                  <a:lnTo>
                    <a:pt x="0" y="539"/>
                  </a:lnTo>
                  <a:lnTo>
                    <a:pt x="0" y="548"/>
                  </a:lnTo>
                  <a:lnTo>
                    <a:pt x="0" y="558"/>
                  </a:lnTo>
                  <a:lnTo>
                    <a:pt x="0" y="563"/>
                  </a:lnTo>
                  <a:lnTo>
                    <a:pt x="0" y="567"/>
                  </a:lnTo>
                  <a:lnTo>
                    <a:pt x="25" y="568"/>
                  </a:lnTo>
                  <a:lnTo>
                    <a:pt x="25" y="566"/>
                  </a:lnTo>
                  <a:lnTo>
                    <a:pt x="25" y="560"/>
                  </a:lnTo>
                  <a:lnTo>
                    <a:pt x="25" y="552"/>
                  </a:lnTo>
                  <a:lnTo>
                    <a:pt x="25" y="544"/>
                  </a:lnTo>
                  <a:lnTo>
                    <a:pt x="25" y="537"/>
                  </a:lnTo>
                  <a:lnTo>
                    <a:pt x="25" y="531"/>
                  </a:lnTo>
                  <a:lnTo>
                    <a:pt x="25" y="524"/>
                  </a:lnTo>
                  <a:lnTo>
                    <a:pt x="26" y="517"/>
                  </a:lnTo>
                  <a:lnTo>
                    <a:pt x="26" y="509"/>
                  </a:lnTo>
                  <a:lnTo>
                    <a:pt x="26" y="502"/>
                  </a:lnTo>
                  <a:lnTo>
                    <a:pt x="26" y="494"/>
                  </a:lnTo>
                  <a:lnTo>
                    <a:pt x="27" y="486"/>
                  </a:lnTo>
                  <a:lnTo>
                    <a:pt x="27" y="475"/>
                  </a:lnTo>
                  <a:lnTo>
                    <a:pt x="27" y="466"/>
                  </a:lnTo>
                  <a:lnTo>
                    <a:pt x="27" y="455"/>
                  </a:lnTo>
                  <a:lnTo>
                    <a:pt x="29" y="446"/>
                  </a:lnTo>
                  <a:lnTo>
                    <a:pt x="29" y="435"/>
                  </a:lnTo>
                  <a:lnTo>
                    <a:pt x="30" y="424"/>
                  </a:lnTo>
                  <a:lnTo>
                    <a:pt x="30" y="414"/>
                  </a:lnTo>
                  <a:lnTo>
                    <a:pt x="31" y="403"/>
                  </a:lnTo>
                  <a:lnTo>
                    <a:pt x="31" y="391"/>
                  </a:lnTo>
                  <a:lnTo>
                    <a:pt x="31" y="379"/>
                  </a:lnTo>
                  <a:lnTo>
                    <a:pt x="31" y="368"/>
                  </a:lnTo>
                  <a:lnTo>
                    <a:pt x="33" y="357"/>
                  </a:lnTo>
                  <a:lnTo>
                    <a:pt x="33" y="344"/>
                  </a:lnTo>
                  <a:lnTo>
                    <a:pt x="34" y="331"/>
                  </a:lnTo>
                  <a:lnTo>
                    <a:pt x="35" y="319"/>
                  </a:lnTo>
                  <a:lnTo>
                    <a:pt x="35" y="307"/>
                  </a:lnTo>
                  <a:lnTo>
                    <a:pt x="35" y="294"/>
                  </a:lnTo>
                  <a:lnTo>
                    <a:pt x="35" y="282"/>
                  </a:lnTo>
                  <a:lnTo>
                    <a:pt x="37" y="270"/>
                  </a:lnTo>
                  <a:lnTo>
                    <a:pt x="38" y="257"/>
                  </a:lnTo>
                  <a:lnTo>
                    <a:pt x="38" y="245"/>
                  </a:lnTo>
                  <a:lnTo>
                    <a:pt x="38" y="232"/>
                  </a:lnTo>
                  <a:lnTo>
                    <a:pt x="39" y="220"/>
                  </a:lnTo>
                  <a:lnTo>
                    <a:pt x="39" y="209"/>
                  </a:lnTo>
                  <a:lnTo>
                    <a:pt x="39" y="196"/>
                  </a:lnTo>
                  <a:lnTo>
                    <a:pt x="41" y="183"/>
                  </a:lnTo>
                  <a:lnTo>
                    <a:pt x="42" y="173"/>
                  </a:lnTo>
                  <a:lnTo>
                    <a:pt x="43" y="161"/>
                  </a:lnTo>
                  <a:lnTo>
                    <a:pt x="43" y="148"/>
                  </a:lnTo>
                  <a:lnTo>
                    <a:pt x="45" y="139"/>
                  </a:lnTo>
                  <a:lnTo>
                    <a:pt x="45" y="127"/>
                  </a:lnTo>
                  <a:lnTo>
                    <a:pt x="46" y="117"/>
                  </a:lnTo>
                  <a:lnTo>
                    <a:pt x="46" y="107"/>
                  </a:lnTo>
                  <a:lnTo>
                    <a:pt x="46" y="97"/>
                  </a:lnTo>
                  <a:lnTo>
                    <a:pt x="47" y="88"/>
                  </a:lnTo>
                  <a:lnTo>
                    <a:pt x="49" y="78"/>
                  </a:lnTo>
                  <a:lnTo>
                    <a:pt x="49" y="69"/>
                  </a:lnTo>
                  <a:lnTo>
                    <a:pt x="49" y="61"/>
                  </a:lnTo>
                  <a:lnTo>
                    <a:pt x="50" y="53"/>
                  </a:lnTo>
                  <a:lnTo>
                    <a:pt x="51" y="46"/>
                  </a:lnTo>
                  <a:lnTo>
                    <a:pt x="51" y="38"/>
                  </a:lnTo>
                  <a:lnTo>
                    <a:pt x="51" y="31"/>
                  </a:lnTo>
                  <a:lnTo>
                    <a:pt x="53" y="26"/>
                  </a:lnTo>
                  <a:lnTo>
                    <a:pt x="53" y="21"/>
                  </a:lnTo>
                  <a:lnTo>
                    <a:pt x="54" y="11"/>
                  </a:lnTo>
                  <a:lnTo>
                    <a:pt x="57" y="4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85"/>
            <p:cNvSpPr>
              <a:spLocks/>
            </p:cNvSpPr>
            <p:nvPr/>
          </p:nvSpPr>
          <p:spPr bwMode="auto">
            <a:xfrm>
              <a:off x="7132649" y="1589067"/>
              <a:ext cx="22225" cy="4318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541"/>
                </a:cxn>
                <a:cxn ang="0">
                  <a:pos x="23" y="542"/>
                </a:cxn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28" h="542">
                  <a:moveTo>
                    <a:pt x="4" y="0"/>
                  </a:moveTo>
                  <a:lnTo>
                    <a:pt x="0" y="541"/>
                  </a:lnTo>
                  <a:lnTo>
                    <a:pt x="23" y="542"/>
                  </a:lnTo>
                  <a:lnTo>
                    <a:pt x="2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86"/>
            <p:cNvSpPr>
              <a:spLocks/>
            </p:cNvSpPr>
            <p:nvPr/>
          </p:nvSpPr>
          <p:spPr bwMode="auto">
            <a:xfrm>
              <a:off x="7202499" y="801667"/>
              <a:ext cx="611187" cy="473075"/>
            </a:xfrm>
            <a:custGeom>
              <a:avLst/>
              <a:gdLst/>
              <a:ahLst/>
              <a:cxnLst>
                <a:cxn ang="0">
                  <a:pos x="183" y="4"/>
                </a:cxn>
                <a:cxn ang="0">
                  <a:pos x="222" y="3"/>
                </a:cxn>
                <a:cxn ang="0">
                  <a:pos x="266" y="1"/>
                </a:cxn>
                <a:cxn ang="0">
                  <a:pos x="313" y="0"/>
                </a:cxn>
                <a:cxn ang="0">
                  <a:pos x="364" y="0"/>
                </a:cxn>
                <a:cxn ang="0">
                  <a:pos x="414" y="0"/>
                </a:cxn>
                <a:cxn ang="0">
                  <a:pos x="465" y="3"/>
                </a:cxn>
                <a:cxn ang="0">
                  <a:pos x="512" y="3"/>
                </a:cxn>
                <a:cxn ang="0">
                  <a:pos x="558" y="5"/>
                </a:cxn>
                <a:cxn ang="0">
                  <a:pos x="600" y="7"/>
                </a:cxn>
                <a:cxn ang="0">
                  <a:pos x="634" y="11"/>
                </a:cxn>
                <a:cxn ang="0">
                  <a:pos x="675" y="16"/>
                </a:cxn>
                <a:cxn ang="0">
                  <a:pos x="720" y="40"/>
                </a:cxn>
                <a:cxn ang="0">
                  <a:pos x="747" y="86"/>
                </a:cxn>
                <a:cxn ang="0">
                  <a:pos x="759" y="139"/>
                </a:cxn>
                <a:cxn ang="0">
                  <a:pos x="763" y="178"/>
                </a:cxn>
                <a:cxn ang="0">
                  <a:pos x="766" y="218"/>
                </a:cxn>
                <a:cxn ang="0">
                  <a:pos x="767" y="249"/>
                </a:cxn>
                <a:cxn ang="0">
                  <a:pos x="768" y="284"/>
                </a:cxn>
                <a:cxn ang="0">
                  <a:pos x="768" y="322"/>
                </a:cxn>
                <a:cxn ang="0">
                  <a:pos x="767" y="359"/>
                </a:cxn>
                <a:cxn ang="0">
                  <a:pos x="764" y="397"/>
                </a:cxn>
                <a:cxn ang="0">
                  <a:pos x="761" y="435"/>
                </a:cxn>
                <a:cxn ang="0">
                  <a:pos x="757" y="470"/>
                </a:cxn>
                <a:cxn ang="0">
                  <a:pos x="752" y="499"/>
                </a:cxn>
                <a:cxn ang="0">
                  <a:pos x="739" y="540"/>
                </a:cxn>
                <a:cxn ang="0">
                  <a:pos x="704" y="569"/>
                </a:cxn>
                <a:cxn ang="0">
                  <a:pos x="671" y="577"/>
                </a:cxn>
                <a:cxn ang="0">
                  <a:pos x="634" y="585"/>
                </a:cxn>
                <a:cxn ang="0">
                  <a:pos x="589" y="591"/>
                </a:cxn>
                <a:cxn ang="0">
                  <a:pos x="541" y="593"/>
                </a:cxn>
                <a:cxn ang="0">
                  <a:pos x="488" y="595"/>
                </a:cxn>
                <a:cxn ang="0">
                  <a:pos x="436" y="595"/>
                </a:cxn>
                <a:cxn ang="0">
                  <a:pos x="381" y="593"/>
                </a:cxn>
                <a:cxn ang="0">
                  <a:pos x="329" y="592"/>
                </a:cxn>
                <a:cxn ang="0">
                  <a:pos x="280" y="589"/>
                </a:cxn>
                <a:cxn ang="0">
                  <a:pos x="232" y="588"/>
                </a:cxn>
                <a:cxn ang="0">
                  <a:pos x="193" y="587"/>
                </a:cxn>
                <a:cxn ang="0">
                  <a:pos x="160" y="585"/>
                </a:cxn>
                <a:cxn ang="0">
                  <a:pos x="130" y="581"/>
                </a:cxn>
                <a:cxn ang="0">
                  <a:pos x="95" y="575"/>
                </a:cxn>
                <a:cxn ang="0">
                  <a:pos x="57" y="558"/>
                </a:cxn>
                <a:cxn ang="0">
                  <a:pos x="32" y="537"/>
                </a:cxn>
                <a:cxn ang="0">
                  <a:pos x="16" y="511"/>
                </a:cxn>
                <a:cxn ang="0">
                  <a:pos x="6" y="482"/>
                </a:cxn>
                <a:cxn ang="0">
                  <a:pos x="2" y="447"/>
                </a:cxn>
                <a:cxn ang="0">
                  <a:pos x="0" y="406"/>
                </a:cxn>
                <a:cxn ang="0">
                  <a:pos x="0" y="375"/>
                </a:cxn>
                <a:cxn ang="0">
                  <a:pos x="0" y="340"/>
                </a:cxn>
                <a:cxn ang="0">
                  <a:pos x="0" y="303"/>
                </a:cxn>
                <a:cxn ang="0">
                  <a:pos x="1" y="265"/>
                </a:cxn>
                <a:cxn ang="0">
                  <a:pos x="1" y="226"/>
                </a:cxn>
                <a:cxn ang="0">
                  <a:pos x="4" y="190"/>
                </a:cxn>
                <a:cxn ang="0">
                  <a:pos x="6" y="155"/>
                </a:cxn>
                <a:cxn ang="0">
                  <a:pos x="9" y="122"/>
                </a:cxn>
                <a:cxn ang="0">
                  <a:pos x="13" y="94"/>
                </a:cxn>
                <a:cxn ang="0">
                  <a:pos x="22" y="60"/>
                </a:cxn>
                <a:cxn ang="0">
                  <a:pos x="41" y="34"/>
                </a:cxn>
                <a:cxn ang="0">
                  <a:pos x="84" y="15"/>
                </a:cxn>
                <a:cxn ang="0">
                  <a:pos x="127" y="7"/>
                </a:cxn>
                <a:cxn ang="0">
                  <a:pos x="156" y="7"/>
                </a:cxn>
              </a:cxnLst>
              <a:rect l="0" t="0" r="r" b="b"/>
              <a:pathLst>
                <a:path w="768" h="595">
                  <a:moveTo>
                    <a:pt x="156" y="7"/>
                  </a:moveTo>
                  <a:lnTo>
                    <a:pt x="161" y="7"/>
                  </a:lnTo>
                  <a:lnTo>
                    <a:pt x="168" y="5"/>
                  </a:lnTo>
                  <a:lnTo>
                    <a:pt x="175" y="4"/>
                  </a:lnTo>
                  <a:lnTo>
                    <a:pt x="183" y="4"/>
                  </a:lnTo>
                  <a:lnTo>
                    <a:pt x="188" y="3"/>
                  </a:lnTo>
                  <a:lnTo>
                    <a:pt x="196" y="3"/>
                  </a:lnTo>
                  <a:lnTo>
                    <a:pt x="204" y="3"/>
                  </a:lnTo>
                  <a:lnTo>
                    <a:pt x="214" y="3"/>
                  </a:lnTo>
                  <a:lnTo>
                    <a:pt x="222" y="3"/>
                  </a:lnTo>
                  <a:lnTo>
                    <a:pt x="230" y="3"/>
                  </a:lnTo>
                  <a:lnTo>
                    <a:pt x="238" y="1"/>
                  </a:lnTo>
                  <a:lnTo>
                    <a:pt x="247" y="1"/>
                  </a:lnTo>
                  <a:lnTo>
                    <a:pt x="257" y="1"/>
                  </a:lnTo>
                  <a:lnTo>
                    <a:pt x="266" y="1"/>
                  </a:lnTo>
                  <a:lnTo>
                    <a:pt x="276" y="1"/>
                  </a:lnTo>
                  <a:lnTo>
                    <a:pt x="285" y="1"/>
                  </a:lnTo>
                  <a:lnTo>
                    <a:pt x="294" y="0"/>
                  </a:lnTo>
                  <a:lnTo>
                    <a:pt x="304" y="0"/>
                  </a:lnTo>
                  <a:lnTo>
                    <a:pt x="313" y="0"/>
                  </a:lnTo>
                  <a:lnTo>
                    <a:pt x="324" y="0"/>
                  </a:lnTo>
                  <a:lnTo>
                    <a:pt x="333" y="0"/>
                  </a:lnTo>
                  <a:lnTo>
                    <a:pt x="343" y="0"/>
                  </a:lnTo>
                  <a:lnTo>
                    <a:pt x="354" y="0"/>
                  </a:lnTo>
                  <a:lnTo>
                    <a:pt x="364" y="0"/>
                  </a:lnTo>
                  <a:lnTo>
                    <a:pt x="374" y="0"/>
                  </a:lnTo>
                  <a:lnTo>
                    <a:pt x="383" y="0"/>
                  </a:lnTo>
                  <a:lnTo>
                    <a:pt x="394" y="0"/>
                  </a:lnTo>
                  <a:lnTo>
                    <a:pt x="405" y="0"/>
                  </a:lnTo>
                  <a:lnTo>
                    <a:pt x="414" y="0"/>
                  </a:lnTo>
                  <a:lnTo>
                    <a:pt x="425" y="1"/>
                  </a:lnTo>
                  <a:lnTo>
                    <a:pt x="434" y="1"/>
                  </a:lnTo>
                  <a:lnTo>
                    <a:pt x="445" y="3"/>
                  </a:lnTo>
                  <a:lnTo>
                    <a:pt x="455" y="3"/>
                  </a:lnTo>
                  <a:lnTo>
                    <a:pt x="465" y="3"/>
                  </a:lnTo>
                  <a:lnTo>
                    <a:pt x="475" y="3"/>
                  </a:lnTo>
                  <a:lnTo>
                    <a:pt x="484" y="3"/>
                  </a:lnTo>
                  <a:lnTo>
                    <a:pt x="494" y="3"/>
                  </a:lnTo>
                  <a:lnTo>
                    <a:pt x="503" y="3"/>
                  </a:lnTo>
                  <a:lnTo>
                    <a:pt x="512" y="3"/>
                  </a:lnTo>
                  <a:lnTo>
                    <a:pt x="523" y="4"/>
                  </a:lnTo>
                  <a:lnTo>
                    <a:pt x="531" y="4"/>
                  </a:lnTo>
                  <a:lnTo>
                    <a:pt x="541" y="4"/>
                  </a:lnTo>
                  <a:lnTo>
                    <a:pt x="549" y="4"/>
                  </a:lnTo>
                  <a:lnTo>
                    <a:pt x="558" y="5"/>
                  </a:lnTo>
                  <a:lnTo>
                    <a:pt x="566" y="5"/>
                  </a:lnTo>
                  <a:lnTo>
                    <a:pt x="574" y="7"/>
                  </a:lnTo>
                  <a:lnTo>
                    <a:pt x="582" y="7"/>
                  </a:lnTo>
                  <a:lnTo>
                    <a:pt x="592" y="7"/>
                  </a:lnTo>
                  <a:lnTo>
                    <a:pt x="600" y="7"/>
                  </a:lnTo>
                  <a:lnTo>
                    <a:pt x="607" y="7"/>
                  </a:lnTo>
                  <a:lnTo>
                    <a:pt x="613" y="8"/>
                  </a:lnTo>
                  <a:lnTo>
                    <a:pt x="621" y="9"/>
                  </a:lnTo>
                  <a:lnTo>
                    <a:pt x="627" y="9"/>
                  </a:lnTo>
                  <a:lnTo>
                    <a:pt x="634" y="11"/>
                  </a:lnTo>
                  <a:lnTo>
                    <a:pt x="639" y="12"/>
                  </a:lnTo>
                  <a:lnTo>
                    <a:pt x="647" y="12"/>
                  </a:lnTo>
                  <a:lnTo>
                    <a:pt x="658" y="13"/>
                  </a:lnTo>
                  <a:lnTo>
                    <a:pt x="667" y="16"/>
                  </a:lnTo>
                  <a:lnTo>
                    <a:pt x="675" y="16"/>
                  </a:lnTo>
                  <a:lnTo>
                    <a:pt x="683" y="20"/>
                  </a:lnTo>
                  <a:lnTo>
                    <a:pt x="693" y="23"/>
                  </a:lnTo>
                  <a:lnTo>
                    <a:pt x="704" y="28"/>
                  </a:lnTo>
                  <a:lnTo>
                    <a:pt x="712" y="34"/>
                  </a:lnTo>
                  <a:lnTo>
                    <a:pt x="720" y="40"/>
                  </a:lnTo>
                  <a:lnTo>
                    <a:pt x="726" y="47"/>
                  </a:lnTo>
                  <a:lnTo>
                    <a:pt x="733" y="56"/>
                  </a:lnTo>
                  <a:lnTo>
                    <a:pt x="739" y="66"/>
                  </a:lnTo>
                  <a:lnTo>
                    <a:pt x="744" y="77"/>
                  </a:lnTo>
                  <a:lnTo>
                    <a:pt x="747" y="86"/>
                  </a:lnTo>
                  <a:lnTo>
                    <a:pt x="751" y="95"/>
                  </a:lnTo>
                  <a:lnTo>
                    <a:pt x="753" y="106"/>
                  </a:lnTo>
                  <a:lnTo>
                    <a:pt x="756" y="118"/>
                  </a:lnTo>
                  <a:lnTo>
                    <a:pt x="757" y="126"/>
                  </a:lnTo>
                  <a:lnTo>
                    <a:pt x="759" y="139"/>
                  </a:lnTo>
                  <a:lnTo>
                    <a:pt x="760" y="148"/>
                  </a:lnTo>
                  <a:lnTo>
                    <a:pt x="763" y="159"/>
                  </a:lnTo>
                  <a:lnTo>
                    <a:pt x="763" y="163"/>
                  </a:lnTo>
                  <a:lnTo>
                    <a:pt x="763" y="171"/>
                  </a:lnTo>
                  <a:lnTo>
                    <a:pt x="763" y="178"/>
                  </a:lnTo>
                  <a:lnTo>
                    <a:pt x="764" y="187"/>
                  </a:lnTo>
                  <a:lnTo>
                    <a:pt x="764" y="195"/>
                  </a:lnTo>
                  <a:lnTo>
                    <a:pt x="764" y="207"/>
                  </a:lnTo>
                  <a:lnTo>
                    <a:pt x="764" y="213"/>
                  </a:lnTo>
                  <a:lnTo>
                    <a:pt x="766" y="218"/>
                  </a:lnTo>
                  <a:lnTo>
                    <a:pt x="766" y="225"/>
                  </a:lnTo>
                  <a:lnTo>
                    <a:pt x="767" y="230"/>
                  </a:lnTo>
                  <a:lnTo>
                    <a:pt x="767" y="237"/>
                  </a:lnTo>
                  <a:lnTo>
                    <a:pt x="767" y="243"/>
                  </a:lnTo>
                  <a:lnTo>
                    <a:pt x="767" y="249"/>
                  </a:lnTo>
                  <a:lnTo>
                    <a:pt x="767" y="256"/>
                  </a:lnTo>
                  <a:lnTo>
                    <a:pt x="767" y="261"/>
                  </a:lnTo>
                  <a:lnTo>
                    <a:pt x="767" y="269"/>
                  </a:lnTo>
                  <a:lnTo>
                    <a:pt x="767" y="276"/>
                  </a:lnTo>
                  <a:lnTo>
                    <a:pt x="768" y="284"/>
                  </a:lnTo>
                  <a:lnTo>
                    <a:pt x="768" y="291"/>
                  </a:lnTo>
                  <a:lnTo>
                    <a:pt x="768" y="299"/>
                  </a:lnTo>
                  <a:lnTo>
                    <a:pt x="768" y="305"/>
                  </a:lnTo>
                  <a:lnTo>
                    <a:pt x="768" y="315"/>
                  </a:lnTo>
                  <a:lnTo>
                    <a:pt x="768" y="322"/>
                  </a:lnTo>
                  <a:lnTo>
                    <a:pt x="768" y="330"/>
                  </a:lnTo>
                  <a:lnTo>
                    <a:pt x="768" y="336"/>
                  </a:lnTo>
                  <a:lnTo>
                    <a:pt x="768" y="346"/>
                  </a:lnTo>
                  <a:lnTo>
                    <a:pt x="767" y="351"/>
                  </a:lnTo>
                  <a:lnTo>
                    <a:pt x="767" y="359"/>
                  </a:lnTo>
                  <a:lnTo>
                    <a:pt x="766" y="367"/>
                  </a:lnTo>
                  <a:lnTo>
                    <a:pt x="766" y="375"/>
                  </a:lnTo>
                  <a:lnTo>
                    <a:pt x="764" y="381"/>
                  </a:lnTo>
                  <a:lnTo>
                    <a:pt x="764" y="390"/>
                  </a:lnTo>
                  <a:lnTo>
                    <a:pt x="764" y="397"/>
                  </a:lnTo>
                  <a:lnTo>
                    <a:pt x="764" y="405"/>
                  </a:lnTo>
                  <a:lnTo>
                    <a:pt x="764" y="412"/>
                  </a:lnTo>
                  <a:lnTo>
                    <a:pt x="763" y="420"/>
                  </a:lnTo>
                  <a:lnTo>
                    <a:pt x="761" y="427"/>
                  </a:lnTo>
                  <a:lnTo>
                    <a:pt x="761" y="435"/>
                  </a:lnTo>
                  <a:lnTo>
                    <a:pt x="760" y="440"/>
                  </a:lnTo>
                  <a:lnTo>
                    <a:pt x="760" y="448"/>
                  </a:lnTo>
                  <a:lnTo>
                    <a:pt x="759" y="455"/>
                  </a:lnTo>
                  <a:lnTo>
                    <a:pt x="759" y="463"/>
                  </a:lnTo>
                  <a:lnTo>
                    <a:pt x="757" y="470"/>
                  </a:lnTo>
                  <a:lnTo>
                    <a:pt x="757" y="475"/>
                  </a:lnTo>
                  <a:lnTo>
                    <a:pt x="755" y="482"/>
                  </a:lnTo>
                  <a:lnTo>
                    <a:pt x="755" y="488"/>
                  </a:lnTo>
                  <a:lnTo>
                    <a:pt x="753" y="492"/>
                  </a:lnTo>
                  <a:lnTo>
                    <a:pt x="752" y="499"/>
                  </a:lnTo>
                  <a:lnTo>
                    <a:pt x="751" y="506"/>
                  </a:lnTo>
                  <a:lnTo>
                    <a:pt x="751" y="511"/>
                  </a:lnTo>
                  <a:lnTo>
                    <a:pt x="745" y="521"/>
                  </a:lnTo>
                  <a:lnTo>
                    <a:pt x="743" y="532"/>
                  </a:lnTo>
                  <a:lnTo>
                    <a:pt x="739" y="540"/>
                  </a:lnTo>
                  <a:lnTo>
                    <a:pt x="736" y="548"/>
                  </a:lnTo>
                  <a:lnTo>
                    <a:pt x="729" y="553"/>
                  </a:lnTo>
                  <a:lnTo>
                    <a:pt x="722" y="560"/>
                  </a:lnTo>
                  <a:lnTo>
                    <a:pt x="713" y="564"/>
                  </a:lnTo>
                  <a:lnTo>
                    <a:pt x="704" y="569"/>
                  </a:lnTo>
                  <a:lnTo>
                    <a:pt x="697" y="571"/>
                  </a:lnTo>
                  <a:lnTo>
                    <a:pt x="691" y="573"/>
                  </a:lnTo>
                  <a:lnTo>
                    <a:pt x="685" y="575"/>
                  </a:lnTo>
                  <a:lnTo>
                    <a:pt x="679" y="577"/>
                  </a:lnTo>
                  <a:lnTo>
                    <a:pt x="671" y="577"/>
                  </a:lnTo>
                  <a:lnTo>
                    <a:pt x="666" y="580"/>
                  </a:lnTo>
                  <a:lnTo>
                    <a:pt x="658" y="581"/>
                  </a:lnTo>
                  <a:lnTo>
                    <a:pt x="651" y="584"/>
                  </a:lnTo>
                  <a:lnTo>
                    <a:pt x="642" y="584"/>
                  </a:lnTo>
                  <a:lnTo>
                    <a:pt x="634" y="585"/>
                  </a:lnTo>
                  <a:lnTo>
                    <a:pt x="626" y="585"/>
                  </a:lnTo>
                  <a:lnTo>
                    <a:pt x="617" y="588"/>
                  </a:lnTo>
                  <a:lnTo>
                    <a:pt x="608" y="588"/>
                  </a:lnTo>
                  <a:lnTo>
                    <a:pt x="599" y="589"/>
                  </a:lnTo>
                  <a:lnTo>
                    <a:pt x="589" y="591"/>
                  </a:lnTo>
                  <a:lnTo>
                    <a:pt x="580" y="591"/>
                  </a:lnTo>
                  <a:lnTo>
                    <a:pt x="569" y="591"/>
                  </a:lnTo>
                  <a:lnTo>
                    <a:pt x="560" y="592"/>
                  </a:lnTo>
                  <a:lnTo>
                    <a:pt x="550" y="592"/>
                  </a:lnTo>
                  <a:lnTo>
                    <a:pt x="541" y="593"/>
                  </a:lnTo>
                  <a:lnTo>
                    <a:pt x="530" y="593"/>
                  </a:lnTo>
                  <a:lnTo>
                    <a:pt x="521" y="595"/>
                  </a:lnTo>
                  <a:lnTo>
                    <a:pt x="510" y="595"/>
                  </a:lnTo>
                  <a:lnTo>
                    <a:pt x="500" y="595"/>
                  </a:lnTo>
                  <a:lnTo>
                    <a:pt x="488" y="595"/>
                  </a:lnTo>
                  <a:lnTo>
                    <a:pt x="479" y="595"/>
                  </a:lnTo>
                  <a:lnTo>
                    <a:pt x="467" y="595"/>
                  </a:lnTo>
                  <a:lnTo>
                    <a:pt x="457" y="595"/>
                  </a:lnTo>
                  <a:lnTo>
                    <a:pt x="445" y="595"/>
                  </a:lnTo>
                  <a:lnTo>
                    <a:pt x="436" y="595"/>
                  </a:lnTo>
                  <a:lnTo>
                    <a:pt x="424" y="595"/>
                  </a:lnTo>
                  <a:lnTo>
                    <a:pt x="414" y="595"/>
                  </a:lnTo>
                  <a:lnTo>
                    <a:pt x="402" y="593"/>
                  </a:lnTo>
                  <a:lnTo>
                    <a:pt x="391" y="593"/>
                  </a:lnTo>
                  <a:lnTo>
                    <a:pt x="381" y="593"/>
                  </a:lnTo>
                  <a:lnTo>
                    <a:pt x="371" y="593"/>
                  </a:lnTo>
                  <a:lnTo>
                    <a:pt x="360" y="592"/>
                  </a:lnTo>
                  <a:lnTo>
                    <a:pt x="350" y="592"/>
                  </a:lnTo>
                  <a:lnTo>
                    <a:pt x="339" y="592"/>
                  </a:lnTo>
                  <a:lnTo>
                    <a:pt x="329" y="592"/>
                  </a:lnTo>
                  <a:lnTo>
                    <a:pt x="319" y="591"/>
                  </a:lnTo>
                  <a:lnTo>
                    <a:pt x="308" y="591"/>
                  </a:lnTo>
                  <a:lnTo>
                    <a:pt x="298" y="591"/>
                  </a:lnTo>
                  <a:lnTo>
                    <a:pt x="289" y="591"/>
                  </a:lnTo>
                  <a:lnTo>
                    <a:pt x="280" y="589"/>
                  </a:lnTo>
                  <a:lnTo>
                    <a:pt x="270" y="589"/>
                  </a:lnTo>
                  <a:lnTo>
                    <a:pt x="261" y="589"/>
                  </a:lnTo>
                  <a:lnTo>
                    <a:pt x="251" y="589"/>
                  </a:lnTo>
                  <a:lnTo>
                    <a:pt x="242" y="588"/>
                  </a:lnTo>
                  <a:lnTo>
                    <a:pt x="232" y="588"/>
                  </a:lnTo>
                  <a:lnTo>
                    <a:pt x="224" y="587"/>
                  </a:lnTo>
                  <a:lnTo>
                    <a:pt x="218" y="587"/>
                  </a:lnTo>
                  <a:lnTo>
                    <a:pt x="208" y="587"/>
                  </a:lnTo>
                  <a:lnTo>
                    <a:pt x="201" y="587"/>
                  </a:lnTo>
                  <a:lnTo>
                    <a:pt x="193" y="587"/>
                  </a:lnTo>
                  <a:lnTo>
                    <a:pt x="188" y="587"/>
                  </a:lnTo>
                  <a:lnTo>
                    <a:pt x="179" y="585"/>
                  </a:lnTo>
                  <a:lnTo>
                    <a:pt x="172" y="585"/>
                  </a:lnTo>
                  <a:lnTo>
                    <a:pt x="165" y="585"/>
                  </a:lnTo>
                  <a:lnTo>
                    <a:pt x="160" y="585"/>
                  </a:lnTo>
                  <a:lnTo>
                    <a:pt x="153" y="584"/>
                  </a:lnTo>
                  <a:lnTo>
                    <a:pt x="148" y="584"/>
                  </a:lnTo>
                  <a:lnTo>
                    <a:pt x="141" y="583"/>
                  </a:lnTo>
                  <a:lnTo>
                    <a:pt x="136" y="583"/>
                  </a:lnTo>
                  <a:lnTo>
                    <a:pt x="130" y="581"/>
                  </a:lnTo>
                  <a:lnTo>
                    <a:pt x="123" y="581"/>
                  </a:lnTo>
                  <a:lnTo>
                    <a:pt x="118" y="579"/>
                  </a:lnTo>
                  <a:lnTo>
                    <a:pt x="114" y="579"/>
                  </a:lnTo>
                  <a:lnTo>
                    <a:pt x="103" y="577"/>
                  </a:lnTo>
                  <a:lnTo>
                    <a:pt x="95" y="575"/>
                  </a:lnTo>
                  <a:lnTo>
                    <a:pt x="86" y="572"/>
                  </a:lnTo>
                  <a:lnTo>
                    <a:pt x="78" y="569"/>
                  </a:lnTo>
                  <a:lnTo>
                    <a:pt x="70" y="565"/>
                  </a:lnTo>
                  <a:lnTo>
                    <a:pt x="63" y="562"/>
                  </a:lnTo>
                  <a:lnTo>
                    <a:pt x="57" y="558"/>
                  </a:lnTo>
                  <a:lnTo>
                    <a:pt x="51" y="554"/>
                  </a:lnTo>
                  <a:lnTo>
                    <a:pt x="45" y="550"/>
                  </a:lnTo>
                  <a:lnTo>
                    <a:pt x="41" y="548"/>
                  </a:lnTo>
                  <a:lnTo>
                    <a:pt x="36" y="542"/>
                  </a:lnTo>
                  <a:lnTo>
                    <a:pt x="32" y="537"/>
                  </a:lnTo>
                  <a:lnTo>
                    <a:pt x="28" y="533"/>
                  </a:lnTo>
                  <a:lnTo>
                    <a:pt x="24" y="529"/>
                  </a:lnTo>
                  <a:lnTo>
                    <a:pt x="21" y="522"/>
                  </a:lnTo>
                  <a:lnTo>
                    <a:pt x="18" y="517"/>
                  </a:lnTo>
                  <a:lnTo>
                    <a:pt x="16" y="511"/>
                  </a:lnTo>
                  <a:lnTo>
                    <a:pt x="14" y="506"/>
                  </a:lnTo>
                  <a:lnTo>
                    <a:pt x="10" y="501"/>
                  </a:lnTo>
                  <a:lnTo>
                    <a:pt x="10" y="494"/>
                  </a:lnTo>
                  <a:lnTo>
                    <a:pt x="8" y="488"/>
                  </a:lnTo>
                  <a:lnTo>
                    <a:pt x="6" y="482"/>
                  </a:lnTo>
                  <a:lnTo>
                    <a:pt x="6" y="475"/>
                  </a:lnTo>
                  <a:lnTo>
                    <a:pt x="5" y="468"/>
                  </a:lnTo>
                  <a:lnTo>
                    <a:pt x="4" y="462"/>
                  </a:lnTo>
                  <a:lnTo>
                    <a:pt x="4" y="456"/>
                  </a:lnTo>
                  <a:lnTo>
                    <a:pt x="2" y="447"/>
                  </a:lnTo>
                  <a:lnTo>
                    <a:pt x="1" y="439"/>
                  </a:lnTo>
                  <a:lnTo>
                    <a:pt x="1" y="428"/>
                  </a:lnTo>
                  <a:lnTo>
                    <a:pt x="1" y="418"/>
                  </a:lnTo>
                  <a:lnTo>
                    <a:pt x="0" y="412"/>
                  </a:lnTo>
                  <a:lnTo>
                    <a:pt x="0" y="406"/>
                  </a:lnTo>
                  <a:lnTo>
                    <a:pt x="0" y="400"/>
                  </a:lnTo>
                  <a:lnTo>
                    <a:pt x="0" y="394"/>
                  </a:lnTo>
                  <a:lnTo>
                    <a:pt x="0" y="388"/>
                  </a:lnTo>
                  <a:lnTo>
                    <a:pt x="0" y="381"/>
                  </a:lnTo>
                  <a:lnTo>
                    <a:pt x="0" y="375"/>
                  </a:lnTo>
                  <a:lnTo>
                    <a:pt x="0" y="369"/>
                  </a:lnTo>
                  <a:lnTo>
                    <a:pt x="0" y="361"/>
                  </a:lnTo>
                  <a:lnTo>
                    <a:pt x="0" y="354"/>
                  </a:lnTo>
                  <a:lnTo>
                    <a:pt x="0" y="346"/>
                  </a:lnTo>
                  <a:lnTo>
                    <a:pt x="0" y="340"/>
                  </a:lnTo>
                  <a:lnTo>
                    <a:pt x="0" y="332"/>
                  </a:lnTo>
                  <a:lnTo>
                    <a:pt x="0" y="326"/>
                  </a:lnTo>
                  <a:lnTo>
                    <a:pt x="0" y="318"/>
                  </a:lnTo>
                  <a:lnTo>
                    <a:pt x="0" y="311"/>
                  </a:lnTo>
                  <a:lnTo>
                    <a:pt x="0" y="303"/>
                  </a:lnTo>
                  <a:lnTo>
                    <a:pt x="0" y="296"/>
                  </a:lnTo>
                  <a:lnTo>
                    <a:pt x="0" y="288"/>
                  </a:lnTo>
                  <a:lnTo>
                    <a:pt x="0" y="280"/>
                  </a:lnTo>
                  <a:lnTo>
                    <a:pt x="0" y="272"/>
                  </a:lnTo>
                  <a:lnTo>
                    <a:pt x="1" y="265"/>
                  </a:lnTo>
                  <a:lnTo>
                    <a:pt x="1" y="257"/>
                  </a:lnTo>
                  <a:lnTo>
                    <a:pt x="1" y="250"/>
                  </a:lnTo>
                  <a:lnTo>
                    <a:pt x="1" y="242"/>
                  </a:lnTo>
                  <a:lnTo>
                    <a:pt x="1" y="234"/>
                  </a:lnTo>
                  <a:lnTo>
                    <a:pt x="1" y="226"/>
                  </a:lnTo>
                  <a:lnTo>
                    <a:pt x="1" y="219"/>
                  </a:lnTo>
                  <a:lnTo>
                    <a:pt x="1" y="211"/>
                  </a:lnTo>
                  <a:lnTo>
                    <a:pt x="2" y="203"/>
                  </a:lnTo>
                  <a:lnTo>
                    <a:pt x="2" y="195"/>
                  </a:lnTo>
                  <a:lnTo>
                    <a:pt x="4" y="190"/>
                  </a:lnTo>
                  <a:lnTo>
                    <a:pt x="4" y="180"/>
                  </a:lnTo>
                  <a:lnTo>
                    <a:pt x="4" y="174"/>
                  </a:lnTo>
                  <a:lnTo>
                    <a:pt x="5" y="167"/>
                  </a:lnTo>
                  <a:lnTo>
                    <a:pt x="6" y="160"/>
                  </a:lnTo>
                  <a:lnTo>
                    <a:pt x="6" y="155"/>
                  </a:lnTo>
                  <a:lnTo>
                    <a:pt x="6" y="148"/>
                  </a:lnTo>
                  <a:lnTo>
                    <a:pt x="8" y="141"/>
                  </a:lnTo>
                  <a:lnTo>
                    <a:pt x="9" y="136"/>
                  </a:lnTo>
                  <a:lnTo>
                    <a:pt x="9" y="128"/>
                  </a:lnTo>
                  <a:lnTo>
                    <a:pt x="9" y="122"/>
                  </a:lnTo>
                  <a:lnTo>
                    <a:pt x="10" y="116"/>
                  </a:lnTo>
                  <a:lnTo>
                    <a:pt x="10" y="110"/>
                  </a:lnTo>
                  <a:lnTo>
                    <a:pt x="10" y="105"/>
                  </a:lnTo>
                  <a:lnTo>
                    <a:pt x="12" y="99"/>
                  </a:lnTo>
                  <a:lnTo>
                    <a:pt x="13" y="94"/>
                  </a:lnTo>
                  <a:lnTo>
                    <a:pt x="14" y="90"/>
                  </a:lnTo>
                  <a:lnTo>
                    <a:pt x="14" y="81"/>
                  </a:lnTo>
                  <a:lnTo>
                    <a:pt x="17" y="73"/>
                  </a:lnTo>
                  <a:lnTo>
                    <a:pt x="18" y="66"/>
                  </a:lnTo>
                  <a:lnTo>
                    <a:pt x="22" y="60"/>
                  </a:lnTo>
                  <a:lnTo>
                    <a:pt x="24" y="55"/>
                  </a:lnTo>
                  <a:lnTo>
                    <a:pt x="26" y="50"/>
                  </a:lnTo>
                  <a:lnTo>
                    <a:pt x="29" y="44"/>
                  </a:lnTo>
                  <a:lnTo>
                    <a:pt x="33" y="42"/>
                  </a:lnTo>
                  <a:lnTo>
                    <a:pt x="41" y="34"/>
                  </a:lnTo>
                  <a:lnTo>
                    <a:pt x="52" y="28"/>
                  </a:lnTo>
                  <a:lnTo>
                    <a:pt x="61" y="21"/>
                  </a:lnTo>
                  <a:lnTo>
                    <a:pt x="72" y="17"/>
                  </a:lnTo>
                  <a:lnTo>
                    <a:pt x="78" y="16"/>
                  </a:lnTo>
                  <a:lnTo>
                    <a:pt x="84" y="15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7" y="9"/>
                  </a:lnTo>
                  <a:lnTo>
                    <a:pt x="118" y="8"/>
                  </a:lnTo>
                  <a:lnTo>
                    <a:pt x="127" y="7"/>
                  </a:lnTo>
                  <a:lnTo>
                    <a:pt x="137" y="7"/>
                  </a:lnTo>
                  <a:lnTo>
                    <a:pt x="144" y="7"/>
                  </a:lnTo>
                  <a:lnTo>
                    <a:pt x="150" y="7"/>
                  </a:lnTo>
                  <a:lnTo>
                    <a:pt x="153" y="7"/>
                  </a:lnTo>
                  <a:lnTo>
                    <a:pt x="156" y="7"/>
                  </a:lnTo>
                  <a:lnTo>
                    <a:pt x="156" y="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87"/>
            <p:cNvSpPr>
              <a:spLocks/>
            </p:cNvSpPr>
            <p:nvPr/>
          </p:nvSpPr>
          <p:spPr bwMode="auto">
            <a:xfrm>
              <a:off x="7251711" y="906442"/>
              <a:ext cx="503237" cy="314325"/>
            </a:xfrm>
            <a:custGeom>
              <a:avLst/>
              <a:gdLst/>
              <a:ahLst/>
              <a:cxnLst>
                <a:cxn ang="0">
                  <a:pos x="605" y="50"/>
                </a:cxn>
                <a:cxn ang="0">
                  <a:pos x="605" y="86"/>
                </a:cxn>
                <a:cxn ang="0">
                  <a:pos x="608" y="125"/>
                </a:cxn>
                <a:cxn ang="0">
                  <a:pos x="609" y="163"/>
                </a:cxn>
                <a:cxn ang="0">
                  <a:pos x="609" y="200"/>
                </a:cxn>
                <a:cxn ang="0">
                  <a:pos x="609" y="235"/>
                </a:cxn>
                <a:cxn ang="0">
                  <a:pos x="609" y="297"/>
                </a:cxn>
                <a:cxn ang="0">
                  <a:pos x="601" y="344"/>
                </a:cxn>
                <a:cxn ang="0">
                  <a:pos x="560" y="354"/>
                </a:cxn>
                <a:cxn ang="0">
                  <a:pos x="512" y="360"/>
                </a:cxn>
                <a:cxn ang="0">
                  <a:pos x="468" y="365"/>
                </a:cxn>
                <a:cxn ang="0">
                  <a:pos x="427" y="366"/>
                </a:cxn>
                <a:cxn ang="0">
                  <a:pos x="383" y="369"/>
                </a:cxn>
                <a:cxn ang="0">
                  <a:pos x="334" y="370"/>
                </a:cxn>
                <a:cxn ang="0">
                  <a:pos x="282" y="373"/>
                </a:cxn>
                <a:cxn ang="0">
                  <a:pos x="237" y="370"/>
                </a:cxn>
                <a:cxn ang="0">
                  <a:pos x="198" y="369"/>
                </a:cxn>
                <a:cxn ang="0">
                  <a:pos x="163" y="365"/>
                </a:cxn>
                <a:cxn ang="0">
                  <a:pos x="116" y="359"/>
                </a:cxn>
                <a:cxn ang="0">
                  <a:pos x="76" y="351"/>
                </a:cxn>
                <a:cxn ang="0">
                  <a:pos x="44" y="342"/>
                </a:cxn>
                <a:cxn ang="0">
                  <a:pos x="29" y="311"/>
                </a:cxn>
                <a:cxn ang="0">
                  <a:pos x="25" y="251"/>
                </a:cxn>
                <a:cxn ang="0">
                  <a:pos x="25" y="214"/>
                </a:cxn>
                <a:cxn ang="0">
                  <a:pos x="25" y="176"/>
                </a:cxn>
                <a:cxn ang="0">
                  <a:pos x="26" y="134"/>
                </a:cxn>
                <a:cxn ang="0">
                  <a:pos x="29" y="95"/>
                </a:cxn>
                <a:cxn ang="0">
                  <a:pos x="31" y="58"/>
                </a:cxn>
                <a:cxn ang="0">
                  <a:pos x="34" y="25"/>
                </a:cxn>
                <a:cxn ang="0">
                  <a:pos x="11" y="15"/>
                </a:cxn>
                <a:cxn ang="0">
                  <a:pos x="7" y="72"/>
                </a:cxn>
                <a:cxn ang="0">
                  <a:pos x="2" y="125"/>
                </a:cxn>
                <a:cxn ang="0">
                  <a:pos x="2" y="172"/>
                </a:cxn>
                <a:cxn ang="0">
                  <a:pos x="0" y="214"/>
                </a:cxn>
                <a:cxn ang="0">
                  <a:pos x="2" y="251"/>
                </a:cxn>
                <a:cxn ang="0">
                  <a:pos x="5" y="304"/>
                </a:cxn>
                <a:cxn ang="0">
                  <a:pos x="17" y="343"/>
                </a:cxn>
                <a:cxn ang="0">
                  <a:pos x="46" y="366"/>
                </a:cxn>
                <a:cxn ang="0">
                  <a:pos x="83" y="377"/>
                </a:cxn>
                <a:cxn ang="0">
                  <a:pos x="130" y="385"/>
                </a:cxn>
                <a:cxn ang="0">
                  <a:pos x="185" y="391"/>
                </a:cxn>
                <a:cxn ang="0">
                  <a:pos x="221" y="393"/>
                </a:cxn>
                <a:cxn ang="0">
                  <a:pos x="260" y="394"/>
                </a:cxn>
                <a:cxn ang="0">
                  <a:pos x="310" y="394"/>
                </a:cxn>
                <a:cxn ang="0">
                  <a:pos x="364" y="391"/>
                </a:cxn>
                <a:cxn ang="0">
                  <a:pos x="414" y="391"/>
                </a:cxn>
                <a:cxn ang="0">
                  <a:pos x="455" y="387"/>
                </a:cxn>
                <a:cxn ang="0">
                  <a:pos x="495" y="385"/>
                </a:cxn>
                <a:cxn ang="0">
                  <a:pos x="534" y="382"/>
                </a:cxn>
                <a:cxn ang="0">
                  <a:pos x="583" y="374"/>
                </a:cxn>
                <a:cxn ang="0">
                  <a:pos x="616" y="360"/>
                </a:cxn>
                <a:cxn ang="0">
                  <a:pos x="628" y="324"/>
                </a:cxn>
                <a:cxn ang="0">
                  <a:pos x="632" y="276"/>
                </a:cxn>
                <a:cxn ang="0">
                  <a:pos x="632" y="237"/>
                </a:cxn>
                <a:cxn ang="0">
                  <a:pos x="632" y="196"/>
                </a:cxn>
                <a:cxn ang="0">
                  <a:pos x="632" y="156"/>
                </a:cxn>
                <a:cxn ang="0">
                  <a:pos x="630" y="116"/>
                </a:cxn>
                <a:cxn ang="0">
                  <a:pos x="628" y="79"/>
                </a:cxn>
                <a:cxn ang="0">
                  <a:pos x="626" y="35"/>
                </a:cxn>
              </a:cxnLst>
              <a:rect l="0" t="0" r="r" b="b"/>
              <a:pathLst>
                <a:path w="633" h="395">
                  <a:moveTo>
                    <a:pt x="626" y="17"/>
                  </a:moveTo>
                  <a:lnTo>
                    <a:pt x="604" y="17"/>
                  </a:lnTo>
                  <a:lnTo>
                    <a:pt x="604" y="27"/>
                  </a:lnTo>
                  <a:lnTo>
                    <a:pt x="604" y="39"/>
                  </a:lnTo>
                  <a:lnTo>
                    <a:pt x="604" y="44"/>
                  </a:lnTo>
                  <a:lnTo>
                    <a:pt x="605" y="50"/>
                  </a:lnTo>
                  <a:lnTo>
                    <a:pt x="605" y="56"/>
                  </a:lnTo>
                  <a:lnTo>
                    <a:pt x="605" y="62"/>
                  </a:lnTo>
                  <a:lnTo>
                    <a:pt x="605" y="67"/>
                  </a:lnTo>
                  <a:lnTo>
                    <a:pt x="605" y="74"/>
                  </a:lnTo>
                  <a:lnTo>
                    <a:pt x="605" y="81"/>
                  </a:lnTo>
                  <a:lnTo>
                    <a:pt x="605" y="86"/>
                  </a:lnTo>
                  <a:lnTo>
                    <a:pt x="605" y="93"/>
                  </a:lnTo>
                  <a:lnTo>
                    <a:pt x="606" y="98"/>
                  </a:lnTo>
                  <a:lnTo>
                    <a:pt x="606" y="105"/>
                  </a:lnTo>
                  <a:lnTo>
                    <a:pt x="608" y="111"/>
                  </a:lnTo>
                  <a:lnTo>
                    <a:pt x="608" y="118"/>
                  </a:lnTo>
                  <a:lnTo>
                    <a:pt x="608" y="125"/>
                  </a:lnTo>
                  <a:lnTo>
                    <a:pt x="608" y="130"/>
                  </a:lnTo>
                  <a:lnTo>
                    <a:pt x="608" y="137"/>
                  </a:lnTo>
                  <a:lnTo>
                    <a:pt x="608" y="142"/>
                  </a:lnTo>
                  <a:lnTo>
                    <a:pt x="608" y="149"/>
                  </a:lnTo>
                  <a:lnTo>
                    <a:pt x="608" y="156"/>
                  </a:lnTo>
                  <a:lnTo>
                    <a:pt x="609" y="163"/>
                  </a:lnTo>
                  <a:lnTo>
                    <a:pt x="609" y="169"/>
                  </a:lnTo>
                  <a:lnTo>
                    <a:pt x="609" y="175"/>
                  </a:lnTo>
                  <a:lnTo>
                    <a:pt x="609" y="181"/>
                  </a:lnTo>
                  <a:lnTo>
                    <a:pt x="609" y="187"/>
                  </a:lnTo>
                  <a:lnTo>
                    <a:pt x="609" y="194"/>
                  </a:lnTo>
                  <a:lnTo>
                    <a:pt x="609" y="200"/>
                  </a:lnTo>
                  <a:lnTo>
                    <a:pt x="609" y="206"/>
                  </a:lnTo>
                  <a:lnTo>
                    <a:pt x="610" y="214"/>
                  </a:lnTo>
                  <a:lnTo>
                    <a:pt x="609" y="218"/>
                  </a:lnTo>
                  <a:lnTo>
                    <a:pt x="609" y="225"/>
                  </a:lnTo>
                  <a:lnTo>
                    <a:pt x="609" y="230"/>
                  </a:lnTo>
                  <a:lnTo>
                    <a:pt x="609" y="235"/>
                  </a:lnTo>
                  <a:lnTo>
                    <a:pt x="609" y="246"/>
                  </a:lnTo>
                  <a:lnTo>
                    <a:pt x="609" y="258"/>
                  </a:lnTo>
                  <a:lnTo>
                    <a:pt x="609" y="268"/>
                  </a:lnTo>
                  <a:lnTo>
                    <a:pt x="609" y="278"/>
                  </a:lnTo>
                  <a:lnTo>
                    <a:pt x="609" y="288"/>
                  </a:lnTo>
                  <a:lnTo>
                    <a:pt x="609" y="297"/>
                  </a:lnTo>
                  <a:lnTo>
                    <a:pt x="608" y="304"/>
                  </a:lnTo>
                  <a:lnTo>
                    <a:pt x="606" y="312"/>
                  </a:lnTo>
                  <a:lnTo>
                    <a:pt x="605" y="320"/>
                  </a:lnTo>
                  <a:lnTo>
                    <a:pt x="605" y="327"/>
                  </a:lnTo>
                  <a:lnTo>
                    <a:pt x="602" y="336"/>
                  </a:lnTo>
                  <a:lnTo>
                    <a:pt x="601" y="344"/>
                  </a:lnTo>
                  <a:lnTo>
                    <a:pt x="597" y="346"/>
                  </a:lnTo>
                  <a:lnTo>
                    <a:pt x="591" y="347"/>
                  </a:lnTo>
                  <a:lnTo>
                    <a:pt x="583" y="350"/>
                  </a:lnTo>
                  <a:lnTo>
                    <a:pt x="574" y="352"/>
                  </a:lnTo>
                  <a:lnTo>
                    <a:pt x="567" y="352"/>
                  </a:lnTo>
                  <a:lnTo>
                    <a:pt x="560" y="354"/>
                  </a:lnTo>
                  <a:lnTo>
                    <a:pt x="554" y="355"/>
                  </a:lnTo>
                  <a:lnTo>
                    <a:pt x="547" y="356"/>
                  </a:lnTo>
                  <a:lnTo>
                    <a:pt x="539" y="356"/>
                  </a:lnTo>
                  <a:lnTo>
                    <a:pt x="530" y="358"/>
                  </a:lnTo>
                  <a:lnTo>
                    <a:pt x="521" y="359"/>
                  </a:lnTo>
                  <a:lnTo>
                    <a:pt x="512" y="360"/>
                  </a:lnTo>
                  <a:lnTo>
                    <a:pt x="500" y="360"/>
                  </a:lnTo>
                  <a:lnTo>
                    <a:pt x="490" y="362"/>
                  </a:lnTo>
                  <a:lnTo>
                    <a:pt x="484" y="362"/>
                  </a:lnTo>
                  <a:lnTo>
                    <a:pt x="478" y="363"/>
                  </a:lnTo>
                  <a:lnTo>
                    <a:pt x="472" y="363"/>
                  </a:lnTo>
                  <a:lnTo>
                    <a:pt x="468" y="365"/>
                  </a:lnTo>
                  <a:lnTo>
                    <a:pt x="460" y="365"/>
                  </a:lnTo>
                  <a:lnTo>
                    <a:pt x="454" y="365"/>
                  </a:lnTo>
                  <a:lnTo>
                    <a:pt x="447" y="365"/>
                  </a:lnTo>
                  <a:lnTo>
                    <a:pt x="441" y="365"/>
                  </a:lnTo>
                  <a:lnTo>
                    <a:pt x="434" y="365"/>
                  </a:lnTo>
                  <a:lnTo>
                    <a:pt x="427" y="366"/>
                  </a:lnTo>
                  <a:lnTo>
                    <a:pt x="420" y="366"/>
                  </a:lnTo>
                  <a:lnTo>
                    <a:pt x="415" y="367"/>
                  </a:lnTo>
                  <a:lnTo>
                    <a:pt x="406" y="367"/>
                  </a:lnTo>
                  <a:lnTo>
                    <a:pt x="399" y="367"/>
                  </a:lnTo>
                  <a:lnTo>
                    <a:pt x="391" y="367"/>
                  </a:lnTo>
                  <a:lnTo>
                    <a:pt x="383" y="369"/>
                  </a:lnTo>
                  <a:lnTo>
                    <a:pt x="375" y="369"/>
                  </a:lnTo>
                  <a:lnTo>
                    <a:pt x="368" y="369"/>
                  </a:lnTo>
                  <a:lnTo>
                    <a:pt x="360" y="369"/>
                  </a:lnTo>
                  <a:lnTo>
                    <a:pt x="353" y="370"/>
                  </a:lnTo>
                  <a:lnTo>
                    <a:pt x="344" y="370"/>
                  </a:lnTo>
                  <a:lnTo>
                    <a:pt x="334" y="370"/>
                  </a:lnTo>
                  <a:lnTo>
                    <a:pt x="326" y="370"/>
                  </a:lnTo>
                  <a:lnTo>
                    <a:pt x="317" y="370"/>
                  </a:lnTo>
                  <a:lnTo>
                    <a:pt x="309" y="370"/>
                  </a:lnTo>
                  <a:lnTo>
                    <a:pt x="299" y="371"/>
                  </a:lnTo>
                  <a:lnTo>
                    <a:pt x="290" y="371"/>
                  </a:lnTo>
                  <a:lnTo>
                    <a:pt x="282" y="373"/>
                  </a:lnTo>
                  <a:lnTo>
                    <a:pt x="274" y="371"/>
                  </a:lnTo>
                  <a:lnTo>
                    <a:pt x="267" y="371"/>
                  </a:lnTo>
                  <a:lnTo>
                    <a:pt x="259" y="371"/>
                  </a:lnTo>
                  <a:lnTo>
                    <a:pt x="251" y="371"/>
                  </a:lnTo>
                  <a:lnTo>
                    <a:pt x="244" y="370"/>
                  </a:lnTo>
                  <a:lnTo>
                    <a:pt x="237" y="370"/>
                  </a:lnTo>
                  <a:lnTo>
                    <a:pt x="231" y="370"/>
                  </a:lnTo>
                  <a:lnTo>
                    <a:pt x="224" y="370"/>
                  </a:lnTo>
                  <a:lnTo>
                    <a:pt x="217" y="370"/>
                  </a:lnTo>
                  <a:lnTo>
                    <a:pt x="210" y="370"/>
                  </a:lnTo>
                  <a:lnTo>
                    <a:pt x="205" y="369"/>
                  </a:lnTo>
                  <a:lnTo>
                    <a:pt x="198" y="369"/>
                  </a:lnTo>
                  <a:lnTo>
                    <a:pt x="193" y="367"/>
                  </a:lnTo>
                  <a:lnTo>
                    <a:pt x="186" y="367"/>
                  </a:lnTo>
                  <a:lnTo>
                    <a:pt x="181" y="367"/>
                  </a:lnTo>
                  <a:lnTo>
                    <a:pt x="175" y="367"/>
                  </a:lnTo>
                  <a:lnTo>
                    <a:pt x="170" y="366"/>
                  </a:lnTo>
                  <a:lnTo>
                    <a:pt x="163" y="365"/>
                  </a:lnTo>
                  <a:lnTo>
                    <a:pt x="158" y="365"/>
                  </a:lnTo>
                  <a:lnTo>
                    <a:pt x="154" y="365"/>
                  </a:lnTo>
                  <a:lnTo>
                    <a:pt x="145" y="363"/>
                  </a:lnTo>
                  <a:lnTo>
                    <a:pt x="135" y="362"/>
                  </a:lnTo>
                  <a:lnTo>
                    <a:pt x="126" y="360"/>
                  </a:lnTo>
                  <a:lnTo>
                    <a:pt x="116" y="359"/>
                  </a:lnTo>
                  <a:lnTo>
                    <a:pt x="108" y="358"/>
                  </a:lnTo>
                  <a:lnTo>
                    <a:pt x="101" y="356"/>
                  </a:lnTo>
                  <a:lnTo>
                    <a:pt x="93" y="355"/>
                  </a:lnTo>
                  <a:lnTo>
                    <a:pt x="87" y="354"/>
                  </a:lnTo>
                  <a:lnTo>
                    <a:pt x="81" y="351"/>
                  </a:lnTo>
                  <a:lnTo>
                    <a:pt x="76" y="351"/>
                  </a:lnTo>
                  <a:lnTo>
                    <a:pt x="65" y="347"/>
                  </a:lnTo>
                  <a:lnTo>
                    <a:pt x="57" y="346"/>
                  </a:lnTo>
                  <a:lnTo>
                    <a:pt x="50" y="343"/>
                  </a:lnTo>
                  <a:lnTo>
                    <a:pt x="48" y="343"/>
                  </a:lnTo>
                  <a:lnTo>
                    <a:pt x="44" y="342"/>
                  </a:lnTo>
                  <a:lnTo>
                    <a:pt x="44" y="342"/>
                  </a:lnTo>
                  <a:lnTo>
                    <a:pt x="41" y="338"/>
                  </a:lnTo>
                  <a:lnTo>
                    <a:pt x="38" y="334"/>
                  </a:lnTo>
                  <a:lnTo>
                    <a:pt x="34" y="330"/>
                  </a:lnTo>
                  <a:lnTo>
                    <a:pt x="34" y="325"/>
                  </a:lnTo>
                  <a:lnTo>
                    <a:pt x="30" y="317"/>
                  </a:lnTo>
                  <a:lnTo>
                    <a:pt x="29" y="311"/>
                  </a:lnTo>
                  <a:lnTo>
                    <a:pt x="29" y="303"/>
                  </a:lnTo>
                  <a:lnTo>
                    <a:pt x="29" y="295"/>
                  </a:lnTo>
                  <a:lnTo>
                    <a:pt x="26" y="284"/>
                  </a:lnTo>
                  <a:lnTo>
                    <a:pt x="25" y="273"/>
                  </a:lnTo>
                  <a:lnTo>
                    <a:pt x="25" y="262"/>
                  </a:lnTo>
                  <a:lnTo>
                    <a:pt x="25" y="251"/>
                  </a:lnTo>
                  <a:lnTo>
                    <a:pt x="25" y="245"/>
                  </a:lnTo>
                  <a:lnTo>
                    <a:pt x="25" y="239"/>
                  </a:lnTo>
                  <a:lnTo>
                    <a:pt x="25" y="233"/>
                  </a:lnTo>
                  <a:lnTo>
                    <a:pt x="25" y="227"/>
                  </a:lnTo>
                  <a:lnTo>
                    <a:pt x="25" y="221"/>
                  </a:lnTo>
                  <a:lnTo>
                    <a:pt x="25" y="214"/>
                  </a:lnTo>
                  <a:lnTo>
                    <a:pt x="25" y="208"/>
                  </a:lnTo>
                  <a:lnTo>
                    <a:pt x="25" y="203"/>
                  </a:lnTo>
                  <a:lnTo>
                    <a:pt x="25" y="196"/>
                  </a:lnTo>
                  <a:lnTo>
                    <a:pt x="25" y="188"/>
                  </a:lnTo>
                  <a:lnTo>
                    <a:pt x="25" y="183"/>
                  </a:lnTo>
                  <a:lnTo>
                    <a:pt x="25" y="176"/>
                  </a:lnTo>
                  <a:lnTo>
                    <a:pt x="25" y="169"/>
                  </a:lnTo>
                  <a:lnTo>
                    <a:pt x="25" y="161"/>
                  </a:lnTo>
                  <a:lnTo>
                    <a:pt x="25" y="156"/>
                  </a:lnTo>
                  <a:lnTo>
                    <a:pt x="26" y="149"/>
                  </a:lnTo>
                  <a:lnTo>
                    <a:pt x="26" y="142"/>
                  </a:lnTo>
                  <a:lnTo>
                    <a:pt x="26" y="134"/>
                  </a:lnTo>
                  <a:lnTo>
                    <a:pt x="26" y="128"/>
                  </a:lnTo>
                  <a:lnTo>
                    <a:pt x="27" y="121"/>
                  </a:lnTo>
                  <a:lnTo>
                    <a:pt x="27" y="114"/>
                  </a:lnTo>
                  <a:lnTo>
                    <a:pt x="29" y="107"/>
                  </a:lnTo>
                  <a:lnTo>
                    <a:pt x="29" y="102"/>
                  </a:lnTo>
                  <a:lnTo>
                    <a:pt x="29" y="95"/>
                  </a:lnTo>
                  <a:lnTo>
                    <a:pt x="29" y="89"/>
                  </a:lnTo>
                  <a:lnTo>
                    <a:pt x="29" y="82"/>
                  </a:lnTo>
                  <a:lnTo>
                    <a:pt x="29" y="75"/>
                  </a:lnTo>
                  <a:lnTo>
                    <a:pt x="30" y="70"/>
                  </a:lnTo>
                  <a:lnTo>
                    <a:pt x="30" y="63"/>
                  </a:lnTo>
                  <a:lnTo>
                    <a:pt x="31" y="58"/>
                  </a:lnTo>
                  <a:lnTo>
                    <a:pt x="31" y="52"/>
                  </a:lnTo>
                  <a:lnTo>
                    <a:pt x="33" y="47"/>
                  </a:lnTo>
                  <a:lnTo>
                    <a:pt x="33" y="40"/>
                  </a:lnTo>
                  <a:lnTo>
                    <a:pt x="33" y="35"/>
                  </a:lnTo>
                  <a:lnTo>
                    <a:pt x="34" y="29"/>
                  </a:lnTo>
                  <a:lnTo>
                    <a:pt x="34" y="25"/>
                  </a:lnTo>
                  <a:lnTo>
                    <a:pt x="34" y="15"/>
                  </a:lnTo>
                  <a:lnTo>
                    <a:pt x="37" y="7"/>
                  </a:lnTo>
                  <a:lnTo>
                    <a:pt x="38" y="1"/>
                  </a:lnTo>
                  <a:lnTo>
                    <a:pt x="14" y="0"/>
                  </a:lnTo>
                  <a:lnTo>
                    <a:pt x="13" y="5"/>
                  </a:lnTo>
                  <a:lnTo>
                    <a:pt x="11" y="15"/>
                  </a:lnTo>
                  <a:lnTo>
                    <a:pt x="11" y="25"/>
                  </a:lnTo>
                  <a:lnTo>
                    <a:pt x="10" y="35"/>
                  </a:lnTo>
                  <a:lnTo>
                    <a:pt x="10" y="44"/>
                  </a:lnTo>
                  <a:lnTo>
                    <a:pt x="9" y="54"/>
                  </a:lnTo>
                  <a:lnTo>
                    <a:pt x="7" y="63"/>
                  </a:lnTo>
                  <a:lnTo>
                    <a:pt x="7" y="72"/>
                  </a:lnTo>
                  <a:lnTo>
                    <a:pt x="7" y="82"/>
                  </a:lnTo>
                  <a:lnTo>
                    <a:pt x="6" y="90"/>
                  </a:lnTo>
                  <a:lnTo>
                    <a:pt x="5" y="98"/>
                  </a:lnTo>
                  <a:lnTo>
                    <a:pt x="3" y="106"/>
                  </a:lnTo>
                  <a:lnTo>
                    <a:pt x="3" y="116"/>
                  </a:lnTo>
                  <a:lnTo>
                    <a:pt x="2" y="125"/>
                  </a:lnTo>
                  <a:lnTo>
                    <a:pt x="2" y="133"/>
                  </a:lnTo>
                  <a:lnTo>
                    <a:pt x="2" y="141"/>
                  </a:lnTo>
                  <a:lnTo>
                    <a:pt x="2" y="151"/>
                  </a:lnTo>
                  <a:lnTo>
                    <a:pt x="2" y="157"/>
                  </a:lnTo>
                  <a:lnTo>
                    <a:pt x="2" y="165"/>
                  </a:lnTo>
                  <a:lnTo>
                    <a:pt x="2" y="172"/>
                  </a:lnTo>
                  <a:lnTo>
                    <a:pt x="2" y="180"/>
                  </a:lnTo>
                  <a:lnTo>
                    <a:pt x="0" y="187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0" y="214"/>
                  </a:lnTo>
                  <a:lnTo>
                    <a:pt x="0" y="221"/>
                  </a:lnTo>
                  <a:lnTo>
                    <a:pt x="0" y="227"/>
                  </a:lnTo>
                  <a:lnTo>
                    <a:pt x="0" y="233"/>
                  </a:lnTo>
                  <a:lnTo>
                    <a:pt x="0" y="239"/>
                  </a:lnTo>
                  <a:lnTo>
                    <a:pt x="2" y="245"/>
                  </a:lnTo>
                  <a:lnTo>
                    <a:pt x="2" y="251"/>
                  </a:lnTo>
                  <a:lnTo>
                    <a:pt x="2" y="258"/>
                  </a:lnTo>
                  <a:lnTo>
                    <a:pt x="2" y="266"/>
                  </a:lnTo>
                  <a:lnTo>
                    <a:pt x="2" y="277"/>
                  </a:lnTo>
                  <a:lnTo>
                    <a:pt x="3" y="286"/>
                  </a:lnTo>
                  <a:lnTo>
                    <a:pt x="5" y="297"/>
                  </a:lnTo>
                  <a:lnTo>
                    <a:pt x="5" y="304"/>
                  </a:lnTo>
                  <a:lnTo>
                    <a:pt x="7" y="312"/>
                  </a:lnTo>
                  <a:lnTo>
                    <a:pt x="7" y="320"/>
                  </a:lnTo>
                  <a:lnTo>
                    <a:pt x="11" y="327"/>
                  </a:lnTo>
                  <a:lnTo>
                    <a:pt x="11" y="332"/>
                  </a:lnTo>
                  <a:lnTo>
                    <a:pt x="14" y="339"/>
                  </a:lnTo>
                  <a:lnTo>
                    <a:pt x="17" y="343"/>
                  </a:lnTo>
                  <a:lnTo>
                    <a:pt x="19" y="348"/>
                  </a:lnTo>
                  <a:lnTo>
                    <a:pt x="25" y="355"/>
                  </a:lnTo>
                  <a:lnTo>
                    <a:pt x="33" y="360"/>
                  </a:lnTo>
                  <a:lnTo>
                    <a:pt x="34" y="362"/>
                  </a:lnTo>
                  <a:lnTo>
                    <a:pt x="40" y="365"/>
                  </a:lnTo>
                  <a:lnTo>
                    <a:pt x="46" y="366"/>
                  </a:lnTo>
                  <a:lnTo>
                    <a:pt x="54" y="370"/>
                  </a:lnTo>
                  <a:lnTo>
                    <a:pt x="58" y="370"/>
                  </a:lnTo>
                  <a:lnTo>
                    <a:pt x="64" y="373"/>
                  </a:lnTo>
                  <a:lnTo>
                    <a:pt x="69" y="374"/>
                  </a:lnTo>
                  <a:lnTo>
                    <a:pt x="76" y="375"/>
                  </a:lnTo>
                  <a:lnTo>
                    <a:pt x="83" y="377"/>
                  </a:lnTo>
                  <a:lnTo>
                    <a:pt x="88" y="378"/>
                  </a:lnTo>
                  <a:lnTo>
                    <a:pt x="96" y="379"/>
                  </a:lnTo>
                  <a:lnTo>
                    <a:pt x="104" y="382"/>
                  </a:lnTo>
                  <a:lnTo>
                    <a:pt x="112" y="383"/>
                  </a:lnTo>
                  <a:lnTo>
                    <a:pt x="120" y="383"/>
                  </a:lnTo>
                  <a:lnTo>
                    <a:pt x="130" y="385"/>
                  </a:lnTo>
                  <a:lnTo>
                    <a:pt x="139" y="387"/>
                  </a:lnTo>
                  <a:lnTo>
                    <a:pt x="149" y="387"/>
                  </a:lnTo>
                  <a:lnTo>
                    <a:pt x="158" y="389"/>
                  </a:lnTo>
                  <a:lnTo>
                    <a:pt x="169" y="389"/>
                  </a:lnTo>
                  <a:lnTo>
                    <a:pt x="180" y="391"/>
                  </a:lnTo>
                  <a:lnTo>
                    <a:pt x="185" y="391"/>
                  </a:lnTo>
                  <a:lnTo>
                    <a:pt x="190" y="391"/>
                  </a:lnTo>
                  <a:lnTo>
                    <a:pt x="197" y="391"/>
                  </a:lnTo>
                  <a:lnTo>
                    <a:pt x="202" y="391"/>
                  </a:lnTo>
                  <a:lnTo>
                    <a:pt x="209" y="391"/>
                  </a:lnTo>
                  <a:lnTo>
                    <a:pt x="215" y="393"/>
                  </a:lnTo>
                  <a:lnTo>
                    <a:pt x="221" y="393"/>
                  </a:lnTo>
                  <a:lnTo>
                    <a:pt x="228" y="394"/>
                  </a:lnTo>
                  <a:lnTo>
                    <a:pt x="233" y="394"/>
                  </a:lnTo>
                  <a:lnTo>
                    <a:pt x="240" y="394"/>
                  </a:lnTo>
                  <a:lnTo>
                    <a:pt x="247" y="394"/>
                  </a:lnTo>
                  <a:lnTo>
                    <a:pt x="254" y="394"/>
                  </a:lnTo>
                  <a:lnTo>
                    <a:pt x="260" y="394"/>
                  </a:lnTo>
                  <a:lnTo>
                    <a:pt x="267" y="394"/>
                  </a:lnTo>
                  <a:lnTo>
                    <a:pt x="274" y="394"/>
                  </a:lnTo>
                  <a:lnTo>
                    <a:pt x="282" y="395"/>
                  </a:lnTo>
                  <a:lnTo>
                    <a:pt x="291" y="394"/>
                  </a:lnTo>
                  <a:lnTo>
                    <a:pt x="301" y="394"/>
                  </a:lnTo>
                  <a:lnTo>
                    <a:pt x="310" y="394"/>
                  </a:lnTo>
                  <a:lnTo>
                    <a:pt x="320" y="394"/>
                  </a:lnTo>
                  <a:lnTo>
                    <a:pt x="329" y="393"/>
                  </a:lnTo>
                  <a:lnTo>
                    <a:pt x="338" y="393"/>
                  </a:lnTo>
                  <a:lnTo>
                    <a:pt x="348" y="393"/>
                  </a:lnTo>
                  <a:lnTo>
                    <a:pt x="357" y="393"/>
                  </a:lnTo>
                  <a:lnTo>
                    <a:pt x="364" y="391"/>
                  </a:lnTo>
                  <a:lnTo>
                    <a:pt x="373" y="391"/>
                  </a:lnTo>
                  <a:lnTo>
                    <a:pt x="380" y="391"/>
                  </a:lnTo>
                  <a:lnTo>
                    <a:pt x="390" y="391"/>
                  </a:lnTo>
                  <a:lnTo>
                    <a:pt x="396" y="391"/>
                  </a:lnTo>
                  <a:lnTo>
                    <a:pt x="406" y="391"/>
                  </a:lnTo>
                  <a:lnTo>
                    <a:pt x="414" y="391"/>
                  </a:lnTo>
                  <a:lnTo>
                    <a:pt x="422" y="391"/>
                  </a:lnTo>
                  <a:lnTo>
                    <a:pt x="427" y="390"/>
                  </a:lnTo>
                  <a:lnTo>
                    <a:pt x="435" y="390"/>
                  </a:lnTo>
                  <a:lnTo>
                    <a:pt x="442" y="389"/>
                  </a:lnTo>
                  <a:lnTo>
                    <a:pt x="450" y="389"/>
                  </a:lnTo>
                  <a:lnTo>
                    <a:pt x="455" y="387"/>
                  </a:lnTo>
                  <a:lnTo>
                    <a:pt x="464" y="387"/>
                  </a:lnTo>
                  <a:lnTo>
                    <a:pt x="470" y="387"/>
                  </a:lnTo>
                  <a:lnTo>
                    <a:pt x="477" y="387"/>
                  </a:lnTo>
                  <a:lnTo>
                    <a:pt x="482" y="386"/>
                  </a:lnTo>
                  <a:lnTo>
                    <a:pt x="489" y="386"/>
                  </a:lnTo>
                  <a:lnTo>
                    <a:pt x="495" y="385"/>
                  </a:lnTo>
                  <a:lnTo>
                    <a:pt x="501" y="385"/>
                  </a:lnTo>
                  <a:lnTo>
                    <a:pt x="507" y="383"/>
                  </a:lnTo>
                  <a:lnTo>
                    <a:pt x="512" y="383"/>
                  </a:lnTo>
                  <a:lnTo>
                    <a:pt x="519" y="383"/>
                  </a:lnTo>
                  <a:lnTo>
                    <a:pt x="525" y="383"/>
                  </a:lnTo>
                  <a:lnTo>
                    <a:pt x="534" y="382"/>
                  </a:lnTo>
                  <a:lnTo>
                    <a:pt x="543" y="381"/>
                  </a:lnTo>
                  <a:lnTo>
                    <a:pt x="552" y="378"/>
                  </a:lnTo>
                  <a:lnTo>
                    <a:pt x="562" y="378"/>
                  </a:lnTo>
                  <a:lnTo>
                    <a:pt x="570" y="375"/>
                  </a:lnTo>
                  <a:lnTo>
                    <a:pt x="578" y="374"/>
                  </a:lnTo>
                  <a:lnTo>
                    <a:pt x="583" y="374"/>
                  </a:lnTo>
                  <a:lnTo>
                    <a:pt x="591" y="373"/>
                  </a:lnTo>
                  <a:lnTo>
                    <a:pt x="597" y="370"/>
                  </a:lnTo>
                  <a:lnTo>
                    <a:pt x="601" y="369"/>
                  </a:lnTo>
                  <a:lnTo>
                    <a:pt x="605" y="366"/>
                  </a:lnTo>
                  <a:lnTo>
                    <a:pt x="610" y="365"/>
                  </a:lnTo>
                  <a:lnTo>
                    <a:pt x="616" y="360"/>
                  </a:lnTo>
                  <a:lnTo>
                    <a:pt x="621" y="358"/>
                  </a:lnTo>
                  <a:lnTo>
                    <a:pt x="622" y="352"/>
                  </a:lnTo>
                  <a:lnTo>
                    <a:pt x="624" y="347"/>
                  </a:lnTo>
                  <a:lnTo>
                    <a:pt x="625" y="340"/>
                  </a:lnTo>
                  <a:lnTo>
                    <a:pt x="628" y="334"/>
                  </a:lnTo>
                  <a:lnTo>
                    <a:pt x="628" y="324"/>
                  </a:lnTo>
                  <a:lnTo>
                    <a:pt x="629" y="315"/>
                  </a:lnTo>
                  <a:lnTo>
                    <a:pt x="629" y="304"/>
                  </a:lnTo>
                  <a:lnTo>
                    <a:pt x="632" y="295"/>
                  </a:lnTo>
                  <a:lnTo>
                    <a:pt x="632" y="288"/>
                  </a:lnTo>
                  <a:lnTo>
                    <a:pt x="632" y="281"/>
                  </a:lnTo>
                  <a:lnTo>
                    <a:pt x="632" y="276"/>
                  </a:lnTo>
                  <a:lnTo>
                    <a:pt x="632" y="269"/>
                  </a:lnTo>
                  <a:lnTo>
                    <a:pt x="632" y="262"/>
                  </a:lnTo>
                  <a:lnTo>
                    <a:pt x="632" y="257"/>
                  </a:lnTo>
                  <a:lnTo>
                    <a:pt x="632" y="250"/>
                  </a:lnTo>
                  <a:lnTo>
                    <a:pt x="632" y="245"/>
                  </a:lnTo>
                  <a:lnTo>
                    <a:pt x="632" y="237"/>
                  </a:lnTo>
                  <a:lnTo>
                    <a:pt x="632" y="231"/>
                  </a:lnTo>
                  <a:lnTo>
                    <a:pt x="632" y="223"/>
                  </a:lnTo>
                  <a:lnTo>
                    <a:pt x="632" y="218"/>
                  </a:lnTo>
                  <a:lnTo>
                    <a:pt x="632" y="210"/>
                  </a:lnTo>
                  <a:lnTo>
                    <a:pt x="632" y="204"/>
                  </a:lnTo>
                  <a:lnTo>
                    <a:pt x="632" y="196"/>
                  </a:lnTo>
                  <a:lnTo>
                    <a:pt x="633" y="191"/>
                  </a:lnTo>
                  <a:lnTo>
                    <a:pt x="632" y="183"/>
                  </a:lnTo>
                  <a:lnTo>
                    <a:pt x="632" y="176"/>
                  </a:lnTo>
                  <a:lnTo>
                    <a:pt x="632" y="169"/>
                  </a:lnTo>
                  <a:lnTo>
                    <a:pt x="632" y="163"/>
                  </a:lnTo>
                  <a:lnTo>
                    <a:pt x="632" y="156"/>
                  </a:lnTo>
                  <a:lnTo>
                    <a:pt x="632" y="148"/>
                  </a:lnTo>
                  <a:lnTo>
                    <a:pt x="632" y="141"/>
                  </a:lnTo>
                  <a:lnTo>
                    <a:pt x="632" y="134"/>
                  </a:lnTo>
                  <a:lnTo>
                    <a:pt x="630" y="128"/>
                  </a:lnTo>
                  <a:lnTo>
                    <a:pt x="630" y="121"/>
                  </a:lnTo>
                  <a:lnTo>
                    <a:pt x="630" y="116"/>
                  </a:lnTo>
                  <a:lnTo>
                    <a:pt x="630" y="109"/>
                  </a:lnTo>
                  <a:lnTo>
                    <a:pt x="629" y="102"/>
                  </a:lnTo>
                  <a:lnTo>
                    <a:pt x="629" y="97"/>
                  </a:lnTo>
                  <a:lnTo>
                    <a:pt x="629" y="90"/>
                  </a:lnTo>
                  <a:lnTo>
                    <a:pt x="629" y="85"/>
                  </a:lnTo>
                  <a:lnTo>
                    <a:pt x="628" y="79"/>
                  </a:lnTo>
                  <a:lnTo>
                    <a:pt x="628" y="72"/>
                  </a:lnTo>
                  <a:lnTo>
                    <a:pt x="628" y="67"/>
                  </a:lnTo>
                  <a:lnTo>
                    <a:pt x="628" y="62"/>
                  </a:lnTo>
                  <a:lnTo>
                    <a:pt x="628" y="52"/>
                  </a:lnTo>
                  <a:lnTo>
                    <a:pt x="628" y="44"/>
                  </a:lnTo>
                  <a:lnTo>
                    <a:pt x="626" y="35"/>
                  </a:lnTo>
                  <a:lnTo>
                    <a:pt x="626" y="28"/>
                  </a:lnTo>
                  <a:lnTo>
                    <a:pt x="626" y="21"/>
                  </a:lnTo>
                  <a:lnTo>
                    <a:pt x="626" y="17"/>
                  </a:lnTo>
                  <a:lnTo>
                    <a:pt x="626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88"/>
            <p:cNvSpPr>
              <a:spLocks/>
            </p:cNvSpPr>
            <p:nvPr/>
          </p:nvSpPr>
          <p:spPr bwMode="auto">
            <a:xfrm>
              <a:off x="7259649" y="854055"/>
              <a:ext cx="493712" cy="87313"/>
            </a:xfrm>
            <a:custGeom>
              <a:avLst/>
              <a:gdLst/>
              <a:ahLst/>
              <a:cxnLst>
                <a:cxn ang="0">
                  <a:pos x="550" y="15"/>
                </a:cxn>
                <a:cxn ang="0">
                  <a:pos x="515" y="11"/>
                </a:cxn>
                <a:cxn ang="0">
                  <a:pos x="487" y="10"/>
                </a:cxn>
                <a:cxn ang="0">
                  <a:pos x="462" y="9"/>
                </a:cxn>
                <a:cxn ang="0">
                  <a:pos x="435" y="6"/>
                </a:cxn>
                <a:cxn ang="0">
                  <a:pos x="406" y="6"/>
                </a:cxn>
                <a:cxn ang="0">
                  <a:pos x="377" y="3"/>
                </a:cxn>
                <a:cxn ang="0">
                  <a:pos x="346" y="2"/>
                </a:cxn>
                <a:cxn ang="0">
                  <a:pos x="315" y="0"/>
                </a:cxn>
                <a:cxn ang="0">
                  <a:pos x="284" y="0"/>
                </a:cxn>
                <a:cxn ang="0">
                  <a:pos x="254" y="0"/>
                </a:cxn>
                <a:cxn ang="0">
                  <a:pos x="225" y="0"/>
                </a:cxn>
                <a:cxn ang="0">
                  <a:pos x="198" y="0"/>
                </a:cxn>
                <a:cxn ang="0">
                  <a:pos x="174" y="0"/>
                </a:cxn>
                <a:cxn ang="0">
                  <a:pos x="149" y="0"/>
                </a:cxn>
                <a:cxn ang="0">
                  <a:pos x="128" y="0"/>
                </a:cxn>
                <a:cxn ang="0">
                  <a:pos x="95" y="5"/>
                </a:cxn>
                <a:cxn ang="0">
                  <a:pos x="67" y="10"/>
                </a:cxn>
                <a:cxn ang="0">
                  <a:pos x="46" y="18"/>
                </a:cxn>
                <a:cxn ang="0">
                  <a:pos x="19" y="37"/>
                </a:cxn>
                <a:cxn ang="0">
                  <a:pos x="3" y="70"/>
                </a:cxn>
                <a:cxn ang="0">
                  <a:pos x="27" y="73"/>
                </a:cxn>
                <a:cxn ang="0">
                  <a:pos x="42" y="50"/>
                </a:cxn>
                <a:cxn ang="0">
                  <a:pos x="70" y="34"/>
                </a:cxn>
                <a:cxn ang="0">
                  <a:pos x="94" y="30"/>
                </a:cxn>
                <a:cxn ang="0">
                  <a:pos x="126" y="26"/>
                </a:cxn>
                <a:cxn ang="0">
                  <a:pos x="156" y="25"/>
                </a:cxn>
                <a:cxn ang="0">
                  <a:pos x="180" y="23"/>
                </a:cxn>
                <a:cxn ang="0">
                  <a:pos x="206" y="23"/>
                </a:cxn>
                <a:cxn ang="0">
                  <a:pos x="234" y="23"/>
                </a:cxn>
                <a:cxn ang="0">
                  <a:pos x="264" y="23"/>
                </a:cxn>
                <a:cxn ang="0">
                  <a:pos x="293" y="23"/>
                </a:cxn>
                <a:cxn ang="0">
                  <a:pos x="324" y="25"/>
                </a:cxn>
                <a:cxn ang="0">
                  <a:pos x="354" y="26"/>
                </a:cxn>
                <a:cxn ang="0">
                  <a:pos x="385" y="27"/>
                </a:cxn>
                <a:cxn ang="0">
                  <a:pos x="413" y="29"/>
                </a:cxn>
                <a:cxn ang="0">
                  <a:pos x="441" y="31"/>
                </a:cxn>
                <a:cxn ang="0">
                  <a:pos x="468" y="31"/>
                </a:cxn>
                <a:cxn ang="0">
                  <a:pos x="493" y="34"/>
                </a:cxn>
                <a:cxn ang="0">
                  <a:pos x="522" y="37"/>
                </a:cxn>
                <a:cxn ang="0">
                  <a:pos x="550" y="41"/>
                </a:cxn>
                <a:cxn ang="0">
                  <a:pos x="573" y="50"/>
                </a:cxn>
                <a:cxn ang="0">
                  <a:pos x="592" y="91"/>
                </a:cxn>
                <a:cxn ang="0">
                  <a:pos x="620" y="103"/>
                </a:cxn>
                <a:cxn ang="0">
                  <a:pos x="615" y="83"/>
                </a:cxn>
                <a:cxn ang="0">
                  <a:pos x="604" y="54"/>
                </a:cxn>
                <a:cxn ang="0">
                  <a:pos x="584" y="30"/>
                </a:cxn>
                <a:cxn ang="0">
                  <a:pos x="567" y="19"/>
                </a:cxn>
              </a:cxnLst>
              <a:rect l="0" t="0" r="r" b="b"/>
              <a:pathLst>
                <a:path w="622" h="111">
                  <a:moveTo>
                    <a:pt x="567" y="19"/>
                  </a:moveTo>
                  <a:lnTo>
                    <a:pt x="561" y="18"/>
                  </a:lnTo>
                  <a:lnTo>
                    <a:pt x="556" y="17"/>
                  </a:lnTo>
                  <a:lnTo>
                    <a:pt x="550" y="15"/>
                  </a:lnTo>
                  <a:lnTo>
                    <a:pt x="544" y="15"/>
                  </a:lnTo>
                  <a:lnTo>
                    <a:pt x="534" y="14"/>
                  </a:lnTo>
                  <a:lnTo>
                    <a:pt x="526" y="13"/>
                  </a:lnTo>
                  <a:lnTo>
                    <a:pt x="515" y="11"/>
                  </a:lnTo>
                  <a:lnTo>
                    <a:pt x="506" y="11"/>
                  </a:lnTo>
                  <a:lnTo>
                    <a:pt x="499" y="10"/>
                  </a:lnTo>
                  <a:lnTo>
                    <a:pt x="494" y="10"/>
                  </a:lnTo>
                  <a:lnTo>
                    <a:pt x="487" y="10"/>
                  </a:lnTo>
                  <a:lnTo>
                    <a:pt x="482" y="10"/>
                  </a:lnTo>
                  <a:lnTo>
                    <a:pt x="475" y="9"/>
                  </a:lnTo>
                  <a:lnTo>
                    <a:pt x="468" y="9"/>
                  </a:lnTo>
                  <a:lnTo>
                    <a:pt x="462" y="9"/>
                  </a:lnTo>
                  <a:lnTo>
                    <a:pt x="456" y="9"/>
                  </a:lnTo>
                  <a:lnTo>
                    <a:pt x="450" y="7"/>
                  </a:lnTo>
                  <a:lnTo>
                    <a:pt x="441" y="7"/>
                  </a:lnTo>
                  <a:lnTo>
                    <a:pt x="435" y="6"/>
                  </a:lnTo>
                  <a:lnTo>
                    <a:pt x="428" y="6"/>
                  </a:lnTo>
                  <a:lnTo>
                    <a:pt x="421" y="6"/>
                  </a:lnTo>
                  <a:lnTo>
                    <a:pt x="413" y="6"/>
                  </a:lnTo>
                  <a:lnTo>
                    <a:pt x="406" y="6"/>
                  </a:lnTo>
                  <a:lnTo>
                    <a:pt x="401" y="6"/>
                  </a:lnTo>
                  <a:lnTo>
                    <a:pt x="392" y="5"/>
                  </a:lnTo>
                  <a:lnTo>
                    <a:pt x="385" y="5"/>
                  </a:lnTo>
                  <a:lnTo>
                    <a:pt x="377" y="3"/>
                  </a:lnTo>
                  <a:lnTo>
                    <a:pt x="369" y="3"/>
                  </a:lnTo>
                  <a:lnTo>
                    <a:pt x="361" y="2"/>
                  </a:lnTo>
                  <a:lnTo>
                    <a:pt x="354" y="2"/>
                  </a:lnTo>
                  <a:lnTo>
                    <a:pt x="346" y="2"/>
                  </a:lnTo>
                  <a:lnTo>
                    <a:pt x="338" y="2"/>
                  </a:lnTo>
                  <a:lnTo>
                    <a:pt x="330" y="0"/>
                  </a:lnTo>
                  <a:lnTo>
                    <a:pt x="323" y="0"/>
                  </a:lnTo>
                  <a:lnTo>
                    <a:pt x="315" y="0"/>
                  </a:lnTo>
                  <a:lnTo>
                    <a:pt x="307" y="0"/>
                  </a:lnTo>
                  <a:lnTo>
                    <a:pt x="299" y="0"/>
                  </a:lnTo>
                  <a:lnTo>
                    <a:pt x="292" y="0"/>
                  </a:lnTo>
                  <a:lnTo>
                    <a:pt x="284" y="0"/>
                  </a:lnTo>
                  <a:lnTo>
                    <a:pt x="277" y="0"/>
                  </a:lnTo>
                  <a:lnTo>
                    <a:pt x="269" y="0"/>
                  </a:lnTo>
                  <a:lnTo>
                    <a:pt x="262" y="0"/>
                  </a:lnTo>
                  <a:lnTo>
                    <a:pt x="254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1" y="0"/>
                  </a:lnTo>
                  <a:lnTo>
                    <a:pt x="225" y="0"/>
                  </a:lnTo>
                  <a:lnTo>
                    <a:pt x="218" y="0"/>
                  </a:lnTo>
                  <a:lnTo>
                    <a:pt x="211" y="0"/>
                  </a:lnTo>
                  <a:lnTo>
                    <a:pt x="205" y="0"/>
                  </a:lnTo>
                  <a:lnTo>
                    <a:pt x="198" y="0"/>
                  </a:lnTo>
                  <a:lnTo>
                    <a:pt x="192" y="0"/>
                  </a:lnTo>
                  <a:lnTo>
                    <a:pt x="186" y="0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68" y="0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49" y="0"/>
                  </a:lnTo>
                  <a:lnTo>
                    <a:pt x="144" y="0"/>
                  </a:lnTo>
                  <a:lnTo>
                    <a:pt x="139" y="0"/>
                  </a:lnTo>
                  <a:lnTo>
                    <a:pt x="133" y="0"/>
                  </a:lnTo>
                  <a:lnTo>
                    <a:pt x="128" y="0"/>
                  </a:lnTo>
                  <a:lnTo>
                    <a:pt x="124" y="2"/>
                  </a:lnTo>
                  <a:lnTo>
                    <a:pt x="113" y="2"/>
                  </a:lnTo>
                  <a:lnTo>
                    <a:pt x="104" y="3"/>
                  </a:lnTo>
                  <a:lnTo>
                    <a:pt x="95" y="5"/>
                  </a:lnTo>
                  <a:lnTo>
                    <a:pt x="89" y="6"/>
                  </a:lnTo>
                  <a:lnTo>
                    <a:pt x="81" y="6"/>
                  </a:lnTo>
                  <a:lnTo>
                    <a:pt x="73" y="9"/>
                  </a:lnTo>
                  <a:lnTo>
                    <a:pt x="67" y="10"/>
                  </a:lnTo>
                  <a:lnTo>
                    <a:pt x="62" y="11"/>
                  </a:lnTo>
                  <a:lnTo>
                    <a:pt x="55" y="14"/>
                  </a:lnTo>
                  <a:lnTo>
                    <a:pt x="50" y="15"/>
                  </a:lnTo>
                  <a:lnTo>
                    <a:pt x="46" y="18"/>
                  </a:lnTo>
                  <a:lnTo>
                    <a:pt x="42" y="21"/>
                  </a:lnTo>
                  <a:lnTo>
                    <a:pt x="32" y="25"/>
                  </a:lnTo>
                  <a:lnTo>
                    <a:pt x="25" y="31"/>
                  </a:lnTo>
                  <a:lnTo>
                    <a:pt x="19" y="37"/>
                  </a:lnTo>
                  <a:lnTo>
                    <a:pt x="15" y="45"/>
                  </a:lnTo>
                  <a:lnTo>
                    <a:pt x="9" y="52"/>
                  </a:lnTo>
                  <a:lnTo>
                    <a:pt x="5" y="61"/>
                  </a:lnTo>
                  <a:lnTo>
                    <a:pt x="3" y="70"/>
                  </a:lnTo>
                  <a:lnTo>
                    <a:pt x="0" y="81"/>
                  </a:lnTo>
                  <a:lnTo>
                    <a:pt x="21" y="91"/>
                  </a:lnTo>
                  <a:lnTo>
                    <a:pt x="24" y="81"/>
                  </a:lnTo>
                  <a:lnTo>
                    <a:pt x="27" y="73"/>
                  </a:lnTo>
                  <a:lnTo>
                    <a:pt x="30" y="66"/>
                  </a:lnTo>
                  <a:lnTo>
                    <a:pt x="32" y="61"/>
                  </a:lnTo>
                  <a:lnTo>
                    <a:pt x="36" y="54"/>
                  </a:lnTo>
                  <a:lnTo>
                    <a:pt x="42" y="50"/>
                  </a:lnTo>
                  <a:lnTo>
                    <a:pt x="46" y="45"/>
                  </a:lnTo>
                  <a:lnTo>
                    <a:pt x="54" y="41"/>
                  </a:lnTo>
                  <a:lnTo>
                    <a:pt x="60" y="37"/>
                  </a:lnTo>
                  <a:lnTo>
                    <a:pt x="70" y="34"/>
                  </a:lnTo>
                  <a:lnTo>
                    <a:pt x="75" y="31"/>
                  </a:lnTo>
                  <a:lnTo>
                    <a:pt x="81" y="31"/>
                  </a:lnTo>
                  <a:lnTo>
                    <a:pt x="87" y="30"/>
                  </a:lnTo>
                  <a:lnTo>
                    <a:pt x="94" y="30"/>
                  </a:lnTo>
                  <a:lnTo>
                    <a:pt x="101" y="27"/>
                  </a:lnTo>
                  <a:lnTo>
                    <a:pt x="109" y="27"/>
                  </a:lnTo>
                  <a:lnTo>
                    <a:pt x="117" y="26"/>
                  </a:lnTo>
                  <a:lnTo>
                    <a:pt x="126" y="26"/>
                  </a:lnTo>
                  <a:lnTo>
                    <a:pt x="136" y="25"/>
                  </a:lnTo>
                  <a:lnTo>
                    <a:pt x="147" y="25"/>
                  </a:lnTo>
                  <a:lnTo>
                    <a:pt x="151" y="25"/>
                  </a:lnTo>
                  <a:lnTo>
                    <a:pt x="156" y="25"/>
                  </a:lnTo>
                  <a:lnTo>
                    <a:pt x="163" y="25"/>
                  </a:lnTo>
                  <a:lnTo>
                    <a:pt x="170" y="25"/>
                  </a:lnTo>
                  <a:lnTo>
                    <a:pt x="174" y="23"/>
                  </a:lnTo>
                  <a:lnTo>
                    <a:pt x="180" y="23"/>
                  </a:lnTo>
                  <a:lnTo>
                    <a:pt x="187" y="23"/>
                  </a:lnTo>
                  <a:lnTo>
                    <a:pt x="192" y="23"/>
                  </a:lnTo>
                  <a:lnTo>
                    <a:pt x="199" y="23"/>
                  </a:lnTo>
                  <a:lnTo>
                    <a:pt x="206" y="23"/>
                  </a:lnTo>
                  <a:lnTo>
                    <a:pt x="214" y="23"/>
                  </a:lnTo>
                  <a:lnTo>
                    <a:pt x="221" y="23"/>
                  </a:lnTo>
                  <a:lnTo>
                    <a:pt x="227" y="23"/>
                  </a:lnTo>
                  <a:lnTo>
                    <a:pt x="234" y="23"/>
                  </a:lnTo>
                  <a:lnTo>
                    <a:pt x="241" y="23"/>
                  </a:lnTo>
                  <a:lnTo>
                    <a:pt x="249" y="23"/>
                  </a:lnTo>
                  <a:lnTo>
                    <a:pt x="256" y="23"/>
                  </a:lnTo>
                  <a:lnTo>
                    <a:pt x="264" y="23"/>
                  </a:lnTo>
                  <a:lnTo>
                    <a:pt x="272" y="23"/>
                  </a:lnTo>
                  <a:lnTo>
                    <a:pt x="280" y="23"/>
                  </a:lnTo>
                  <a:lnTo>
                    <a:pt x="285" y="23"/>
                  </a:lnTo>
                  <a:lnTo>
                    <a:pt x="293" y="23"/>
                  </a:lnTo>
                  <a:lnTo>
                    <a:pt x="301" y="23"/>
                  </a:lnTo>
                  <a:lnTo>
                    <a:pt x="310" y="23"/>
                  </a:lnTo>
                  <a:lnTo>
                    <a:pt x="316" y="23"/>
                  </a:lnTo>
                  <a:lnTo>
                    <a:pt x="324" y="25"/>
                  </a:lnTo>
                  <a:lnTo>
                    <a:pt x="331" y="25"/>
                  </a:lnTo>
                  <a:lnTo>
                    <a:pt x="339" y="26"/>
                  </a:lnTo>
                  <a:lnTo>
                    <a:pt x="347" y="26"/>
                  </a:lnTo>
                  <a:lnTo>
                    <a:pt x="354" y="26"/>
                  </a:lnTo>
                  <a:lnTo>
                    <a:pt x="361" y="26"/>
                  </a:lnTo>
                  <a:lnTo>
                    <a:pt x="369" y="27"/>
                  </a:lnTo>
                  <a:lnTo>
                    <a:pt x="377" y="27"/>
                  </a:lnTo>
                  <a:lnTo>
                    <a:pt x="385" y="27"/>
                  </a:lnTo>
                  <a:lnTo>
                    <a:pt x="392" y="27"/>
                  </a:lnTo>
                  <a:lnTo>
                    <a:pt x="401" y="29"/>
                  </a:lnTo>
                  <a:lnTo>
                    <a:pt x="406" y="29"/>
                  </a:lnTo>
                  <a:lnTo>
                    <a:pt x="413" y="29"/>
                  </a:lnTo>
                  <a:lnTo>
                    <a:pt x="421" y="29"/>
                  </a:lnTo>
                  <a:lnTo>
                    <a:pt x="428" y="30"/>
                  </a:lnTo>
                  <a:lnTo>
                    <a:pt x="435" y="30"/>
                  </a:lnTo>
                  <a:lnTo>
                    <a:pt x="441" y="31"/>
                  </a:lnTo>
                  <a:lnTo>
                    <a:pt x="450" y="31"/>
                  </a:lnTo>
                  <a:lnTo>
                    <a:pt x="456" y="31"/>
                  </a:lnTo>
                  <a:lnTo>
                    <a:pt x="462" y="31"/>
                  </a:lnTo>
                  <a:lnTo>
                    <a:pt x="468" y="31"/>
                  </a:lnTo>
                  <a:lnTo>
                    <a:pt x="475" y="31"/>
                  </a:lnTo>
                  <a:lnTo>
                    <a:pt x="480" y="33"/>
                  </a:lnTo>
                  <a:lnTo>
                    <a:pt x="486" y="33"/>
                  </a:lnTo>
                  <a:lnTo>
                    <a:pt x="493" y="34"/>
                  </a:lnTo>
                  <a:lnTo>
                    <a:pt x="498" y="34"/>
                  </a:lnTo>
                  <a:lnTo>
                    <a:pt x="503" y="35"/>
                  </a:lnTo>
                  <a:lnTo>
                    <a:pt x="513" y="35"/>
                  </a:lnTo>
                  <a:lnTo>
                    <a:pt x="522" y="37"/>
                  </a:lnTo>
                  <a:lnTo>
                    <a:pt x="530" y="37"/>
                  </a:lnTo>
                  <a:lnTo>
                    <a:pt x="538" y="38"/>
                  </a:lnTo>
                  <a:lnTo>
                    <a:pt x="545" y="38"/>
                  </a:lnTo>
                  <a:lnTo>
                    <a:pt x="550" y="41"/>
                  </a:lnTo>
                  <a:lnTo>
                    <a:pt x="556" y="41"/>
                  </a:lnTo>
                  <a:lnTo>
                    <a:pt x="560" y="42"/>
                  </a:lnTo>
                  <a:lnTo>
                    <a:pt x="567" y="45"/>
                  </a:lnTo>
                  <a:lnTo>
                    <a:pt x="573" y="50"/>
                  </a:lnTo>
                  <a:lnTo>
                    <a:pt x="577" y="58"/>
                  </a:lnTo>
                  <a:lnTo>
                    <a:pt x="584" y="69"/>
                  </a:lnTo>
                  <a:lnTo>
                    <a:pt x="588" y="79"/>
                  </a:lnTo>
                  <a:lnTo>
                    <a:pt x="592" y="91"/>
                  </a:lnTo>
                  <a:lnTo>
                    <a:pt x="595" y="100"/>
                  </a:lnTo>
                  <a:lnTo>
                    <a:pt x="599" y="111"/>
                  </a:lnTo>
                  <a:lnTo>
                    <a:pt x="622" y="107"/>
                  </a:lnTo>
                  <a:lnTo>
                    <a:pt x="620" y="103"/>
                  </a:lnTo>
                  <a:lnTo>
                    <a:pt x="619" y="100"/>
                  </a:lnTo>
                  <a:lnTo>
                    <a:pt x="618" y="95"/>
                  </a:lnTo>
                  <a:lnTo>
                    <a:pt x="618" y="91"/>
                  </a:lnTo>
                  <a:lnTo>
                    <a:pt x="615" y="83"/>
                  </a:lnTo>
                  <a:lnTo>
                    <a:pt x="614" y="77"/>
                  </a:lnTo>
                  <a:lnTo>
                    <a:pt x="610" y="69"/>
                  </a:lnTo>
                  <a:lnTo>
                    <a:pt x="608" y="62"/>
                  </a:lnTo>
                  <a:lnTo>
                    <a:pt x="604" y="54"/>
                  </a:lnTo>
                  <a:lnTo>
                    <a:pt x="600" y="49"/>
                  </a:lnTo>
                  <a:lnTo>
                    <a:pt x="595" y="41"/>
                  </a:lnTo>
                  <a:lnTo>
                    <a:pt x="591" y="37"/>
                  </a:lnTo>
                  <a:lnTo>
                    <a:pt x="584" y="30"/>
                  </a:lnTo>
                  <a:lnTo>
                    <a:pt x="579" y="25"/>
                  </a:lnTo>
                  <a:lnTo>
                    <a:pt x="573" y="22"/>
                  </a:lnTo>
                  <a:lnTo>
                    <a:pt x="567" y="19"/>
                  </a:lnTo>
                  <a:lnTo>
                    <a:pt x="567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89"/>
            <p:cNvSpPr>
              <a:spLocks/>
            </p:cNvSpPr>
            <p:nvPr/>
          </p:nvSpPr>
          <p:spPr bwMode="auto">
            <a:xfrm>
              <a:off x="7269174" y="1023917"/>
              <a:ext cx="474662" cy="23813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75" y="0"/>
                </a:cxn>
                <a:cxn ang="0">
                  <a:pos x="555" y="0"/>
                </a:cxn>
                <a:cxn ang="0">
                  <a:pos x="529" y="2"/>
                </a:cxn>
                <a:cxn ang="0">
                  <a:pos x="499" y="5"/>
                </a:cxn>
                <a:cxn ang="0">
                  <a:pos x="482" y="5"/>
                </a:cxn>
                <a:cxn ang="0">
                  <a:pos x="463" y="5"/>
                </a:cxn>
                <a:cxn ang="0">
                  <a:pos x="446" y="6"/>
                </a:cxn>
                <a:cxn ang="0">
                  <a:pos x="425" y="6"/>
                </a:cxn>
                <a:cxn ang="0">
                  <a:pos x="405" y="6"/>
                </a:cxn>
                <a:cxn ang="0">
                  <a:pos x="384" y="6"/>
                </a:cxn>
                <a:cxn ang="0">
                  <a:pos x="361" y="6"/>
                </a:cxn>
                <a:cxn ang="0">
                  <a:pos x="341" y="7"/>
                </a:cxn>
                <a:cxn ang="0">
                  <a:pos x="318" y="7"/>
                </a:cxn>
                <a:cxn ang="0">
                  <a:pos x="295" y="7"/>
                </a:cxn>
                <a:cxn ang="0">
                  <a:pos x="269" y="7"/>
                </a:cxn>
                <a:cxn ang="0">
                  <a:pos x="241" y="7"/>
                </a:cxn>
                <a:cxn ang="0">
                  <a:pos x="211" y="7"/>
                </a:cxn>
                <a:cxn ang="0">
                  <a:pos x="183" y="6"/>
                </a:cxn>
                <a:cxn ang="0">
                  <a:pos x="153" y="6"/>
                </a:cxn>
                <a:cxn ang="0">
                  <a:pos x="127" y="6"/>
                </a:cxn>
                <a:cxn ang="0">
                  <a:pos x="98" y="3"/>
                </a:cxn>
                <a:cxn ang="0">
                  <a:pos x="71" y="2"/>
                </a:cxn>
                <a:cxn ang="0">
                  <a:pos x="47" y="0"/>
                </a:cxn>
                <a:cxn ang="0">
                  <a:pos x="26" y="0"/>
                </a:cxn>
                <a:cxn ang="0">
                  <a:pos x="7" y="0"/>
                </a:cxn>
                <a:cxn ang="0">
                  <a:pos x="5" y="23"/>
                </a:cxn>
                <a:cxn ang="0">
                  <a:pos x="26" y="25"/>
                </a:cxn>
                <a:cxn ang="0">
                  <a:pos x="47" y="25"/>
                </a:cxn>
                <a:cxn ang="0">
                  <a:pos x="71" y="26"/>
                </a:cxn>
                <a:cxn ang="0">
                  <a:pos x="98" y="27"/>
                </a:cxn>
                <a:cxn ang="0">
                  <a:pos x="127" y="29"/>
                </a:cxn>
                <a:cxn ang="0">
                  <a:pos x="153" y="29"/>
                </a:cxn>
                <a:cxn ang="0">
                  <a:pos x="183" y="30"/>
                </a:cxn>
                <a:cxn ang="0">
                  <a:pos x="211" y="31"/>
                </a:cxn>
                <a:cxn ang="0">
                  <a:pos x="241" y="31"/>
                </a:cxn>
                <a:cxn ang="0">
                  <a:pos x="269" y="31"/>
                </a:cxn>
                <a:cxn ang="0">
                  <a:pos x="295" y="31"/>
                </a:cxn>
                <a:cxn ang="0">
                  <a:pos x="318" y="31"/>
                </a:cxn>
                <a:cxn ang="0">
                  <a:pos x="341" y="31"/>
                </a:cxn>
                <a:cxn ang="0">
                  <a:pos x="361" y="30"/>
                </a:cxn>
                <a:cxn ang="0">
                  <a:pos x="384" y="30"/>
                </a:cxn>
                <a:cxn ang="0">
                  <a:pos x="405" y="29"/>
                </a:cxn>
                <a:cxn ang="0">
                  <a:pos x="427" y="29"/>
                </a:cxn>
                <a:cxn ang="0">
                  <a:pos x="446" y="29"/>
                </a:cxn>
                <a:cxn ang="0">
                  <a:pos x="464" y="27"/>
                </a:cxn>
                <a:cxn ang="0">
                  <a:pos x="482" y="27"/>
                </a:cxn>
                <a:cxn ang="0">
                  <a:pos x="501" y="27"/>
                </a:cxn>
                <a:cxn ang="0">
                  <a:pos x="530" y="26"/>
                </a:cxn>
                <a:cxn ang="0">
                  <a:pos x="556" y="25"/>
                </a:cxn>
                <a:cxn ang="0">
                  <a:pos x="576" y="23"/>
                </a:cxn>
                <a:cxn ang="0">
                  <a:pos x="590" y="23"/>
                </a:cxn>
                <a:cxn ang="0">
                  <a:pos x="596" y="0"/>
                </a:cxn>
              </a:cxnLst>
              <a:rect l="0" t="0" r="r" b="b"/>
              <a:pathLst>
                <a:path w="598" h="31">
                  <a:moveTo>
                    <a:pt x="596" y="0"/>
                  </a:moveTo>
                  <a:lnTo>
                    <a:pt x="594" y="0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80" y="0"/>
                  </a:lnTo>
                  <a:lnTo>
                    <a:pt x="575" y="0"/>
                  </a:lnTo>
                  <a:lnTo>
                    <a:pt x="569" y="0"/>
                  </a:lnTo>
                  <a:lnTo>
                    <a:pt x="561" y="0"/>
                  </a:lnTo>
                  <a:lnTo>
                    <a:pt x="555" y="0"/>
                  </a:lnTo>
                  <a:lnTo>
                    <a:pt x="547" y="0"/>
                  </a:lnTo>
                  <a:lnTo>
                    <a:pt x="538" y="2"/>
                  </a:lnTo>
                  <a:lnTo>
                    <a:pt x="529" y="2"/>
                  </a:lnTo>
                  <a:lnTo>
                    <a:pt x="520" y="3"/>
                  </a:lnTo>
                  <a:lnTo>
                    <a:pt x="509" y="3"/>
                  </a:lnTo>
                  <a:lnTo>
                    <a:pt x="499" y="5"/>
                  </a:lnTo>
                  <a:lnTo>
                    <a:pt x="494" y="5"/>
                  </a:lnTo>
                  <a:lnTo>
                    <a:pt x="487" y="5"/>
                  </a:lnTo>
                  <a:lnTo>
                    <a:pt x="482" y="5"/>
                  </a:lnTo>
                  <a:lnTo>
                    <a:pt x="477" y="5"/>
                  </a:lnTo>
                  <a:lnTo>
                    <a:pt x="470" y="5"/>
                  </a:lnTo>
                  <a:lnTo>
                    <a:pt x="463" y="5"/>
                  </a:lnTo>
                  <a:lnTo>
                    <a:pt x="458" y="5"/>
                  </a:lnTo>
                  <a:lnTo>
                    <a:pt x="452" y="6"/>
                  </a:lnTo>
                  <a:lnTo>
                    <a:pt x="446" y="6"/>
                  </a:lnTo>
                  <a:lnTo>
                    <a:pt x="439" y="6"/>
                  </a:lnTo>
                  <a:lnTo>
                    <a:pt x="432" y="6"/>
                  </a:lnTo>
                  <a:lnTo>
                    <a:pt x="425" y="6"/>
                  </a:lnTo>
                  <a:lnTo>
                    <a:pt x="419" y="6"/>
                  </a:lnTo>
                  <a:lnTo>
                    <a:pt x="412" y="6"/>
                  </a:lnTo>
                  <a:lnTo>
                    <a:pt x="405" y="6"/>
                  </a:lnTo>
                  <a:lnTo>
                    <a:pt x="398" y="6"/>
                  </a:lnTo>
                  <a:lnTo>
                    <a:pt x="390" y="6"/>
                  </a:lnTo>
                  <a:lnTo>
                    <a:pt x="384" y="6"/>
                  </a:lnTo>
                  <a:lnTo>
                    <a:pt x="376" y="6"/>
                  </a:lnTo>
                  <a:lnTo>
                    <a:pt x="370" y="6"/>
                  </a:lnTo>
                  <a:lnTo>
                    <a:pt x="361" y="6"/>
                  </a:lnTo>
                  <a:lnTo>
                    <a:pt x="355" y="6"/>
                  </a:lnTo>
                  <a:lnTo>
                    <a:pt x="347" y="6"/>
                  </a:lnTo>
                  <a:lnTo>
                    <a:pt x="341" y="7"/>
                  </a:lnTo>
                  <a:lnTo>
                    <a:pt x="333" y="7"/>
                  </a:lnTo>
                  <a:lnTo>
                    <a:pt x="326" y="7"/>
                  </a:lnTo>
                  <a:lnTo>
                    <a:pt x="318" y="7"/>
                  </a:lnTo>
                  <a:lnTo>
                    <a:pt x="310" y="7"/>
                  </a:lnTo>
                  <a:lnTo>
                    <a:pt x="302" y="7"/>
                  </a:lnTo>
                  <a:lnTo>
                    <a:pt x="295" y="7"/>
                  </a:lnTo>
                  <a:lnTo>
                    <a:pt x="287" y="7"/>
                  </a:lnTo>
                  <a:lnTo>
                    <a:pt x="280" y="9"/>
                  </a:lnTo>
                  <a:lnTo>
                    <a:pt x="269" y="7"/>
                  </a:lnTo>
                  <a:lnTo>
                    <a:pt x="260" y="7"/>
                  </a:lnTo>
                  <a:lnTo>
                    <a:pt x="250" y="7"/>
                  </a:lnTo>
                  <a:lnTo>
                    <a:pt x="241" y="7"/>
                  </a:lnTo>
                  <a:lnTo>
                    <a:pt x="230" y="7"/>
                  </a:lnTo>
                  <a:lnTo>
                    <a:pt x="221" y="7"/>
                  </a:lnTo>
                  <a:lnTo>
                    <a:pt x="211" y="7"/>
                  </a:lnTo>
                  <a:lnTo>
                    <a:pt x="202" y="7"/>
                  </a:lnTo>
                  <a:lnTo>
                    <a:pt x="193" y="6"/>
                  </a:lnTo>
                  <a:lnTo>
                    <a:pt x="183" y="6"/>
                  </a:lnTo>
                  <a:lnTo>
                    <a:pt x="172" y="6"/>
                  </a:lnTo>
                  <a:lnTo>
                    <a:pt x="163" y="6"/>
                  </a:lnTo>
                  <a:lnTo>
                    <a:pt x="153" y="6"/>
                  </a:lnTo>
                  <a:lnTo>
                    <a:pt x="144" y="6"/>
                  </a:lnTo>
                  <a:lnTo>
                    <a:pt x="136" y="6"/>
                  </a:lnTo>
                  <a:lnTo>
                    <a:pt x="127" y="6"/>
                  </a:lnTo>
                  <a:lnTo>
                    <a:pt x="117" y="5"/>
                  </a:lnTo>
                  <a:lnTo>
                    <a:pt x="108" y="5"/>
                  </a:lnTo>
                  <a:lnTo>
                    <a:pt x="98" y="3"/>
                  </a:lnTo>
                  <a:lnTo>
                    <a:pt x="89" y="3"/>
                  </a:lnTo>
                  <a:lnTo>
                    <a:pt x="79" y="2"/>
                  </a:lnTo>
                  <a:lnTo>
                    <a:pt x="71" y="2"/>
                  </a:lnTo>
                  <a:lnTo>
                    <a:pt x="63" y="2"/>
                  </a:lnTo>
                  <a:lnTo>
                    <a:pt x="55" y="2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1" y="0"/>
                  </a:lnTo>
                  <a:lnTo>
                    <a:pt x="0" y="23"/>
                  </a:lnTo>
                  <a:lnTo>
                    <a:pt x="5" y="23"/>
                  </a:lnTo>
                  <a:lnTo>
                    <a:pt x="12" y="23"/>
                  </a:lnTo>
                  <a:lnTo>
                    <a:pt x="18" y="23"/>
                  </a:lnTo>
                  <a:lnTo>
                    <a:pt x="26" y="25"/>
                  </a:lnTo>
                  <a:lnTo>
                    <a:pt x="31" y="25"/>
                  </a:lnTo>
                  <a:lnTo>
                    <a:pt x="39" y="25"/>
                  </a:lnTo>
                  <a:lnTo>
                    <a:pt x="47" y="25"/>
                  </a:lnTo>
                  <a:lnTo>
                    <a:pt x="55" y="26"/>
                  </a:lnTo>
                  <a:lnTo>
                    <a:pt x="63" y="26"/>
                  </a:lnTo>
                  <a:lnTo>
                    <a:pt x="71" y="26"/>
                  </a:lnTo>
                  <a:lnTo>
                    <a:pt x="79" y="26"/>
                  </a:lnTo>
                  <a:lnTo>
                    <a:pt x="89" y="27"/>
                  </a:lnTo>
                  <a:lnTo>
                    <a:pt x="98" y="27"/>
                  </a:lnTo>
                  <a:lnTo>
                    <a:pt x="108" y="27"/>
                  </a:lnTo>
                  <a:lnTo>
                    <a:pt x="117" y="27"/>
                  </a:lnTo>
                  <a:lnTo>
                    <a:pt x="127" y="29"/>
                  </a:lnTo>
                  <a:lnTo>
                    <a:pt x="136" y="29"/>
                  </a:lnTo>
                  <a:lnTo>
                    <a:pt x="144" y="29"/>
                  </a:lnTo>
                  <a:lnTo>
                    <a:pt x="153" y="29"/>
                  </a:lnTo>
                  <a:lnTo>
                    <a:pt x="163" y="30"/>
                  </a:lnTo>
                  <a:lnTo>
                    <a:pt x="172" y="30"/>
                  </a:lnTo>
                  <a:lnTo>
                    <a:pt x="183" y="30"/>
                  </a:lnTo>
                  <a:lnTo>
                    <a:pt x="193" y="30"/>
                  </a:lnTo>
                  <a:lnTo>
                    <a:pt x="202" y="31"/>
                  </a:lnTo>
                  <a:lnTo>
                    <a:pt x="211" y="31"/>
                  </a:lnTo>
                  <a:lnTo>
                    <a:pt x="221" y="31"/>
                  </a:lnTo>
                  <a:lnTo>
                    <a:pt x="230" y="31"/>
                  </a:lnTo>
                  <a:lnTo>
                    <a:pt x="241" y="31"/>
                  </a:lnTo>
                  <a:lnTo>
                    <a:pt x="250" y="31"/>
                  </a:lnTo>
                  <a:lnTo>
                    <a:pt x="260" y="31"/>
                  </a:lnTo>
                  <a:lnTo>
                    <a:pt x="269" y="31"/>
                  </a:lnTo>
                  <a:lnTo>
                    <a:pt x="280" y="31"/>
                  </a:lnTo>
                  <a:lnTo>
                    <a:pt x="287" y="31"/>
                  </a:lnTo>
                  <a:lnTo>
                    <a:pt x="295" y="31"/>
                  </a:lnTo>
                  <a:lnTo>
                    <a:pt x="302" y="31"/>
                  </a:lnTo>
                  <a:lnTo>
                    <a:pt x="310" y="31"/>
                  </a:lnTo>
                  <a:lnTo>
                    <a:pt x="318" y="31"/>
                  </a:lnTo>
                  <a:lnTo>
                    <a:pt x="326" y="31"/>
                  </a:lnTo>
                  <a:lnTo>
                    <a:pt x="333" y="31"/>
                  </a:lnTo>
                  <a:lnTo>
                    <a:pt x="341" y="31"/>
                  </a:lnTo>
                  <a:lnTo>
                    <a:pt x="347" y="30"/>
                  </a:lnTo>
                  <a:lnTo>
                    <a:pt x="355" y="30"/>
                  </a:lnTo>
                  <a:lnTo>
                    <a:pt x="361" y="30"/>
                  </a:lnTo>
                  <a:lnTo>
                    <a:pt x="370" y="30"/>
                  </a:lnTo>
                  <a:lnTo>
                    <a:pt x="377" y="30"/>
                  </a:lnTo>
                  <a:lnTo>
                    <a:pt x="384" y="30"/>
                  </a:lnTo>
                  <a:lnTo>
                    <a:pt x="392" y="30"/>
                  </a:lnTo>
                  <a:lnTo>
                    <a:pt x="400" y="30"/>
                  </a:lnTo>
                  <a:lnTo>
                    <a:pt x="405" y="29"/>
                  </a:lnTo>
                  <a:lnTo>
                    <a:pt x="413" y="29"/>
                  </a:lnTo>
                  <a:lnTo>
                    <a:pt x="419" y="29"/>
                  </a:lnTo>
                  <a:lnTo>
                    <a:pt x="427" y="29"/>
                  </a:lnTo>
                  <a:lnTo>
                    <a:pt x="432" y="29"/>
                  </a:lnTo>
                  <a:lnTo>
                    <a:pt x="439" y="29"/>
                  </a:lnTo>
                  <a:lnTo>
                    <a:pt x="446" y="29"/>
                  </a:lnTo>
                  <a:lnTo>
                    <a:pt x="452" y="29"/>
                  </a:lnTo>
                  <a:lnTo>
                    <a:pt x="459" y="27"/>
                  </a:lnTo>
                  <a:lnTo>
                    <a:pt x="464" y="27"/>
                  </a:lnTo>
                  <a:lnTo>
                    <a:pt x="471" y="27"/>
                  </a:lnTo>
                  <a:lnTo>
                    <a:pt x="477" y="27"/>
                  </a:lnTo>
                  <a:lnTo>
                    <a:pt x="482" y="27"/>
                  </a:lnTo>
                  <a:lnTo>
                    <a:pt x="489" y="27"/>
                  </a:lnTo>
                  <a:lnTo>
                    <a:pt x="495" y="27"/>
                  </a:lnTo>
                  <a:lnTo>
                    <a:pt x="501" y="27"/>
                  </a:lnTo>
                  <a:lnTo>
                    <a:pt x="510" y="27"/>
                  </a:lnTo>
                  <a:lnTo>
                    <a:pt x="521" y="27"/>
                  </a:lnTo>
                  <a:lnTo>
                    <a:pt x="530" y="26"/>
                  </a:lnTo>
                  <a:lnTo>
                    <a:pt x="540" y="26"/>
                  </a:lnTo>
                  <a:lnTo>
                    <a:pt x="548" y="25"/>
                  </a:lnTo>
                  <a:lnTo>
                    <a:pt x="556" y="25"/>
                  </a:lnTo>
                  <a:lnTo>
                    <a:pt x="563" y="25"/>
                  </a:lnTo>
                  <a:lnTo>
                    <a:pt x="571" y="25"/>
                  </a:lnTo>
                  <a:lnTo>
                    <a:pt x="576" y="23"/>
                  </a:lnTo>
                  <a:lnTo>
                    <a:pt x="582" y="23"/>
                  </a:lnTo>
                  <a:lnTo>
                    <a:pt x="586" y="23"/>
                  </a:lnTo>
                  <a:lnTo>
                    <a:pt x="590" y="23"/>
                  </a:lnTo>
                  <a:lnTo>
                    <a:pt x="595" y="23"/>
                  </a:lnTo>
                  <a:lnTo>
                    <a:pt x="598" y="23"/>
                  </a:lnTo>
                  <a:lnTo>
                    <a:pt x="596" y="0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90"/>
            <p:cNvSpPr>
              <a:spLocks/>
            </p:cNvSpPr>
            <p:nvPr/>
          </p:nvSpPr>
          <p:spPr bwMode="auto">
            <a:xfrm>
              <a:off x="7372361" y="1023917"/>
              <a:ext cx="20637" cy="4921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62"/>
                </a:cxn>
                <a:cxn ang="0">
                  <a:pos x="25" y="60"/>
                </a:cxn>
                <a:cxn ang="0">
                  <a:pos x="22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25" h="62">
                  <a:moveTo>
                    <a:pt x="0" y="1"/>
                  </a:moveTo>
                  <a:lnTo>
                    <a:pt x="2" y="62"/>
                  </a:lnTo>
                  <a:lnTo>
                    <a:pt x="25" y="60"/>
                  </a:lnTo>
                  <a:lnTo>
                    <a:pt x="22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91"/>
            <p:cNvSpPr>
              <a:spLocks/>
            </p:cNvSpPr>
            <p:nvPr/>
          </p:nvSpPr>
          <p:spPr bwMode="auto">
            <a:xfrm>
              <a:off x="7608899" y="1023917"/>
              <a:ext cx="17462" cy="49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23" y="64"/>
                </a:cxn>
                <a:cxn ang="0">
                  <a:pos x="2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3" h="64">
                  <a:moveTo>
                    <a:pt x="0" y="0"/>
                  </a:moveTo>
                  <a:lnTo>
                    <a:pt x="0" y="64"/>
                  </a:lnTo>
                  <a:lnTo>
                    <a:pt x="23" y="64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92"/>
            <p:cNvSpPr>
              <a:spLocks/>
            </p:cNvSpPr>
            <p:nvPr/>
          </p:nvSpPr>
          <p:spPr bwMode="auto">
            <a:xfrm>
              <a:off x="7593024" y="808017"/>
              <a:ext cx="44450" cy="44450"/>
            </a:xfrm>
            <a:custGeom>
              <a:avLst/>
              <a:gdLst/>
              <a:ahLst/>
              <a:cxnLst>
                <a:cxn ang="0">
                  <a:pos x="7" y="44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6" y="53"/>
                </a:cxn>
                <a:cxn ang="0">
                  <a:pos x="52" y="44"/>
                </a:cxn>
                <a:cxn ang="0">
                  <a:pos x="56" y="36"/>
                </a:cxn>
                <a:cxn ang="0">
                  <a:pos x="56" y="24"/>
                </a:cxn>
                <a:cxn ang="0">
                  <a:pos x="54" y="14"/>
                </a:cxn>
                <a:cxn ang="0">
                  <a:pos x="50" y="9"/>
                </a:cxn>
                <a:cxn ang="0">
                  <a:pos x="46" y="6"/>
                </a:cxn>
                <a:cxn ang="0">
                  <a:pos x="40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9" y="2"/>
                </a:cxn>
                <a:cxn ang="0">
                  <a:pos x="15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7"/>
                </a:cxn>
                <a:cxn ang="0">
                  <a:pos x="1" y="22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3" y="39"/>
                </a:cxn>
                <a:cxn ang="0">
                  <a:pos x="7" y="44"/>
                </a:cxn>
                <a:cxn ang="0">
                  <a:pos x="7" y="44"/>
                </a:cxn>
              </a:cxnLst>
              <a:rect l="0" t="0" r="r" b="b"/>
              <a:pathLst>
                <a:path w="56" h="56">
                  <a:moveTo>
                    <a:pt x="7" y="44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6" y="53"/>
                  </a:lnTo>
                  <a:lnTo>
                    <a:pt x="52" y="44"/>
                  </a:lnTo>
                  <a:lnTo>
                    <a:pt x="56" y="36"/>
                  </a:lnTo>
                  <a:lnTo>
                    <a:pt x="56" y="24"/>
                  </a:lnTo>
                  <a:lnTo>
                    <a:pt x="54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0" y="4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9" y="2"/>
                  </a:lnTo>
                  <a:lnTo>
                    <a:pt x="15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7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3" y="39"/>
                  </a:lnTo>
                  <a:lnTo>
                    <a:pt x="7" y="44"/>
                  </a:lnTo>
                  <a:lnTo>
                    <a:pt x="7" y="44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93"/>
            <p:cNvSpPr>
              <a:spLocks/>
            </p:cNvSpPr>
            <p:nvPr/>
          </p:nvSpPr>
          <p:spPr bwMode="auto">
            <a:xfrm>
              <a:off x="7245361" y="827067"/>
              <a:ext cx="44450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8" y="55"/>
                </a:cxn>
                <a:cxn ang="0">
                  <a:pos x="44" y="52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9" y="3"/>
                </a:cxn>
                <a:cxn ang="0">
                  <a:pos x="15" y="5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3" y="16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1" y="32"/>
                </a:cxn>
                <a:cxn ang="0">
                  <a:pos x="3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7" h="56">
                  <a:moveTo>
                    <a:pt x="5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8" y="55"/>
                  </a:lnTo>
                  <a:lnTo>
                    <a:pt x="44" y="52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9" y="3"/>
                  </a:lnTo>
                  <a:lnTo>
                    <a:pt x="15" y="5"/>
                  </a:lnTo>
                  <a:lnTo>
                    <a:pt x="8" y="8"/>
                  </a:lnTo>
                  <a:lnTo>
                    <a:pt x="5" y="12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1" y="32"/>
                  </a:lnTo>
                  <a:lnTo>
                    <a:pt x="3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94"/>
            <p:cNvSpPr>
              <a:spLocks/>
            </p:cNvSpPr>
            <p:nvPr/>
          </p:nvSpPr>
          <p:spPr bwMode="auto">
            <a:xfrm>
              <a:off x="7334261" y="808017"/>
              <a:ext cx="44450" cy="46038"/>
            </a:xfrm>
            <a:custGeom>
              <a:avLst/>
              <a:gdLst/>
              <a:ahLst/>
              <a:cxnLst>
                <a:cxn ang="0">
                  <a:pos x="4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7" y="56"/>
                </a:cxn>
                <a:cxn ang="0">
                  <a:pos x="32" y="56"/>
                </a:cxn>
                <a:cxn ang="0">
                  <a:pos x="38" y="55"/>
                </a:cxn>
                <a:cxn ang="0">
                  <a:pos x="45" y="52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5" y="5"/>
                </a:cxn>
                <a:cxn ang="0">
                  <a:pos x="41" y="3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1" y="17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4" y="43"/>
                </a:cxn>
                <a:cxn ang="0">
                  <a:pos x="4" y="43"/>
                </a:cxn>
              </a:cxnLst>
              <a:rect l="0" t="0" r="r" b="b"/>
              <a:pathLst>
                <a:path w="57" h="56">
                  <a:moveTo>
                    <a:pt x="4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7" y="56"/>
                  </a:lnTo>
                  <a:lnTo>
                    <a:pt x="32" y="56"/>
                  </a:lnTo>
                  <a:lnTo>
                    <a:pt x="38" y="55"/>
                  </a:lnTo>
                  <a:lnTo>
                    <a:pt x="45" y="52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5" y="5"/>
                  </a:lnTo>
                  <a:lnTo>
                    <a:pt x="41" y="3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1" y="17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4" y="43"/>
                  </a:lnTo>
                  <a:lnTo>
                    <a:pt x="4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95"/>
            <p:cNvSpPr>
              <a:spLocks/>
            </p:cNvSpPr>
            <p:nvPr/>
          </p:nvSpPr>
          <p:spPr bwMode="auto">
            <a:xfrm>
              <a:off x="7421574" y="804842"/>
              <a:ext cx="46037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0"/>
                </a:cxn>
                <a:cxn ang="0">
                  <a:pos x="22" y="55"/>
                </a:cxn>
                <a:cxn ang="0">
                  <a:pos x="26" y="55"/>
                </a:cxn>
                <a:cxn ang="0">
                  <a:pos x="32" y="55"/>
                </a:cxn>
                <a:cxn ang="0">
                  <a:pos x="37" y="54"/>
                </a:cxn>
                <a:cxn ang="0">
                  <a:pos x="44" y="52"/>
                </a:cxn>
                <a:cxn ang="0">
                  <a:pos x="51" y="43"/>
                </a:cxn>
                <a:cxn ang="0">
                  <a:pos x="56" y="34"/>
                </a:cxn>
                <a:cxn ang="0">
                  <a:pos x="56" y="30"/>
                </a:cxn>
                <a:cxn ang="0">
                  <a:pos x="56" y="24"/>
                </a:cxn>
                <a:cxn ang="0">
                  <a:pos x="55" y="17"/>
                </a:cxn>
                <a:cxn ang="0">
                  <a:pos x="53" y="13"/>
                </a:cxn>
                <a:cxn ang="0">
                  <a:pos x="49" y="8"/>
                </a:cxn>
                <a:cxn ang="0">
                  <a:pos x="45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28" y="0"/>
                </a:cxn>
                <a:cxn ang="0">
                  <a:pos x="22" y="1"/>
                </a:cxn>
                <a:cxn ang="0">
                  <a:pos x="17" y="3"/>
                </a:cxn>
                <a:cxn ang="0">
                  <a:pos x="13" y="5"/>
                </a:cxn>
                <a:cxn ang="0">
                  <a:pos x="4" y="12"/>
                </a:cxn>
                <a:cxn ang="0">
                  <a:pos x="0" y="21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6" h="55">
                  <a:moveTo>
                    <a:pt x="5" y="43"/>
                  </a:moveTo>
                  <a:lnTo>
                    <a:pt x="12" y="50"/>
                  </a:lnTo>
                  <a:lnTo>
                    <a:pt x="22" y="55"/>
                  </a:lnTo>
                  <a:lnTo>
                    <a:pt x="26" y="55"/>
                  </a:lnTo>
                  <a:lnTo>
                    <a:pt x="32" y="55"/>
                  </a:lnTo>
                  <a:lnTo>
                    <a:pt x="37" y="54"/>
                  </a:lnTo>
                  <a:lnTo>
                    <a:pt x="44" y="52"/>
                  </a:lnTo>
                  <a:lnTo>
                    <a:pt x="51" y="43"/>
                  </a:lnTo>
                  <a:lnTo>
                    <a:pt x="56" y="34"/>
                  </a:lnTo>
                  <a:lnTo>
                    <a:pt x="56" y="30"/>
                  </a:lnTo>
                  <a:lnTo>
                    <a:pt x="56" y="24"/>
                  </a:lnTo>
                  <a:lnTo>
                    <a:pt x="55" y="17"/>
                  </a:lnTo>
                  <a:lnTo>
                    <a:pt x="53" y="13"/>
                  </a:lnTo>
                  <a:lnTo>
                    <a:pt x="49" y="8"/>
                  </a:lnTo>
                  <a:lnTo>
                    <a:pt x="45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28" y="0"/>
                  </a:lnTo>
                  <a:lnTo>
                    <a:pt x="22" y="1"/>
                  </a:lnTo>
                  <a:lnTo>
                    <a:pt x="17" y="3"/>
                  </a:lnTo>
                  <a:lnTo>
                    <a:pt x="13" y="5"/>
                  </a:lnTo>
                  <a:lnTo>
                    <a:pt x="4" y="12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96"/>
            <p:cNvSpPr>
              <a:spLocks/>
            </p:cNvSpPr>
            <p:nvPr/>
          </p:nvSpPr>
          <p:spPr bwMode="auto">
            <a:xfrm>
              <a:off x="7512061" y="804842"/>
              <a:ext cx="44450" cy="42863"/>
            </a:xfrm>
            <a:custGeom>
              <a:avLst/>
              <a:gdLst/>
              <a:ahLst/>
              <a:cxnLst>
                <a:cxn ang="0">
                  <a:pos x="5" y="44"/>
                </a:cxn>
                <a:cxn ang="0">
                  <a:pos x="12" y="51"/>
                </a:cxn>
                <a:cxn ang="0">
                  <a:pos x="22" y="55"/>
                </a:cxn>
                <a:cxn ang="0">
                  <a:pos x="28" y="55"/>
                </a:cxn>
                <a:cxn ang="0">
                  <a:pos x="33" y="55"/>
                </a:cxn>
                <a:cxn ang="0">
                  <a:pos x="37" y="53"/>
                </a:cxn>
                <a:cxn ang="0">
                  <a:pos x="44" y="52"/>
                </a:cxn>
                <a:cxn ang="0">
                  <a:pos x="51" y="44"/>
                </a:cxn>
                <a:cxn ang="0">
                  <a:pos x="56" y="35"/>
                </a:cxn>
                <a:cxn ang="0">
                  <a:pos x="56" y="24"/>
                </a:cxn>
                <a:cxn ang="0">
                  <a:pos x="53" y="14"/>
                </a:cxn>
                <a:cxn ang="0">
                  <a:pos x="49" y="9"/>
                </a:cxn>
                <a:cxn ang="0">
                  <a:pos x="45" y="5"/>
                </a:cxn>
                <a:cxn ang="0">
                  <a:pos x="40" y="2"/>
                </a:cxn>
                <a:cxn ang="0">
                  <a:pos x="35" y="1"/>
                </a:cxn>
                <a:cxn ang="0">
                  <a:pos x="29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3" y="5"/>
                </a:cxn>
                <a:cxn ang="0">
                  <a:pos x="4" y="12"/>
                </a:cxn>
                <a:cxn ang="0">
                  <a:pos x="1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2" y="37"/>
                </a:cxn>
                <a:cxn ang="0">
                  <a:pos x="5" y="44"/>
                </a:cxn>
                <a:cxn ang="0">
                  <a:pos x="5" y="44"/>
                </a:cxn>
              </a:cxnLst>
              <a:rect l="0" t="0" r="r" b="b"/>
              <a:pathLst>
                <a:path w="56" h="55">
                  <a:moveTo>
                    <a:pt x="5" y="44"/>
                  </a:moveTo>
                  <a:lnTo>
                    <a:pt x="12" y="51"/>
                  </a:lnTo>
                  <a:lnTo>
                    <a:pt x="22" y="55"/>
                  </a:lnTo>
                  <a:lnTo>
                    <a:pt x="28" y="55"/>
                  </a:lnTo>
                  <a:lnTo>
                    <a:pt x="33" y="55"/>
                  </a:lnTo>
                  <a:lnTo>
                    <a:pt x="37" y="53"/>
                  </a:lnTo>
                  <a:lnTo>
                    <a:pt x="44" y="52"/>
                  </a:lnTo>
                  <a:lnTo>
                    <a:pt x="51" y="44"/>
                  </a:lnTo>
                  <a:lnTo>
                    <a:pt x="56" y="35"/>
                  </a:lnTo>
                  <a:lnTo>
                    <a:pt x="56" y="24"/>
                  </a:lnTo>
                  <a:lnTo>
                    <a:pt x="53" y="14"/>
                  </a:lnTo>
                  <a:lnTo>
                    <a:pt x="49" y="9"/>
                  </a:lnTo>
                  <a:lnTo>
                    <a:pt x="45" y="5"/>
                  </a:lnTo>
                  <a:lnTo>
                    <a:pt x="40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3" y="5"/>
                  </a:lnTo>
                  <a:lnTo>
                    <a:pt x="4" y="12"/>
                  </a:lnTo>
                  <a:lnTo>
                    <a:pt x="1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2" y="37"/>
                  </a:lnTo>
                  <a:lnTo>
                    <a:pt x="5" y="44"/>
                  </a:lnTo>
                  <a:lnTo>
                    <a:pt x="5" y="44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97"/>
            <p:cNvSpPr>
              <a:spLocks/>
            </p:cNvSpPr>
            <p:nvPr/>
          </p:nvSpPr>
          <p:spPr bwMode="auto">
            <a:xfrm>
              <a:off x="7693036" y="820717"/>
              <a:ext cx="46037" cy="42863"/>
            </a:xfrm>
            <a:custGeom>
              <a:avLst/>
              <a:gdLst/>
              <a:ahLst/>
              <a:cxnLst>
                <a:cxn ang="0">
                  <a:pos x="6" y="41"/>
                </a:cxn>
                <a:cxn ang="0">
                  <a:pos x="14" y="50"/>
                </a:cxn>
                <a:cxn ang="0">
                  <a:pos x="23" y="55"/>
                </a:cxn>
                <a:cxn ang="0">
                  <a:pos x="29" y="55"/>
                </a:cxn>
                <a:cxn ang="0">
                  <a:pos x="35" y="55"/>
                </a:cxn>
                <a:cxn ang="0">
                  <a:pos x="41" y="54"/>
                </a:cxn>
                <a:cxn ang="0">
                  <a:pos x="46" y="51"/>
                </a:cxn>
                <a:cxn ang="0">
                  <a:pos x="54" y="43"/>
                </a:cxn>
                <a:cxn ang="0">
                  <a:pos x="58" y="33"/>
                </a:cxn>
                <a:cxn ang="0">
                  <a:pos x="58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26" y="1"/>
                </a:cxn>
                <a:cxn ang="0">
                  <a:pos x="19" y="2"/>
                </a:cxn>
                <a:cxn ang="0">
                  <a:pos x="15" y="5"/>
                </a:cxn>
                <a:cxn ang="0">
                  <a:pos x="6" y="11"/>
                </a:cxn>
                <a:cxn ang="0">
                  <a:pos x="2" y="21"/>
                </a:cxn>
                <a:cxn ang="0">
                  <a:pos x="0" y="25"/>
                </a:cxn>
                <a:cxn ang="0">
                  <a:pos x="2" y="32"/>
                </a:cxn>
                <a:cxn ang="0">
                  <a:pos x="3" y="37"/>
                </a:cxn>
                <a:cxn ang="0">
                  <a:pos x="6" y="41"/>
                </a:cxn>
                <a:cxn ang="0">
                  <a:pos x="6" y="41"/>
                </a:cxn>
              </a:cxnLst>
              <a:rect l="0" t="0" r="r" b="b"/>
              <a:pathLst>
                <a:path w="58" h="55">
                  <a:moveTo>
                    <a:pt x="6" y="41"/>
                  </a:moveTo>
                  <a:lnTo>
                    <a:pt x="14" y="50"/>
                  </a:lnTo>
                  <a:lnTo>
                    <a:pt x="23" y="55"/>
                  </a:lnTo>
                  <a:lnTo>
                    <a:pt x="29" y="55"/>
                  </a:lnTo>
                  <a:lnTo>
                    <a:pt x="35" y="55"/>
                  </a:lnTo>
                  <a:lnTo>
                    <a:pt x="41" y="54"/>
                  </a:lnTo>
                  <a:lnTo>
                    <a:pt x="46" y="51"/>
                  </a:lnTo>
                  <a:lnTo>
                    <a:pt x="54" y="43"/>
                  </a:lnTo>
                  <a:lnTo>
                    <a:pt x="58" y="33"/>
                  </a:lnTo>
                  <a:lnTo>
                    <a:pt x="58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6" y="1"/>
                  </a:lnTo>
                  <a:lnTo>
                    <a:pt x="19" y="2"/>
                  </a:lnTo>
                  <a:lnTo>
                    <a:pt x="15" y="5"/>
                  </a:lnTo>
                  <a:lnTo>
                    <a:pt x="6" y="11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32"/>
                  </a:lnTo>
                  <a:lnTo>
                    <a:pt x="3" y="37"/>
                  </a:lnTo>
                  <a:lnTo>
                    <a:pt x="6" y="41"/>
                  </a:lnTo>
                  <a:lnTo>
                    <a:pt x="6" y="41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98"/>
            <p:cNvSpPr>
              <a:spLocks/>
            </p:cNvSpPr>
            <p:nvPr/>
          </p:nvSpPr>
          <p:spPr bwMode="auto">
            <a:xfrm>
              <a:off x="7581911" y="1222355"/>
              <a:ext cx="44450" cy="42863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12" y="48"/>
                </a:cxn>
                <a:cxn ang="0">
                  <a:pos x="22" y="54"/>
                </a:cxn>
                <a:cxn ang="0">
                  <a:pos x="27" y="54"/>
                </a:cxn>
                <a:cxn ang="0">
                  <a:pos x="32" y="54"/>
                </a:cxn>
                <a:cxn ang="0">
                  <a:pos x="38" y="52"/>
                </a:cxn>
                <a:cxn ang="0">
                  <a:pos x="45" y="51"/>
                </a:cxn>
                <a:cxn ang="0">
                  <a:pos x="51" y="43"/>
                </a:cxn>
                <a:cxn ang="0">
                  <a:pos x="57" y="33"/>
                </a:cxn>
                <a:cxn ang="0">
                  <a:pos x="57" y="28"/>
                </a:cxn>
                <a:cxn ang="0">
                  <a:pos x="57" y="23"/>
                </a:cxn>
                <a:cxn ang="0">
                  <a:pos x="55" y="17"/>
                </a:cxn>
                <a:cxn ang="0">
                  <a:pos x="53" y="12"/>
                </a:cxn>
                <a:cxn ang="0">
                  <a:pos x="49" y="8"/>
                </a:cxn>
                <a:cxn ang="0">
                  <a:pos x="45" y="4"/>
                </a:cxn>
                <a:cxn ang="0">
                  <a:pos x="39" y="1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1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1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1" y="36"/>
                </a:cxn>
                <a:cxn ang="0">
                  <a:pos x="4" y="42"/>
                </a:cxn>
                <a:cxn ang="0">
                  <a:pos x="4" y="42"/>
                </a:cxn>
              </a:cxnLst>
              <a:rect l="0" t="0" r="r" b="b"/>
              <a:pathLst>
                <a:path w="57" h="54">
                  <a:moveTo>
                    <a:pt x="4" y="42"/>
                  </a:moveTo>
                  <a:lnTo>
                    <a:pt x="12" y="48"/>
                  </a:lnTo>
                  <a:lnTo>
                    <a:pt x="22" y="54"/>
                  </a:lnTo>
                  <a:lnTo>
                    <a:pt x="27" y="54"/>
                  </a:lnTo>
                  <a:lnTo>
                    <a:pt x="32" y="54"/>
                  </a:lnTo>
                  <a:lnTo>
                    <a:pt x="38" y="52"/>
                  </a:lnTo>
                  <a:lnTo>
                    <a:pt x="45" y="51"/>
                  </a:lnTo>
                  <a:lnTo>
                    <a:pt x="51" y="43"/>
                  </a:lnTo>
                  <a:lnTo>
                    <a:pt x="57" y="33"/>
                  </a:lnTo>
                  <a:lnTo>
                    <a:pt x="57" y="28"/>
                  </a:lnTo>
                  <a:lnTo>
                    <a:pt x="57" y="23"/>
                  </a:lnTo>
                  <a:lnTo>
                    <a:pt x="55" y="17"/>
                  </a:lnTo>
                  <a:lnTo>
                    <a:pt x="53" y="12"/>
                  </a:lnTo>
                  <a:lnTo>
                    <a:pt x="49" y="8"/>
                  </a:lnTo>
                  <a:lnTo>
                    <a:pt x="45" y="4"/>
                  </a:lnTo>
                  <a:lnTo>
                    <a:pt x="39" y="1"/>
                  </a:ln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1" y="36"/>
                  </a:lnTo>
                  <a:lnTo>
                    <a:pt x="4" y="42"/>
                  </a:lnTo>
                  <a:lnTo>
                    <a:pt x="4" y="42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99"/>
            <p:cNvSpPr>
              <a:spLocks/>
            </p:cNvSpPr>
            <p:nvPr/>
          </p:nvSpPr>
          <p:spPr bwMode="auto">
            <a:xfrm>
              <a:off x="7745424" y="874692"/>
              <a:ext cx="44450" cy="44450"/>
            </a:xfrm>
            <a:custGeom>
              <a:avLst/>
              <a:gdLst/>
              <a:ahLst/>
              <a:cxnLst>
                <a:cxn ang="0">
                  <a:pos x="6" y="45"/>
                </a:cxn>
                <a:cxn ang="0">
                  <a:pos x="13" y="52"/>
                </a:cxn>
                <a:cxn ang="0">
                  <a:pos x="23" y="56"/>
                </a:cxn>
                <a:cxn ang="0">
                  <a:pos x="33" y="56"/>
                </a:cxn>
                <a:cxn ang="0">
                  <a:pos x="45" y="54"/>
                </a:cxn>
                <a:cxn ang="0">
                  <a:pos x="48" y="50"/>
                </a:cxn>
                <a:cxn ang="0">
                  <a:pos x="52" y="45"/>
                </a:cxn>
                <a:cxn ang="0">
                  <a:pos x="54" y="41"/>
                </a:cxn>
                <a:cxn ang="0">
                  <a:pos x="57" y="35"/>
                </a:cxn>
                <a:cxn ang="0">
                  <a:pos x="56" y="25"/>
                </a:cxn>
                <a:cxn ang="0">
                  <a:pos x="53" y="15"/>
                </a:cxn>
                <a:cxn ang="0">
                  <a:pos x="49" y="10"/>
                </a:cxn>
                <a:cxn ang="0">
                  <a:pos x="45" y="6"/>
                </a:cxn>
                <a:cxn ang="0">
                  <a:pos x="39" y="3"/>
                </a:cxn>
                <a:cxn ang="0">
                  <a:pos x="35" y="2"/>
                </a:cxn>
                <a:cxn ang="0">
                  <a:pos x="29" y="0"/>
                </a:cxn>
                <a:cxn ang="0">
                  <a:pos x="23" y="2"/>
                </a:cxn>
                <a:cxn ang="0">
                  <a:pos x="18" y="3"/>
                </a:cxn>
                <a:cxn ang="0">
                  <a:pos x="14" y="6"/>
                </a:cxn>
                <a:cxn ang="0">
                  <a:pos x="7" y="10"/>
                </a:cxn>
                <a:cxn ang="0">
                  <a:pos x="4" y="14"/>
                </a:cxn>
                <a:cxn ang="0">
                  <a:pos x="2" y="18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2" y="38"/>
                </a:cxn>
                <a:cxn ang="0">
                  <a:pos x="6" y="45"/>
                </a:cxn>
                <a:cxn ang="0">
                  <a:pos x="6" y="45"/>
                </a:cxn>
              </a:cxnLst>
              <a:rect l="0" t="0" r="r" b="b"/>
              <a:pathLst>
                <a:path w="57" h="56">
                  <a:moveTo>
                    <a:pt x="6" y="45"/>
                  </a:moveTo>
                  <a:lnTo>
                    <a:pt x="13" y="52"/>
                  </a:lnTo>
                  <a:lnTo>
                    <a:pt x="23" y="56"/>
                  </a:lnTo>
                  <a:lnTo>
                    <a:pt x="33" y="56"/>
                  </a:lnTo>
                  <a:lnTo>
                    <a:pt x="45" y="54"/>
                  </a:lnTo>
                  <a:lnTo>
                    <a:pt x="48" y="50"/>
                  </a:lnTo>
                  <a:lnTo>
                    <a:pt x="52" y="45"/>
                  </a:lnTo>
                  <a:lnTo>
                    <a:pt x="54" y="41"/>
                  </a:lnTo>
                  <a:lnTo>
                    <a:pt x="57" y="35"/>
                  </a:lnTo>
                  <a:lnTo>
                    <a:pt x="56" y="25"/>
                  </a:lnTo>
                  <a:lnTo>
                    <a:pt x="53" y="15"/>
                  </a:lnTo>
                  <a:lnTo>
                    <a:pt x="49" y="10"/>
                  </a:lnTo>
                  <a:lnTo>
                    <a:pt x="45" y="6"/>
                  </a:lnTo>
                  <a:lnTo>
                    <a:pt x="39" y="3"/>
                  </a:lnTo>
                  <a:lnTo>
                    <a:pt x="35" y="2"/>
                  </a:lnTo>
                  <a:lnTo>
                    <a:pt x="29" y="0"/>
                  </a:lnTo>
                  <a:lnTo>
                    <a:pt x="23" y="2"/>
                  </a:lnTo>
                  <a:lnTo>
                    <a:pt x="18" y="3"/>
                  </a:lnTo>
                  <a:lnTo>
                    <a:pt x="14" y="6"/>
                  </a:lnTo>
                  <a:lnTo>
                    <a:pt x="7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2" y="38"/>
                  </a:lnTo>
                  <a:lnTo>
                    <a:pt x="6" y="45"/>
                  </a:lnTo>
                  <a:lnTo>
                    <a:pt x="6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100"/>
            <p:cNvSpPr>
              <a:spLocks/>
            </p:cNvSpPr>
            <p:nvPr/>
          </p:nvSpPr>
          <p:spPr bwMode="auto">
            <a:xfrm>
              <a:off x="7759711" y="957242"/>
              <a:ext cx="44450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1"/>
                </a:cxn>
                <a:cxn ang="0">
                  <a:pos x="23" y="57"/>
                </a:cxn>
                <a:cxn ang="0">
                  <a:pos x="27" y="57"/>
                </a:cxn>
                <a:cxn ang="0">
                  <a:pos x="32" y="57"/>
                </a:cxn>
                <a:cxn ang="0">
                  <a:pos x="38" y="55"/>
                </a:cxn>
                <a:cxn ang="0">
                  <a:pos x="44" y="53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6" y="35"/>
                </a:cxn>
                <a:cxn ang="0">
                  <a:pos x="56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4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28" y="0"/>
                </a:cxn>
                <a:cxn ang="0">
                  <a:pos x="23" y="1"/>
                </a:cxn>
                <a:cxn ang="0">
                  <a:pos x="17" y="3"/>
                </a:cxn>
                <a:cxn ang="0">
                  <a:pos x="13" y="5"/>
                </a:cxn>
                <a:cxn ang="0">
                  <a:pos x="7" y="8"/>
                </a:cxn>
                <a:cxn ang="0">
                  <a:pos x="4" y="12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6" h="57">
                  <a:moveTo>
                    <a:pt x="5" y="43"/>
                  </a:moveTo>
                  <a:lnTo>
                    <a:pt x="12" y="51"/>
                  </a:lnTo>
                  <a:lnTo>
                    <a:pt x="23" y="57"/>
                  </a:lnTo>
                  <a:lnTo>
                    <a:pt x="27" y="57"/>
                  </a:lnTo>
                  <a:lnTo>
                    <a:pt x="32" y="57"/>
                  </a:lnTo>
                  <a:lnTo>
                    <a:pt x="38" y="55"/>
                  </a:lnTo>
                  <a:lnTo>
                    <a:pt x="44" y="53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6" y="35"/>
                  </a:lnTo>
                  <a:lnTo>
                    <a:pt x="56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4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28" y="0"/>
                  </a:lnTo>
                  <a:lnTo>
                    <a:pt x="23" y="1"/>
                  </a:lnTo>
                  <a:lnTo>
                    <a:pt x="17" y="3"/>
                  </a:lnTo>
                  <a:lnTo>
                    <a:pt x="13" y="5"/>
                  </a:lnTo>
                  <a:lnTo>
                    <a:pt x="7" y="8"/>
                  </a:lnTo>
                  <a:lnTo>
                    <a:pt x="4" y="12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101"/>
            <p:cNvSpPr>
              <a:spLocks/>
            </p:cNvSpPr>
            <p:nvPr/>
          </p:nvSpPr>
          <p:spPr bwMode="auto">
            <a:xfrm>
              <a:off x="7758124" y="1036617"/>
              <a:ext cx="44450" cy="42863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5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5"/>
                </a:cxn>
                <a:cxn ang="0">
                  <a:pos x="45" y="52"/>
                </a:cxn>
                <a:cxn ang="0">
                  <a:pos x="47" y="48"/>
                </a:cxn>
                <a:cxn ang="0">
                  <a:pos x="53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4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3" y="37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2" y="51"/>
                  </a:lnTo>
                  <a:lnTo>
                    <a:pt x="23" y="55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5"/>
                  </a:lnTo>
                  <a:lnTo>
                    <a:pt x="45" y="52"/>
                  </a:lnTo>
                  <a:lnTo>
                    <a:pt x="47" y="48"/>
                  </a:lnTo>
                  <a:lnTo>
                    <a:pt x="53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4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3" y="37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102"/>
            <p:cNvSpPr>
              <a:spLocks/>
            </p:cNvSpPr>
            <p:nvPr/>
          </p:nvSpPr>
          <p:spPr bwMode="auto">
            <a:xfrm>
              <a:off x="7758124" y="1112817"/>
              <a:ext cx="44450" cy="46038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3"/>
                </a:cxn>
                <a:cxn ang="0">
                  <a:pos x="45" y="52"/>
                </a:cxn>
                <a:cxn ang="0">
                  <a:pos x="53" y="43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4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3" y="37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6">
                  <a:moveTo>
                    <a:pt x="6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3"/>
                  </a:lnTo>
                  <a:lnTo>
                    <a:pt x="45" y="52"/>
                  </a:lnTo>
                  <a:lnTo>
                    <a:pt x="53" y="43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4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3" y="37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103"/>
            <p:cNvSpPr>
              <a:spLocks/>
            </p:cNvSpPr>
            <p:nvPr/>
          </p:nvSpPr>
          <p:spPr bwMode="auto">
            <a:xfrm>
              <a:off x="7742249" y="1193780"/>
              <a:ext cx="44450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7"/>
                </a:cxn>
                <a:cxn ang="0">
                  <a:pos x="28" y="56"/>
                </a:cxn>
                <a:cxn ang="0">
                  <a:pos x="32" y="56"/>
                </a:cxn>
                <a:cxn ang="0">
                  <a:pos x="38" y="54"/>
                </a:cxn>
                <a:cxn ang="0">
                  <a:pos x="44" y="53"/>
                </a:cxn>
                <a:cxn ang="0">
                  <a:pos x="51" y="45"/>
                </a:cxn>
                <a:cxn ang="0">
                  <a:pos x="57" y="35"/>
                </a:cxn>
                <a:cxn ang="0">
                  <a:pos x="57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8" y="10"/>
                </a:cxn>
                <a:cxn ang="0">
                  <a:pos x="5" y="14"/>
                </a:cxn>
                <a:cxn ang="0">
                  <a:pos x="1" y="18"/>
                </a:cxn>
                <a:cxn ang="0">
                  <a:pos x="1" y="23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1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7" h="57">
                  <a:moveTo>
                    <a:pt x="5" y="45"/>
                  </a:moveTo>
                  <a:lnTo>
                    <a:pt x="12" y="52"/>
                  </a:lnTo>
                  <a:lnTo>
                    <a:pt x="23" y="57"/>
                  </a:lnTo>
                  <a:lnTo>
                    <a:pt x="28" y="56"/>
                  </a:lnTo>
                  <a:lnTo>
                    <a:pt x="32" y="56"/>
                  </a:lnTo>
                  <a:lnTo>
                    <a:pt x="38" y="54"/>
                  </a:lnTo>
                  <a:lnTo>
                    <a:pt x="44" y="53"/>
                  </a:lnTo>
                  <a:lnTo>
                    <a:pt x="51" y="45"/>
                  </a:lnTo>
                  <a:lnTo>
                    <a:pt x="57" y="35"/>
                  </a:lnTo>
                  <a:lnTo>
                    <a:pt x="57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8" y="10"/>
                  </a:lnTo>
                  <a:lnTo>
                    <a:pt x="5" y="14"/>
                  </a:lnTo>
                  <a:lnTo>
                    <a:pt x="1" y="18"/>
                  </a:lnTo>
                  <a:lnTo>
                    <a:pt x="1" y="23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1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104"/>
            <p:cNvSpPr>
              <a:spLocks/>
            </p:cNvSpPr>
            <p:nvPr/>
          </p:nvSpPr>
          <p:spPr bwMode="auto">
            <a:xfrm>
              <a:off x="7672399" y="1217592"/>
              <a:ext cx="46037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9" y="54"/>
                </a:cxn>
                <a:cxn ang="0">
                  <a:pos x="44" y="53"/>
                </a:cxn>
                <a:cxn ang="0">
                  <a:pos x="48" y="49"/>
                </a:cxn>
                <a:cxn ang="0">
                  <a:pos x="52" y="45"/>
                </a:cxn>
                <a:cxn ang="0">
                  <a:pos x="55" y="39"/>
                </a:cxn>
                <a:cxn ang="0">
                  <a:pos x="56" y="35"/>
                </a:cxn>
                <a:cxn ang="0">
                  <a:pos x="56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29" y="0"/>
                </a:cxn>
                <a:cxn ang="0">
                  <a:pos x="25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5" y="13"/>
                </a:cxn>
                <a:cxn ang="0">
                  <a:pos x="1" y="23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3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6" h="56">
                  <a:moveTo>
                    <a:pt x="5" y="45"/>
                  </a:moveTo>
                  <a:lnTo>
                    <a:pt x="12" y="52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9" y="54"/>
                  </a:lnTo>
                  <a:lnTo>
                    <a:pt x="44" y="53"/>
                  </a:lnTo>
                  <a:lnTo>
                    <a:pt x="48" y="49"/>
                  </a:lnTo>
                  <a:lnTo>
                    <a:pt x="52" y="45"/>
                  </a:lnTo>
                  <a:lnTo>
                    <a:pt x="55" y="39"/>
                  </a:lnTo>
                  <a:lnTo>
                    <a:pt x="56" y="35"/>
                  </a:lnTo>
                  <a:lnTo>
                    <a:pt x="56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29" y="0"/>
                  </a:lnTo>
                  <a:lnTo>
                    <a:pt x="25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5" y="13"/>
                  </a:lnTo>
                  <a:lnTo>
                    <a:pt x="1" y="23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3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105"/>
            <p:cNvSpPr>
              <a:spLocks/>
            </p:cNvSpPr>
            <p:nvPr/>
          </p:nvSpPr>
          <p:spPr bwMode="auto">
            <a:xfrm>
              <a:off x="7496186" y="1225530"/>
              <a:ext cx="44450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3" y="50"/>
                </a:cxn>
                <a:cxn ang="0">
                  <a:pos x="23" y="55"/>
                </a:cxn>
                <a:cxn ang="0">
                  <a:pos x="27" y="55"/>
                </a:cxn>
                <a:cxn ang="0">
                  <a:pos x="33" y="55"/>
                </a:cxn>
                <a:cxn ang="0">
                  <a:pos x="38" y="54"/>
                </a:cxn>
                <a:cxn ang="0">
                  <a:pos x="45" y="52"/>
                </a:cxn>
                <a:cxn ang="0">
                  <a:pos x="48" y="48"/>
                </a:cxn>
                <a:cxn ang="0">
                  <a:pos x="52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4"/>
                </a:cxn>
                <a:cxn ang="0">
                  <a:pos x="41" y="1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19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2" y="31"/>
                </a:cxn>
                <a:cxn ang="0">
                  <a:pos x="2" y="36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3" y="50"/>
                  </a:lnTo>
                  <a:lnTo>
                    <a:pt x="23" y="55"/>
                  </a:lnTo>
                  <a:lnTo>
                    <a:pt x="27" y="55"/>
                  </a:lnTo>
                  <a:lnTo>
                    <a:pt x="33" y="55"/>
                  </a:lnTo>
                  <a:lnTo>
                    <a:pt x="38" y="54"/>
                  </a:lnTo>
                  <a:lnTo>
                    <a:pt x="45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4"/>
                  </a:lnTo>
                  <a:lnTo>
                    <a:pt x="41" y="1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6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2" y="31"/>
                  </a:lnTo>
                  <a:lnTo>
                    <a:pt x="2" y="36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106"/>
            <p:cNvSpPr>
              <a:spLocks/>
            </p:cNvSpPr>
            <p:nvPr/>
          </p:nvSpPr>
          <p:spPr bwMode="auto">
            <a:xfrm>
              <a:off x="7383474" y="1222355"/>
              <a:ext cx="46037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4" y="50"/>
                </a:cxn>
                <a:cxn ang="0">
                  <a:pos x="23" y="55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4"/>
                </a:cxn>
                <a:cxn ang="0">
                  <a:pos x="44" y="52"/>
                </a:cxn>
                <a:cxn ang="0">
                  <a:pos x="53" y="44"/>
                </a:cxn>
                <a:cxn ang="0">
                  <a:pos x="58" y="35"/>
                </a:cxn>
                <a:cxn ang="0">
                  <a:pos x="58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4"/>
                </a:cxn>
                <a:cxn ang="0">
                  <a:pos x="40" y="1"/>
                </a:cxn>
                <a:cxn ang="0">
                  <a:pos x="36" y="1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1" y="16"/>
                </a:cxn>
                <a:cxn ang="0">
                  <a:pos x="1" y="21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3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8" h="55">
                  <a:moveTo>
                    <a:pt x="5" y="43"/>
                  </a:moveTo>
                  <a:lnTo>
                    <a:pt x="14" y="50"/>
                  </a:lnTo>
                  <a:lnTo>
                    <a:pt x="23" y="55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4"/>
                  </a:lnTo>
                  <a:lnTo>
                    <a:pt x="44" y="52"/>
                  </a:lnTo>
                  <a:lnTo>
                    <a:pt x="53" y="44"/>
                  </a:lnTo>
                  <a:lnTo>
                    <a:pt x="58" y="35"/>
                  </a:lnTo>
                  <a:lnTo>
                    <a:pt x="58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4"/>
                  </a:lnTo>
                  <a:lnTo>
                    <a:pt x="40" y="1"/>
                  </a:lnTo>
                  <a:lnTo>
                    <a:pt x="36" y="1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8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4" y="12"/>
                  </a:lnTo>
                  <a:lnTo>
                    <a:pt x="1" y="16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3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107"/>
            <p:cNvSpPr>
              <a:spLocks/>
            </p:cNvSpPr>
            <p:nvPr/>
          </p:nvSpPr>
          <p:spPr bwMode="auto">
            <a:xfrm>
              <a:off x="7294574" y="1214417"/>
              <a:ext cx="44450" cy="44450"/>
            </a:xfrm>
            <a:custGeom>
              <a:avLst/>
              <a:gdLst/>
              <a:ahLst/>
              <a:cxnLst>
                <a:cxn ang="0">
                  <a:pos x="6" y="45"/>
                </a:cxn>
                <a:cxn ang="0">
                  <a:pos x="12" y="52"/>
                </a:cxn>
                <a:cxn ang="0">
                  <a:pos x="23" y="57"/>
                </a:cxn>
                <a:cxn ang="0">
                  <a:pos x="29" y="57"/>
                </a:cxn>
                <a:cxn ang="0">
                  <a:pos x="33" y="57"/>
                </a:cxn>
                <a:cxn ang="0">
                  <a:pos x="38" y="56"/>
                </a:cxn>
                <a:cxn ang="0">
                  <a:pos x="45" y="54"/>
                </a:cxn>
                <a:cxn ang="0">
                  <a:pos x="51" y="45"/>
                </a:cxn>
                <a:cxn ang="0">
                  <a:pos x="57" y="35"/>
                </a:cxn>
                <a:cxn ang="0">
                  <a:pos x="57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1" y="3"/>
                </a:cxn>
                <a:cxn ang="0">
                  <a:pos x="35" y="3"/>
                </a:cxn>
                <a:cxn ang="0">
                  <a:pos x="30" y="0"/>
                </a:cxn>
                <a:cxn ang="0">
                  <a:pos x="25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2" y="18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2" y="34"/>
                </a:cxn>
                <a:cxn ang="0">
                  <a:pos x="2" y="39"/>
                </a:cxn>
                <a:cxn ang="0">
                  <a:pos x="6" y="45"/>
                </a:cxn>
                <a:cxn ang="0">
                  <a:pos x="6" y="45"/>
                </a:cxn>
              </a:cxnLst>
              <a:rect l="0" t="0" r="r" b="b"/>
              <a:pathLst>
                <a:path w="57" h="57">
                  <a:moveTo>
                    <a:pt x="6" y="45"/>
                  </a:moveTo>
                  <a:lnTo>
                    <a:pt x="12" y="52"/>
                  </a:lnTo>
                  <a:lnTo>
                    <a:pt x="23" y="57"/>
                  </a:lnTo>
                  <a:lnTo>
                    <a:pt x="29" y="57"/>
                  </a:lnTo>
                  <a:lnTo>
                    <a:pt x="33" y="57"/>
                  </a:lnTo>
                  <a:lnTo>
                    <a:pt x="38" y="56"/>
                  </a:lnTo>
                  <a:lnTo>
                    <a:pt x="45" y="54"/>
                  </a:lnTo>
                  <a:lnTo>
                    <a:pt x="51" y="45"/>
                  </a:lnTo>
                  <a:lnTo>
                    <a:pt x="57" y="35"/>
                  </a:lnTo>
                  <a:lnTo>
                    <a:pt x="57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1" y="3"/>
                  </a:lnTo>
                  <a:lnTo>
                    <a:pt x="35" y="3"/>
                  </a:lnTo>
                  <a:lnTo>
                    <a:pt x="30" y="0"/>
                  </a:lnTo>
                  <a:lnTo>
                    <a:pt x="25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2" y="34"/>
                  </a:lnTo>
                  <a:lnTo>
                    <a:pt x="2" y="39"/>
                  </a:lnTo>
                  <a:lnTo>
                    <a:pt x="6" y="45"/>
                  </a:lnTo>
                  <a:lnTo>
                    <a:pt x="6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108"/>
            <p:cNvSpPr>
              <a:spLocks/>
            </p:cNvSpPr>
            <p:nvPr/>
          </p:nvSpPr>
          <p:spPr bwMode="auto">
            <a:xfrm>
              <a:off x="7215199" y="1169967"/>
              <a:ext cx="46037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4" y="51"/>
                </a:cxn>
                <a:cxn ang="0">
                  <a:pos x="23" y="56"/>
                </a:cxn>
                <a:cxn ang="0">
                  <a:pos x="29" y="56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5" y="52"/>
                </a:cxn>
                <a:cxn ang="0">
                  <a:pos x="53" y="44"/>
                </a:cxn>
                <a:cxn ang="0">
                  <a:pos x="58" y="35"/>
                </a:cxn>
                <a:cxn ang="0">
                  <a:pos x="58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3"/>
                </a:cxn>
                <a:cxn ang="0">
                  <a:pos x="37" y="1"/>
                </a:cxn>
                <a:cxn ang="0">
                  <a:pos x="30" y="0"/>
                </a:cxn>
                <a:cxn ang="0">
                  <a:pos x="25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8" h="56">
                  <a:moveTo>
                    <a:pt x="6" y="43"/>
                  </a:moveTo>
                  <a:lnTo>
                    <a:pt x="14" y="51"/>
                  </a:lnTo>
                  <a:lnTo>
                    <a:pt x="23" y="56"/>
                  </a:lnTo>
                  <a:lnTo>
                    <a:pt x="29" y="56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5" y="52"/>
                  </a:lnTo>
                  <a:lnTo>
                    <a:pt x="53" y="44"/>
                  </a:lnTo>
                  <a:lnTo>
                    <a:pt x="58" y="35"/>
                  </a:lnTo>
                  <a:lnTo>
                    <a:pt x="58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3"/>
                  </a:lnTo>
                  <a:lnTo>
                    <a:pt x="37" y="1"/>
                  </a:lnTo>
                  <a:lnTo>
                    <a:pt x="30" y="0"/>
                  </a:lnTo>
                  <a:lnTo>
                    <a:pt x="25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109"/>
            <p:cNvSpPr>
              <a:spLocks/>
            </p:cNvSpPr>
            <p:nvPr/>
          </p:nvSpPr>
          <p:spPr bwMode="auto">
            <a:xfrm>
              <a:off x="7205674" y="1079480"/>
              <a:ext cx="46037" cy="42863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8" y="46"/>
                </a:cxn>
                <a:cxn ang="0">
                  <a:pos x="12" y="50"/>
                </a:cxn>
                <a:cxn ang="0">
                  <a:pos x="17" y="52"/>
                </a:cxn>
                <a:cxn ang="0">
                  <a:pos x="24" y="54"/>
                </a:cxn>
                <a:cxn ang="0">
                  <a:pos x="33" y="54"/>
                </a:cxn>
                <a:cxn ang="0">
                  <a:pos x="45" y="52"/>
                </a:cxn>
                <a:cxn ang="0">
                  <a:pos x="48" y="48"/>
                </a:cxn>
                <a:cxn ang="0">
                  <a:pos x="52" y="44"/>
                </a:cxn>
                <a:cxn ang="0">
                  <a:pos x="55" y="39"/>
                </a:cxn>
                <a:cxn ang="0">
                  <a:pos x="57" y="35"/>
                </a:cxn>
                <a:cxn ang="0">
                  <a:pos x="56" y="23"/>
                </a:cxn>
                <a:cxn ang="0">
                  <a:pos x="53" y="13"/>
                </a:cxn>
                <a:cxn ang="0">
                  <a:pos x="49" y="8"/>
                </a:cxn>
                <a:cxn ang="0">
                  <a:pos x="45" y="4"/>
                </a:cxn>
                <a:cxn ang="0">
                  <a:pos x="40" y="1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18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2" y="16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1" y="31"/>
                </a:cxn>
                <a:cxn ang="0">
                  <a:pos x="2" y="36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7" h="54">
                  <a:moveTo>
                    <a:pt x="5" y="43"/>
                  </a:moveTo>
                  <a:lnTo>
                    <a:pt x="8" y="46"/>
                  </a:lnTo>
                  <a:lnTo>
                    <a:pt x="12" y="50"/>
                  </a:lnTo>
                  <a:lnTo>
                    <a:pt x="17" y="52"/>
                  </a:lnTo>
                  <a:lnTo>
                    <a:pt x="24" y="54"/>
                  </a:lnTo>
                  <a:lnTo>
                    <a:pt x="33" y="54"/>
                  </a:lnTo>
                  <a:lnTo>
                    <a:pt x="45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5" y="39"/>
                  </a:lnTo>
                  <a:lnTo>
                    <a:pt x="57" y="35"/>
                  </a:lnTo>
                  <a:lnTo>
                    <a:pt x="56" y="23"/>
                  </a:lnTo>
                  <a:lnTo>
                    <a:pt x="53" y="13"/>
                  </a:lnTo>
                  <a:lnTo>
                    <a:pt x="49" y="8"/>
                  </a:lnTo>
                  <a:lnTo>
                    <a:pt x="45" y="4"/>
                  </a:lnTo>
                  <a:lnTo>
                    <a:pt x="40" y="1"/>
                  </a:lnTo>
                  <a:lnTo>
                    <a:pt x="35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6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2" y="36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10"/>
            <p:cNvSpPr>
              <a:spLocks/>
            </p:cNvSpPr>
            <p:nvPr/>
          </p:nvSpPr>
          <p:spPr bwMode="auto">
            <a:xfrm>
              <a:off x="7207261" y="992167"/>
              <a:ext cx="44450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6"/>
                </a:cxn>
                <a:cxn ang="0">
                  <a:pos x="27" y="56"/>
                </a:cxn>
                <a:cxn ang="0">
                  <a:pos x="32" y="56"/>
                </a:cxn>
                <a:cxn ang="0">
                  <a:pos x="38" y="54"/>
                </a:cxn>
                <a:cxn ang="0">
                  <a:pos x="44" y="53"/>
                </a:cxn>
                <a:cxn ang="0">
                  <a:pos x="51" y="45"/>
                </a:cxn>
                <a:cxn ang="0">
                  <a:pos x="56" y="35"/>
                </a:cxn>
                <a:cxn ang="0">
                  <a:pos x="56" y="30"/>
                </a:cxn>
                <a:cxn ang="0">
                  <a:pos x="56" y="25"/>
                </a:cxn>
                <a:cxn ang="0">
                  <a:pos x="55" y="18"/>
                </a:cxn>
                <a:cxn ang="0">
                  <a:pos x="54" y="14"/>
                </a:cxn>
                <a:cxn ang="0">
                  <a:pos x="50" y="9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9" y="3"/>
                </a:cxn>
                <a:cxn ang="0">
                  <a:pos x="13" y="6"/>
                </a:cxn>
                <a:cxn ang="0">
                  <a:pos x="5" y="13"/>
                </a:cxn>
                <a:cxn ang="0">
                  <a:pos x="1" y="22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1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6" h="56">
                  <a:moveTo>
                    <a:pt x="5" y="45"/>
                  </a:moveTo>
                  <a:lnTo>
                    <a:pt x="12" y="52"/>
                  </a:lnTo>
                  <a:lnTo>
                    <a:pt x="23" y="56"/>
                  </a:lnTo>
                  <a:lnTo>
                    <a:pt x="27" y="56"/>
                  </a:lnTo>
                  <a:lnTo>
                    <a:pt x="32" y="56"/>
                  </a:lnTo>
                  <a:lnTo>
                    <a:pt x="38" y="54"/>
                  </a:lnTo>
                  <a:lnTo>
                    <a:pt x="44" y="53"/>
                  </a:lnTo>
                  <a:lnTo>
                    <a:pt x="51" y="45"/>
                  </a:lnTo>
                  <a:lnTo>
                    <a:pt x="56" y="35"/>
                  </a:lnTo>
                  <a:lnTo>
                    <a:pt x="56" y="30"/>
                  </a:lnTo>
                  <a:lnTo>
                    <a:pt x="56" y="25"/>
                  </a:lnTo>
                  <a:lnTo>
                    <a:pt x="55" y="18"/>
                  </a:lnTo>
                  <a:lnTo>
                    <a:pt x="54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9" y="3"/>
                  </a:lnTo>
                  <a:lnTo>
                    <a:pt x="13" y="6"/>
                  </a:lnTo>
                  <a:lnTo>
                    <a:pt x="5" y="13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1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11"/>
            <p:cNvSpPr>
              <a:spLocks/>
            </p:cNvSpPr>
            <p:nvPr/>
          </p:nvSpPr>
          <p:spPr bwMode="auto">
            <a:xfrm>
              <a:off x="7208849" y="901680"/>
              <a:ext cx="44450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5"/>
                </a:cxn>
                <a:cxn ang="0">
                  <a:pos x="29" y="55"/>
                </a:cxn>
                <a:cxn ang="0">
                  <a:pos x="35" y="55"/>
                </a:cxn>
                <a:cxn ang="0">
                  <a:pos x="39" y="55"/>
                </a:cxn>
                <a:cxn ang="0">
                  <a:pos x="46" y="53"/>
                </a:cxn>
                <a:cxn ang="0">
                  <a:pos x="49" y="49"/>
                </a:cxn>
                <a:cxn ang="0">
                  <a:pos x="53" y="44"/>
                </a:cxn>
                <a:cxn ang="0">
                  <a:pos x="55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1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26" y="1"/>
                </a:cxn>
                <a:cxn ang="0">
                  <a:pos x="19" y="1"/>
                </a:cxn>
                <a:cxn ang="0">
                  <a:pos x="15" y="5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3" y="16"/>
                </a:cxn>
                <a:cxn ang="0">
                  <a:pos x="2" y="22"/>
                </a:cxn>
                <a:cxn ang="0">
                  <a:pos x="0" y="27"/>
                </a:cxn>
                <a:cxn ang="0">
                  <a:pos x="2" y="32"/>
                </a:cxn>
                <a:cxn ang="0">
                  <a:pos x="3" y="38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2" y="51"/>
                  </a:lnTo>
                  <a:lnTo>
                    <a:pt x="23" y="55"/>
                  </a:lnTo>
                  <a:lnTo>
                    <a:pt x="29" y="55"/>
                  </a:lnTo>
                  <a:lnTo>
                    <a:pt x="35" y="55"/>
                  </a:lnTo>
                  <a:lnTo>
                    <a:pt x="39" y="55"/>
                  </a:lnTo>
                  <a:lnTo>
                    <a:pt x="46" y="53"/>
                  </a:lnTo>
                  <a:lnTo>
                    <a:pt x="49" y="49"/>
                  </a:lnTo>
                  <a:lnTo>
                    <a:pt x="53" y="44"/>
                  </a:lnTo>
                  <a:lnTo>
                    <a:pt x="55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1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6" y="1"/>
                  </a:lnTo>
                  <a:lnTo>
                    <a:pt x="19" y="1"/>
                  </a:lnTo>
                  <a:lnTo>
                    <a:pt x="15" y="5"/>
                  </a:lnTo>
                  <a:lnTo>
                    <a:pt x="8" y="8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2" y="32"/>
                  </a:lnTo>
                  <a:lnTo>
                    <a:pt x="3" y="38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12"/>
            <p:cNvSpPr>
              <a:spLocks/>
            </p:cNvSpPr>
            <p:nvPr/>
          </p:nvSpPr>
          <p:spPr bwMode="auto">
            <a:xfrm>
              <a:off x="7099311" y="15255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2" y="3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1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7" y="50"/>
                </a:cxn>
                <a:cxn ang="0">
                  <a:pos x="11" y="55"/>
                </a:cxn>
                <a:cxn ang="0">
                  <a:pos x="16" y="58"/>
                </a:cxn>
                <a:cxn ang="0">
                  <a:pos x="22" y="63"/>
                </a:cxn>
                <a:cxn ang="0">
                  <a:pos x="27" y="63"/>
                </a:cxn>
                <a:cxn ang="0">
                  <a:pos x="34" y="63"/>
                </a:cxn>
                <a:cxn ang="0">
                  <a:pos x="39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4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5" y="31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3">
                  <a:moveTo>
                    <a:pt x="46" y="4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2" y="3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7" y="50"/>
                  </a:lnTo>
                  <a:lnTo>
                    <a:pt x="11" y="55"/>
                  </a:lnTo>
                  <a:lnTo>
                    <a:pt x="16" y="58"/>
                  </a:lnTo>
                  <a:lnTo>
                    <a:pt x="22" y="63"/>
                  </a:lnTo>
                  <a:lnTo>
                    <a:pt x="27" y="63"/>
                  </a:lnTo>
                  <a:lnTo>
                    <a:pt x="34" y="63"/>
                  </a:lnTo>
                  <a:lnTo>
                    <a:pt x="39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4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5" y="31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13"/>
            <p:cNvSpPr>
              <a:spLocks/>
            </p:cNvSpPr>
            <p:nvPr/>
          </p:nvSpPr>
          <p:spPr bwMode="auto">
            <a:xfrm>
              <a:off x="7202499" y="1527155"/>
              <a:ext cx="50800" cy="52388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4" y="21"/>
                </a:cxn>
                <a:cxn ang="0">
                  <a:pos x="1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6"/>
                </a:cxn>
                <a:cxn ang="0">
                  <a:pos x="6" y="51"/>
                </a:cxn>
                <a:cxn ang="0">
                  <a:pos x="10" y="55"/>
                </a:cxn>
                <a:cxn ang="0">
                  <a:pos x="14" y="59"/>
                </a:cxn>
                <a:cxn ang="0">
                  <a:pos x="21" y="63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49" y="58"/>
                </a:cxn>
                <a:cxn ang="0">
                  <a:pos x="55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3" y="37"/>
                </a:cxn>
                <a:cxn ang="0">
                  <a:pos x="63" y="32"/>
                </a:cxn>
                <a:cxn ang="0">
                  <a:pos x="63" y="25"/>
                </a:cxn>
                <a:cxn ang="0">
                  <a:pos x="61" y="20"/>
                </a:cxn>
                <a:cxn ang="0">
                  <a:pos x="57" y="15"/>
                </a:cxn>
                <a:cxn ang="0">
                  <a:pos x="55" y="9"/>
                </a:cxn>
                <a:cxn ang="0">
                  <a:pos x="51" y="5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63" h="64">
                  <a:moveTo>
                    <a:pt x="45" y="2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4" y="21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0" y="55"/>
                  </a:lnTo>
                  <a:lnTo>
                    <a:pt x="14" y="59"/>
                  </a:lnTo>
                  <a:lnTo>
                    <a:pt x="21" y="63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9" y="63"/>
                  </a:lnTo>
                  <a:lnTo>
                    <a:pt x="45" y="62"/>
                  </a:lnTo>
                  <a:lnTo>
                    <a:pt x="49" y="58"/>
                  </a:lnTo>
                  <a:lnTo>
                    <a:pt x="55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3" y="37"/>
                  </a:lnTo>
                  <a:lnTo>
                    <a:pt x="63" y="32"/>
                  </a:lnTo>
                  <a:lnTo>
                    <a:pt x="63" y="25"/>
                  </a:lnTo>
                  <a:lnTo>
                    <a:pt x="61" y="20"/>
                  </a:lnTo>
                  <a:lnTo>
                    <a:pt x="57" y="15"/>
                  </a:lnTo>
                  <a:lnTo>
                    <a:pt x="55" y="9"/>
                  </a:lnTo>
                  <a:lnTo>
                    <a:pt x="51" y="5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14"/>
            <p:cNvSpPr>
              <a:spLocks/>
            </p:cNvSpPr>
            <p:nvPr/>
          </p:nvSpPr>
          <p:spPr bwMode="auto">
            <a:xfrm>
              <a:off x="7296161" y="1522392"/>
              <a:ext cx="50800" cy="52388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40" y="1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1" y="4"/>
                </a:cxn>
                <a:cxn ang="0">
                  <a:pos x="14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4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6" y="61"/>
                </a:cxn>
                <a:cxn ang="0">
                  <a:pos x="21" y="65"/>
                </a:cxn>
                <a:cxn ang="0">
                  <a:pos x="27" y="66"/>
                </a:cxn>
                <a:cxn ang="0">
                  <a:pos x="33" y="66"/>
                </a:cxn>
                <a:cxn ang="0">
                  <a:pos x="40" y="65"/>
                </a:cxn>
                <a:cxn ang="0">
                  <a:pos x="45" y="63"/>
                </a:cxn>
                <a:cxn ang="0">
                  <a:pos x="51" y="59"/>
                </a:cxn>
                <a:cxn ang="0">
                  <a:pos x="56" y="57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64" h="66">
                  <a:moveTo>
                    <a:pt x="45" y="4"/>
                  </a:moveTo>
                  <a:lnTo>
                    <a:pt x="40" y="1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1" y="4"/>
                  </a:lnTo>
                  <a:lnTo>
                    <a:pt x="14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4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6" y="61"/>
                  </a:lnTo>
                  <a:lnTo>
                    <a:pt x="21" y="65"/>
                  </a:lnTo>
                  <a:lnTo>
                    <a:pt x="27" y="66"/>
                  </a:lnTo>
                  <a:lnTo>
                    <a:pt x="33" y="66"/>
                  </a:lnTo>
                  <a:lnTo>
                    <a:pt x="40" y="65"/>
                  </a:lnTo>
                  <a:lnTo>
                    <a:pt x="45" y="63"/>
                  </a:lnTo>
                  <a:lnTo>
                    <a:pt x="51" y="59"/>
                  </a:lnTo>
                  <a:lnTo>
                    <a:pt x="56" y="57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15"/>
            <p:cNvSpPr>
              <a:spLocks/>
            </p:cNvSpPr>
            <p:nvPr/>
          </p:nvSpPr>
          <p:spPr bwMode="auto">
            <a:xfrm>
              <a:off x="7975611" y="1571605"/>
              <a:ext cx="50800" cy="50800"/>
            </a:xfrm>
            <a:custGeom>
              <a:avLst/>
              <a:gdLst/>
              <a:ahLst/>
              <a:cxnLst>
                <a:cxn ang="0">
                  <a:pos x="46" y="5"/>
                </a:cxn>
                <a:cxn ang="0">
                  <a:pos x="39" y="1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1" y="4"/>
                </a:cxn>
                <a:cxn ang="0">
                  <a:pos x="15" y="7"/>
                </a:cxn>
                <a:cxn ang="0">
                  <a:pos x="11" y="11"/>
                </a:cxn>
                <a:cxn ang="0">
                  <a:pos x="7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4" y="46"/>
                </a:cxn>
                <a:cxn ang="0">
                  <a:pos x="7" y="51"/>
                </a:cxn>
                <a:cxn ang="0">
                  <a:pos x="11" y="56"/>
                </a:cxn>
                <a:cxn ang="0">
                  <a:pos x="16" y="59"/>
                </a:cxn>
                <a:cxn ang="0">
                  <a:pos x="21" y="63"/>
                </a:cxn>
                <a:cxn ang="0">
                  <a:pos x="27" y="65"/>
                </a:cxn>
                <a:cxn ang="0">
                  <a:pos x="33" y="65"/>
                </a:cxn>
                <a:cxn ang="0">
                  <a:pos x="39" y="63"/>
                </a:cxn>
                <a:cxn ang="0">
                  <a:pos x="46" y="63"/>
                </a:cxn>
                <a:cxn ang="0">
                  <a:pos x="51" y="58"/>
                </a:cxn>
                <a:cxn ang="0">
                  <a:pos x="56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1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6" y="5"/>
                </a:cxn>
                <a:cxn ang="0">
                  <a:pos x="46" y="5"/>
                </a:cxn>
              </a:cxnLst>
              <a:rect l="0" t="0" r="r" b="b"/>
              <a:pathLst>
                <a:path w="64" h="65">
                  <a:moveTo>
                    <a:pt x="46" y="5"/>
                  </a:moveTo>
                  <a:lnTo>
                    <a:pt x="39" y="1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1" y="4"/>
                  </a:lnTo>
                  <a:lnTo>
                    <a:pt x="15" y="7"/>
                  </a:lnTo>
                  <a:lnTo>
                    <a:pt x="11" y="11"/>
                  </a:lnTo>
                  <a:lnTo>
                    <a:pt x="7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4" y="46"/>
                  </a:lnTo>
                  <a:lnTo>
                    <a:pt x="7" y="51"/>
                  </a:lnTo>
                  <a:lnTo>
                    <a:pt x="11" y="56"/>
                  </a:lnTo>
                  <a:lnTo>
                    <a:pt x="16" y="59"/>
                  </a:lnTo>
                  <a:lnTo>
                    <a:pt x="21" y="63"/>
                  </a:lnTo>
                  <a:lnTo>
                    <a:pt x="27" y="65"/>
                  </a:lnTo>
                  <a:lnTo>
                    <a:pt x="33" y="65"/>
                  </a:lnTo>
                  <a:lnTo>
                    <a:pt x="39" y="63"/>
                  </a:lnTo>
                  <a:lnTo>
                    <a:pt x="46" y="63"/>
                  </a:lnTo>
                  <a:lnTo>
                    <a:pt x="51" y="58"/>
                  </a:lnTo>
                  <a:lnTo>
                    <a:pt x="56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1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6" y="5"/>
                  </a:lnTo>
                  <a:lnTo>
                    <a:pt x="46" y="5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16"/>
            <p:cNvSpPr>
              <a:spLocks/>
            </p:cNvSpPr>
            <p:nvPr/>
          </p:nvSpPr>
          <p:spPr bwMode="auto">
            <a:xfrm>
              <a:off x="7415224" y="1522392"/>
              <a:ext cx="52387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3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8"/>
                </a:cxn>
                <a:cxn ang="0">
                  <a:pos x="22" y="62"/>
                </a:cxn>
                <a:cxn ang="0">
                  <a:pos x="27" y="63"/>
                </a:cxn>
                <a:cxn ang="0">
                  <a:pos x="33" y="65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6" y="54"/>
                </a:cxn>
                <a:cxn ang="0">
                  <a:pos x="58" y="48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5" y="31"/>
                </a:cxn>
                <a:cxn ang="0">
                  <a:pos x="64" y="26"/>
                </a:cxn>
                <a:cxn ang="0">
                  <a:pos x="62" y="19"/>
                </a:cxn>
                <a:cxn ang="0">
                  <a:pos x="58" y="13"/>
                </a:cxn>
                <a:cxn ang="0">
                  <a:pos x="56" y="8"/>
                </a:cxn>
                <a:cxn ang="0">
                  <a:pos x="52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5">
                  <a:moveTo>
                    <a:pt x="46" y="4"/>
                  </a:moveTo>
                  <a:lnTo>
                    <a:pt x="39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3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8"/>
                  </a:lnTo>
                  <a:lnTo>
                    <a:pt x="22" y="62"/>
                  </a:lnTo>
                  <a:lnTo>
                    <a:pt x="27" y="63"/>
                  </a:lnTo>
                  <a:lnTo>
                    <a:pt x="33" y="65"/>
                  </a:lnTo>
                  <a:lnTo>
                    <a:pt x="39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6" y="54"/>
                  </a:lnTo>
                  <a:lnTo>
                    <a:pt x="58" y="48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5" y="31"/>
                  </a:lnTo>
                  <a:lnTo>
                    <a:pt x="64" y="26"/>
                  </a:lnTo>
                  <a:lnTo>
                    <a:pt x="62" y="19"/>
                  </a:lnTo>
                  <a:lnTo>
                    <a:pt x="58" y="13"/>
                  </a:lnTo>
                  <a:lnTo>
                    <a:pt x="56" y="8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17"/>
            <p:cNvSpPr>
              <a:spLocks/>
            </p:cNvSpPr>
            <p:nvPr/>
          </p:nvSpPr>
          <p:spPr bwMode="auto">
            <a:xfrm>
              <a:off x="7526349" y="1528742"/>
              <a:ext cx="52387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0"/>
                </a:cxn>
                <a:cxn ang="0">
                  <a:pos x="33" y="0"/>
                </a:cxn>
                <a:cxn ang="0">
                  <a:pos x="26" y="0"/>
                </a:cxn>
                <a:cxn ang="0">
                  <a:pos x="21" y="3"/>
                </a:cxn>
                <a:cxn ang="0">
                  <a:pos x="15" y="5"/>
                </a:cxn>
                <a:cxn ang="0">
                  <a:pos x="11" y="10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9"/>
                </a:cxn>
                <a:cxn ang="0">
                  <a:pos x="21" y="63"/>
                </a:cxn>
                <a:cxn ang="0">
                  <a:pos x="26" y="63"/>
                </a:cxn>
                <a:cxn ang="0">
                  <a:pos x="33" y="63"/>
                </a:cxn>
                <a:cxn ang="0">
                  <a:pos x="38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6" y="54"/>
                </a:cxn>
                <a:cxn ang="0">
                  <a:pos x="58" y="50"/>
                </a:cxn>
                <a:cxn ang="0">
                  <a:pos x="62" y="46"/>
                </a:cxn>
                <a:cxn ang="0">
                  <a:pos x="64" y="38"/>
                </a:cxn>
                <a:cxn ang="0">
                  <a:pos x="65" y="31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8" y="15"/>
                </a:cxn>
                <a:cxn ang="0">
                  <a:pos x="56" y="10"/>
                </a:cxn>
                <a:cxn ang="0">
                  <a:pos x="50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3">
                  <a:moveTo>
                    <a:pt x="46" y="4"/>
                  </a:moveTo>
                  <a:lnTo>
                    <a:pt x="38" y="0"/>
                  </a:lnTo>
                  <a:lnTo>
                    <a:pt x="33" y="0"/>
                  </a:lnTo>
                  <a:lnTo>
                    <a:pt x="26" y="0"/>
                  </a:lnTo>
                  <a:lnTo>
                    <a:pt x="21" y="3"/>
                  </a:lnTo>
                  <a:lnTo>
                    <a:pt x="15" y="5"/>
                  </a:lnTo>
                  <a:lnTo>
                    <a:pt x="11" y="10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9"/>
                  </a:lnTo>
                  <a:lnTo>
                    <a:pt x="21" y="63"/>
                  </a:lnTo>
                  <a:lnTo>
                    <a:pt x="26" y="63"/>
                  </a:lnTo>
                  <a:lnTo>
                    <a:pt x="33" y="63"/>
                  </a:lnTo>
                  <a:lnTo>
                    <a:pt x="38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6" y="54"/>
                  </a:lnTo>
                  <a:lnTo>
                    <a:pt x="58" y="50"/>
                  </a:lnTo>
                  <a:lnTo>
                    <a:pt x="62" y="46"/>
                  </a:lnTo>
                  <a:lnTo>
                    <a:pt x="64" y="38"/>
                  </a:lnTo>
                  <a:lnTo>
                    <a:pt x="65" y="31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8" y="15"/>
                  </a:lnTo>
                  <a:lnTo>
                    <a:pt x="56" y="10"/>
                  </a:lnTo>
                  <a:lnTo>
                    <a:pt x="50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18"/>
            <p:cNvSpPr>
              <a:spLocks/>
            </p:cNvSpPr>
            <p:nvPr/>
          </p:nvSpPr>
          <p:spPr bwMode="auto">
            <a:xfrm>
              <a:off x="7642236" y="15255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3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5" y="65"/>
                </a:cxn>
                <a:cxn ang="0">
                  <a:pos x="32" y="65"/>
                </a:cxn>
                <a:cxn ang="0">
                  <a:pos x="38" y="63"/>
                </a:cxn>
                <a:cxn ang="0">
                  <a:pos x="44" y="63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4" y="31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1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4" h="65">
                  <a:moveTo>
                    <a:pt x="46" y="4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5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3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5" y="65"/>
                  </a:lnTo>
                  <a:lnTo>
                    <a:pt x="32" y="65"/>
                  </a:lnTo>
                  <a:lnTo>
                    <a:pt x="38" y="63"/>
                  </a:lnTo>
                  <a:lnTo>
                    <a:pt x="44" y="63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4" y="31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1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19"/>
            <p:cNvSpPr>
              <a:spLocks/>
            </p:cNvSpPr>
            <p:nvPr/>
          </p:nvSpPr>
          <p:spPr bwMode="auto">
            <a:xfrm>
              <a:off x="7759711" y="1535092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3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3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3" y="45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8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4" y="55"/>
                </a:cxn>
                <a:cxn ang="0">
                  <a:pos x="58" y="50"/>
                </a:cxn>
                <a:cxn ang="0">
                  <a:pos x="62" y="45"/>
                </a:cxn>
                <a:cxn ang="0">
                  <a:pos x="63" y="38"/>
                </a:cxn>
                <a:cxn ang="0">
                  <a:pos x="63" y="32"/>
                </a:cxn>
                <a:cxn ang="0">
                  <a:pos x="63" y="26"/>
                </a:cxn>
                <a:cxn ang="0">
                  <a:pos x="62" y="19"/>
                </a:cxn>
                <a:cxn ang="0">
                  <a:pos x="58" y="14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3">
                  <a:moveTo>
                    <a:pt x="44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3" y="45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8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4" y="55"/>
                  </a:lnTo>
                  <a:lnTo>
                    <a:pt x="58" y="50"/>
                  </a:lnTo>
                  <a:lnTo>
                    <a:pt x="62" y="45"/>
                  </a:lnTo>
                  <a:lnTo>
                    <a:pt x="63" y="38"/>
                  </a:lnTo>
                  <a:lnTo>
                    <a:pt x="63" y="32"/>
                  </a:lnTo>
                  <a:lnTo>
                    <a:pt x="63" y="26"/>
                  </a:lnTo>
                  <a:lnTo>
                    <a:pt x="62" y="19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20"/>
            <p:cNvSpPr>
              <a:spLocks/>
            </p:cNvSpPr>
            <p:nvPr/>
          </p:nvSpPr>
          <p:spPr bwMode="auto">
            <a:xfrm>
              <a:off x="7872424" y="1550967"/>
              <a:ext cx="50800" cy="4921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8" y="3"/>
                </a:cxn>
                <a:cxn ang="0">
                  <a:pos x="13" y="4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2" y="20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4" y="50"/>
                </a:cxn>
                <a:cxn ang="0">
                  <a:pos x="8" y="55"/>
                </a:cxn>
                <a:cxn ang="0">
                  <a:pos x="13" y="58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1" y="63"/>
                </a:cxn>
                <a:cxn ang="0">
                  <a:pos x="37" y="63"/>
                </a:cxn>
                <a:cxn ang="0">
                  <a:pos x="44" y="62"/>
                </a:cxn>
                <a:cxn ang="0">
                  <a:pos x="48" y="58"/>
                </a:cxn>
                <a:cxn ang="0">
                  <a:pos x="53" y="54"/>
                </a:cxn>
                <a:cxn ang="0">
                  <a:pos x="57" y="50"/>
                </a:cxn>
                <a:cxn ang="0">
                  <a:pos x="62" y="44"/>
                </a:cxn>
                <a:cxn ang="0">
                  <a:pos x="62" y="38"/>
                </a:cxn>
                <a:cxn ang="0">
                  <a:pos x="63" y="32"/>
                </a:cxn>
                <a:cxn ang="0">
                  <a:pos x="62" y="26"/>
                </a:cxn>
                <a:cxn ang="0">
                  <a:pos x="62" y="20"/>
                </a:cxn>
                <a:cxn ang="0">
                  <a:pos x="57" y="13"/>
                </a:cxn>
                <a:cxn ang="0">
                  <a:pos x="53" y="9"/>
                </a:cxn>
                <a:cxn ang="0">
                  <a:pos x="48" y="4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3">
                  <a:moveTo>
                    <a:pt x="44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4"/>
                  </a:lnTo>
                  <a:lnTo>
                    <a:pt x="8" y="9"/>
                  </a:lnTo>
                  <a:lnTo>
                    <a:pt x="4" y="13"/>
                  </a:lnTo>
                  <a:lnTo>
                    <a:pt x="2" y="20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4" y="50"/>
                  </a:lnTo>
                  <a:lnTo>
                    <a:pt x="8" y="55"/>
                  </a:lnTo>
                  <a:lnTo>
                    <a:pt x="13" y="58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1" y="63"/>
                  </a:lnTo>
                  <a:lnTo>
                    <a:pt x="37" y="63"/>
                  </a:lnTo>
                  <a:lnTo>
                    <a:pt x="44" y="62"/>
                  </a:lnTo>
                  <a:lnTo>
                    <a:pt x="48" y="58"/>
                  </a:lnTo>
                  <a:lnTo>
                    <a:pt x="53" y="54"/>
                  </a:lnTo>
                  <a:lnTo>
                    <a:pt x="57" y="50"/>
                  </a:lnTo>
                  <a:lnTo>
                    <a:pt x="62" y="44"/>
                  </a:lnTo>
                  <a:lnTo>
                    <a:pt x="62" y="38"/>
                  </a:lnTo>
                  <a:lnTo>
                    <a:pt x="63" y="32"/>
                  </a:lnTo>
                  <a:lnTo>
                    <a:pt x="62" y="26"/>
                  </a:lnTo>
                  <a:lnTo>
                    <a:pt x="62" y="20"/>
                  </a:lnTo>
                  <a:lnTo>
                    <a:pt x="57" y="13"/>
                  </a:lnTo>
                  <a:lnTo>
                    <a:pt x="53" y="9"/>
                  </a:lnTo>
                  <a:lnTo>
                    <a:pt x="48" y="4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21"/>
            <p:cNvSpPr>
              <a:spLocks/>
            </p:cNvSpPr>
            <p:nvPr/>
          </p:nvSpPr>
          <p:spPr bwMode="auto">
            <a:xfrm>
              <a:off x="8077211" y="1611292"/>
              <a:ext cx="50800" cy="49213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1" y="2"/>
                </a:cxn>
                <a:cxn ang="0">
                  <a:pos x="15" y="4"/>
                </a:cxn>
                <a:cxn ang="0">
                  <a:pos x="10" y="8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1" y="25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5" y="58"/>
                </a:cxn>
                <a:cxn ang="0">
                  <a:pos x="21" y="62"/>
                </a:cxn>
                <a:cxn ang="0">
                  <a:pos x="27" y="63"/>
                </a:cxn>
                <a:cxn ang="0">
                  <a:pos x="32" y="63"/>
                </a:cxn>
                <a:cxn ang="0">
                  <a:pos x="39" y="62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4"/>
                </a:cxn>
                <a:cxn ang="0">
                  <a:pos x="58" y="48"/>
                </a:cxn>
                <a:cxn ang="0">
                  <a:pos x="62" y="44"/>
                </a:cxn>
                <a:cxn ang="0">
                  <a:pos x="63" y="36"/>
                </a:cxn>
                <a:cxn ang="0">
                  <a:pos x="64" y="31"/>
                </a:cxn>
                <a:cxn ang="0">
                  <a:pos x="63" y="24"/>
                </a:cxn>
                <a:cxn ang="0">
                  <a:pos x="62" y="19"/>
                </a:cxn>
                <a:cxn ang="0">
                  <a:pos x="58" y="13"/>
                </a:cxn>
                <a:cxn ang="0">
                  <a:pos x="55" y="8"/>
                </a:cxn>
                <a:cxn ang="0">
                  <a:pos x="50" y="4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64" h="63">
                  <a:moveTo>
                    <a:pt x="45" y="2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1" y="2"/>
                  </a:lnTo>
                  <a:lnTo>
                    <a:pt x="15" y="4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1" y="25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5" y="58"/>
                  </a:lnTo>
                  <a:lnTo>
                    <a:pt x="21" y="62"/>
                  </a:lnTo>
                  <a:lnTo>
                    <a:pt x="27" y="63"/>
                  </a:lnTo>
                  <a:lnTo>
                    <a:pt x="32" y="63"/>
                  </a:lnTo>
                  <a:lnTo>
                    <a:pt x="39" y="62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4"/>
                  </a:lnTo>
                  <a:lnTo>
                    <a:pt x="58" y="48"/>
                  </a:lnTo>
                  <a:lnTo>
                    <a:pt x="62" y="44"/>
                  </a:lnTo>
                  <a:lnTo>
                    <a:pt x="63" y="36"/>
                  </a:lnTo>
                  <a:lnTo>
                    <a:pt x="64" y="31"/>
                  </a:lnTo>
                  <a:lnTo>
                    <a:pt x="63" y="24"/>
                  </a:lnTo>
                  <a:lnTo>
                    <a:pt x="62" y="19"/>
                  </a:lnTo>
                  <a:lnTo>
                    <a:pt x="58" y="13"/>
                  </a:lnTo>
                  <a:lnTo>
                    <a:pt x="55" y="8"/>
                  </a:lnTo>
                  <a:lnTo>
                    <a:pt x="50" y="4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22"/>
            <p:cNvSpPr>
              <a:spLocks/>
            </p:cNvSpPr>
            <p:nvPr/>
          </p:nvSpPr>
          <p:spPr bwMode="auto">
            <a:xfrm>
              <a:off x="8161349" y="1681142"/>
              <a:ext cx="50800" cy="52388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5"/>
                </a:cxn>
                <a:cxn ang="0">
                  <a:pos x="9" y="9"/>
                </a:cxn>
                <a:cxn ang="0">
                  <a:pos x="5" y="14"/>
                </a:cxn>
                <a:cxn ang="0">
                  <a:pos x="4" y="21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5" y="49"/>
                </a:cxn>
                <a:cxn ang="0">
                  <a:pos x="9" y="55"/>
                </a:cxn>
                <a:cxn ang="0">
                  <a:pos x="15" y="57"/>
                </a:cxn>
                <a:cxn ang="0">
                  <a:pos x="22" y="61"/>
                </a:cxn>
                <a:cxn ang="0">
                  <a:pos x="27" y="63"/>
                </a:cxn>
                <a:cxn ang="0">
                  <a:pos x="32" y="64"/>
                </a:cxn>
                <a:cxn ang="0">
                  <a:pos x="39" y="63"/>
                </a:cxn>
                <a:cxn ang="0">
                  <a:pos x="44" y="61"/>
                </a:cxn>
                <a:cxn ang="0">
                  <a:pos x="50" y="57"/>
                </a:cxn>
                <a:cxn ang="0">
                  <a:pos x="55" y="55"/>
                </a:cxn>
                <a:cxn ang="0">
                  <a:pos x="58" y="49"/>
                </a:cxn>
                <a:cxn ang="0">
                  <a:pos x="62" y="44"/>
                </a:cxn>
                <a:cxn ang="0">
                  <a:pos x="63" y="37"/>
                </a:cxn>
                <a:cxn ang="0">
                  <a:pos x="63" y="31"/>
                </a:cxn>
                <a:cxn ang="0">
                  <a:pos x="62" y="25"/>
                </a:cxn>
                <a:cxn ang="0">
                  <a:pos x="62" y="20"/>
                </a:cxn>
                <a:cxn ang="0">
                  <a:pos x="58" y="13"/>
                </a:cxn>
                <a:cxn ang="0">
                  <a:pos x="54" y="9"/>
                </a:cxn>
                <a:cxn ang="0">
                  <a:pos x="50" y="5"/>
                </a:cxn>
                <a:cxn ang="0">
                  <a:pos x="44" y="4"/>
                </a:cxn>
                <a:cxn ang="0">
                  <a:pos x="44" y="4"/>
                </a:cxn>
              </a:cxnLst>
              <a:rect l="0" t="0" r="r" b="b"/>
              <a:pathLst>
                <a:path w="63" h="64">
                  <a:moveTo>
                    <a:pt x="44" y="4"/>
                  </a:move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4"/>
                  </a:lnTo>
                  <a:lnTo>
                    <a:pt x="4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9" y="55"/>
                  </a:lnTo>
                  <a:lnTo>
                    <a:pt x="15" y="57"/>
                  </a:lnTo>
                  <a:lnTo>
                    <a:pt x="22" y="61"/>
                  </a:lnTo>
                  <a:lnTo>
                    <a:pt x="27" y="63"/>
                  </a:lnTo>
                  <a:lnTo>
                    <a:pt x="32" y="64"/>
                  </a:lnTo>
                  <a:lnTo>
                    <a:pt x="39" y="63"/>
                  </a:lnTo>
                  <a:lnTo>
                    <a:pt x="44" y="61"/>
                  </a:lnTo>
                  <a:lnTo>
                    <a:pt x="50" y="57"/>
                  </a:lnTo>
                  <a:lnTo>
                    <a:pt x="55" y="55"/>
                  </a:lnTo>
                  <a:lnTo>
                    <a:pt x="58" y="49"/>
                  </a:lnTo>
                  <a:lnTo>
                    <a:pt x="62" y="44"/>
                  </a:lnTo>
                  <a:lnTo>
                    <a:pt x="63" y="37"/>
                  </a:lnTo>
                  <a:lnTo>
                    <a:pt x="63" y="31"/>
                  </a:lnTo>
                  <a:lnTo>
                    <a:pt x="62" y="25"/>
                  </a:lnTo>
                  <a:lnTo>
                    <a:pt x="62" y="20"/>
                  </a:lnTo>
                  <a:lnTo>
                    <a:pt x="58" y="13"/>
                  </a:lnTo>
                  <a:lnTo>
                    <a:pt x="54" y="9"/>
                  </a:lnTo>
                  <a:lnTo>
                    <a:pt x="50" y="5"/>
                  </a:lnTo>
                  <a:lnTo>
                    <a:pt x="44" y="4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23"/>
            <p:cNvSpPr>
              <a:spLocks/>
            </p:cNvSpPr>
            <p:nvPr/>
          </p:nvSpPr>
          <p:spPr bwMode="auto">
            <a:xfrm>
              <a:off x="8197861" y="1776392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0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5" y="65"/>
                </a:cxn>
                <a:cxn ang="0">
                  <a:pos x="32" y="65"/>
                </a:cxn>
                <a:cxn ang="0">
                  <a:pos x="39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4" y="32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3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4" h="65">
                  <a:moveTo>
                    <a:pt x="44" y="3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5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5" y="65"/>
                  </a:lnTo>
                  <a:lnTo>
                    <a:pt x="32" y="65"/>
                  </a:lnTo>
                  <a:lnTo>
                    <a:pt x="39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4" y="32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3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24"/>
            <p:cNvSpPr>
              <a:spLocks/>
            </p:cNvSpPr>
            <p:nvPr/>
          </p:nvSpPr>
          <p:spPr bwMode="auto">
            <a:xfrm>
              <a:off x="8218499" y="1870055"/>
              <a:ext cx="50800" cy="52388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2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4"/>
                </a:cxn>
                <a:cxn ang="0">
                  <a:pos x="15" y="7"/>
                </a:cxn>
                <a:cxn ang="0">
                  <a:pos x="11" y="11"/>
                </a:cxn>
                <a:cxn ang="0">
                  <a:pos x="7" y="17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4" y="46"/>
                </a:cxn>
                <a:cxn ang="0">
                  <a:pos x="6" y="52"/>
                </a:cxn>
                <a:cxn ang="0">
                  <a:pos x="10" y="57"/>
                </a:cxn>
                <a:cxn ang="0">
                  <a:pos x="15" y="61"/>
                </a:cxn>
                <a:cxn ang="0">
                  <a:pos x="22" y="65"/>
                </a:cxn>
                <a:cxn ang="0">
                  <a:pos x="27" y="66"/>
                </a:cxn>
                <a:cxn ang="0">
                  <a:pos x="34" y="66"/>
                </a:cxn>
                <a:cxn ang="0">
                  <a:pos x="39" y="65"/>
                </a:cxn>
                <a:cxn ang="0">
                  <a:pos x="46" y="64"/>
                </a:cxn>
                <a:cxn ang="0">
                  <a:pos x="52" y="60"/>
                </a:cxn>
                <a:cxn ang="0">
                  <a:pos x="57" y="57"/>
                </a:cxn>
                <a:cxn ang="0">
                  <a:pos x="60" y="52"/>
                </a:cxn>
                <a:cxn ang="0">
                  <a:pos x="64" y="46"/>
                </a:cxn>
                <a:cxn ang="0">
                  <a:pos x="65" y="39"/>
                </a:cxn>
                <a:cxn ang="0">
                  <a:pos x="65" y="33"/>
                </a:cxn>
                <a:cxn ang="0">
                  <a:pos x="64" y="26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6" y="11"/>
                </a:cxn>
                <a:cxn ang="0">
                  <a:pos x="52" y="7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6">
                  <a:moveTo>
                    <a:pt x="46" y="4"/>
                  </a:moveTo>
                  <a:lnTo>
                    <a:pt x="39" y="2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4"/>
                  </a:lnTo>
                  <a:lnTo>
                    <a:pt x="15" y="7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4" y="46"/>
                  </a:lnTo>
                  <a:lnTo>
                    <a:pt x="6" y="52"/>
                  </a:lnTo>
                  <a:lnTo>
                    <a:pt x="10" y="57"/>
                  </a:lnTo>
                  <a:lnTo>
                    <a:pt x="15" y="61"/>
                  </a:lnTo>
                  <a:lnTo>
                    <a:pt x="22" y="65"/>
                  </a:lnTo>
                  <a:lnTo>
                    <a:pt x="27" y="66"/>
                  </a:lnTo>
                  <a:lnTo>
                    <a:pt x="34" y="66"/>
                  </a:lnTo>
                  <a:lnTo>
                    <a:pt x="39" y="65"/>
                  </a:lnTo>
                  <a:lnTo>
                    <a:pt x="46" y="64"/>
                  </a:lnTo>
                  <a:lnTo>
                    <a:pt x="52" y="60"/>
                  </a:lnTo>
                  <a:lnTo>
                    <a:pt x="57" y="57"/>
                  </a:lnTo>
                  <a:lnTo>
                    <a:pt x="60" y="52"/>
                  </a:lnTo>
                  <a:lnTo>
                    <a:pt x="64" y="46"/>
                  </a:lnTo>
                  <a:lnTo>
                    <a:pt x="65" y="39"/>
                  </a:lnTo>
                  <a:lnTo>
                    <a:pt x="65" y="33"/>
                  </a:lnTo>
                  <a:lnTo>
                    <a:pt x="64" y="26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6" y="11"/>
                  </a:lnTo>
                  <a:lnTo>
                    <a:pt x="52" y="7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25"/>
            <p:cNvSpPr>
              <a:spLocks/>
            </p:cNvSpPr>
            <p:nvPr/>
          </p:nvSpPr>
          <p:spPr bwMode="auto">
            <a:xfrm>
              <a:off x="8228024" y="1971655"/>
              <a:ext cx="49212" cy="52388"/>
            </a:xfrm>
            <a:custGeom>
              <a:avLst/>
              <a:gdLst/>
              <a:ahLst/>
              <a:cxnLst>
                <a:cxn ang="0">
                  <a:pos x="44" y="6"/>
                </a:cxn>
                <a:cxn ang="0">
                  <a:pos x="39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1" y="4"/>
                </a:cxn>
                <a:cxn ang="0">
                  <a:pos x="14" y="7"/>
                </a:cxn>
                <a:cxn ang="0">
                  <a:pos x="9" y="11"/>
                </a:cxn>
                <a:cxn ang="0">
                  <a:pos x="5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4" y="61"/>
                </a:cxn>
                <a:cxn ang="0">
                  <a:pos x="21" y="65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9" y="65"/>
                </a:cxn>
                <a:cxn ang="0">
                  <a:pos x="44" y="64"/>
                </a:cxn>
                <a:cxn ang="0">
                  <a:pos x="49" y="60"/>
                </a:cxn>
                <a:cxn ang="0">
                  <a:pos x="55" y="57"/>
                </a:cxn>
                <a:cxn ang="0">
                  <a:pos x="57" y="51"/>
                </a:cxn>
                <a:cxn ang="0">
                  <a:pos x="63" y="46"/>
                </a:cxn>
                <a:cxn ang="0">
                  <a:pos x="63" y="39"/>
                </a:cxn>
                <a:cxn ang="0">
                  <a:pos x="63" y="33"/>
                </a:cxn>
                <a:cxn ang="0">
                  <a:pos x="63" y="27"/>
                </a:cxn>
                <a:cxn ang="0">
                  <a:pos x="61" y="22"/>
                </a:cxn>
                <a:cxn ang="0">
                  <a:pos x="57" y="15"/>
                </a:cxn>
                <a:cxn ang="0">
                  <a:pos x="53" y="11"/>
                </a:cxn>
                <a:cxn ang="0">
                  <a:pos x="49" y="7"/>
                </a:cxn>
                <a:cxn ang="0">
                  <a:pos x="44" y="6"/>
                </a:cxn>
                <a:cxn ang="0">
                  <a:pos x="44" y="6"/>
                </a:cxn>
              </a:cxnLst>
              <a:rect l="0" t="0" r="r" b="b"/>
              <a:pathLst>
                <a:path w="63" h="66">
                  <a:moveTo>
                    <a:pt x="44" y="6"/>
                  </a:moveTo>
                  <a:lnTo>
                    <a:pt x="39" y="2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1" y="4"/>
                  </a:lnTo>
                  <a:lnTo>
                    <a:pt x="14" y="7"/>
                  </a:lnTo>
                  <a:lnTo>
                    <a:pt x="9" y="11"/>
                  </a:lnTo>
                  <a:lnTo>
                    <a:pt x="5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4" y="61"/>
                  </a:lnTo>
                  <a:lnTo>
                    <a:pt x="21" y="65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9" y="65"/>
                  </a:lnTo>
                  <a:lnTo>
                    <a:pt x="44" y="64"/>
                  </a:lnTo>
                  <a:lnTo>
                    <a:pt x="49" y="60"/>
                  </a:lnTo>
                  <a:lnTo>
                    <a:pt x="55" y="57"/>
                  </a:lnTo>
                  <a:lnTo>
                    <a:pt x="57" y="51"/>
                  </a:lnTo>
                  <a:lnTo>
                    <a:pt x="63" y="46"/>
                  </a:lnTo>
                  <a:lnTo>
                    <a:pt x="63" y="39"/>
                  </a:lnTo>
                  <a:lnTo>
                    <a:pt x="63" y="33"/>
                  </a:lnTo>
                  <a:lnTo>
                    <a:pt x="63" y="27"/>
                  </a:lnTo>
                  <a:lnTo>
                    <a:pt x="61" y="22"/>
                  </a:lnTo>
                  <a:lnTo>
                    <a:pt x="57" y="15"/>
                  </a:lnTo>
                  <a:lnTo>
                    <a:pt x="53" y="11"/>
                  </a:lnTo>
                  <a:lnTo>
                    <a:pt x="49" y="7"/>
                  </a:lnTo>
                  <a:lnTo>
                    <a:pt x="44" y="6"/>
                  </a:lnTo>
                  <a:lnTo>
                    <a:pt x="44" y="6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26"/>
            <p:cNvSpPr>
              <a:spLocks/>
            </p:cNvSpPr>
            <p:nvPr/>
          </p:nvSpPr>
          <p:spPr bwMode="auto">
            <a:xfrm>
              <a:off x="8228024" y="2074842"/>
              <a:ext cx="50800" cy="50800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8" y="1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3" y="7"/>
                </a:cxn>
                <a:cxn ang="0">
                  <a:pos x="8" y="11"/>
                </a:cxn>
                <a:cxn ang="0">
                  <a:pos x="4" y="16"/>
                </a:cxn>
                <a:cxn ang="0">
                  <a:pos x="3" y="21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4" y="51"/>
                </a:cxn>
                <a:cxn ang="0">
                  <a:pos x="8" y="56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4"/>
                </a:cxn>
                <a:cxn ang="0">
                  <a:pos x="31" y="64"/>
                </a:cxn>
                <a:cxn ang="0">
                  <a:pos x="38" y="63"/>
                </a:cxn>
                <a:cxn ang="0">
                  <a:pos x="43" y="62"/>
                </a:cxn>
                <a:cxn ang="0">
                  <a:pos x="48" y="58"/>
                </a:cxn>
                <a:cxn ang="0">
                  <a:pos x="54" y="55"/>
                </a:cxn>
                <a:cxn ang="0">
                  <a:pos x="56" y="51"/>
                </a:cxn>
                <a:cxn ang="0">
                  <a:pos x="62" y="46"/>
                </a:cxn>
                <a:cxn ang="0">
                  <a:pos x="62" y="39"/>
                </a:cxn>
                <a:cxn ang="0">
                  <a:pos x="63" y="32"/>
                </a:cxn>
                <a:cxn ang="0">
                  <a:pos x="62" y="25"/>
                </a:cxn>
                <a:cxn ang="0">
                  <a:pos x="62" y="21"/>
                </a:cxn>
                <a:cxn ang="0">
                  <a:pos x="56" y="15"/>
                </a:cxn>
                <a:cxn ang="0">
                  <a:pos x="54" y="11"/>
                </a:cxn>
                <a:cxn ang="0">
                  <a:pos x="48" y="7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3" h="64">
                  <a:moveTo>
                    <a:pt x="43" y="4"/>
                  </a:moveTo>
                  <a:lnTo>
                    <a:pt x="38" y="1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4" y="51"/>
                  </a:lnTo>
                  <a:lnTo>
                    <a:pt x="8" y="56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4"/>
                  </a:lnTo>
                  <a:lnTo>
                    <a:pt x="31" y="64"/>
                  </a:lnTo>
                  <a:lnTo>
                    <a:pt x="38" y="63"/>
                  </a:lnTo>
                  <a:lnTo>
                    <a:pt x="43" y="62"/>
                  </a:lnTo>
                  <a:lnTo>
                    <a:pt x="48" y="58"/>
                  </a:lnTo>
                  <a:lnTo>
                    <a:pt x="54" y="55"/>
                  </a:lnTo>
                  <a:lnTo>
                    <a:pt x="56" y="51"/>
                  </a:lnTo>
                  <a:lnTo>
                    <a:pt x="62" y="46"/>
                  </a:lnTo>
                  <a:lnTo>
                    <a:pt x="62" y="39"/>
                  </a:lnTo>
                  <a:lnTo>
                    <a:pt x="63" y="32"/>
                  </a:lnTo>
                  <a:lnTo>
                    <a:pt x="62" y="25"/>
                  </a:lnTo>
                  <a:lnTo>
                    <a:pt x="62" y="21"/>
                  </a:lnTo>
                  <a:lnTo>
                    <a:pt x="56" y="15"/>
                  </a:lnTo>
                  <a:lnTo>
                    <a:pt x="54" y="11"/>
                  </a:lnTo>
                  <a:lnTo>
                    <a:pt x="48" y="7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27"/>
            <p:cNvSpPr>
              <a:spLocks/>
            </p:cNvSpPr>
            <p:nvPr/>
          </p:nvSpPr>
          <p:spPr bwMode="auto">
            <a:xfrm>
              <a:off x="8223261" y="2178030"/>
              <a:ext cx="50800" cy="50800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5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6" y="65"/>
                </a:cxn>
                <a:cxn ang="0">
                  <a:pos x="32" y="65"/>
                </a:cxn>
                <a:cxn ang="0">
                  <a:pos x="38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9"/>
                </a:cxn>
                <a:cxn ang="0">
                  <a:pos x="63" y="32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63" h="65">
                  <a:moveTo>
                    <a:pt x="45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6" y="65"/>
                  </a:lnTo>
                  <a:lnTo>
                    <a:pt x="32" y="65"/>
                  </a:lnTo>
                  <a:lnTo>
                    <a:pt x="38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9"/>
                  </a:lnTo>
                  <a:lnTo>
                    <a:pt x="63" y="32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28"/>
            <p:cNvSpPr>
              <a:spLocks/>
            </p:cNvSpPr>
            <p:nvPr/>
          </p:nvSpPr>
          <p:spPr bwMode="auto">
            <a:xfrm>
              <a:off x="8188336" y="2384405"/>
              <a:ext cx="50800" cy="52388"/>
            </a:xfrm>
            <a:custGeom>
              <a:avLst/>
              <a:gdLst/>
              <a:ahLst/>
              <a:cxnLst>
                <a:cxn ang="0">
                  <a:pos x="45" y="6"/>
                </a:cxn>
                <a:cxn ang="0">
                  <a:pos x="37" y="2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5" y="7"/>
                </a:cxn>
                <a:cxn ang="0">
                  <a:pos x="9" y="11"/>
                </a:cxn>
                <a:cxn ang="0">
                  <a:pos x="5" y="16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5" y="61"/>
                </a:cxn>
                <a:cxn ang="0">
                  <a:pos x="20" y="65"/>
                </a:cxn>
                <a:cxn ang="0">
                  <a:pos x="25" y="66"/>
                </a:cxn>
                <a:cxn ang="0">
                  <a:pos x="32" y="66"/>
                </a:cxn>
                <a:cxn ang="0">
                  <a:pos x="37" y="65"/>
                </a:cxn>
                <a:cxn ang="0">
                  <a:pos x="44" y="63"/>
                </a:cxn>
                <a:cxn ang="0">
                  <a:pos x="50" y="59"/>
                </a:cxn>
                <a:cxn ang="0">
                  <a:pos x="55" y="57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5" y="6"/>
                </a:cxn>
                <a:cxn ang="0">
                  <a:pos x="45" y="6"/>
                </a:cxn>
              </a:cxnLst>
              <a:rect l="0" t="0" r="r" b="b"/>
              <a:pathLst>
                <a:path w="64" h="66">
                  <a:moveTo>
                    <a:pt x="45" y="6"/>
                  </a:moveTo>
                  <a:lnTo>
                    <a:pt x="37" y="2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5" y="7"/>
                  </a:lnTo>
                  <a:lnTo>
                    <a:pt x="9" y="11"/>
                  </a:lnTo>
                  <a:lnTo>
                    <a:pt x="5" y="16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5" y="61"/>
                  </a:lnTo>
                  <a:lnTo>
                    <a:pt x="20" y="65"/>
                  </a:lnTo>
                  <a:lnTo>
                    <a:pt x="25" y="66"/>
                  </a:lnTo>
                  <a:lnTo>
                    <a:pt x="32" y="66"/>
                  </a:lnTo>
                  <a:lnTo>
                    <a:pt x="37" y="65"/>
                  </a:lnTo>
                  <a:lnTo>
                    <a:pt x="44" y="63"/>
                  </a:lnTo>
                  <a:lnTo>
                    <a:pt x="50" y="59"/>
                  </a:lnTo>
                  <a:lnTo>
                    <a:pt x="55" y="57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5" y="6"/>
                  </a:lnTo>
                  <a:lnTo>
                    <a:pt x="45" y="6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29"/>
            <p:cNvSpPr>
              <a:spLocks/>
            </p:cNvSpPr>
            <p:nvPr/>
          </p:nvSpPr>
          <p:spPr bwMode="auto">
            <a:xfrm>
              <a:off x="8216911" y="2289155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2" y="3"/>
                </a:cxn>
                <a:cxn ang="0">
                  <a:pos x="15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3" y="45"/>
                </a:cxn>
                <a:cxn ang="0">
                  <a:pos x="5" y="50"/>
                </a:cxn>
                <a:cxn ang="0">
                  <a:pos x="9" y="56"/>
                </a:cxn>
                <a:cxn ang="0">
                  <a:pos x="15" y="58"/>
                </a:cxn>
                <a:cxn ang="0">
                  <a:pos x="22" y="64"/>
                </a:cxn>
                <a:cxn ang="0">
                  <a:pos x="27" y="64"/>
                </a:cxn>
                <a:cxn ang="0">
                  <a:pos x="32" y="64"/>
                </a:cxn>
                <a:cxn ang="0">
                  <a:pos x="39" y="64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4" y="54"/>
                </a:cxn>
                <a:cxn ang="0">
                  <a:pos x="58" y="50"/>
                </a:cxn>
                <a:cxn ang="0">
                  <a:pos x="63" y="45"/>
                </a:cxn>
                <a:cxn ang="0">
                  <a:pos x="63" y="38"/>
                </a:cxn>
                <a:cxn ang="0">
                  <a:pos x="63" y="31"/>
                </a:cxn>
                <a:cxn ang="0">
                  <a:pos x="63" y="26"/>
                </a:cxn>
                <a:cxn ang="0">
                  <a:pos x="62" y="21"/>
                </a:cxn>
                <a:cxn ang="0">
                  <a:pos x="58" y="14"/>
                </a:cxn>
                <a:cxn ang="0">
                  <a:pos x="54" y="10"/>
                </a:cxn>
                <a:cxn ang="0">
                  <a:pos x="50" y="4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4">
                  <a:moveTo>
                    <a:pt x="44" y="3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2" y="3"/>
                  </a:lnTo>
                  <a:lnTo>
                    <a:pt x="15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3" y="45"/>
                  </a:lnTo>
                  <a:lnTo>
                    <a:pt x="5" y="50"/>
                  </a:lnTo>
                  <a:lnTo>
                    <a:pt x="9" y="56"/>
                  </a:lnTo>
                  <a:lnTo>
                    <a:pt x="15" y="58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2" y="64"/>
                  </a:lnTo>
                  <a:lnTo>
                    <a:pt x="39" y="64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4" y="54"/>
                  </a:lnTo>
                  <a:lnTo>
                    <a:pt x="58" y="50"/>
                  </a:lnTo>
                  <a:lnTo>
                    <a:pt x="63" y="45"/>
                  </a:lnTo>
                  <a:lnTo>
                    <a:pt x="63" y="38"/>
                  </a:lnTo>
                  <a:lnTo>
                    <a:pt x="63" y="31"/>
                  </a:lnTo>
                  <a:lnTo>
                    <a:pt x="63" y="26"/>
                  </a:lnTo>
                  <a:lnTo>
                    <a:pt x="62" y="21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4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30"/>
            <p:cNvSpPr>
              <a:spLocks/>
            </p:cNvSpPr>
            <p:nvPr/>
          </p:nvSpPr>
          <p:spPr bwMode="auto">
            <a:xfrm>
              <a:off x="7280286" y="23891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40" y="0"/>
                </a:cxn>
                <a:cxn ang="0">
                  <a:pos x="34" y="0"/>
                </a:cxn>
                <a:cxn ang="0">
                  <a:pos x="27" y="0"/>
                </a:cxn>
                <a:cxn ang="0">
                  <a:pos x="22" y="2"/>
                </a:cxn>
                <a:cxn ang="0">
                  <a:pos x="17" y="5"/>
                </a:cxn>
                <a:cxn ang="0">
                  <a:pos x="11" y="9"/>
                </a:cxn>
                <a:cxn ang="0">
                  <a:pos x="7" y="14"/>
                </a:cxn>
                <a:cxn ang="0">
                  <a:pos x="5" y="21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7" y="49"/>
                </a:cxn>
                <a:cxn ang="0">
                  <a:pos x="11" y="55"/>
                </a:cxn>
                <a:cxn ang="0">
                  <a:pos x="17" y="57"/>
                </a:cxn>
                <a:cxn ang="0">
                  <a:pos x="22" y="61"/>
                </a:cxn>
                <a:cxn ang="0">
                  <a:pos x="27" y="63"/>
                </a:cxn>
                <a:cxn ang="0">
                  <a:pos x="34" y="64"/>
                </a:cxn>
                <a:cxn ang="0">
                  <a:pos x="40" y="63"/>
                </a:cxn>
                <a:cxn ang="0">
                  <a:pos x="46" y="61"/>
                </a:cxn>
                <a:cxn ang="0">
                  <a:pos x="52" y="57"/>
                </a:cxn>
                <a:cxn ang="0">
                  <a:pos x="56" y="55"/>
                </a:cxn>
                <a:cxn ang="0">
                  <a:pos x="60" y="49"/>
                </a:cxn>
                <a:cxn ang="0">
                  <a:pos x="64" y="44"/>
                </a:cxn>
                <a:cxn ang="0">
                  <a:pos x="65" y="37"/>
                </a:cxn>
                <a:cxn ang="0">
                  <a:pos x="65" y="31"/>
                </a:cxn>
                <a:cxn ang="0">
                  <a:pos x="65" y="25"/>
                </a:cxn>
                <a:cxn ang="0">
                  <a:pos x="64" y="20"/>
                </a:cxn>
                <a:cxn ang="0">
                  <a:pos x="60" y="13"/>
                </a:cxn>
                <a:cxn ang="0">
                  <a:pos x="56" y="9"/>
                </a:cxn>
                <a:cxn ang="0">
                  <a:pos x="52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4">
                  <a:moveTo>
                    <a:pt x="46" y="4"/>
                  </a:moveTo>
                  <a:lnTo>
                    <a:pt x="40" y="0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7" y="5"/>
                  </a:lnTo>
                  <a:lnTo>
                    <a:pt x="11" y="9"/>
                  </a:lnTo>
                  <a:lnTo>
                    <a:pt x="7" y="14"/>
                  </a:lnTo>
                  <a:lnTo>
                    <a:pt x="5" y="21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7" y="49"/>
                  </a:lnTo>
                  <a:lnTo>
                    <a:pt x="11" y="55"/>
                  </a:lnTo>
                  <a:lnTo>
                    <a:pt x="17" y="57"/>
                  </a:lnTo>
                  <a:lnTo>
                    <a:pt x="22" y="61"/>
                  </a:lnTo>
                  <a:lnTo>
                    <a:pt x="27" y="63"/>
                  </a:lnTo>
                  <a:lnTo>
                    <a:pt x="34" y="64"/>
                  </a:lnTo>
                  <a:lnTo>
                    <a:pt x="40" y="63"/>
                  </a:lnTo>
                  <a:lnTo>
                    <a:pt x="46" y="61"/>
                  </a:lnTo>
                  <a:lnTo>
                    <a:pt x="52" y="57"/>
                  </a:lnTo>
                  <a:lnTo>
                    <a:pt x="56" y="55"/>
                  </a:lnTo>
                  <a:lnTo>
                    <a:pt x="60" y="49"/>
                  </a:lnTo>
                  <a:lnTo>
                    <a:pt x="64" y="44"/>
                  </a:lnTo>
                  <a:lnTo>
                    <a:pt x="65" y="37"/>
                  </a:lnTo>
                  <a:lnTo>
                    <a:pt x="65" y="31"/>
                  </a:lnTo>
                  <a:lnTo>
                    <a:pt x="65" y="25"/>
                  </a:lnTo>
                  <a:lnTo>
                    <a:pt x="64" y="20"/>
                  </a:lnTo>
                  <a:lnTo>
                    <a:pt x="60" y="13"/>
                  </a:lnTo>
                  <a:lnTo>
                    <a:pt x="56" y="9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31"/>
            <p:cNvSpPr>
              <a:spLocks/>
            </p:cNvSpPr>
            <p:nvPr/>
          </p:nvSpPr>
          <p:spPr bwMode="auto">
            <a:xfrm>
              <a:off x="7389824" y="2397105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5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5" y="60"/>
                </a:cxn>
                <a:cxn ang="0">
                  <a:pos x="20" y="64"/>
                </a:cxn>
                <a:cxn ang="0">
                  <a:pos x="26" y="65"/>
                </a:cxn>
                <a:cxn ang="0">
                  <a:pos x="32" y="65"/>
                </a:cxn>
                <a:cxn ang="0">
                  <a:pos x="38" y="65"/>
                </a:cxn>
                <a:cxn ang="0">
                  <a:pos x="45" y="64"/>
                </a:cxn>
                <a:cxn ang="0">
                  <a:pos x="50" y="60"/>
                </a:cxn>
                <a:cxn ang="0">
                  <a:pos x="54" y="57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8"/>
                </a:cxn>
                <a:cxn ang="0">
                  <a:pos x="63" y="33"/>
                </a:cxn>
                <a:cxn ang="0">
                  <a:pos x="63" y="26"/>
                </a:cxn>
                <a:cxn ang="0">
                  <a:pos x="62" y="21"/>
                </a:cxn>
                <a:cxn ang="0">
                  <a:pos x="58" y="15"/>
                </a:cxn>
                <a:cxn ang="0">
                  <a:pos x="54" y="11"/>
                </a:cxn>
                <a:cxn ang="0">
                  <a:pos x="50" y="7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3" h="65">
                  <a:moveTo>
                    <a:pt x="46" y="4"/>
                  </a:moveTo>
                  <a:lnTo>
                    <a:pt x="38" y="2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5" y="60"/>
                  </a:lnTo>
                  <a:lnTo>
                    <a:pt x="20" y="64"/>
                  </a:lnTo>
                  <a:lnTo>
                    <a:pt x="26" y="65"/>
                  </a:lnTo>
                  <a:lnTo>
                    <a:pt x="32" y="65"/>
                  </a:lnTo>
                  <a:lnTo>
                    <a:pt x="38" y="65"/>
                  </a:lnTo>
                  <a:lnTo>
                    <a:pt x="45" y="64"/>
                  </a:lnTo>
                  <a:lnTo>
                    <a:pt x="50" y="60"/>
                  </a:lnTo>
                  <a:lnTo>
                    <a:pt x="54" y="57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8"/>
                  </a:lnTo>
                  <a:lnTo>
                    <a:pt x="63" y="33"/>
                  </a:lnTo>
                  <a:lnTo>
                    <a:pt x="63" y="26"/>
                  </a:lnTo>
                  <a:lnTo>
                    <a:pt x="62" y="21"/>
                  </a:lnTo>
                  <a:lnTo>
                    <a:pt x="58" y="15"/>
                  </a:lnTo>
                  <a:lnTo>
                    <a:pt x="54" y="11"/>
                  </a:lnTo>
                  <a:lnTo>
                    <a:pt x="50" y="7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32"/>
            <p:cNvSpPr>
              <a:spLocks/>
            </p:cNvSpPr>
            <p:nvPr/>
          </p:nvSpPr>
          <p:spPr bwMode="auto">
            <a:xfrm>
              <a:off x="7483486" y="2393930"/>
              <a:ext cx="52387" cy="50800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4" y="7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2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2" y="46"/>
                </a:cxn>
                <a:cxn ang="0">
                  <a:pos x="6" y="51"/>
                </a:cxn>
                <a:cxn ang="0">
                  <a:pos x="10" y="55"/>
                </a:cxn>
                <a:cxn ang="0">
                  <a:pos x="16" y="60"/>
                </a:cxn>
                <a:cxn ang="0">
                  <a:pos x="21" y="64"/>
                </a:cxn>
                <a:cxn ang="0">
                  <a:pos x="27" y="65"/>
                </a:cxn>
                <a:cxn ang="0">
                  <a:pos x="33" y="65"/>
                </a:cxn>
                <a:cxn ang="0">
                  <a:pos x="39" y="64"/>
                </a:cxn>
                <a:cxn ang="0">
                  <a:pos x="45" y="62"/>
                </a:cxn>
                <a:cxn ang="0">
                  <a:pos x="49" y="58"/>
                </a:cxn>
                <a:cxn ang="0">
                  <a:pos x="55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8"/>
                </a:cxn>
                <a:cxn ang="0">
                  <a:pos x="64" y="33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7" y="15"/>
                </a:cxn>
                <a:cxn ang="0">
                  <a:pos x="55" y="10"/>
                </a:cxn>
                <a:cxn ang="0">
                  <a:pos x="51" y="6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64" h="65">
                  <a:moveTo>
                    <a:pt x="45" y="3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4" y="7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0" y="55"/>
                  </a:lnTo>
                  <a:lnTo>
                    <a:pt x="16" y="60"/>
                  </a:lnTo>
                  <a:lnTo>
                    <a:pt x="21" y="64"/>
                  </a:lnTo>
                  <a:lnTo>
                    <a:pt x="27" y="65"/>
                  </a:lnTo>
                  <a:lnTo>
                    <a:pt x="33" y="65"/>
                  </a:lnTo>
                  <a:lnTo>
                    <a:pt x="39" y="64"/>
                  </a:lnTo>
                  <a:lnTo>
                    <a:pt x="45" y="62"/>
                  </a:lnTo>
                  <a:lnTo>
                    <a:pt x="49" y="58"/>
                  </a:lnTo>
                  <a:lnTo>
                    <a:pt x="55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8"/>
                  </a:lnTo>
                  <a:lnTo>
                    <a:pt x="64" y="33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7" y="15"/>
                  </a:lnTo>
                  <a:lnTo>
                    <a:pt x="55" y="10"/>
                  </a:lnTo>
                  <a:lnTo>
                    <a:pt x="51" y="6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33"/>
            <p:cNvSpPr>
              <a:spLocks/>
            </p:cNvSpPr>
            <p:nvPr/>
          </p:nvSpPr>
          <p:spPr bwMode="auto">
            <a:xfrm>
              <a:off x="7591436" y="2392342"/>
              <a:ext cx="50800" cy="50800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39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4"/>
                </a:cxn>
                <a:cxn ang="0">
                  <a:pos x="15" y="6"/>
                </a:cxn>
                <a:cxn ang="0">
                  <a:pos x="10" y="10"/>
                </a:cxn>
                <a:cxn ang="0">
                  <a:pos x="6" y="16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40"/>
                </a:cxn>
                <a:cxn ang="0">
                  <a:pos x="4" y="45"/>
                </a:cxn>
                <a:cxn ang="0">
                  <a:pos x="6" y="51"/>
                </a:cxn>
                <a:cxn ang="0">
                  <a:pos x="10" y="56"/>
                </a:cxn>
                <a:cxn ang="0">
                  <a:pos x="15" y="59"/>
                </a:cxn>
                <a:cxn ang="0">
                  <a:pos x="22" y="63"/>
                </a:cxn>
                <a:cxn ang="0">
                  <a:pos x="27" y="64"/>
                </a:cxn>
                <a:cxn ang="0">
                  <a:pos x="33" y="64"/>
                </a:cxn>
                <a:cxn ang="0">
                  <a:pos x="39" y="63"/>
                </a:cxn>
                <a:cxn ang="0">
                  <a:pos x="45" y="63"/>
                </a:cxn>
                <a:cxn ang="0">
                  <a:pos x="50" y="57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3" y="45"/>
                </a:cxn>
                <a:cxn ang="0">
                  <a:pos x="63" y="39"/>
                </a:cxn>
                <a:cxn ang="0">
                  <a:pos x="65" y="32"/>
                </a:cxn>
                <a:cxn ang="0">
                  <a:pos x="63" y="27"/>
                </a:cxn>
                <a:cxn ang="0">
                  <a:pos x="63" y="21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65" h="64">
                  <a:moveTo>
                    <a:pt x="45" y="4"/>
                  </a:moveTo>
                  <a:lnTo>
                    <a:pt x="39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4"/>
                  </a:lnTo>
                  <a:lnTo>
                    <a:pt x="15" y="6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4" y="45"/>
                  </a:lnTo>
                  <a:lnTo>
                    <a:pt x="6" y="51"/>
                  </a:lnTo>
                  <a:lnTo>
                    <a:pt x="10" y="56"/>
                  </a:lnTo>
                  <a:lnTo>
                    <a:pt x="15" y="59"/>
                  </a:lnTo>
                  <a:lnTo>
                    <a:pt x="22" y="63"/>
                  </a:lnTo>
                  <a:lnTo>
                    <a:pt x="27" y="64"/>
                  </a:lnTo>
                  <a:lnTo>
                    <a:pt x="33" y="64"/>
                  </a:lnTo>
                  <a:lnTo>
                    <a:pt x="39" y="63"/>
                  </a:lnTo>
                  <a:lnTo>
                    <a:pt x="45" y="63"/>
                  </a:lnTo>
                  <a:lnTo>
                    <a:pt x="50" y="57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3" y="45"/>
                  </a:lnTo>
                  <a:lnTo>
                    <a:pt x="63" y="39"/>
                  </a:lnTo>
                  <a:lnTo>
                    <a:pt x="65" y="32"/>
                  </a:lnTo>
                  <a:lnTo>
                    <a:pt x="63" y="27"/>
                  </a:lnTo>
                  <a:lnTo>
                    <a:pt x="63" y="21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34"/>
            <p:cNvSpPr>
              <a:spLocks/>
            </p:cNvSpPr>
            <p:nvPr/>
          </p:nvSpPr>
          <p:spPr bwMode="auto">
            <a:xfrm>
              <a:off x="6651636" y="2046267"/>
              <a:ext cx="1447800" cy="295275"/>
            </a:xfrm>
            <a:custGeom>
              <a:avLst/>
              <a:gdLst/>
              <a:ahLst/>
              <a:cxnLst>
                <a:cxn ang="0">
                  <a:pos x="35" y="75"/>
                </a:cxn>
                <a:cxn ang="0">
                  <a:pos x="13" y="127"/>
                </a:cxn>
                <a:cxn ang="0">
                  <a:pos x="3" y="177"/>
                </a:cxn>
                <a:cxn ang="0">
                  <a:pos x="3" y="253"/>
                </a:cxn>
                <a:cxn ang="0">
                  <a:pos x="31" y="302"/>
                </a:cxn>
                <a:cxn ang="0">
                  <a:pos x="85" y="313"/>
                </a:cxn>
                <a:cxn ang="0">
                  <a:pos x="133" y="285"/>
                </a:cxn>
                <a:cxn ang="0">
                  <a:pos x="182" y="231"/>
                </a:cxn>
                <a:cxn ang="0">
                  <a:pos x="238" y="180"/>
                </a:cxn>
                <a:cxn ang="0">
                  <a:pos x="312" y="146"/>
                </a:cxn>
                <a:cxn ang="0">
                  <a:pos x="361" y="133"/>
                </a:cxn>
                <a:cxn ang="0">
                  <a:pos x="412" y="123"/>
                </a:cxn>
                <a:cxn ang="0">
                  <a:pos x="467" y="118"/>
                </a:cxn>
                <a:cxn ang="0">
                  <a:pos x="520" y="118"/>
                </a:cxn>
                <a:cxn ang="0">
                  <a:pos x="568" y="125"/>
                </a:cxn>
                <a:cxn ang="0">
                  <a:pos x="630" y="157"/>
                </a:cxn>
                <a:cxn ang="0">
                  <a:pos x="677" y="227"/>
                </a:cxn>
                <a:cxn ang="0">
                  <a:pos x="723" y="289"/>
                </a:cxn>
                <a:cxn ang="0">
                  <a:pos x="774" y="337"/>
                </a:cxn>
                <a:cxn ang="0">
                  <a:pos x="839" y="364"/>
                </a:cxn>
                <a:cxn ang="0">
                  <a:pos x="902" y="370"/>
                </a:cxn>
                <a:cxn ang="0">
                  <a:pos x="949" y="371"/>
                </a:cxn>
                <a:cxn ang="0">
                  <a:pos x="999" y="372"/>
                </a:cxn>
                <a:cxn ang="0">
                  <a:pos x="1051" y="372"/>
                </a:cxn>
                <a:cxn ang="0">
                  <a:pos x="1098" y="368"/>
                </a:cxn>
                <a:cxn ang="0">
                  <a:pos x="1167" y="352"/>
                </a:cxn>
                <a:cxn ang="0">
                  <a:pos x="1202" y="316"/>
                </a:cxn>
                <a:cxn ang="0">
                  <a:pos x="1241" y="258"/>
                </a:cxn>
                <a:cxn ang="0">
                  <a:pos x="1304" y="195"/>
                </a:cxn>
                <a:cxn ang="0">
                  <a:pos x="1349" y="168"/>
                </a:cxn>
                <a:cxn ang="0">
                  <a:pos x="1396" y="149"/>
                </a:cxn>
                <a:cxn ang="0">
                  <a:pos x="1446" y="139"/>
                </a:cxn>
                <a:cxn ang="0">
                  <a:pos x="1498" y="137"/>
                </a:cxn>
                <a:cxn ang="0">
                  <a:pos x="1548" y="142"/>
                </a:cxn>
                <a:cxn ang="0">
                  <a:pos x="1595" y="150"/>
                </a:cxn>
                <a:cxn ang="0">
                  <a:pos x="1671" y="174"/>
                </a:cxn>
                <a:cxn ang="0">
                  <a:pos x="1726" y="207"/>
                </a:cxn>
                <a:cxn ang="0">
                  <a:pos x="1759" y="258"/>
                </a:cxn>
                <a:cxn ang="0">
                  <a:pos x="1805" y="275"/>
                </a:cxn>
                <a:cxn ang="0">
                  <a:pos x="1817" y="222"/>
                </a:cxn>
                <a:cxn ang="0">
                  <a:pos x="1824" y="149"/>
                </a:cxn>
                <a:cxn ang="0">
                  <a:pos x="1789" y="102"/>
                </a:cxn>
                <a:cxn ang="0">
                  <a:pos x="1720" y="68"/>
                </a:cxn>
                <a:cxn ang="0">
                  <a:pos x="1666" y="53"/>
                </a:cxn>
                <a:cxn ang="0">
                  <a:pos x="1602" y="43"/>
                </a:cxn>
                <a:cxn ang="0">
                  <a:pos x="1525" y="37"/>
                </a:cxn>
                <a:cxn ang="0">
                  <a:pos x="1411" y="30"/>
                </a:cxn>
                <a:cxn ang="0">
                  <a:pos x="1257" y="26"/>
                </a:cxn>
                <a:cxn ang="0">
                  <a:pos x="1077" y="22"/>
                </a:cxn>
                <a:cxn ang="0">
                  <a:pos x="884" y="18"/>
                </a:cxn>
                <a:cxn ang="0">
                  <a:pos x="695" y="14"/>
                </a:cxn>
                <a:cxn ang="0">
                  <a:pos x="522" y="10"/>
                </a:cxn>
                <a:cxn ang="0">
                  <a:pos x="382" y="6"/>
                </a:cxn>
                <a:cxn ang="0">
                  <a:pos x="289" y="2"/>
                </a:cxn>
                <a:cxn ang="0">
                  <a:pos x="225" y="0"/>
                </a:cxn>
                <a:cxn ang="0">
                  <a:pos x="174" y="0"/>
                </a:cxn>
                <a:cxn ang="0">
                  <a:pos x="113" y="6"/>
                </a:cxn>
                <a:cxn ang="0">
                  <a:pos x="63" y="22"/>
                </a:cxn>
              </a:cxnLst>
              <a:rect l="0" t="0" r="r" b="b"/>
              <a:pathLst>
                <a:path w="1824" h="372">
                  <a:moveTo>
                    <a:pt x="62" y="25"/>
                  </a:moveTo>
                  <a:lnTo>
                    <a:pt x="56" y="30"/>
                  </a:lnTo>
                  <a:lnTo>
                    <a:pt x="52" y="39"/>
                  </a:lnTo>
                  <a:lnTo>
                    <a:pt x="48" y="45"/>
                  </a:lnTo>
                  <a:lnTo>
                    <a:pt x="44" y="53"/>
                  </a:lnTo>
                  <a:lnTo>
                    <a:pt x="40" y="60"/>
                  </a:lnTo>
                  <a:lnTo>
                    <a:pt x="38" y="67"/>
                  </a:lnTo>
                  <a:lnTo>
                    <a:pt x="35" y="75"/>
                  </a:lnTo>
                  <a:lnTo>
                    <a:pt x="32" y="82"/>
                  </a:lnTo>
                  <a:lnTo>
                    <a:pt x="30" y="88"/>
                  </a:lnTo>
                  <a:lnTo>
                    <a:pt x="27" y="95"/>
                  </a:lnTo>
                  <a:lnTo>
                    <a:pt x="23" y="102"/>
                  </a:lnTo>
                  <a:lnTo>
                    <a:pt x="21" y="109"/>
                  </a:lnTo>
                  <a:lnTo>
                    <a:pt x="19" y="115"/>
                  </a:lnTo>
                  <a:lnTo>
                    <a:pt x="16" y="121"/>
                  </a:lnTo>
                  <a:lnTo>
                    <a:pt x="13" y="127"/>
                  </a:lnTo>
                  <a:lnTo>
                    <a:pt x="13" y="134"/>
                  </a:lnTo>
                  <a:lnTo>
                    <a:pt x="9" y="139"/>
                  </a:lnTo>
                  <a:lnTo>
                    <a:pt x="9" y="146"/>
                  </a:lnTo>
                  <a:lnTo>
                    <a:pt x="7" y="152"/>
                  </a:lnTo>
                  <a:lnTo>
                    <a:pt x="5" y="158"/>
                  </a:lnTo>
                  <a:lnTo>
                    <a:pt x="5" y="164"/>
                  </a:lnTo>
                  <a:lnTo>
                    <a:pt x="4" y="170"/>
                  </a:lnTo>
                  <a:lnTo>
                    <a:pt x="3" y="177"/>
                  </a:lnTo>
                  <a:lnTo>
                    <a:pt x="3" y="183"/>
                  </a:lnTo>
                  <a:lnTo>
                    <a:pt x="0" y="193"/>
                  </a:lnTo>
                  <a:lnTo>
                    <a:pt x="0" y="204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35"/>
                  </a:lnTo>
                  <a:lnTo>
                    <a:pt x="1" y="244"/>
                  </a:lnTo>
                  <a:lnTo>
                    <a:pt x="3" y="253"/>
                  </a:lnTo>
                  <a:lnTo>
                    <a:pt x="5" y="261"/>
                  </a:lnTo>
                  <a:lnTo>
                    <a:pt x="8" y="267"/>
                  </a:lnTo>
                  <a:lnTo>
                    <a:pt x="11" y="275"/>
                  </a:lnTo>
                  <a:lnTo>
                    <a:pt x="13" y="281"/>
                  </a:lnTo>
                  <a:lnTo>
                    <a:pt x="19" y="289"/>
                  </a:lnTo>
                  <a:lnTo>
                    <a:pt x="21" y="293"/>
                  </a:lnTo>
                  <a:lnTo>
                    <a:pt x="27" y="297"/>
                  </a:lnTo>
                  <a:lnTo>
                    <a:pt x="31" y="302"/>
                  </a:lnTo>
                  <a:lnTo>
                    <a:pt x="38" y="306"/>
                  </a:lnTo>
                  <a:lnTo>
                    <a:pt x="44" y="309"/>
                  </a:lnTo>
                  <a:lnTo>
                    <a:pt x="50" y="312"/>
                  </a:lnTo>
                  <a:lnTo>
                    <a:pt x="58" y="314"/>
                  </a:lnTo>
                  <a:lnTo>
                    <a:pt x="66" y="316"/>
                  </a:lnTo>
                  <a:lnTo>
                    <a:pt x="71" y="316"/>
                  </a:lnTo>
                  <a:lnTo>
                    <a:pt x="79" y="316"/>
                  </a:lnTo>
                  <a:lnTo>
                    <a:pt x="85" y="313"/>
                  </a:lnTo>
                  <a:lnTo>
                    <a:pt x="93" y="312"/>
                  </a:lnTo>
                  <a:lnTo>
                    <a:pt x="98" y="309"/>
                  </a:lnTo>
                  <a:lnTo>
                    <a:pt x="105" y="306"/>
                  </a:lnTo>
                  <a:lnTo>
                    <a:pt x="112" y="302"/>
                  </a:lnTo>
                  <a:lnTo>
                    <a:pt x="117" y="300"/>
                  </a:lnTo>
                  <a:lnTo>
                    <a:pt x="122" y="294"/>
                  </a:lnTo>
                  <a:lnTo>
                    <a:pt x="129" y="289"/>
                  </a:lnTo>
                  <a:lnTo>
                    <a:pt x="133" y="285"/>
                  </a:lnTo>
                  <a:lnTo>
                    <a:pt x="140" y="279"/>
                  </a:lnTo>
                  <a:lnTo>
                    <a:pt x="145" y="273"/>
                  </a:lnTo>
                  <a:lnTo>
                    <a:pt x="151" y="266"/>
                  </a:lnTo>
                  <a:lnTo>
                    <a:pt x="157" y="261"/>
                  </a:lnTo>
                  <a:lnTo>
                    <a:pt x="164" y="254"/>
                  </a:lnTo>
                  <a:lnTo>
                    <a:pt x="170" y="246"/>
                  </a:lnTo>
                  <a:lnTo>
                    <a:pt x="175" y="239"/>
                  </a:lnTo>
                  <a:lnTo>
                    <a:pt x="182" y="231"/>
                  </a:lnTo>
                  <a:lnTo>
                    <a:pt x="187" y="226"/>
                  </a:lnTo>
                  <a:lnTo>
                    <a:pt x="194" y="218"/>
                  </a:lnTo>
                  <a:lnTo>
                    <a:pt x="199" y="212"/>
                  </a:lnTo>
                  <a:lnTo>
                    <a:pt x="207" y="205"/>
                  </a:lnTo>
                  <a:lnTo>
                    <a:pt x="215" y="200"/>
                  </a:lnTo>
                  <a:lnTo>
                    <a:pt x="222" y="192"/>
                  </a:lnTo>
                  <a:lnTo>
                    <a:pt x="231" y="187"/>
                  </a:lnTo>
                  <a:lnTo>
                    <a:pt x="238" y="180"/>
                  </a:lnTo>
                  <a:lnTo>
                    <a:pt x="248" y="174"/>
                  </a:lnTo>
                  <a:lnTo>
                    <a:pt x="257" y="168"/>
                  </a:lnTo>
                  <a:lnTo>
                    <a:pt x="266" y="164"/>
                  </a:lnTo>
                  <a:lnTo>
                    <a:pt x="276" y="160"/>
                  </a:lnTo>
                  <a:lnTo>
                    <a:pt x="287" y="157"/>
                  </a:lnTo>
                  <a:lnTo>
                    <a:pt x="296" y="153"/>
                  </a:lnTo>
                  <a:lnTo>
                    <a:pt x="307" y="149"/>
                  </a:lnTo>
                  <a:lnTo>
                    <a:pt x="312" y="146"/>
                  </a:lnTo>
                  <a:lnTo>
                    <a:pt x="318" y="145"/>
                  </a:lnTo>
                  <a:lnTo>
                    <a:pt x="324" y="142"/>
                  </a:lnTo>
                  <a:lnTo>
                    <a:pt x="330" y="142"/>
                  </a:lnTo>
                  <a:lnTo>
                    <a:pt x="336" y="138"/>
                  </a:lnTo>
                  <a:lnTo>
                    <a:pt x="342" y="137"/>
                  </a:lnTo>
                  <a:lnTo>
                    <a:pt x="349" y="135"/>
                  </a:lnTo>
                  <a:lnTo>
                    <a:pt x="355" y="134"/>
                  </a:lnTo>
                  <a:lnTo>
                    <a:pt x="361" y="133"/>
                  </a:lnTo>
                  <a:lnTo>
                    <a:pt x="367" y="131"/>
                  </a:lnTo>
                  <a:lnTo>
                    <a:pt x="373" y="129"/>
                  </a:lnTo>
                  <a:lnTo>
                    <a:pt x="381" y="129"/>
                  </a:lnTo>
                  <a:lnTo>
                    <a:pt x="386" y="127"/>
                  </a:lnTo>
                  <a:lnTo>
                    <a:pt x="393" y="126"/>
                  </a:lnTo>
                  <a:lnTo>
                    <a:pt x="400" y="125"/>
                  </a:lnTo>
                  <a:lnTo>
                    <a:pt x="406" y="123"/>
                  </a:lnTo>
                  <a:lnTo>
                    <a:pt x="412" y="123"/>
                  </a:lnTo>
                  <a:lnTo>
                    <a:pt x="420" y="122"/>
                  </a:lnTo>
                  <a:lnTo>
                    <a:pt x="427" y="121"/>
                  </a:lnTo>
                  <a:lnTo>
                    <a:pt x="435" y="121"/>
                  </a:lnTo>
                  <a:lnTo>
                    <a:pt x="440" y="119"/>
                  </a:lnTo>
                  <a:lnTo>
                    <a:pt x="447" y="119"/>
                  </a:lnTo>
                  <a:lnTo>
                    <a:pt x="454" y="118"/>
                  </a:lnTo>
                  <a:lnTo>
                    <a:pt x="462" y="118"/>
                  </a:lnTo>
                  <a:lnTo>
                    <a:pt x="467" y="118"/>
                  </a:lnTo>
                  <a:lnTo>
                    <a:pt x="474" y="118"/>
                  </a:lnTo>
                  <a:lnTo>
                    <a:pt x="481" y="118"/>
                  </a:lnTo>
                  <a:lnTo>
                    <a:pt x="489" y="118"/>
                  </a:lnTo>
                  <a:lnTo>
                    <a:pt x="494" y="118"/>
                  </a:lnTo>
                  <a:lnTo>
                    <a:pt x="501" y="118"/>
                  </a:lnTo>
                  <a:lnTo>
                    <a:pt x="506" y="118"/>
                  </a:lnTo>
                  <a:lnTo>
                    <a:pt x="513" y="118"/>
                  </a:lnTo>
                  <a:lnTo>
                    <a:pt x="520" y="118"/>
                  </a:lnTo>
                  <a:lnTo>
                    <a:pt x="525" y="119"/>
                  </a:lnTo>
                  <a:lnTo>
                    <a:pt x="532" y="119"/>
                  </a:lnTo>
                  <a:lnTo>
                    <a:pt x="538" y="121"/>
                  </a:lnTo>
                  <a:lnTo>
                    <a:pt x="544" y="121"/>
                  </a:lnTo>
                  <a:lnTo>
                    <a:pt x="551" y="122"/>
                  </a:lnTo>
                  <a:lnTo>
                    <a:pt x="556" y="123"/>
                  </a:lnTo>
                  <a:lnTo>
                    <a:pt x="563" y="123"/>
                  </a:lnTo>
                  <a:lnTo>
                    <a:pt x="568" y="125"/>
                  </a:lnTo>
                  <a:lnTo>
                    <a:pt x="573" y="127"/>
                  </a:lnTo>
                  <a:lnTo>
                    <a:pt x="579" y="129"/>
                  </a:lnTo>
                  <a:lnTo>
                    <a:pt x="586" y="131"/>
                  </a:lnTo>
                  <a:lnTo>
                    <a:pt x="595" y="134"/>
                  </a:lnTo>
                  <a:lnTo>
                    <a:pt x="604" y="139"/>
                  </a:lnTo>
                  <a:lnTo>
                    <a:pt x="612" y="145"/>
                  </a:lnTo>
                  <a:lnTo>
                    <a:pt x="622" y="150"/>
                  </a:lnTo>
                  <a:lnTo>
                    <a:pt x="630" y="157"/>
                  </a:lnTo>
                  <a:lnTo>
                    <a:pt x="638" y="165"/>
                  </a:lnTo>
                  <a:lnTo>
                    <a:pt x="643" y="173"/>
                  </a:lnTo>
                  <a:lnTo>
                    <a:pt x="651" y="183"/>
                  </a:lnTo>
                  <a:lnTo>
                    <a:pt x="656" y="191"/>
                  </a:lnTo>
                  <a:lnTo>
                    <a:pt x="661" y="200"/>
                  </a:lnTo>
                  <a:lnTo>
                    <a:pt x="665" y="208"/>
                  </a:lnTo>
                  <a:lnTo>
                    <a:pt x="672" y="218"/>
                  </a:lnTo>
                  <a:lnTo>
                    <a:pt x="677" y="227"/>
                  </a:lnTo>
                  <a:lnTo>
                    <a:pt x="682" y="235"/>
                  </a:lnTo>
                  <a:lnTo>
                    <a:pt x="688" y="243"/>
                  </a:lnTo>
                  <a:lnTo>
                    <a:pt x="695" y="253"/>
                  </a:lnTo>
                  <a:lnTo>
                    <a:pt x="700" y="259"/>
                  </a:lnTo>
                  <a:lnTo>
                    <a:pt x="705" y="267"/>
                  </a:lnTo>
                  <a:lnTo>
                    <a:pt x="709" y="275"/>
                  </a:lnTo>
                  <a:lnTo>
                    <a:pt x="716" y="284"/>
                  </a:lnTo>
                  <a:lnTo>
                    <a:pt x="723" y="289"/>
                  </a:lnTo>
                  <a:lnTo>
                    <a:pt x="728" y="297"/>
                  </a:lnTo>
                  <a:lnTo>
                    <a:pt x="735" y="304"/>
                  </a:lnTo>
                  <a:lnTo>
                    <a:pt x="742" y="310"/>
                  </a:lnTo>
                  <a:lnTo>
                    <a:pt x="748" y="316"/>
                  </a:lnTo>
                  <a:lnTo>
                    <a:pt x="754" y="323"/>
                  </a:lnTo>
                  <a:lnTo>
                    <a:pt x="761" y="328"/>
                  </a:lnTo>
                  <a:lnTo>
                    <a:pt x="767" y="333"/>
                  </a:lnTo>
                  <a:lnTo>
                    <a:pt x="774" y="337"/>
                  </a:lnTo>
                  <a:lnTo>
                    <a:pt x="782" y="341"/>
                  </a:lnTo>
                  <a:lnTo>
                    <a:pt x="790" y="347"/>
                  </a:lnTo>
                  <a:lnTo>
                    <a:pt x="798" y="351"/>
                  </a:lnTo>
                  <a:lnTo>
                    <a:pt x="805" y="355"/>
                  </a:lnTo>
                  <a:lnTo>
                    <a:pt x="813" y="358"/>
                  </a:lnTo>
                  <a:lnTo>
                    <a:pt x="820" y="360"/>
                  </a:lnTo>
                  <a:lnTo>
                    <a:pt x="829" y="363"/>
                  </a:lnTo>
                  <a:lnTo>
                    <a:pt x="839" y="364"/>
                  </a:lnTo>
                  <a:lnTo>
                    <a:pt x="847" y="366"/>
                  </a:lnTo>
                  <a:lnTo>
                    <a:pt x="856" y="367"/>
                  </a:lnTo>
                  <a:lnTo>
                    <a:pt x="867" y="370"/>
                  </a:lnTo>
                  <a:lnTo>
                    <a:pt x="876" y="370"/>
                  </a:lnTo>
                  <a:lnTo>
                    <a:pt x="886" y="370"/>
                  </a:lnTo>
                  <a:lnTo>
                    <a:pt x="891" y="370"/>
                  </a:lnTo>
                  <a:lnTo>
                    <a:pt x="896" y="370"/>
                  </a:lnTo>
                  <a:lnTo>
                    <a:pt x="902" y="370"/>
                  </a:lnTo>
                  <a:lnTo>
                    <a:pt x="909" y="370"/>
                  </a:lnTo>
                  <a:lnTo>
                    <a:pt x="914" y="370"/>
                  </a:lnTo>
                  <a:lnTo>
                    <a:pt x="918" y="370"/>
                  </a:lnTo>
                  <a:lnTo>
                    <a:pt x="925" y="370"/>
                  </a:lnTo>
                  <a:lnTo>
                    <a:pt x="931" y="371"/>
                  </a:lnTo>
                  <a:lnTo>
                    <a:pt x="937" y="371"/>
                  </a:lnTo>
                  <a:lnTo>
                    <a:pt x="944" y="371"/>
                  </a:lnTo>
                  <a:lnTo>
                    <a:pt x="949" y="371"/>
                  </a:lnTo>
                  <a:lnTo>
                    <a:pt x="956" y="372"/>
                  </a:lnTo>
                  <a:lnTo>
                    <a:pt x="962" y="372"/>
                  </a:lnTo>
                  <a:lnTo>
                    <a:pt x="968" y="372"/>
                  </a:lnTo>
                  <a:lnTo>
                    <a:pt x="975" y="372"/>
                  </a:lnTo>
                  <a:lnTo>
                    <a:pt x="980" y="372"/>
                  </a:lnTo>
                  <a:lnTo>
                    <a:pt x="987" y="372"/>
                  </a:lnTo>
                  <a:lnTo>
                    <a:pt x="993" y="372"/>
                  </a:lnTo>
                  <a:lnTo>
                    <a:pt x="999" y="372"/>
                  </a:lnTo>
                  <a:lnTo>
                    <a:pt x="1007" y="372"/>
                  </a:lnTo>
                  <a:lnTo>
                    <a:pt x="1012" y="372"/>
                  </a:lnTo>
                  <a:lnTo>
                    <a:pt x="1019" y="372"/>
                  </a:lnTo>
                  <a:lnTo>
                    <a:pt x="1024" y="372"/>
                  </a:lnTo>
                  <a:lnTo>
                    <a:pt x="1032" y="372"/>
                  </a:lnTo>
                  <a:lnTo>
                    <a:pt x="1038" y="372"/>
                  </a:lnTo>
                  <a:lnTo>
                    <a:pt x="1045" y="372"/>
                  </a:lnTo>
                  <a:lnTo>
                    <a:pt x="1051" y="372"/>
                  </a:lnTo>
                  <a:lnTo>
                    <a:pt x="1058" y="372"/>
                  </a:lnTo>
                  <a:lnTo>
                    <a:pt x="1063" y="371"/>
                  </a:lnTo>
                  <a:lnTo>
                    <a:pt x="1069" y="371"/>
                  </a:lnTo>
                  <a:lnTo>
                    <a:pt x="1074" y="370"/>
                  </a:lnTo>
                  <a:lnTo>
                    <a:pt x="1081" y="370"/>
                  </a:lnTo>
                  <a:lnTo>
                    <a:pt x="1086" y="370"/>
                  </a:lnTo>
                  <a:lnTo>
                    <a:pt x="1092" y="370"/>
                  </a:lnTo>
                  <a:lnTo>
                    <a:pt x="1098" y="368"/>
                  </a:lnTo>
                  <a:lnTo>
                    <a:pt x="1104" y="368"/>
                  </a:lnTo>
                  <a:lnTo>
                    <a:pt x="1115" y="366"/>
                  </a:lnTo>
                  <a:lnTo>
                    <a:pt x="1125" y="364"/>
                  </a:lnTo>
                  <a:lnTo>
                    <a:pt x="1135" y="363"/>
                  </a:lnTo>
                  <a:lnTo>
                    <a:pt x="1144" y="362"/>
                  </a:lnTo>
                  <a:lnTo>
                    <a:pt x="1152" y="359"/>
                  </a:lnTo>
                  <a:lnTo>
                    <a:pt x="1160" y="356"/>
                  </a:lnTo>
                  <a:lnTo>
                    <a:pt x="1167" y="352"/>
                  </a:lnTo>
                  <a:lnTo>
                    <a:pt x="1175" y="349"/>
                  </a:lnTo>
                  <a:lnTo>
                    <a:pt x="1179" y="345"/>
                  </a:lnTo>
                  <a:lnTo>
                    <a:pt x="1185" y="341"/>
                  </a:lnTo>
                  <a:lnTo>
                    <a:pt x="1189" y="337"/>
                  </a:lnTo>
                  <a:lnTo>
                    <a:pt x="1193" y="333"/>
                  </a:lnTo>
                  <a:lnTo>
                    <a:pt x="1195" y="328"/>
                  </a:lnTo>
                  <a:lnTo>
                    <a:pt x="1198" y="321"/>
                  </a:lnTo>
                  <a:lnTo>
                    <a:pt x="1202" y="316"/>
                  </a:lnTo>
                  <a:lnTo>
                    <a:pt x="1206" y="310"/>
                  </a:lnTo>
                  <a:lnTo>
                    <a:pt x="1209" y="302"/>
                  </a:lnTo>
                  <a:lnTo>
                    <a:pt x="1214" y="296"/>
                  </a:lnTo>
                  <a:lnTo>
                    <a:pt x="1218" y="289"/>
                  </a:lnTo>
                  <a:lnTo>
                    <a:pt x="1224" y="281"/>
                  </a:lnTo>
                  <a:lnTo>
                    <a:pt x="1229" y="273"/>
                  </a:lnTo>
                  <a:lnTo>
                    <a:pt x="1236" y="266"/>
                  </a:lnTo>
                  <a:lnTo>
                    <a:pt x="1241" y="258"/>
                  </a:lnTo>
                  <a:lnTo>
                    <a:pt x="1249" y="250"/>
                  </a:lnTo>
                  <a:lnTo>
                    <a:pt x="1255" y="242"/>
                  </a:lnTo>
                  <a:lnTo>
                    <a:pt x="1264" y="235"/>
                  </a:lnTo>
                  <a:lnTo>
                    <a:pt x="1271" y="227"/>
                  </a:lnTo>
                  <a:lnTo>
                    <a:pt x="1280" y="219"/>
                  </a:lnTo>
                  <a:lnTo>
                    <a:pt x="1287" y="211"/>
                  </a:lnTo>
                  <a:lnTo>
                    <a:pt x="1295" y="204"/>
                  </a:lnTo>
                  <a:lnTo>
                    <a:pt x="1304" y="195"/>
                  </a:lnTo>
                  <a:lnTo>
                    <a:pt x="1314" y="189"/>
                  </a:lnTo>
                  <a:lnTo>
                    <a:pt x="1318" y="187"/>
                  </a:lnTo>
                  <a:lnTo>
                    <a:pt x="1323" y="183"/>
                  </a:lnTo>
                  <a:lnTo>
                    <a:pt x="1329" y="180"/>
                  </a:lnTo>
                  <a:lnTo>
                    <a:pt x="1334" y="177"/>
                  </a:lnTo>
                  <a:lnTo>
                    <a:pt x="1339" y="173"/>
                  </a:lnTo>
                  <a:lnTo>
                    <a:pt x="1343" y="170"/>
                  </a:lnTo>
                  <a:lnTo>
                    <a:pt x="1349" y="168"/>
                  </a:lnTo>
                  <a:lnTo>
                    <a:pt x="1356" y="165"/>
                  </a:lnTo>
                  <a:lnTo>
                    <a:pt x="1361" y="162"/>
                  </a:lnTo>
                  <a:lnTo>
                    <a:pt x="1366" y="160"/>
                  </a:lnTo>
                  <a:lnTo>
                    <a:pt x="1370" y="157"/>
                  </a:lnTo>
                  <a:lnTo>
                    <a:pt x="1377" y="154"/>
                  </a:lnTo>
                  <a:lnTo>
                    <a:pt x="1384" y="152"/>
                  </a:lnTo>
                  <a:lnTo>
                    <a:pt x="1389" y="150"/>
                  </a:lnTo>
                  <a:lnTo>
                    <a:pt x="1396" y="149"/>
                  </a:lnTo>
                  <a:lnTo>
                    <a:pt x="1401" y="148"/>
                  </a:lnTo>
                  <a:lnTo>
                    <a:pt x="1408" y="145"/>
                  </a:lnTo>
                  <a:lnTo>
                    <a:pt x="1415" y="144"/>
                  </a:lnTo>
                  <a:lnTo>
                    <a:pt x="1420" y="142"/>
                  </a:lnTo>
                  <a:lnTo>
                    <a:pt x="1427" y="142"/>
                  </a:lnTo>
                  <a:lnTo>
                    <a:pt x="1432" y="141"/>
                  </a:lnTo>
                  <a:lnTo>
                    <a:pt x="1439" y="139"/>
                  </a:lnTo>
                  <a:lnTo>
                    <a:pt x="1446" y="139"/>
                  </a:lnTo>
                  <a:lnTo>
                    <a:pt x="1454" y="139"/>
                  </a:lnTo>
                  <a:lnTo>
                    <a:pt x="1459" y="138"/>
                  </a:lnTo>
                  <a:lnTo>
                    <a:pt x="1466" y="137"/>
                  </a:lnTo>
                  <a:lnTo>
                    <a:pt x="1473" y="137"/>
                  </a:lnTo>
                  <a:lnTo>
                    <a:pt x="1479" y="137"/>
                  </a:lnTo>
                  <a:lnTo>
                    <a:pt x="1485" y="137"/>
                  </a:lnTo>
                  <a:lnTo>
                    <a:pt x="1491" y="137"/>
                  </a:lnTo>
                  <a:lnTo>
                    <a:pt x="1498" y="137"/>
                  </a:lnTo>
                  <a:lnTo>
                    <a:pt x="1505" y="137"/>
                  </a:lnTo>
                  <a:lnTo>
                    <a:pt x="1512" y="137"/>
                  </a:lnTo>
                  <a:lnTo>
                    <a:pt x="1517" y="137"/>
                  </a:lnTo>
                  <a:lnTo>
                    <a:pt x="1524" y="138"/>
                  </a:lnTo>
                  <a:lnTo>
                    <a:pt x="1531" y="139"/>
                  </a:lnTo>
                  <a:lnTo>
                    <a:pt x="1536" y="139"/>
                  </a:lnTo>
                  <a:lnTo>
                    <a:pt x="1543" y="141"/>
                  </a:lnTo>
                  <a:lnTo>
                    <a:pt x="1548" y="142"/>
                  </a:lnTo>
                  <a:lnTo>
                    <a:pt x="1555" y="142"/>
                  </a:lnTo>
                  <a:lnTo>
                    <a:pt x="1560" y="142"/>
                  </a:lnTo>
                  <a:lnTo>
                    <a:pt x="1566" y="144"/>
                  </a:lnTo>
                  <a:lnTo>
                    <a:pt x="1572" y="145"/>
                  </a:lnTo>
                  <a:lnTo>
                    <a:pt x="1579" y="146"/>
                  </a:lnTo>
                  <a:lnTo>
                    <a:pt x="1583" y="146"/>
                  </a:lnTo>
                  <a:lnTo>
                    <a:pt x="1590" y="149"/>
                  </a:lnTo>
                  <a:lnTo>
                    <a:pt x="1595" y="150"/>
                  </a:lnTo>
                  <a:lnTo>
                    <a:pt x="1601" y="152"/>
                  </a:lnTo>
                  <a:lnTo>
                    <a:pt x="1611" y="154"/>
                  </a:lnTo>
                  <a:lnTo>
                    <a:pt x="1623" y="158"/>
                  </a:lnTo>
                  <a:lnTo>
                    <a:pt x="1633" y="161"/>
                  </a:lnTo>
                  <a:lnTo>
                    <a:pt x="1645" y="165"/>
                  </a:lnTo>
                  <a:lnTo>
                    <a:pt x="1653" y="168"/>
                  </a:lnTo>
                  <a:lnTo>
                    <a:pt x="1662" y="172"/>
                  </a:lnTo>
                  <a:lnTo>
                    <a:pt x="1671" y="174"/>
                  </a:lnTo>
                  <a:lnTo>
                    <a:pt x="1680" y="179"/>
                  </a:lnTo>
                  <a:lnTo>
                    <a:pt x="1687" y="183"/>
                  </a:lnTo>
                  <a:lnTo>
                    <a:pt x="1695" y="187"/>
                  </a:lnTo>
                  <a:lnTo>
                    <a:pt x="1703" y="191"/>
                  </a:lnTo>
                  <a:lnTo>
                    <a:pt x="1710" y="195"/>
                  </a:lnTo>
                  <a:lnTo>
                    <a:pt x="1715" y="199"/>
                  </a:lnTo>
                  <a:lnTo>
                    <a:pt x="1720" y="204"/>
                  </a:lnTo>
                  <a:lnTo>
                    <a:pt x="1726" y="207"/>
                  </a:lnTo>
                  <a:lnTo>
                    <a:pt x="1731" y="212"/>
                  </a:lnTo>
                  <a:lnTo>
                    <a:pt x="1738" y="220"/>
                  </a:lnTo>
                  <a:lnTo>
                    <a:pt x="1743" y="228"/>
                  </a:lnTo>
                  <a:lnTo>
                    <a:pt x="1746" y="235"/>
                  </a:lnTo>
                  <a:lnTo>
                    <a:pt x="1749" y="240"/>
                  </a:lnTo>
                  <a:lnTo>
                    <a:pt x="1751" y="244"/>
                  </a:lnTo>
                  <a:lnTo>
                    <a:pt x="1754" y="250"/>
                  </a:lnTo>
                  <a:lnTo>
                    <a:pt x="1759" y="258"/>
                  </a:lnTo>
                  <a:lnTo>
                    <a:pt x="1765" y="263"/>
                  </a:lnTo>
                  <a:lnTo>
                    <a:pt x="1770" y="266"/>
                  </a:lnTo>
                  <a:lnTo>
                    <a:pt x="1778" y="270"/>
                  </a:lnTo>
                  <a:lnTo>
                    <a:pt x="1782" y="271"/>
                  </a:lnTo>
                  <a:lnTo>
                    <a:pt x="1788" y="273"/>
                  </a:lnTo>
                  <a:lnTo>
                    <a:pt x="1793" y="274"/>
                  </a:lnTo>
                  <a:lnTo>
                    <a:pt x="1800" y="275"/>
                  </a:lnTo>
                  <a:lnTo>
                    <a:pt x="1805" y="275"/>
                  </a:lnTo>
                  <a:lnTo>
                    <a:pt x="1809" y="274"/>
                  </a:lnTo>
                  <a:lnTo>
                    <a:pt x="1813" y="271"/>
                  </a:lnTo>
                  <a:lnTo>
                    <a:pt x="1816" y="266"/>
                  </a:lnTo>
                  <a:lnTo>
                    <a:pt x="1816" y="258"/>
                  </a:lnTo>
                  <a:lnTo>
                    <a:pt x="1817" y="250"/>
                  </a:lnTo>
                  <a:lnTo>
                    <a:pt x="1817" y="240"/>
                  </a:lnTo>
                  <a:lnTo>
                    <a:pt x="1817" y="232"/>
                  </a:lnTo>
                  <a:lnTo>
                    <a:pt x="1817" y="222"/>
                  </a:lnTo>
                  <a:lnTo>
                    <a:pt x="1816" y="212"/>
                  </a:lnTo>
                  <a:lnTo>
                    <a:pt x="1816" y="200"/>
                  </a:lnTo>
                  <a:lnTo>
                    <a:pt x="1816" y="191"/>
                  </a:lnTo>
                  <a:lnTo>
                    <a:pt x="1816" y="181"/>
                  </a:lnTo>
                  <a:lnTo>
                    <a:pt x="1817" y="172"/>
                  </a:lnTo>
                  <a:lnTo>
                    <a:pt x="1819" y="164"/>
                  </a:lnTo>
                  <a:lnTo>
                    <a:pt x="1823" y="157"/>
                  </a:lnTo>
                  <a:lnTo>
                    <a:pt x="1824" y="149"/>
                  </a:lnTo>
                  <a:lnTo>
                    <a:pt x="1823" y="142"/>
                  </a:lnTo>
                  <a:lnTo>
                    <a:pt x="1820" y="133"/>
                  </a:lnTo>
                  <a:lnTo>
                    <a:pt x="1815" y="125"/>
                  </a:lnTo>
                  <a:lnTo>
                    <a:pt x="1811" y="119"/>
                  </a:lnTo>
                  <a:lnTo>
                    <a:pt x="1806" y="115"/>
                  </a:lnTo>
                  <a:lnTo>
                    <a:pt x="1801" y="110"/>
                  </a:lnTo>
                  <a:lnTo>
                    <a:pt x="1796" y="106"/>
                  </a:lnTo>
                  <a:lnTo>
                    <a:pt x="1789" y="102"/>
                  </a:lnTo>
                  <a:lnTo>
                    <a:pt x="1782" y="98"/>
                  </a:lnTo>
                  <a:lnTo>
                    <a:pt x="1774" y="92"/>
                  </a:lnTo>
                  <a:lnTo>
                    <a:pt x="1767" y="88"/>
                  </a:lnTo>
                  <a:lnTo>
                    <a:pt x="1757" y="84"/>
                  </a:lnTo>
                  <a:lnTo>
                    <a:pt x="1747" y="79"/>
                  </a:lnTo>
                  <a:lnTo>
                    <a:pt x="1736" y="75"/>
                  </a:lnTo>
                  <a:lnTo>
                    <a:pt x="1726" y="71"/>
                  </a:lnTo>
                  <a:lnTo>
                    <a:pt x="1720" y="68"/>
                  </a:lnTo>
                  <a:lnTo>
                    <a:pt x="1714" y="65"/>
                  </a:lnTo>
                  <a:lnTo>
                    <a:pt x="1707" y="64"/>
                  </a:lnTo>
                  <a:lnTo>
                    <a:pt x="1701" y="63"/>
                  </a:lnTo>
                  <a:lnTo>
                    <a:pt x="1693" y="61"/>
                  </a:lnTo>
                  <a:lnTo>
                    <a:pt x="1688" y="60"/>
                  </a:lnTo>
                  <a:lnTo>
                    <a:pt x="1680" y="57"/>
                  </a:lnTo>
                  <a:lnTo>
                    <a:pt x="1675" y="57"/>
                  </a:lnTo>
                  <a:lnTo>
                    <a:pt x="1666" y="53"/>
                  </a:lnTo>
                  <a:lnTo>
                    <a:pt x="1658" y="53"/>
                  </a:lnTo>
                  <a:lnTo>
                    <a:pt x="1650" y="51"/>
                  </a:lnTo>
                  <a:lnTo>
                    <a:pt x="1644" y="49"/>
                  </a:lnTo>
                  <a:lnTo>
                    <a:pt x="1636" y="48"/>
                  </a:lnTo>
                  <a:lnTo>
                    <a:pt x="1627" y="47"/>
                  </a:lnTo>
                  <a:lnTo>
                    <a:pt x="1618" y="44"/>
                  </a:lnTo>
                  <a:lnTo>
                    <a:pt x="1611" y="44"/>
                  </a:lnTo>
                  <a:lnTo>
                    <a:pt x="1602" y="43"/>
                  </a:lnTo>
                  <a:lnTo>
                    <a:pt x="1592" y="41"/>
                  </a:lnTo>
                  <a:lnTo>
                    <a:pt x="1583" y="40"/>
                  </a:lnTo>
                  <a:lnTo>
                    <a:pt x="1575" y="40"/>
                  </a:lnTo>
                  <a:lnTo>
                    <a:pt x="1566" y="40"/>
                  </a:lnTo>
                  <a:lnTo>
                    <a:pt x="1556" y="39"/>
                  </a:lnTo>
                  <a:lnTo>
                    <a:pt x="1547" y="39"/>
                  </a:lnTo>
                  <a:lnTo>
                    <a:pt x="1537" y="39"/>
                  </a:lnTo>
                  <a:lnTo>
                    <a:pt x="1525" y="37"/>
                  </a:lnTo>
                  <a:lnTo>
                    <a:pt x="1514" y="36"/>
                  </a:lnTo>
                  <a:lnTo>
                    <a:pt x="1501" y="35"/>
                  </a:lnTo>
                  <a:lnTo>
                    <a:pt x="1489" y="35"/>
                  </a:lnTo>
                  <a:lnTo>
                    <a:pt x="1474" y="35"/>
                  </a:lnTo>
                  <a:lnTo>
                    <a:pt x="1459" y="33"/>
                  </a:lnTo>
                  <a:lnTo>
                    <a:pt x="1444" y="32"/>
                  </a:lnTo>
                  <a:lnTo>
                    <a:pt x="1428" y="32"/>
                  </a:lnTo>
                  <a:lnTo>
                    <a:pt x="1411" y="30"/>
                  </a:lnTo>
                  <a:lnTo>
                    <a:pt x="1395" y="30"/>
                  </a:lnTo>
                  <a:lnTo>
                    <a:pt x="1376" y="30"/>
                  </a:lnTo>
                  <a:lnTo>
                    <a:pt x="1358" y="30"/>
                  </a:lnTo>
                  <a:lnTo>
                    <a:pt x="1339" y="29"/>
                  </a:lnTo>
                  <a:lnTo>
                    <a:pt x="1319" y="28"/>
                  </a:lnTo>
                  <a:lnTo>
                    <a:pt x="1299" y="28"/>
                  </a:lnTo>
                  <a:lnTo>
                    <a:pt x="1279" y="28"/>
                  </a:lnTo>
                  <a:lnTo>
                    <a:pt x="1257" y="26"/>
                  </a:lnTo>
                  <a:lnTo>
                    <a:pt x="1236" y="25"/>
                  </a:lnTo>
                  <a:lnTo>
                    <a:pt x="1213" y="25"/>
                  </a:lnTo>
                  <a:lnTo>
                    <a:pt x="1191" y="25"/>
                  </a:lnTo>
                  <a:lnTo>
                    <a:pt x="1168" y="24"/>
                  </a:lnTo>
                  <a:lnTo>
                    <a:pt x="1146" y="24"/>
                  </a:lnTo>
                  <a:lnTo>
                    <a:pt x="1123" y="24"/>
                  </a:lnTo>
                  <a:lnTo>
                    <a:pt x="1100" y="24"/>
                  </a:lnTo>
                  <a:lnTo>
                    <a:pt x="1077" y="22"/>
                  </a:lnTo>
                  <a:lnTo>
                    <a:pt x="1053" y="21"/>
                  </a:lnTo>
                  <a:lnTo>
                    <a:pt x="1028" y="21"/>
                  </a:lnTo>
                  <a:lnTo>
                    <a:pt x="1006" y="21"/>
                  </a:lnTo>
                  <a:lnTo>
                    <a:pt x="980" y="20"/>
                  </a:lnTo>
                  <a:lnTo>
                    <a:pt x="957" y="20"/>
                  </a:lnTo>
                  <a:lnTo>
                    <a:pt x="933" y="20"/>
                  </a:lnTo>
                  <a:lnTo>
                    <a:pt x="910" y="20"/>
                  </a:lnTo>
                  <a:lnTo>
                    <a:pt x="884" y="18"/>
                  </a:lnTo>
                  <a:lnTo>
                    <a:pt x="860" y="17"/>
                  </a:lnTo>
                  <a:lnTo>
                    <a:pt x="836" y="17"/>
                  </a:lnTo>
                  <a:lnTo>
                    <a:pt x="812" y="17"/>
                  </a:lnTo>
                  <a:lnTo>
                    <a:pt x="787" y="16"/>
                  </a:lnTo>
                  <a:lnTo>
                    <a:pt x="765" y="16"/>
                  </a:lnTo>
                  <a:lnTo>
                    <a:pt x="740" y="16"/>
                  </a:lnTo>
                  <a:lnTo>
                    <a:pt x="719" y="16"/>
                  </a:lnTo>
                  <a:lnTo>
                    <a:pt x="695" y="14"/>
                  </a:lnTo>
                  <a:lnTo>
                    <a:pt x="672" y="13"/>
                  </a:lnTo>
                  <a:lnTo>
                    <a:pt x="649" y="13"/>
                  </a:lnTo>
                  <a:lnTo>
                    <a:pt x="627" y="13"/>
                  </a:lnTo>
                  <a:lnTo>
                    <a:pt x="606" y="12"/>
                  </a:lnTo>
                  <a:lnTo>
                    <a:pt x="584" y="12"/>
                  </a:lnTo>
                  <a:lnTo>
                    <a:pt x="563" y="12"/>
                  </a:lnTo>
                  <a:lnTo>
                    <a:pt x="544" y="12"/>
                  </a:lnTo>
                  <a:lnTo>
                    <a:pt x="522" y="10"/>
                  </a:lnTo>
                  <a:lnTo>
                    <a:pt x="503" y="9"/>
                  </a:lnTo>
                  <a:lnTo>
                    <a:pt x="483" y="8"/>
                  </a:lnTo>
                  <a:lnTo>
                    <a:pt x="466" y="8"/>
                  </a:lnTo>
                  <a:lnTo>
                    <a:pt x="448" y="8"/>
                  </a:lnTo>
                  <a:lnTo>
                    <a:pt x="431" y="8"/>
                  </a:lnTo>
                  <a:lnTo>
                    <a:pt x="413" y="8"/>
                  </a:lnTo>
                  <a:lnTo>
                    <a:pt x="398" y="8"/>
                  </a:lnTo>
                  <a:lnTo>
                    <a:pt x="382" y="6"/>
                  </a:lnTo>
                  <a:lnTo>
                    <a:pt x="369" y="5"/>
                  </a:lnTo>
                  <a:lnTo>
                    <a:pt x="354" y="4"/>
                  </a:lnTo>
                  <a:lnTo>
                    <a:pt x="342" y="4"/>
                  </a:lnTo>
                  <a:lnTo>
                    <a:pt x="328" y="4"/>
                  </a:lnTo>
                  <a:lnTo>
                    <a:pt x="318" y="4"/>
                  </a:lnTo>
                  <a:lnTo>
                    <a:pt x="307" y="4"/>
                  </a:lnTo>
                  <a:lnTo>
                    <a:pt x="299" y="4"/>
                  </a:lnTo>
                  <a:lnTo>
                    <a:pt x="289" y="2"/>
                  </a:lnTo>
                  <a:lnTo>
                    <a:pt x="280" y="1"/>
                  </a:lnTo>
                  <a:lnTo>
                    <a:pt x="271" y="0"/>
                  </a:lnTo>
                  <a:lnTo>
                    <a:pt x="264" y="0"/>
                  </a:lnTo>
                  <a:lnTo>
                    <a:pt x="254" y="0"/>
                  </a:lnTo>
                  <a:lnTo>
                    <a:pt x="248" y="0"/>
                  </a:lnTo>
                  <a:lnTo>
                    <a:pt x="240" y="0"/>
                  </a:lnTo>
                  <a:lnTo>
                    <a:pt x="233" y="0"/>
                  </a:lnTo>
                  <a:lnTo>
                    <a:pt x="225" y="0"/>
                  </a:lnTo>
                  <a:lnTo>
                    <a:pt x="218" y="0"/>
                  </a:lnTo>
                  <a:lnTo>
                    <a:pt x="210" y="0"/>
                  </a:lnTo>
                  <a:lnTo>
                    <a:pt x="205" y="0"/>
                  </a:lnTo>
                  <a:lnTo>
                    <a:pt x="196" y="0"/>
                  </a:lnTo>
                  <a:lnTo>
                    <a:pt x="191" y="0"/>
                  </a:lnTo>
                  <a:lnTo>
                    <a:pt x="184" y="0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47" y="1"/>
                  </a:lnTo>
                  <a:lnTo>
                    <a:pt x="137" y="2"/>
                  </a:lnTo>
                  <a:lnTo>
                    <a:pt x="129" y="4"/>
                  </a:lnTo>
                  <a:lnTo>
                    <a:pt x="120" y="5"/>
                  </a:lnTo>
                  <a:lnTo>
                    <a:pt x="113" y="6"/>
                  </a:lnTo>
                  <a:lnTo>
                    <a:pt x="106" y="8"/>
                  </a:lnTo>
                  <a:lnTo>
                    <a:pt x="100" y="8"/>
                  </a:lnTo>
                  <a:lnTo>
                    <a:pt x="93" y="10"/>
                  </a:lnTo>
                  <a:lnTo>
                    <a:pt x="89" y="12"/>
                  </a:lnTo>
                  <a:lnTo>
                    <a:pt x="85" y="13"/>
                  </a:lnTo>
                  <a:lnTo>
                    <a:pt x="77" y="16"/>
                  </a:lnTo>
                  <a:lnTo>
                    <a:pt x="71" y="18"/>
                  </a:lnTo>
                  <a:lnTo>
                    <a:pt x="63" y="22"/>
                  </a:lnTo>
                  <a:lnTo>
                    <a:pt x="62" y="25"/>
                  </a:lnTo>
                  <a:lnTo>
                    <a:pt x="62" y="25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35"/>
            <p:cNvSpPr>
              <a:spLocks/>
            </p:cNvSpPr>
            <p:nvPr/>
          </p:nvSpPr>
          <p:spPr bwMode="auto">
            <a:xfrm>
              <a:off x="6656399" y="2403455"/>
              <a:ext cx="46037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9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25" y="59"/>
                </a:cxn>
                <a:cxn ang="0">
                  <a:pos x="31" y="59"/>
                </a:cxn>
                <a:cxn ang="0">
                  <a:pos x="35" y="58"/>
                </a:cxn>
                <a:cxn ang="0">
                  <a:pos x="42" y="58"/>
                </a:cxn>
                <a:cxn ang="0">
                  <a:pos x="51" y="50"/>
                </a:cxn>
                <a:cxn ang="0">
                  <a:pos x="58" y="40"/>
                </a:cxn>
                <a:cxn ang="0">
                  <a:pos x="58" y="35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1" y="9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60" h="59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9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25" y="59"/>
                  </a:lnTo>
                  <a:lnTo>
                    <a:pt x="31" y="59"/>
                  </a:lnTo>
                  <a:lnTo>
                    <a:pt x="35" y="58"/>
                  </a:lnTo>
                  <a:lnTo>
                    <a:pt x="42" y="58"/>
                  </a:lnTo>
                  <a:lnTo>
                    <a:pt x="51" y="50"/>
                  </a:lnTo>
                  <a:lnTo>
                    <a:pt x="58" y="40"/>
                  </a:lnTo>
                  <a:lnTo>
                    <a:pt x="58" y="35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1" y="9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36"/>
            <p:cNvSpPr>
              <a:spLocks/>
            </p:cNvSpPr>
            <p:nvPr/>
          </p:nvSpPr>
          <p:spPr bwMode="auto">
            <a:xfrm>
              <a:off x="6888174" y="1582717"/>
              <a:ext cx="47625" cy="46038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21" y="3"/>
                </a:cxn>
                <a:cxn ang="0">
                  <a:pos x="14" y="4"/>
                </a:cxn>
                <a:cxn ang="0">
                  <a:pos x="11" y="10"/>
                </a:cxn>
                <a:cxn ang="0">
                  <a:pos x="7" y="14"/>
                </a:cxn>
                <a:cxn ang="0">
                  <a:pos x="4" y="19"/>
                </a:cxn>
                <a:cxn ang="0">
                  <a:pos x="2" y="25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2"/>
                </a:cxn>
                <a:cxn ang="0">
                  <a:pos x="6" y="46"/>
                </a:cxn>
                <a:cxn ang="0">
                  <a:pos x="10" y="52"/>
                </a:cxn>
                <a:cxn ang="0">
                  <a:pos x="14" y="54"/>
                </a:cxn>
                <a:cxn ang="0">
                  <a:pos x="21" y="58"/>
                </a:cxn>
                <a:cxn ang="0">
                  <a:pos x="26" y="60"/>
                </a:cxn>
                <a:cxn ang="0">
                  <a:pos x="31" y="60"/>
                </a:cxn>
                <a:cxn ang="0">
                  <a:pos x="37" y="58"/>
                </a:cxn>
                <a:cxn ang="0">
                  <a:pos x="44" y="58"/>
                </a:cxn>
                <a:cxn ang="0">
                  <a:pos x="53" y="52"/>
                </a:cxn>
                <a:cxn ang="0">
                  <a:pos x="60" y="42"/>
                </a:cxn>
                <a:cxn ang="0">
                  <a:pos x="61" y="37"/>
                </a:cxn>
                <a:cxn ang="0">
                  <a:pos x="61" y="30"/>
                </a:cxn>
                <a:cxn ang="0">
                  <a:pos x="60" y="23"/>
                </a:cxn>
                <a:cxn ang="0">
                  <a:pos x="58" y="18"/>
                </a:cxn>
                <a:cxn ang="0">
                  <a:pos x="53" y="10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1" h="60">
                  <a:moveTo>
                    <a:pt x="44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1" y="3"/>
                  </a:lnTo>
                  <a:lnTo>
                    <a:pt x="14" y="4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4" y="19"/>
                  </a:lnTo>
                  <a:lnTo>
                    <a:pt x="2" y="25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2"/>
                  </a:lnTo>
                  <a:lnTo>
                    <a:pt x="6" y="46"/>
                  </a:lnTo>
                  <a:lnTo>
                    <a:pt x="10" y="52"/>
                  </a:lnTo>
                  <a:lnTo>
                    <a:pt x="14" y="54"/>
                  </a:lnTo>
                  <a:lnTo>
                    <a:pt x="21" y="58"/>
                  </a:lnTo>
                  <a:lnTo>
                    <a:pt x="26" y="60"/>
                  </a:lnTo>
                  <a:lnTo>
                    <a:pt x="31" y="60"/>
                  </a:lnTo>
                  <a:lnTo>
                    <a:pt x="37" y="58"/>
                  </a:lnTo>
                  <a:lnTo>
                    <a:pt x="44" y="58"/>
                  </a:lnTo>
                  <a:lnTo>
                    <a:pt x="53" y="52"/>
                  </a:lnTo>
                  <a:lnTo>
                    <a:pt x="60" y="42"/>
                  </a:lnTo>
                  <a:lnTo>
                    <a:pt x="61" y="37"/>
                  </a:lnTo>
                  <a:lnTo>
                    <a:pt x="61" y="30"/>
                  </a:lnTo>
                  <a:lnTo>
                    <a:pt x="60" y="23"/>
                  </a:lnTo>
                  <a:lnTo>
                    <a:pt x="58" y="18"/>
                  </a:lnTo>
                  <a:lnTo>
                    <a:pt x="53" y="10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37"/>
            <p:cNvSpPr>
              <a:spLocks/>
            </p:cNvSpPr>
            <p:nvPr/>
          </p:nvSpPr>
          <p:spPr bwMode="auto">
            <a:xfrm>
              <a:off x="7004061" y="1543030"/>
              <a:ext cx="47625" cy="49213"/>
            </a:xfrm>
            <a:custGeom>
              <a:avLst/>
              <a:gdLst/>
              <a:ahLst/>
              <a:cxnLst>
                <a:cxn ang="0">
                  <a:pos x="42" y="4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12" y="5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3" y="43"/>
                </a:cxn>
                <a:cxn ang="0">
                  <a:pos x="4" y="47"/>
                </a:cxn>
                <a:cxn ang="0">
                  <a:pos x="8" y="52"/>
                </a:cxn>
                <a:cxn ang="0">
                  <a:pos x="12" y="55"/>
                </a:cxn>
                <a:cxn ang="0">
                  <a:pos x="19" y="59"/>
                </a:cxn>
                <a:cxn ang="0">
                  <a:pos x="24" y="61"/>
                </a:cxn>
                <a:cxn ang="0">
                  <a:pos x="31" y="61"/>
                </a:cxn>
                <a:cxn ang="0">
                  <a:pos x="35" y="59"/>
                </a:cxn>
                <a:cxn ang="0">
                  <a:pos x="42" y="58"/>
                </a:cxn>
                <a:cxn ang="0">
                  <a:pos x="46" y="55"/>
                </a:cxn>
                <a:cxn ang="0">
                  <a:pos x="51" y="52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6"/>
                </a:cxn>
                <a:cxn ang="0">
                  <a:pos x="59" y="31"/>
                </a:cxn>
                <a:cxn ang="0">
                  <a:pos x="58" y="24"/>
                </a:cxn>
                <a:cxn ang="0">
                  <a:pos x="57" y="19"/>
                </a:cxn>
                <a:cxn ang="0">
                  <a:pos x="51" y="9"/>
                </a:cxn>
                <a:cxn ang="0">
                  <a:pos x="42" y="4"/>
                </a:cxn>
                <a:cxn ang="0">
                  <a:pos x="42" y="4"/>
                </a:cxn>
              </a:cxnLst>
              <a:rect l="0" t="0" r="r" b="b"/>
              <a:pathLst>
                <a:path w="59" h="61">
                  <a:moveTo>
                    <a:pt x="42" y="4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4"/>
                  </a:lnTo>
                  <a:lnTo>
                    <a:pt x="12" y="5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4" y="47"/>
                  </a:lnTo>
                  <a:lnTo>
                    <a:pt x="8" y="52"/>
                  </a:lnTo>
                  <a:lnTo>
                    <a:pt x="12" y="55"/>
                  </a:lnTo>
                  <a:lnTo>
                    <a:pt x="19" y="59"/>
                  </a:lnTo>
                  <a:lnTo>
                    <a:pt x="24" y="61"/>
                  </a:lnTo>
                  <a:lnTo>
                    <a:pt x="31" y="61"/>
                  </a:lnTo>
                  <a:lnTo>
                    <a:pt x="35" y="59"/>
                  </a:lnTo>
                  <a:lnTo>
                    <a:pt x="42" y="58"/>
                  </a:lnTo>
                  <a:lnTo>
                    <a:pt x="46" y="55"/>
                  </a:lnTo>
                  <a:lnTo>
                    <a:pt x="51" y="52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6"/>
                  </a:lnTo>
                  <a:lnTo>
                    <a:pt x="59" y="31"/>
                  </a:lnTo>
                  <a:lnTo>
                    <a:pt x="58" y="24"/>
                  </a:lnTo>
                  <a:lnTo>
                    <a:pt x="57" y="19"/>
                  </a:lnTo>
                  <a:lnTo>
                    <a:pt x="51" y="9"/>
                  </a:lnTo>
                  <a:lnTo>
                    <a:pt x="42" y="4"/>
                  </a:lnTo>
                  <a:lnTo>
                    <a:pt x="42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38"/>
            <p:cNvSpPr>
              <a:spLocks/>
            </p:cNvSpPr>
            <p:nvPr/>
          </p:nvSpPr>
          <p:spPr bwMode="auto">
            <a:xfrm>
              <a:off x="6797686" y="1625580"/>
              <a:ext cx="44450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2" y="54"/>
                </a:cxn>
                <a:cxn ang="0">
                  <a:pos x="19" y="58"/>
                </a:cxn>
                <a:cxn ang="0">
                  <a:pos x="24" y="59"/>
                </a:cxn>
                <a:cxn ang="0">
                  <a:pos x="30" y="59"/>
                </a:cxn>
                <a:cxn ang="0">
                  <a:pos x="35" y="58"/>
                </a:cxn>
                <a:cxn ang="0">
                  <a:pos x="42" y="58"/>
                </a:cxn>
                <a:cxn ang="0">
                  <a:pos x="51" y="50"/>
                </a:cxn>
                <a:cxn ang="0">
                  <a:pos x="57" y="41"/>
                </a:cxn>
                <a:cxn ang="0">
                  <a:pos x="58" y="35"/>
                </a:cxn>
                <a:cxn ang="0">
                  <a:pos x="58" y="28"/>
                </a:cxn>
                <a:cxn ang="0">
                  <a:pos x="57" y="22"/>
                </a:cxn>
                <a:cxn ang="0">
                  <a:pos x="57" y="18"/>
                </a:cxn>
                <a:cxn ang="0">
                  <a:pos x="51" y="8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8" h="59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8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2" y="54"/>
                  </a:lnTo>
                  <a:lnTo>
                    <a:pt x="19" y="58"/>
                  </a:lnTo>
                  <a:lnTo>
                    <a:pt x="24" y="59"/>
                  </a:lnTo>
                  <a:lnTo>
                    <a:pt x="30" y="59"/>
                  </a:lnTo>
                  <a:lnTo>
                    <a:pt x="35" y="58"/>
                  </a:lnTo>
                  <a:lnTo>
                    <a:pt x="42" y="58"/>
                  </a:lnTo>
                  <a:lnTo>
                    <a:pt x="51" y="50"/>
                  </a:lnTo>
                  <a:lnTo>
                    <a:pt x="57" y="41"/>
                  </a:lnTo>
                  <a:lnTo>
                    <a:pt x="58" y="35"/>
                  </a:lnTo>
                  <a:lnTo>
                    <a:pt x="58" y="28"/>
                  </a:lnTo>
                  <a:lnTo>
                    <a:pt x="57" y="22"/>
                  </a:lnTo>
                  <a:lnTo>
                    <a:pt x="57" y="18"/>
                  </a:lnTo>
                  <a:lnTo>
                    <a:pt x="51" y="8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39"/>
            <p:cNvSpPr>
              <a:spLocks/>
            </p:cNvSpPr>
            <p:nvPr/>
          </p:nvSpPr>
          <p:spPr bwMode="auto">
            <a:xfrm>
              <a:off x="6704024" y="1689080"/>
              <a:ext cx="47625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3" y="4"/>
                </a:cxn>
                <a:cxn ang="0">
                  <a:pos x="11" y="8"/>
                </a:cxn>
                <a:cxn ang="0">
                  <a:pos x="5" y="12"/>
                </a:cxn>
                <a:cxn ang="0">
                  <a:pos x="4" y="19"/>
                </a:cxn>
                <a:cxn ang="0">
                  <a:pos x="1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5" y="54"/>
                </a:cxn>
                <a:cxn ang="0">
                  <a:pos x="20" y="58"/>
                </a:cxn>
                <a:cxn ang="0">
                  <a:pos x="25" y="58"/>
                </a:cxn>
                <a:cxn ang="0">
                  <a:pos x="31" y="59"/>
                </a:cxn>
                <a:cxn ang="0">
                  <a:pos x="36" y="58"/>
                </a:cxn>
                <a:cxn ang="0">
                  <a:pos x="42" y="57"/>
                </a:cxn>
                <a:cxn ang="0">
                  <a:pos x="51" y="51"/>
                </a:cxn>
                <a:cxn ang="0">
                  <a:pos x="59" y="42"/>
                </a:cxn>
                <a:cxn ang="0">
                  <a:pos x="59" y="35"/>
                </a:cxn>
                <a:cxn ang="0">
                  <a:pos x="59" y="30"/>
                </a:cxn>
                <a:cxn ang="0">
                  <a:pos x="59" y="23"/>
                </a:cxn>
                <a:cxn ang="0">
                  <a:pos x="58" y="17"/>
                </a:cxn>
                <a:cxn ang="0">
                  <a:pos x="51" y="8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59">
                  <a:moveTo>
                    <a:pt x="42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3" y="4"/>
                  </a:lnTo>
                  <a:lnTo>
                    <a:pt x="11" y="8"/>
                  </a:lnTo>
                  <a:lnTo>
                    <a:pt x="5" y="12"/>
                  </a:lnTo>
                  <a:lnTo>
                    <a:pt x="4" y="19"/>
                  </a:lnTo>
                  <a:lnTo>
                    <a:pt x="1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5" y="54"/>
                  </a:lnTo>
                  <a:lnTo>
                    <a:pt x="20" y="58"/>
                  </a:lnTo>
                  <a:lnTo>
                    <a:pt x="25" y="58"/>
                  </a:lnTo>
                  <a:lnTo>
                    <a:pt x="31" y="59"/>
                  </a:lnTo>
                  <a:lnTo>
                    <a:pt x="36" y="58"/>
                  </a:lnTo>
                  <a:lnTo>
                    <a:pt x="42" y="57"/>
                  </a:lnTo>
                  <a:lnTo>
                    <a:pt x="51" y="51"/>
                  </a:lnTo>
                  <a:lnTo>
                    <a:pt x="59" y="42"/>
                  </a:lnTo>
                  <a:lnTo>
                    <a:pt x="59" y="35"/>
                  </a:lnTo>
                  <a:lnTo>
                    <a:pt x="59" y="30"/>
                  </a:lnTo>
                  <a:lnTo>
                    <a:pt x="59" y="23"/>
                  </a:lnTo>
                  <a:lnTo>
                    <a:pt x="58" y="17"/>
                  </a:lnTo>
                  <a:lnTo>
                    <a:pt x="51" y="8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40"/>
            <p:cNvSpPr>
              <a:spLocks/>
            </p:cNvSpPr>
            <p:nvPr/>
          </p:nvSpPr>
          <p:spPr bwMode="auto">
            <a:xfrm>
              <a:off x="6642111" y="1763692"/>
              <a:ext cx="47625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6"/>
                </a:cxn>
                <a:cxn ang="0">
                  <a:pos x="9" y="10"/>
                </a:cxn>
                <a:cxn ang="0">
                  <a:pos x="5" y="14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8" y="53"/>
                </a:cxn>
                <a:cxn ang="0">
                  <a:pos x="12" y="55"/>
                </a:cxn>
                <a:cxn ang="0">
                  <a:pos x="19" y="59"/>
                </a:cxn>
                <a:cxn ang="0">
                  <a:pos x="24" y="61"/>
                </a:cxn>
                <a:cxn ang="0">
                  <a:pos x="31" y="61"/>
                </a:cxn>
                <a:cxn ang="0">
                  <a:pos x="35" y="59"/>
                </a:cxn>
                <a:cxn ang="0">
                  <a:pos x="42" y="58"/>
                </a:cxn>
                <a:cxn ang="0">
                  <a:pos x="46" y="55"/>
                </a:cxn>
                <a:cxn ang="0">
                  <a:pos x="51" y="53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7"/>
                </a:cxn>
                <a:cxn ang="0">
                  <a:pos x="59" y="30"/>
                </a:cxn>
                <a:cxn ang="0">
                  <a:pos x="58" y="24"/>
                </a:cxn>
                <a:cxn ang="0">
                  <a:pos x="56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61">
                  <a:moveTo>
                    <a:pt x="42" y="3"/>
                  </a:moveTo>
                  <a:lnTo>
                    <a:pt x="35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9" y="10"/>
                  </a:lnTo>
                  <a:lnTo>
                    <a:pt x="5" y="14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8" y="53"/>
                  </a:lnTo>
                  <a:lnTo>
                    <a:pt x="12" y="55"/>
                  </a:lnTo>
                  <a:lnTo>
                    <a:pt x="19" y="59"/>
                  </a:lnTo>
                  <a:lnTo>
                    <a:pt x="24" y="61"/>
                  </a:lnTo>
                  <a:lnTo>
                    <a:pt x="31" y="61"/>
                  </a:lnTo>
                  <a:lnTo>
                    <a:pt x="35" y="59"/>
                  </a:lnTo>
                  <a:lnTo>
                    <a:pt x="42" y="58"/>
                  </a:lnTo>
                  <a:lnTo>
                    <a:pt x="46" y="55"/>
                  </a:lnTo>
                  <a:lnTo>
                    <a:pt x="51" y="53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8" y="24"/>
                  </a:lnTo>
                  <a:lnTo>
                    <a:pt x="56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41"/>
            <p:cNvSpPr>
              <a:spLocks/>
            </p:cNvSpPr>
            <p:nvPr/>
          </p:nvSpPr>
          <p:spPr bwMode="auto">
            <a:xfrm>
              <a:off x="6592899" y="1855767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9" y="52"/>
                </a:cxn>
                <a:cxn ang="0">
                  <a:pos x="13" y="55"/>
                </a:cxn>
                <a:cxn ang="0">
                  <a:pos x="20" y="59"/>
                </a:cxn>
                <a:cxn ang="0">
                  <a:pos x="30" y="61"/>
                </a:cxn>
                <a:cxn ang="0">
                  <a:pos x="42" y="58"/>
                </a:cxn>
                <a:cxn ang="0">
                  <a:pos x="46" y="54"/>
                </a:cxn>
                <a:cxn ang="0">
                  <a:pos x="51" y="51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9" y="35"/>
                </a:cxn>
                <a:cxn ang="0">
                  <a:pos x="59" y="30"/>
                </a:cxn>
                <a:cxn ang="0">
                  <a:pos x="58" y="23"/>
                </a:cxn>
                <a:cxn ang="0">
                  <a:pos x="58" y="17"/>
                </a:cxn>
                <a:cxn ang="0">
                  <a:pos x="52" y="8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59" h="61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9" y="52"/>
                  </a:lnTo>
                  <a:lnTo>
                    <a:pt x="13" y="55"/>
                  </a:lnTo>
                  <a:lnTo>
                    <a:pt x="20" y="59"/>
                  </a:lnTo>
                  <a:lnTo>
                    <a:pt x="30" y="61"/>
                  </a:lnTo>
                  <a:lnTo>
                    <a:pt x="42" y="58"/>
                  </a:lnTo>
                  <a:lnTo>
                    <a:pt x="46" y="54"/>
                  </a:lnTo>
                  <a:lnTo>
                    <a:pt x="51" y="51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9" y="35"/>
                  </a:lnTo>
                  <a:lnTo>
                    <a:pt x="59" y="30"/>
                  </a:lnTo>
                  <a:lnTo>
                    <a:pt x="58" y="23"/>
                  </a:lnTo>
                  <a:lnTo>
                    <a:pt x="58" y="17"/>
                  </a:lnTo>
                  <a:lnTo>
                    <a:pt x="52" y="8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42"/>
            <p:cNvSpPr>
              <a:spLocks/>
            </p:cNvSpPr>
            <p:nvPr/>
          </p:nvSpPr>
          <p:spPr bwMode="auto">
            <a:xfrm>
              <a:off x="6567499" y="1946255"/>
              <a:ext cx="46037" cy="46038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2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1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2" y="55"/>
                </a:cxn>
                <a:cxn ang="0">
                  <a:pos x="18" y="59"/>
                </a:cxn>
                <a:cxn ang="0">
                  <a:pos x="22" y="59"/>
                </a:cxn>
                <a:cxn ang="0">
                  <a:pos x="29" y="59"/>
                </a:cxn>
                <a:cxn ang="0">
                  <a:pos x="35" y="59"/>
                </a:cxn>
                <a:cxn ang="0">
                  <a:pos x="40" y="58"/>
                </a:cxn>
                <a:cxn ang="0">
                  <a:pos x="44" y="55"/>
                </a:cxn>
                <a:cxn ang="0">
                  <a:pos x="49" y="51"/>
                </a:cxn>
                <a:cxn ang="0">
                  <a:pos x="53" y="46"/>
                </a:cxn>
                <a:cxn ang="0">
                  <a:pos x="57" y="42"/>
                </a:cxn>
                <a:cxn ang="0">
                  <a:pos x="57" y="36"/>
                </a:cxn>
                <a:cxn ang="0">
                  <a:pos x="57" y="30"/>
                </a:cxn>
                <a:cxn ang="0">
                  <a:pos x="57" y="24"/>
                </a:cxn>
                <a:cxn ang="0">
                  <a:pos x="56" y="19"/>
                </a:cxn>
                <a:cxn ang="0">
                  <a:pos x="49" y="9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7" h="59">
                  <a:moveTo>
                    <a:pt x="40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1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2" y="55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9" y="59"/>
                  </a:lnTo>
                  <a:lnTo>
                    <a:pt x="35" y="59"/>
                  </a:lnTo>
                  <a:lnTo>
                    <a:pt x="40" y="58"/>
                  </a:lnTo>
                  <a:lnTo>
                    <a:pt x="44" y="55"/>
                  </a:lnTo>
                  <a:lnTo>
                    <a:pt x="49" y="51"/>
                  </a:lnTo>
                  <a:lnTo>
                    <a:pt x="53" y="46"/>
                  </a:lnTo>
                  <a:lnTo>
                    <a:pt x="57" y="42"/>
                  </a:lnTo>
                  <a:lnTo>
                    <a:pt x="57" y="36"/>
                  </a:lnTo>
                  <a:lnTo>
                    <a:pt x="57" y="30"/>
                  </a:lnTo>
                  <a:lnTo>
                    <a:pt x="57" y="24"/>
                  </a:lnTo>
                  <a:lnTo>
                    <a:pt x="56" y="19"/>
                  </a:lnTo>
                  <a:lnTo>
                    <a:pt x="49" y="9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43"/>
            <p:cNvSpPr>
              <a:spLocks/>
            </p:cNvSpPr>
            <p:nvPr/>
          </p:nvSpPr>
          <p:spPr bwMode="auto">
            <a:xfrm>
              <a:off x="6548449" y="2033567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1" y="3"/>
                </a:cxn>
                <a:cxn ang="0">
                  <a:pos x="14" y="6"/>
                </a:cxn>
                <a:cxn ang="0">
                  <a:pos x="11" y="10"/>
                </a:cxn>
                <a:cxn ang="0">
                  <a:pos x="7" y="15"/>
                </a:cxn>
                <a:cxn ang="0">
                  <a:pos x="4" y="21"/>
                </a:cxn>
                <a:cxn ang="0">
                  <a:pos x="2" y="26"/>
                </a:cxn>
                <a:cxn ang="0">
                  <a:pos x="0" y="33"/>
                </a:cxn>
                <a:cxn ang="0">
                  <a:pos x="0" y="38"/>
                </a:cxn>
                <a:cxn ang="0">
                  <a:pos x="3" y="43"/>
                </a:cxn>
                <a:cxn ang="0">
                  <a:pos x="6" y="47"/>
                </a:cxn>
                <a:cxn ang="0">
                  <a:pos x="10" y="53"/>
                </a:cxn>
                <a:cxn ang="0">
                  <a:pos x="15" y="57"/>
                </a:cxn>
                <a:cxn ang="0">
                  <a:pos x="21" y="61"/>
                </a:cxn>
                <a:cxn ang="0">
                  <a:pos x="31" y="61"/>
                </a:cxn>
                <a:cxn ang="0">
                  <a:pos x="43" y="60"/>
                </a:cxn>
                <a:cxn ang="0">
                  <a:pos x="47" y="56"/>
                </a:cxn>
                <a:cxn ang="0">
                  <a:pos x="52" y="52"/>
                </a:cxn>
                <a:cxn ang="0">
                  <a:pos x="56" y="47"/>
                </a:cxn>
                <a:cxn ang="0">
                  <a:pos x="60" y="42"/>
                </a:cxn>
                <a:cxn ang="0">
                  <a:pos x="61" y="37"/>
                </a:cxn>
                <a:cxn ang="0">
                  <a:pos x="61" y="30"/>
                </a:cxn>
                <a:cxn ang="0">
                  <a:pos x="60" y="25"/>
                </a:cxn>
                <a:cxn ang="0">
                  <a:pos x="58" y="19"/>
                </a:cxn>
                <a:cxn ang="0">
                  <a:pos x="52" y="10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61">
                  <a:moveTo>
                    <a:pt x="43" y="3"/>
                  </a:moveTo>
                  <a:lnTo>
                    <a:pt x="37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21" y="3"/>
                  </a:lnTo>
                  <a:lnTo>
                    <a:pt x="14" y="6"/>
                  </a:lnTo>
                  <a:lnTo>
                    <a:pt x="11" y="10"/>
                  </a:lnTo>
                  <a:lnTo>
                    <a:pt x="7" y="15"/>
                  </a:lnTo>
                  <a:lnTo>
                    <a:pt x="4" y="21"/>
                  </a:lnTo>
                  <a:lnTo>
                    <a:pt x="2" y="26"/>
                  </a:lnTo>
                  <a:lnTo>
                    <a:pt x="0" y="33"/>
                  </a:lnTo>
                  <a:lnTo>
                    <a:pt x="0" y="38"/>
                  </a:lnTo>
                  <a:lnTo>
                    <a:pt x="3" y="43"/>
                  </a:lnTo>
                  <a:lnTo>
                    <a:pt x="6" y="47"/>
                  </a:lnTo>
                  <a:lnTo>
                    <a:pt x="10" y="53"/>
                  </a:lnTo>
                  <a:lnTo>
                    <a:pt x="15" y="57"/>
                  </a:lnTo>
                  <a:lnTo>
                    <a:pt x="21" y="61"/>
                  </a:lnTo>
                  <a:lnTo>
                    <a:pt x="31" y="61"/>
                  </a:lnTo>
                  <a:lnTo>
                    <a:pt x="43" y="60"/>
                  </a:lnTo>
                  <a:lnTo>
                    <a:pt x="47" y="56"/>
                  </a:lnTo>
                  <a:lnTo>
                    <a:pt x="52" y="52"/>
                  </a:lnTo>
                  <a:lnTo>
                    <a:pt x="56" y="47"/>
                  </a:lnTo>
                  <a:lnTo>
                    <a:pt x="60" y="42"/>
                  </a:lnTo>
                  <a:lnTo>
                    <a:pt x="61" y="37"/>
                  </a:lnTo>
                  <a:lnTo>
                    <a:pt x="61" y="30"/>
                  </a:lnTo>
                  <a:lnTo>
                    <a:pt x="60" y="25"/>
                  </a:lnTo>
                  <a:lnTo>
                    <a:pt x="58" y="19"/>
                  </a:lnTo>
                  <a:lnTo>
                    <a:pt x="52" y="10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44"/>
            <p:cNvSpPr>
              <a:spLocks/>
            </p:cNvSpPr>
            <p:nvPr/>
          </p:nvSpPr>
          <p:spPr bwMode="auto">
            <a:xfrm>
              <a:off x="6532574" y="2130405"/>
              <a:ext cx="47625" cy="47625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4" y="4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6" y="46"/>
                </a:cxn>
                <a:cxn ang="0">
                  <a:pos x="10" y="51"/>
                </a:cxn>
                <a:cxn ang="0">
                  <a:pos x="14" y="54"/>
                </a:cxn>
                <a:cxn ang="0">
                  <a:pos x="20" y="58"/>
                </a:cxn>
                <a:cxn ang="0">
                  <a:pos x="26" y="59"/>
                </a:cxn>
                <a:cxn ang="0">
                  <a:pos x="31" y="59"/>
                </a:cxn>
                <a:cxn ang="0">
                  <a:pos x="37" y="58"/>
                </a:cxn>
                <a:cxn ang="0">
                  <a:pos x="42" y="58"/>
                </a:cxn>
                <a:cxn ang="0">
                  <a:pos x="46" y="54"/>
                </a:cxn>
                <a:cxn ang="0">
                  <a:pos x="51" y="51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9" y="36"/>
                </a:cxn>
                <a:cxn ang="0">
                  <a:pos x="61" y="29"/>
                </a:cxn>
                <a:cxn ang="0">
                  <a:pos x="59" y="23"/>
                </a:cxn>
                <a:cxn ang="0">
                  <a:pos x="58" y="17"/>
                </a:cxn>
                <a:cxn ang="0">
                  <a:pos x="55" y="13"/>
                </a:cxn>
                <a:cxn ang="0">
                  <a:pos x="53" y="9"/>
                </a:cxn>
                <a:cxn ang="0">
                  <a:pos x="47" y="5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1" h="59">
                  <a:moveTo>
                    <a:pt x="43" y="4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6" y="46"/>
                  </a:lnTo>
                  <a:lnTo>
                    <a:pt x="10" y="51"/>
                  </a:lnTo>
                  <a:lnTo>
                    <a:pt x="14" y="54"/>
                  </a:lnTo>
                  <a:lnTo>
                    <a:pt x="20" y="58"/>
                  </a:lnTo>
                  <a:lnTo>
                    <a:pt x="26" y="59"/>
                  </a:lnTo>
                  <a:lnTo>
                    <a:pt x="31" y="59"/>
                  </a:lnTo>
                  <a:lnTo>
                    <a:pt x="37" y="58"/>
                  </a:lnTo>
                  <a:lnTo>
                    <a:pt x="42" y="58"/>
                  </a:lnTo>
                  <a:lnTo>
                    <a:pt x="46" y="54"/>
                  </a:lnTo>
                  <a:lnTo>
                    <a:pt x="51" y="51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9" y="36"/>
                  </a:lnTo>
                  <a:lnTo>
                    <a:pt x="61" y="29"/>
                  </a:lnTo>
                  <a:lnTo>
                    <a:pt x="59" y="23"/>
                  </a:lnTo>
                  <a:lnTo>
                    <a:pt x="58" y="17"/>
                  </a:lnTo>
                  <a:lnTo>
                    <a:pt x="55" y="13"/>
                  </a:lnTo>
                  <a:lnTo>
                    <a:pt x="53" y="9"/>
                  </a:lnTo>
                  <a:lnTo>
                    <a:pt x="47" y="5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45"/>
            <p:cNvSpPr>
              <a:spLocks/>
            </p:cNvSpPr>
            <p:nvPr/>
          </p:nvSpPr>
          <p:spPr bwMode="auto">
            <a:xfrm>
              <a:off x="6526224" y="2227242"/>
              <a:ext cx="46037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5" y="15"/>
                </a:cxn>
                <a:cxn ang="0">
                  <a:pos x="4" y="21"/>
                </a:cxn>
                <a:cxn ang="0">
                  <a:pos x="0" y="31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10" y="51"/>
                </a:cxn>
                <a:cxn ang="0">
                  <a:pos x="14" y="56"/>
                </a:cxn>
                <a:cxn ang="0">
                  <a:pos x="20" y="60"/>
                </a:cxn>
                <a:cxn ang="0">
                  <a:pos x="31" y="61"/>
                </a:cxn>
                <a:cxn ang="0">
                  <a:pos x="42" y="58"/>
                </a:cxn>
                <a:cxn ang="0">
                  <a:pos x="46" y="56"/>
                </a:cxn>
                <a:cxn ang="0">
                  <a:pos x="51" y="51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7"/>
                </a:cxn>
                <a:cxn ang="0">
                  <a:pos x="59" y="30"/>
                </a:cxn>
                <a:cxn ang="0">
                  <a:pos x="58" y="25"/>
                </a:cxn>
                <a:cxn ang="0">
                  <a:pos x="58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61">
                  <a:moveTo>
                    <a:pt x="42" y="3"/>
                  </a:moveTo>
                  <a:lnTo>
                    <a:pt x="35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5" y="15"/>
                  </a:lnTo>
                  <a:lnTo>
                    <a:pt x="4" y="21"/>
                  </a:lnTo>
                  <a:lnTo>
                    <a:pt x="0" y="31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10" y="51"/>
                  </a:lnTo>
                  <a:lnTo>
                    <a:pt x="14" y="56"/>
                  </a:lnTo>
                  <a:lnTo>
                    <a:pt x="20" y="60"/>
                  </a:lnTo>
                  <a:lnTo>
                    <a:pt x="31" y="61"/>
                  </a:lnTo>
                  <a:lnTo>
                    <a:pt x="42" y="58"/>
                  </a:lnTo>
                  <a:lnTo>
                    <a:pt x="46" y="56"/>
                  </a:lnTo>
                  <a:lnTo>
                    <a:pt x="51" y="51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8" y="25"/>
                  </a:lnTo>
                  <a:lnTo>
                    <a:pt x="58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46"/>
            <p:cNvSpPr>
              <a:spLocks/>
            </p:cNvSpPr>
            <p:nvPr/>
          </p:nvSpPr>
          <p:spPr bwMode="auto">
            <a:xfrm>
              <a:off x="6529399" y="2324080"/>
              <a:ext cx="46037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10" y="10"/>
                </a:cxn>
                <a:cxn ang="0">
                  <a:pos x="4" y="14"/>
                </a:cxn>
                <a:cxn ang="0">
                  <a:pos x="3" y="21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10" y="52"/>
                </a:cxn>
                <a:cxn ang="0">
                  <a:pos x="14" y="56"/>
                </a:cxn>
                <a:cxn ang="0">
                  <a:pos x="19" y="60"/>
                </a:cxn>
                <a:cxn ang="0">
                  <a:pos x="30" y="60"/>
                </a:cxn>
                <a:cxn ang="0">
                  <a:pos x="41" y="58"/>
                </a:cxn>
                <a:cxn ang="0">
                  <a:pos x="45" y="54"/>
                </a:cxn>
                <a:cxn ang="0">
                  <a:pos x="50" y="52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8" y="35"/>
                </a:cxn>
                <a:cxn ang="0">
                  <a:pos x="58" y="30"/>
                </a:cxn>
                <a:cxn ang="0">
                  <a:pos x="58" y="25"/>
                </a:cxn>
                <a:cxn ang="0">
                  <a:pos x="58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8" h="60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10" y="10"/>
                  </a:lnTo>
                  <a:lnTo>
                    <a:pt x="4" y="14"/>
                  </a:lnTo>
                  <a:lnTo>
                    <a:pt x="3" y="2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10" y="52"/>
                  </a:lnTo>
                  <a:lnTo>
                    <a:pt x="14" y="56"/>
                  </a:lnTo>
                  <a:lnTo>
                    <a:pt x="19" y="60"/>
                  </a:lnTo>
                  <a:lnTo>
                    <a:pt x="30" y="60"/>
                  </a:lnTo>
                  <a:lnTo>
                    <a:pt x="41" y="58"/>
                  </a:lnTo>
                  <a:lnTo>
                    <a:pt x="45" y="54"/>
                  </a:lnTo>
                  <a:lnTo>
                    <a:pt x="50" y="52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8" y="35"/>
                  </a:lnTo>
                  <a:lnTo>
                    <a:pt x="58" y="30"/>
                  </a:lnTo>
                  <a:lnTo>
                    <a:pt x="58" y="25"/>
                  </a:lnTo>
                  <a:lnTo>
                    <a:pt x="58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47"/>
            <p:cNvSpPr>
              <a:spLocks/>
            </p:cNvSpPr>
            <p:nvPr/>
          </p:nvSpPr>
          <p:spPr bwMode="auto">
            <a:xfrm>
              <a:off x="6575436" y="2381230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3" y="4"/>
                </a:cxn>
                <a:cxn ang="0">
                  <a:pos x="11" y="10"/>
                </a:cxn>
                <a:cxn ang="0">
                  <a:pos x="7" y="14"/>
                </a:cxn>
                <a:cxn ang="0">
                  <a:pos x="4" y="19"/>
                </a:cxn>
                <a:cxn ang="0">
                  <a:pos x="1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5" y="54"/>
                </a:cxn>
                <a:cxn ang="0">
                  <a:pos x="22" y="58"/>
                </a:cxn>
                <a:cxn ang="0">
                  <a:pos x="31" y="59"/>
                </a:cxn>
                <a:cxn ang="0">
                  <a:pos x="43" y="58"/>
                </a:cxn>
                <a:cxn ang="0">
                  <a:pos x="47" y="54"/>
                </a:cxn>
                <a:cxn ang="0">
                  <a:pos x="53" y="51"/>
                </a:cxn>
                <a:cxn ang="0">
                  <a:pos x="55" y="46"/>
                </a:cxn>
                <a:cxn ang="0">
                  <a:pos x="59" y="42"/>
                </a:cxn>
                <a:cxn ang="0">
                  <a:pos x="61" y="36"/>
                </a:cxn>
                <a:cxn ang="0">
                  <a:pos x="61" y="30"/>
                </a:cxn>
                <a:cxn ang="0">
                  <a:pos x="59" y="23"/>
                </a:cxn>
                <a:cxn ang="0">
                  <a:pos x="58" y="18"/>
                </a:cxn>
                <a:cxn ang="0">
                  <a:pos x="53" y="10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59">
                  <a:moveTo>
                    <a:pt x="43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3" y="4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4" y="19"/>
                  </a:lnTo>
                  <a:lnTo>
                    <a:pt x="1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5" y="54"/>
                  </a:lnTo>
                  <a:lnTo>
                    <a:pt x="22" y="58"/>
                  </a:lnTo>
                  <a:lnTo>
                    <a:pt x="31" y="59"/>
                  </a:lnTo>
                  <a:lnTo>
                    <a:pt x="43" y="58"/>
                  </a:lnTo>
                  <a:lnTo>
                    <a:pt x="47" y="54"/>
                  </a:lnTo>
                  <a:lnTo>
                    <a:pt x="53" y="51"/>
                  </a:lnTo>
                  <a:lnTo>
                    <a:pt x="55" y="46"/>
                  </a:lnTo>
                  <a:lnTo>
                    <a:pt x="59" y="42"/>
                  </a:lnTo>
                  <a:lnTo>
                    <a:pt x="61" y="36"/>
                  </a:lnTo>
                  <a:lnTo>
                    <a:pt x="61" y="30"/>
                  </a:lnTo>
                  <a:lnTo>
                    <a:pt x="59" y="23"/>
                  </a:lnTo>
                  <a:lnTo>
                    <a:pt x="58" y="18"/>
                  </a:lnTo>
                  <a:lnTo>
                    <a:pt x="53" y="10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48"/>
            <p:cNvSpPr>
              <a:spLocks/>
            </p:cNvSpPr>
            <p:nvPr/>
          </p:nvSpPr>
          <p:spPr bwMode="auto">
            <a:xfrm>
              <a:off x="6734186" y="2395517"/>
              <a:ext cx="42862" cy="4603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1" y="39"/>
                </a:cxn>
                <a:cxn ang="0">
                  <a:pos x="8" y="48"/>
                </a:cxn>
                <a:cxn ang="0">
                  <a:pos x="17" y="55"/>
                </a:cxn>
                <a:cxn ang="0">
                  <a:pos x="27" y="57"/>
                </a:cxn>
                <a:cxn ang="0">
                  <a:pos x="38" y="55"/>
                </a:cxn>
                <a:cxn ang="0">
                  <a:pos x="46" y="48"/>
                </a:cxn>
                <a:cxn ang="0">
                  <a:pos x="52" y="39"/>
                </a:cxn>
                <a:cxn ang="0">
                  <a:pos x="54" y="34"/>
                </a:cxn>
                <a:cxn ang="0">
                  <a:pos x="54" y="28"/>
                </a:cxn>
                <a:cxn ang="0">
                  <a:pos x="52" y="22"/>
                </a:cxn>
                <a:cxn ang="0">
                  <a:pos x="52" y="17"/>
                </a:cxn>
                <a:cxn ang="0">
                  <a:pos x="46" y="8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54" h="57">
                  <a:moveTo>
                    <a:pt x="38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1" y="39"/>
                  </a:lnTo>
                  <a:lnTo>
                    <a:pt x="8" y="48"/>
                  </a:lnTo>
                  <a:lnTo>
                    <a:pt x="17" y="55"/>
                  </a:lnTo>
                  <a:lnTo>
                    <a:pt x="27" y="57"/>
                  </a:lnTo>
                  <a:lnTo>
                    <a:pt x="38" y="55"/>
                  </a:lnTo>
                  <a:lnTo>
                    <a:pt x="46" y="48"/>
                  </a:lnTo>
                  <a:lnTo>
                    <a:pt x="52" y="39"/>
                  </a:lnTo>
                  <a:lnTo>
                    <a:pt x="54" y="34"/>
                  </a:lnTo>
                  <a:lnTo>
                    <a:pt x="54" y="28"/>
                  </a:lnTo>
                  <a:lnTo>
                    <a:pt x="52" y="22"/>
                  </a:lnTo>
                  <a:lnTo>
                    <a:pt x="52" y="17"/>
                  </a:lnTo>
                  <a:lnTo>
                    <a:pt x="46" y="8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49"/>
            <p:cNvSpPr>
              <a:spLocks/>
            </p:cNvSpPr>
            <p:nvPr/>
          </p:nvSpPr>
          <p:spPr bwMode="auto">
            <a:xfrm>
              <a:off x="8096261" y="2405042"/>
              <a:ext cx="50800" cy="50800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38" y="1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3" y="6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3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5" y="59"/>
                </a:cxn>
                <a:cxn ang="0">
                  <a:pos x="20" y="64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3"/>
                </a:cxn>
                <a:cxn ang="0">
                  <a:pos x="50" y="59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7"/>
                </a:cxn>
                <a:cxn ang="0">
                  <a:pos x="65" y="32"/>
                </a:cxn>
                <a:cxn ang="0">
                  <a:pos x="63" y="25"/>
                </a:cxn>
                <a:cxn ang="0">
                  <a:pos x="62" y="20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0" y="6"/>
                </a:cxn>
                <a:cxn ang="0">
                  <a:pos x="44" y="4"/>
                </a:cxn>
                <a:cxn ang="0">
                  <a:pos x="44" y="4"/>
                </a:cxn>
              </a:cxnLst>
              <a:rect l="0" t="0" r="r" b="b"/>
              <a:pathLst>
                <a:path w="65" h="64">
                  <a:moveTo>
                    <a:pt x="44" y="4"/>
                  </a:moveTo>
                  <a:lnTo>
                    <a:pt x="38" y="1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3" y="6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5" y="59"/>
                  </a:lnTo>
                  <a:lnTo>
                    <a:pt x="20" y="64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3"/>
                  </a:lnTo>
                  <a:lnTo>
                    <a:pt x="50" y="59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7"/>
                  </a:lnTo>
                  <a:lnTo>
                    <a:pt x="65" y="32"/>
                  </a:lnTo>
                  <a:lnTo>
                    <a:pt x="63" y="25"/>
                  </a:lnTo>
                  <a:lnTo>
                    <a:pt x="62" y="20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0" y="6"/>
                  </a:lnTo>
                  <a:lnTo>
                    <a:pt x="44" y="4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50"/>
            <p:cNvSpPr>
              <a:spLocks/>
            </p:cNvSpPr>
            <p:nvPr/>
          </p:nvSpPr>
          <p:spPr bwMode="auto">
            <a:xfrm>
              <a:off x="8123249" y="89850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7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7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51"/>
            <p:cNvSpPr>
              <a:spLocks/>
            </p:cNvSpPr>
            <p:nvPr/>
          </p:nvSpPr>
          <p:spPr bwMode="auto">
            <a:xfrm>
              <a:off x="7826386" y="1030267"/>
              <a:ext cx="39687" cy="39688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9" y="44"/>
                </a:cxn>
                <a:cxn ang="0">
                  <a:pos x="17" y="48"/>
                </a:cxn>
                <a:cxn ang="0">
                  <a:pos x="27" y="48"/>
                </a:cxn>
                <a:cxn ang="0">
                  <a:pos x="37" y="44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4"/>
                </a:cxn>
                <a:cxn ang="0">
                  <a:pos x="4" y="9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8">
                  <a:moveTo>
                    <a:pt x="4" y="36"/>
                  </a:moveTo>
                  <a:lnTo>
                    <a:pt x="9" y="44"/>
                  </a:lnTo>
                  <a:lnTo>
                    <a:pt x="17" y="48"/>
                  </a:lnTo>
                  <a:lnTo>
                    <a:pt x="27" y="48"/>
                  </a:lnTo>
                  <a:lnTo>
                    <a:pt x="37" y="44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4" y="9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52"/>
            <p:cNvSpPr>
              <a:spLocks/>
            </p:cNvSpPr>
            <p:nvPr/>
          </p:nvSpPr>
          <p:spPr bwMode="auto">
            <a:xfrm>
              <a:off x="7888299" y="1050905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6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6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53"/>
            <p:cNvSpPr>
              <a:spLocks/>
            </p:cNvSpPr>
            <p:nvPr/>
          </p:nvSpPr>
          <p:spPr bwMode="auto">
            <a:xfrm>
              <a:off x="7950211" y="1073130"/>
              <a:ext cx="39687" cy="39688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4"/>
                </a:cxn>
                <a:cxn ang="0">
                  <a:pos x="20" y="48"/>
                </a:cxn>
                <a:cxn ang="0">
                  <a:pos x="29" y="48"/>
                </a:cxn>
                <a:cxn ang="0">
                  <a:pos x="39" y="44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29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4" y="8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8">
                  <a:moveTo>
                    <a:pt x="4" y="36"/>
                  </a:moveTo>
                  <a:lnTo>
                    <a:pt x="11" y="44"/>
                  </a:lnTo>
                  <a:lnTo>
                    <a:pt x="20" y="48"/>
                  </a:lnTo>
                  <a:lnTo>
                    <a:pt x="29" y="48"/>
                  </a:lnTo>
                  <a:lnTo>
                    <a:pt x="39" y="44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29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4" y="8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54"/>
            <p:cNvSpPr>
              <a:spLocks/>
            </p:cNvSpPr>
            <p:nvPr/>
          </p:nvSpPr>
          <p:spPr bwMode="auto">
            <a:xfrm>
              <a:off x="7986724" y="996930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7" y="44"/>
                </a:cxn>
                <a:cxn ang="0">
                  <a:pos x="45" y="38"/>
                </a:cxn>
                <a:cxn ang="0">
                  <a:pos x="49" y="29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7">
                  <a:moveTo>
                    <a:pt x="4" y="38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7" y="44"/>
                  </a:lnTo>
                  <a:lnTo>
                    <a:pt x="45" y="38"/>
                  </a:lnTo>
                  <a:lnTo>
                    <a:pt x="49" y="29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55"/>
            <p:cNvSpPr>
              <a:spLocks/>
            </p:cNvSpPr>
            <p:nvPr/>
          </p:nvSpPr>
          <p:spPr bwMode="auto">
            <a:xfrm>
              <a:off x="8045461" y="936605"/>
              <a:ext cx="39687" cy="38100"/>
            </a:xfrm>
            <a:custGeom>
              <a:avLst/>
              <a:gdLst/>
              <a:ahLst/>
              <a:cxnLst>
                <a:cxn ang="0">
                  <a:pos x="2" y="38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3"/>
                </a:cxn>
                <a:cxn ang="0">
                  <a:pos x="39" y="5"/>
                </a:cxn>
                <a:cxn ang="0">
                  <a:pos x="29" y="2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2" y="38"/>
                </a:cxn>
              </a:cxnLst>
              <a:rect l="0" t="0" r="r" b="b"/>
              <a:pathLst>
                <a:path w="48" h="48">
                  <a:moveTo>
                    <a:pt x="2" y="38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3"/>
                  </a:lnTo>
                  <a:lnTo>
                    <a:pt x="39" y="5"/>
                  </a:lnTo>
                  <a:lnTo>
                    <a:pt x="29" y="2"/>
                  </a:lnTo>
                  <a:lnTo>
                    <a:pt x="20" y="0"/>
                  </a:lnTo>
                  <a:lnTo>
                    <a:pt x="12" y="5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56"/>
            <p:cNvSpPr>
              <a:spLocks/>
            </p:cNvSpPr>
            <p:nvPr/>
          </p:nvSpPr>
          <p:spPr bwMode="auto">
            <a:xfrm>
              <a:off x="8202624" y="884217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5"/>
                </a:cxn>
                <a:cxn ang="0">
                  <a:pos x="18" y="49"/>
                </a:cxn>
                <a:cxn ang="0">
                  <a:pos x="28" y="49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2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9">
                  <a:moveTo>
                    <a:pt x="4" y="38"/>
                  </a:moveTo>
                  <a:lnTo>
                    <a:pt x="9" y="45"/>
                  </a:lnTo>
                  <a:lnTo>
                    <a:pt x="18" y="49"/>
                  </a:lnTo>
                  <a:lnTo>
                    <a:pt x="28" y="49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57"/>
            <p:cNvSpPr>
              <a:spLocks/>
            </p:cNvSpPr>
            <p:nvPr/>
          </p:nvSpPr>
          <p:spPr bwMode="auto">
            <a:xfrm>
              <a:off x="8294699" y="896917"/>
              <a:ext cx="38100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9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3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7">
                  <a:moveTo>
                    <a:pt x="4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9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3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58"/>
            <p:cNvSpPr>
              <a:spLocks/>
            </p:cNvSpPr>
            <p:nvPr/>
          </p:nvSpPr>
          <p:spPr bwMode="auto">
            <a:xfrm>
              <a:off x="8380424" y="92549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9" y="45"/>
                </a:cxn>
                <a:cxn ang="0">
                  <a:pos x="44" y="39"/>
                </a:cxn>
                <a:cxn ang="0">
                  <a:pos x="48" y="31"/>
                </a:cxn>
                <a:cxn ang="0">
                  <a:pos x="48" y="21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8">
                  <a:moveTo>
                    <a:pt x="4" y="37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9" y="45"/>
                  </a:lnTo>
                  <a:lnTo>
                    <a:pt x="44" y="39"/>
                  </a:lnTo>
                  <a:lnTo>
                    <a:pt x="48" y="31"/>
                  </a:lnTo>
                  <a:lnTo>
                    <a:pt x="48" y="21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59"/>
            <p:cNvSpPr>
              <a:spLocks/>
            </p:cNvSpPr>
            <p:nvPr/>
          </p:nvSpPr>
          <p:spPr bwMode="auto">
            <a:xfrm>
              <a:off x="8375661" y="992167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8" y="46"/>
                </a:cxn>
                <a:cxn ang="0">
                  <a:pos x="17" y="50"/>
                </a:cxn>
                <a:cxn ang="0">
                  <a:pos x="27" y="50"/>
                </a:cxn>
                <a:cxn ang="0">
                  <a:pos x="36" y="46"/>
                </a:cxn>
                <a:cxn ang="0">
                  <a:pos x="44" y="39"/>
                </a:cxn>
                <a:cxn ang="0">
                  <a:pos x="48" y="31"/>
                </a:cxn>
                <a:cxn ang="0">
                  <a:pos x="48" y="22"/>
                </a:cxn>
                <a:cxn ang="0">
                  <a:pos x="44" y="14"/>
                </a:cxn>
                <a:cxn ang="0">
                  <a:pos x="37" y="5"/>
                </a:cxn>
                <a:cxn ang="0">
                  <a:pos x="29" y="1"/>
                </a:cxn>
                <a:cxn ang="0">
                  <a:pos x="18" y="0"/>
                </a:cxn>
                <a:cxn ang="0">
                  <a:pos x="10" y="5"/>
                </a:cxn>
                <a:cxn ang="0">
                  <a:pos x="4" y="11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50">
                  <a:moveTo>
                    <a:pt x="4" y="38"/>
                  </a:moveTo>
                  <a:lnTo>
                    <a:pt x="8" y="46"/>
                  </a:lnTo>
                  <a:lnTo>
                    <a:pt x="17" y="50"/>
                  </a:lnTo>
                  <a:lnTo>
                    <a:pt x="27" y="50"/>
                  </a:lnTo>
                  <a:lnTo>
                    <a:pt x="36" y="46"/>
                  </a:lnTo>
                  <a:lnTo>
                    <a:pt x="44" y="39"/>
                  </a:lnTo>
                  <a:lnTo>
                    <a:pt x="48" y="31"/>
                  </a:lnTo>
                  <a:lnTo>
                    <a:pt x="48" y="22"/>
                  </a:lnTo>
                  <a:lnTo>
                    <a:pt x="44" y="14"/>
                  </a:lnTo>
                  <a:lnTo>
                    <a:pt x="37" y="5"/>
                  </a:lnTo>
                  <a:lnTo>
                    <a:pt x="29" y="1"/>
                  </a:lnTo>
                  <a:lnTo>
                    <a:pt x="18" y="0"/>
                  </a:lnTo>
                  <a:lnTo>
                    <a:pt x="10" y="5"/>
                  </a:lnTo>
                  <a:lnTo>
                    <a:pt x="4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160"/>
            <p:cNvSpPr>
              <a:spLocks/>
            </p:cNvSpPr>
            <p:nvPr/>
          </p:nvSpPr>
          <p:spPr bwMode="auto">
            <a:xfrm>
              <a:off x="8288349" y="984230"/>
              <a:ext cx="38100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9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9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161"/>
            <p:cNvSpPr>
              <a:spLocks/>
            </p:cNvSpPr>
            <p:nvPr/>
          </p:nvSpPr>
          <p:spPr bwMode="auto">
            <a:xfrm>
              <a:off x="8201036" y="97470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7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7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162"/>
            <p:cNvSpPr>
              <a:spLocks/>
            </p:cNvSpPr>
            <p:nvPr/>
          </p:nvSpPr>
          <p:spPr bwMode="auto">
            <a:xfrm>
              <a:off x="8121661" y="99534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7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19"/>
                </a:cxn>
                <a:cxn ang="0">
                  <a:pos x="46" y="11"/>
                </a:cxn>
                <a:cxn ang="0">
                  <a:pos x="38" y="5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5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8">
                  <a:moveTo>
                    <a:pt x="4" y="37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7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19"/>
                  </a:lnTo>
                  <a:lnTo>
                    <a:pt x="46" y="11"/>
                  </a:lnTo>
                  <a:lnTo>
                    <a:pt x="38" y="5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5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163"/>
            <p:cNvSpPr>
              <a:spLocks/>
            </p:cNvSpPr>
            <p:nvPr/>
          </p:nvSpPr>
          <p:spPr bwMode="auto">
            <a:xfrm>
              <a:off x="8126424" y="1108055"/>
              <a:ext cx="38100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29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7">
                  <a:moveTo>
                    <a:pt x="4" y="36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29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64"/>
            <p:cNvSpPr>
              <a:spLocks/>
            </p:cNvSpPr>
            <p:nvPr/>
          </p:nvSpPr>
          <p:spPr bwMode="auto">
            <a:xfrm>
              <a:off x="8061336" y="1036617"/>
              <a:ext cx="39687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9" y="45"/>
                </a:cxn>
                <a:cxn ang="0">
                  <a:pos x="46" y="37"/>
                </a:cxn>
                <a:cxn ang="0">
                  <a:pos x="50" y="29"/>
                </a:cxn>
                <a:cxn ang="0">
                  <a:pos x="50" y="20"/>
                </a:cxn>
                <a:cxn ang="0">
                  <a:pos x="46" y="10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8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50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9" y="45"/>
                  </a:lnTo>
                  <a:lnTo>
                    <a:pt x="46" y="37"/>
                  </a:lnTo>
                  <a:lnTo>
                    <a:pt x="50" y="29"/>
                  </a:lnTo>
                  <a:lnTo>
                    <a:pt x="50" y="20"/>
                  </a:lnTo>
                  <a:lnTo>
                    <a:pt x="46" y="10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8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reeform 165"/>
            <p:cNvSpPr>
              <a:spLocks/>
            </p:cNvSpPr>
            <p:nvPr/>
          </p:nvSpPr>
          <p:spPr bwMode="auto">
            <a:xfrm>
              <a:off x="8042286" y="1087417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9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4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7">
                  <a:moveTo>
                    <a:pt x="4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9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4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Freeform 166"/>
            <p:cNvSpPr>
              <a:spLocks/>
            </p:cNvSpPr>
            <p:nvPr/>
          </p:nvSpPr>
          <p:spPr bwMode="auto">
            <a:xfrm>
              <a:off x="8207386" y="1138217"/>
              <a:ext cx="38100" cy="39688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0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0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Freeform 167"/>
            <p:cNvSpPr>
              <a:spLocks/>
            </p:cNvSpPr>
            <p:nvPr/>
          </p:nvSpPr>
          <p:spPr bwMode="auto">
            <a:xfrm>
              <a:off x="8277236" y="1181080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reeform 168"/>
            <p:cNvSpPr>
              <a:spLocks/>
            </p:cNvSpPr>
            <p:nvPr/>
          </p:nvSpPr>
          <p:spPr bwMode="auto">
            <a:xfrm>
              <a:off x="8335974" y="1223942"/>
              <a:ext cx="38100" cy="38100"/>
            </a:xfrm>
            <a:custGeom>
              <a:avLst/>
              <a:gdLst/>
              <a:ahLst/>
              <a:cxnLst>
                <a:cxn ang="0">
                  <a:pos x="5" y="37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8"/>
                </a:cxn>
                <a:cxn ang="0">
                  <a:pos x="46" y="10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5" y="9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5" y="37"/>
                </a:cxn>
                <a:cxn ang="0">
                  <a:pos x="5" y="37"/>
                </a:cxn>
              </a:cxnLst>
              <a:rect l="0" t="0" r="r" b="b"/>
              <a:pathLst>
                <a:path w="49" h="47">
                  <a:moveTo>
                    <a:pt x="5" y="37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8"/>
                  </a:lnTo>
                  <a:lnTo>
                    <a:pt x="46" y="10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5" y="9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5" y="37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Freeform 169"/>
            <p:cNvSpPr>
              <a:spLocks/>
            </p:cNvSpPr>
            <p:nvPr/>
          </p:nvSpPr>
          <p:spPr bwMode="auto">
            <a:xfrm>
              <a:off x="8375661" y="1276330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4"/>
                </a:cxn>
                <a:cxn ang="0">
                  <a:pos x="18" y="48"/>
                </a:cxn>
                <a:cxn ang="0">
                  <a:pos x="28" y="48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3"/>
                </a:cxn>
                <a:cxn ang="0">
                  <a:pos x="39" y="5"/>
                </a:cxn>
                <a:cxn ang="0">
                  <a:pos x="31" y="2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4"/>
                  </a:lnTo>
                  <a:lnTo>
                    <a:pt x="18" y="48"/>
                  </a:lnTo>
                  <a:lnTo>
                    <a:pt x="28" y="48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3"/>
                  </a:lnTo>
                  <a:lnTo>
                    <a:pt x="39" y="5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2" y="5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Freeform 170"/>
            <p:cNvSpPr>
              <a:spLocks/>
            </p:cNvSpPr>
            <p:nvPr/>
          </p:nvSpPr>
          <p:spPr bwMode="auto">
            <a:xfrm>
              <a:off x="8372486" y="1347767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Freeform 171"/>
            <p:cNvSpPr>
              <a:spLocks/>
            </p:cNvSpPr>
            <p:nvPr/>
          </p:nvSpPr>
          <p:spPr bwMode="auto">
            <a:xfrm>
              <a:off x="8304224" y="1360467"/>
              <a:ext cx="38100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1"/>
                </a:cxn>
                <a:cxn ang="0">
                  <a:pos x="46" y="13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8">
                  <a:moveTo>
                    <a:pt x="4" y="37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1"/>
                  </a:lnTo>
                  <a:lnTo>
                    <a:pt x="46" y="13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reeform 172"/>
            <p:cNvSpPr>
              <a:spLocks/>
            </p:cNvSpPr>
            <p:nvPr/>
          </p:nvSpPr>
          <p:spPr bwMode="auto">
            <a:xfrm>
              <a:off x="8251836" y="1301730"/>
              <a:ext cx="38100" cy="38100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8" y="46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8" y="46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reeform 173"/>
            <p:cNvSpPr>
              <a:spLocks/>
            </p:cNvSpPr>
            <p:nvPr/>
          </p:nvSpPr>
          <p:spPr bwMode="auto">
            <a:xfrm>
              <a:off x="8199449" y="1244580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7" y="47"/>
                </a:cxn>
                <a:cxn ang="0">
                  <a:pos x="26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1"/>
                </a:cxn>
                <a:cxn ang="0">
                  <a:pos x="18" y="0"/>
                </a:cxn>
                <a:cxn ang="0">
                  <a:pos x="10" y="4"/>
                </a:cxn>
                <a:cxn ang="0">
                  <a:pos x="4" y="11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9" y="43"/>
                  </a:lnTo>
                  <a:lnTo>
                    <a:pt x="17" y="47"/>
                  </a:lnTo>
                  <a:lnTo>
                    <a:pt x="26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1"/>
                  </a:lnTo>
                  <a:lnTo>
                    <a:pt x="18" y="0"/>
                  </a:lnTo>
                  <a:lnTo>
                    <a:pt x="10" y="4"/>
                  </a:lnTo>
                  <a:lnTo>
                    <a:pt x="4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reeform 174"/>
            <p:cNvSpPr>
              <a:spLocks/>
            </p:cNvSpPr>
            <p:nvPr/>
          </p:nvSpPr>
          <p:spPr bwMode="auto">
            <a:xfrm>
              <a:off x="8132774" y="1208067"/>
              <a:ext cx="39687" cy="38100"/>
            </a:xfrm>
            <a:custGeom>
              <a:avLst/>
              <a:gdLst/>
              <a:ahLst/>
              <a:cxnLst>
                <a:cxn ang="0">
                  <a:pos x="5" y="38"/>
                </a:cxn>
                <a:cxn ang="0">
                  <a:pos x="10" y="43"/>
                </a:cxn>
                <a:cxn ang="0">
                  <a:pos x="20" y="49"/>
                </a:cxn>
                <a:cxn ang="0">
                  <a:pos x="29" y="49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50" y="30"/>
                </a:cxn>
                <a:cxn ang="0">
                  <a:pos x="50" y="22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5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5" y="38"/>
                </a:cxn>
                <a:cxn ang="0">
                  <a:pos x="5" y="38"/>
                </a:cxn>
              </a:cxnLst>
              <a:rect l="0" t="0" r="r" b="b"/>
              <a:pathLst>
                <a:path w="50" h="49">
                  <a:moveTo>
                    <a:pt x="5" y="38"/>
                  </a:moveTo>
                  <a:lnTo>
                    <a:pt x="10" y="43"/>
                  </a:lnTo>
                  <a:lnTo>
                    <a:pt x="20" y="49"/>
                  </a:lnTo>
                  <a:lnTo>
                    <a:pt x="29" y="49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50" y="30"/>
                  </a:lnTo>
                  <a:lnTo>
                    <a:pt x="50" y="22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5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5" y="38"/>
                  </a:lnTo>
                  <a:lnTo>
                    <a:pt x="5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Freeform 175"/>
            <p:cNvSpPr>
              <a:spLocks/>
            </p:cNvSpPr>
            <p:nvPr/>
          </p:nvSpPr>
          <p:spPr bwMode="auto">
            <a:xfrm>
              <a:off x="8054986" y="1187430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7" y="47"/>
                </a:cxn>
                <a:cxn ang="0">
                  <a:pos x="27" y="47"/>
                </a:cxn>
                <a:cxn ang="0">
                  <a:pos x="36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4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1" y="4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7" y="47"/>
                  </a:lnTo>
                  <a:lnTo>
                    <a:pt x="27" y="47"/>
                  </a:lnTo>
                  <a:lnTo>
                    <a:pt x="36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4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1" y="4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reeform 176"/>
            <p:cNvSpPr>
              <a:spLocks/>
            </p:cNvSpPr>
            <p:nvPr/>
          </p:nvSpPr>
          <p:spPr bwMode="auto">
            <a:xfrm>
              <a:off x="7900999" y="1217592"/>
              <a:ext cx="39687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30" y="47"/>
                </a:cxn>
                <a:cxn ang="0">
                  <a:pos x="39" y="45"/>
                </a:cxn>
                <a:cxn ang="0">
                  <a:pos x="44" y="38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6" y="11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7">
                  <a:moveTo>
                    <a:pt x="4" y="36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30" y="47"/>
                  </a:lnTo>
                  <a:lnTo>
                    <a:pt x="39" y="45"/>
                  </a:lnTo>
                  <a:lnTo>
                    <a:pt x="44" y="38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6" y="11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Freeform 177"/>
            <p:cNvSpPr>
              <a:spLocks/>
            </p:cNvSpPr>
            <p:nvPr/>
          </p:nvSpPr>
          <p:spPr bwMode="auto">
            <a:xfrm>
              <a:off x="7975611" y="1181080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9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9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" name="Freeform 178"/>
            <p:cNvSpPr>
              <a:spLocks/>
            </p:cNvSpPr>
            <p:nvPr/>
          </p:nvSpPr>
          <p:spPr bwMode="auto">
            <a:xfrm>
              <a:off x="7834324" y="1135042"/>
              <a:ext cx="38100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1"/>
                </a:cxn>
                <a:cxn ang="0">
                  <a:pos x="46" y="13"/>
                </a:cxn>
                <a:cxn ang="0">
                  <a:pos x="38" y="5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8">
                  <a:moveTo>
                    <a:pt x="4" y="38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1"/>
                  </a:lnTo>
                  <a:lnTo>
                    <a:pt x="46" y="13"/>
                  </a:lnTo>
                  <a:lnTo>
                    <a:pt x="38" y="5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" name="Freeform 179"/>
            <p:cNvSpPr>
              <a:spLocks/>
            </p:cNvSpPr>
            <p:nvPr/>
          </p:nvSpPr>
          <p:spPr bwMode="auto">
            <a:xfrm>
              <a:off x="7848611" y="1254105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" name="Freeform 180"/>
            <p:cNvSpPr>
              <a:spLocks/>
            </p:cNvSpPr>
            <p:nvPr/>
          </p:nvSpPr>
          <p:spPr bwMode="auto">
            <a:xfrm>
              <a:off x="7808924" y="1150917"/>
              <a:ext cx="188912" cy="93663"/>
            </a:xfrm>
            <a:custGeom>
              <a:avLst/>
              <a:gdLst/>
              <a:ahLst/>
              <a:cxnLst>
                <a:cxn ang="0">
                  <a:pos x="218" y="1"/>
                </a:cxn>
                <a:cxn ang="0">
                  <a:pos x="202" y="5"/>
                </a:cxn>
                <a:cxn ang="0">
                  <a:pos x="190" y="9"/>
                </a:cxn>
                <a:cxn ang="0">
                  <a:pos x="173" y="12"/>
                </a:cxn>
                <a:cxn ang="0">
                  <a:pos x="155" y="16"/>
                </a:cxn>
                <a:cxn ang="0">
                  <a:pos x="133" y="21"/>
                </a:cxn>
                <a:cxn ang="0">
                  <a:pos x="112" y="28"/>
                </a:cxn>
                <a:cxn ang="0">
                  <a:pos x="94" y="36"/>
                </a:cxn>
                <a:cxn ang="0">
                  <a:pos x="82" y="40"/>
                </a:cxn>
                <a:cxn ang="0">
                  <a:pos x="70" y="47"/>
                </a:cxn>
                <a:cxn ang="0">
                  <a:pos x="58" y="53"/>
                </a:cxn>
                <a:cxn ang="0">
                  <a:pos x="44" y="63"/>
                </a:cxn>
                <a:cxn ang="0">
                  <a:pos x="32" y="71"/>
                </a:cxn>
                <a:cxn ang="0">
                  <a:pos x="19" y="82"/>
                </a:cxn>
                <a:cxn ang="0">
                  <a:pos x="5" y="94"/>
                </a:cxn>
                <a:cxn ang="0">
                  <a:pos x="16" y="118"/>
                </a:cxn>
                <a:cxn ang="0">
                  <a:pos x="27" y="106"/>
                </a:cxn>
                <a:cxn ang="0">
                  <a:pos x="40" y="95"/>
                </a:cxn>
                <a:cxn ang="0">
                  <a:pos x="52" y="86"/>
                </a:cxn>
                <a:cxn ang="0">
                  <a:pos x="64" y="79"/>
                </a:cxn>
                <a:cxn ang="0">
                  <a:pos x="77" y="71"/>
                </a:cxn>
                <a:cxn ang="0">
                  <a:pos x="87" y="66"/>
                </a:cxn>
                <a:cxn ang="0">
                  <a:pos x="98" y="59"/>
                </a:cxn>
                <a:cxn ang="0">
                  <a:pos x="110" y="55"/>
                </a:cxn>
                <a:cxn ang="0">
                  <a:pos x="130" y="45"/>
                </a:cxn>
                <a:cxn ang="0">
                  <a:pos x="152" y="40"/>
                </a:cxn>
                <a:cxn ang="0">
                  <a:pos x="169" y="36"/>
                </a:cxn>
                <a:cxn ang="0">
                  <a:pos x="190" y="33"/>
                </a:cxn>
                <a:cxn ang="0">
                  <a:pos x="200" y="31"/>
                </a:cxn>
                <a:cxn ang="0">
                  <a:pos x="214" y="28"/>
                </a:cxn>
                <a:cxn ang="0">
                  <a:pos x="226" y="24"/>
                </a:cxn>
                <a:cxn ang="0">
                  <a:pos x="238" y="21"/>
                </a:cxn>
                <a:cxn ang="0">
                  <a:pos x="230" y="0"/>
                </a:cxn>
              </a:cxnLst>
              <a:rect l="0" t="0" r="r" b="b"/>
              <a:pathLst>
                <a:path w="238" h="118">
                  <a:moveTo>
                    <a:pt x="230" y="0"/>
                  </a:moveTo>
                  <a:lnTo>
                    <a:pt x="218" y="1"/>
                  </a:lnTo>
                  <a:lnTo>
                    <a:pt x="208" y="5"/>
                  </a:lnTo>
                  <a:lnTo>
                    <a:pt x="202" y="5"/>
                  </a:lnTo>
                  <a:lnTo>
                    <a:pt x="195" y="8"/>
                  </a:lnTo>
                  <a:lnTo>
                    <a:pt x="190" y="9"/>
                  </a:lnTo>
                  <a:lnTo>
                    <a:pt x="184" y="10"/>
                  </a:lnTo>
                  <a:lnTo>
                    <a:pt x="173" y="12"/>
                  </a:lnTo>
                  <a:lnTo>
                    <a:pt x="165" y="13"/>
                  </a:lnTo>
                  <a:lnTo>
                    <a:pt x="155" y="16"/>
                  </a:lnTo>
                  <a:lnTo>
                    <a:pt x="144" y="18"/>
                  </a:lnTo>
                  <a:lnTo>
                    <a:pt x="133" y="21"/>
                  </a:lnTo>
                  <a:lnTo>
                    <a:pt x="122" y="24"/>
                  </a:lnTo>
                  <a:lnTo>
                    <a:pt x="112" y="28"/>
                  </a:lnTo>
                  <a:lnTo>
                    <a:pt x="101" y="33"/>
                  </a:lnTo>
                  <a:lnTo>
                    <a:pt x="94" y="36"/>
                  </a:lnTo>
                  <a:lnTo>
                    <a:pt x="89" y="37"/>
                  </a:lnTo>
                  <a:lnTo>
                    <a:pt x="82" y="40"/>
                  </a:lnTo>
                  <a:lnTo>
                    <a:pt x="77" y="44"/>
                  </a:lnTo>
                  <a:lnTo>
                    <a:pt x="70" y="47"/>
                  </a:lnTo>
                  <a:lnTo>
                    <a:pt x="63" y="49"/>
                  </a:lnTo>
                  <a:lnTo>
                    <a:pt x="58" y="53"/>
                  </a:lnTo>
                  <a:lnTo>
                    <a:pt x="52" y="59"/>
                  </a:lnTo>
                  <a:lnTo>
                    <a:pt x="44" y="63"/>
                  </a:lnTo>
                  <a:lnTo>
                    <a:pt x="39" y="67"/>
                  </a:lnTo>
                  <a:lnTo>
                    <a:pt x="32" y="71"/>
                  </a:lnTo>
                  <a:lnTo>
                    <a:pt x="27" y="76"/>
                  </a:lnTo>
                  <a:lnTo>
                    <a:pt x="19" y="82"/>
                  </a:lnTo>
                  <a:lnTo>
                    <a:pt x="13" y="87"/>
                  </a:lnTo>
                  <a:lnTo>
                    <a:pt x="5" y="94"/>
                  </a:lnTo>
                  <a:lnTo>
                    <a:pt x="0" y="101"/>
                  </a:lnTo>
                  <a:lnTo>
                    <a:pt x="16" y="118"/>
                  </a:lnTo>
                  <a:lnTo>
                    <a:pt x="21" y="111"/>
                  </a:lnTo>
                  <a:lnTo>
                    <a:pt x="27" y="106"/>
                  </a:lnTo>
                  <a:lnTo>
                    <a:pt x="33" y="101"/>
                  </a:lnTo>
                  <a:lnTo>
                    <a:pt x="40" y="95"/>
                  </a:lnTo>
                  <a:lnTo>
                    <a:pt x="46" y="90"/>
                  </a:lnTo>
                  <a:lnTo>
                    <a:pt x="52" y="86"/>
                  </a:lnTo>
                  <a:lnTo>
                    <a:pt x="58" y="82"/>
                  </a:lnTo>
                  <a:lnTo>
                    <a:pt x="64" y="79"/>
                  </a:lnTo>
                  <a:lnTo>
                    <a:pt x="70" y="75"/>
                  </a:lnTo>
                  <a:lnTo>
                    <a:pt x="77" y="71"/>
                  </a:lnTo>
                  <a:lnTo>
                    <a:pt x="81" y="67"/>
                  </a:lnTo>
                  <a:lnTo>
                    <a:pt x="87" y="66"/>
                  </a:lnTo>
                  <a:lnTo>
                    <a:pt x="93" y="63"/>
                  </a:lnTo>
                  <a:lnTo>
                    <a:pt x="98" y="59"/>
                  </a:lnTo>
                  <a:lnTo>
                    <a:pt x="103" y="58"/>
                  </a:lnTo>
                  <a:lnTo>
                    <a:pt x="110" y="55"/>
                  </a:lnTo>
                  <a:lnTo>
                    <a:pt x="121" y="49"/>
                  </a:lnTo>
                  <a:lnTo>
                    <a:pt x="130" y="45"/>
                  </a:lnTo>
                  <a:lnTo>
                    <a:pt x="141" y="43"/>
                  </a:lnTo>
                  <a:lnTo>
                    <a:pt x="152" y="40"/>
                  </a:lnTo>
                  <a:lnTo>
                    <a:pt x="160" y="37"/>
                  </a:lnTo>
                  <a:lnTo>
                    <a:pt x="169" y="36"/>
                  </a:lnTo>
                  <a:lnTo>
                    <a:pt x="179" y="35"/>
                  </a:lnTo>
                  <a:lnTo>
                    <a:pt x="190" y="33"/>
                  </a:lnTo>
                  <a:lnTo>
                    <a:pt x="195" y="32"/>
                  </a:lnTo>
                  <a:lnTo>
                    <a:pt x="200" y="31"/>
                  </a:lnTo>
                  <a:lnTo>
                    <a:pt x="207" y="29"/>
                  </a:lnTo>
                  <a:lnTo>
                    <a:pt x="214" y="28"/>
                  </a:lnTo>
                  <a:lnTo>
                    <a:pt x="219" y="27"/>
                  </a:lnTo>
                  <a:lnTo>
                    <a:pt x="226" y="24"/>
                  </a:lnTo>
                  <a:lnTo>
                    <a:pt x="231" y="23"/>
                  </a:lnTo>
                  <a:lnTo>
                    <a:pt x="238" y="21"/>
                  </a:lnTo>
                  <a:lnTo>
                    <a:pt x="230" y="0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" name="Freeform 181"/>
            <p:cNvSpPr>
              <a:spLocks/>
            </p:cNvSpPr>
            <p:nvPr/>
          </p:nvSpPr>
          <p:spPr bwMode="auto">
            <a:xfrm>
              <a:off x="6927861" y="1017567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0" y="2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" name="Freeform 182"/>
            <p:cNvSpPr>
              <a:spLocks/>
            </p:cNvSpPr>
            <p:nvPr/>
          </p:nvSpPr>
          <p:spPr bwMode="auto">
            <a:xfrm>
              <a:off x="6973899" y="1082655"/>
              <a:ext cx="38100" cy="36513"/>
            </a:xfrm>
            <a:custGeom>
              <a:avLst/>
              <a:gdLst/>
              <a:ahLst/>
              <a:cxnLst>
                <a:cxn ang="0">
                  <a:pos x="5" y="37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40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5" y="9"/>
                </a:cxn>
                <a:cxn ang="0">
                  <a:pos x="2" y="18"/>
                </a:cxn>
                <a:cxn ang="0">
                  <a:pos x="0" y="28"/>
                </a:cxn>
                <a:cxn ang="0">
                  <a:pos x="5" y="37"/>
                </a:cxn>
                <a:cxn ang="0">
                  <a:pos x="5" y="37"/>
                </a:cxn>
              </a:cxnLst>
              <a:rect l="0" t="0" r="r" b="b"/>
              <a:pathLst>
                <a:path w="49" h="47">
                  <a:moveTo>
                    <a:pt x="5" y="37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40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5" y="9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5" y="37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" name="Freeform 183"/>
            <p:cNvSpPr>
              <a:spLocks/>
            </p:cNvSpPr>
            <p:nvPr/>
          </p:nvSpPr>
          <p:spPr bwMode="auto">
            <a:xfrm>
              <a:off x="6853249" y="982642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8"/>
                </a:cxn>
                <a:cxn ang="0">
                  <a:pos x="30" y="48"/>
                </a:cxn>
                <a:cxn ang="0">
                  <a:pos x="39" y="46"/>
                </a:cxn>
                <a:cxn ang="0">
                  <a:pos x="46" y="39"/>
                </a:cxn>
                <a:cxn ang="0">
                  <a:pos x="50" y="31"/>
                </a:cxn>
                <a:cxn ang="0">
                  <a:pos x="50" y="22"/>
                </a:cxn>
                <a:cxn ang="0">
                  <a:pos x="47" y="12"/>
                </a:cxn>
                <a:cxn ang="0">
                  <a:pos x="40" y="4"/>
                </a:cxn>
                <a:cxn ang="0">
                  <a:pos x="31" y="1"/>
                </a:cxn>
                <a:cxn ang="0">
                  <a:pos x="22" y="0"/>
                </a:cxn>
                <a:cxn ang="0">
                  <a:pos x="13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50" h="48">
                  <a:moveTo>
                    <a:pt x="4" y="38"/>
                  </a:moveTo>
                  <a:lnTo>
                    <a:pt x="11" y="43"/>
                  </a:lnTo>
                  <a:lnTo>
                    <a:pt x="20" y="48"/>
                  </a:lnTo>
                  <a:lnTo>
                    <a:pt x="30" y="48"/>
                  </a:lnTo>
                  <a:lnTo>
                    <a:pt x="39" y="46"/>
                  </a:lnTo>
                  <a:lnTo>
                    <a:pt x="46" y="39"/>
                  </a:lnTo>
                  <a:lnTo>
                    <a:pt x="50" y="31"/>
                  </a:lnTo>
                  <a:lnTo>
                    <a:pt x="50" y="22"/>
                  </a:lnTo>
                  <a:lnTo>
                    <a:pt x="47" y="12"/>
                  </a:lnTo>
                  <a:lnTo>
                    <a:pt x="40" y="4"/>
                  </a:lnTo>
                  <a:lnTo>
                    <a:pt x="31" y="1"/>
                  </a:lnTo>
                  <a:lnTo>
                    <a:pt x="22" y="0"/>
                  </a:lnTo>
                  <a:lnTo>
                    <a:pt x="13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" name="Freeform 184"/>
            <p:cNvSpPr>
              <a:spLocks/>
            </p:cNvSpPr>
            <p:nvPr/>
          </p:nvSpPr>
          <p:spPr bwMode="auto">
            <a:xfrm>
              <a:off x="6761174" y="976292"/>
              <a:ext cx="39687" cy="38100"/>
            </a:xfrm>
            <a:custGeom>
              <a:avLst/>
              <a:gdLst/>
              <a:ahLst/>
              <a:cxnLst>
                <a:cxn ang="0">
                  <a:pos x="6" y="38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6" y="38"/>
                </a:cxn>
                <a:cxn ang="0">
                  <a:pos x="50" y="30"/>
                </a:cxn>
                <a:cxn ang="0">
                  <a:pos x="50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6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6" y="38"/>
                </a:cxn>
                <a:cxn ang="0">
                  <a:pos x="6" y="38"/>
                </a:cxn>
              </a:cxnLst>
              <a:rect l="0" t="0" r="r" b="b"/>
              <a:pathLst>
                <a:path w="50" h="47">
                  <a:moveTo>
                    <a:pt x="6" y="38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6" y="38"/>
                  </a:lnTo>
                  <a:lnTo>
                    <a:pt x="50" y="30"/>
                  </a:lnTo>
                  <a:lnTo>
                    <a:pt x="50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6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6" y="38"/>
                  </a:lnTo>
                  <a:lnTo>
                    <a:pt x="6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" name="Freeform 185"/>
            <p:cNvSpPr>
              <a:spLocks/>
            </p:cNvSpPr>
            <p:nvPr/>
          </p:nvSpPr>
          <p:spPr bwMode="auto">
            <a:xfrm>
              <a:off x="6686561" y="1008042"/>
              <a:ext cx="38100" cy="39688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1" y="44"/>
                </a:cxn>
                <a:cxn ang="0">
                  <a:pos x="20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8" y="4"/>
                </a:cxn>
                <a:cxn ang="0">
                  <a:pos x="30" y="1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8">
                  <a:moveTo>
                    <a:pt x="4" y="37"/>
                  </a:moveTo>
                  <a:lnTo>
                    <a:pt x="11" y="44"/>
                  </a:lnTo>
                  <a:lnTo>
                    <a:pt x="20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8" y="4"/>
                  </a:lnTo>
                  <a:lnTo>
                    <a:pt x="30" y="1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Freeform 186"/>
            <p:cNvSpPr>
              <a:spLocks/>
            </p:cNvSpPr>
            <p:nvPr/>
          </p:nvSpPr>
          <p:spPr bwMode="auto">
            <a:xfrm>
              <a:off x="6662749" y="1257280"/>
              <a:ext cx="38100" cy="38100"/>
            </a:xfrm>
            <a:custGeom>
              <a:avLst/>
              <a:gdLst/>
              <a:ahLst/>
              <a:cxnLst>
                <a:cxn ang="0">
                  <a:pos x="6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6" y="37"/>
                </a:cxn>
                <a:cxn ang="0">
                  <a:pos x="6" y="37"/>
                </a:cxn>
              </a:cxnLst>
              <a:rect l="0" t="0" r="r" b="b"/>
              <a:pathLst>
                <a:path w="49" h="47">
                  <a:moveTo>
                    <a:pt x="6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6" y="37"/>
                  </a:lnTo>
                  <a:lnTo>
                    <a:pt x="6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Freeform 187"/>
            <p:cNvSpPr>
              <a:spLocks/>
            </p:cNvSpPr>
            <p:nvPr/>
          </p:nvSpPr>
          <p:spPr bwMode="auto">
            <a:xfrm>
              <a:off x="6634174" y="1082655"/>
              <a:ext cx="38100" cy="38100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30" y="47"/>
                </a:cxn>
                <a:cxn ang="0">
                  <a:pos x="39" y="44"/>
                </a:cxn>
                <a:cxn ang="0">
                  <a:pos x="45" y="36"/>
                </a:cxn>
                <a:cxn ang="0">
                  <a:pos x="49" y="28"/>
                </a:cxn>
                <a:cxn ang="0">
                  <a:pos x="49" y="19"/>
                </a:cxn>
                <a:cxn ang="0">
                  <a:pos x="46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2" y="0"/>
                </a:cxn>
                <a:cxn ang="0">
                  <a:pos x="13" y="3"/>
                </a:cxn>
                <a:cxn ang="0">
                  <a:pos x="4" y="8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30" y="47"/>
                  </a:lnTo>
                  <a:lnTo>
                    <a:pt x="39" y="44"/>
                  </a:lnTo>
                  <a:lnTo>
                    <a:pt x="45" y="36"/>
                  </a:lnTo>
                  <a:lnTo>
                    <a:pt x="49" y="28"/>
                  </a:lnTo>
                  <a:lnTo>
                    <a:pt x="49" y="19"/>
                  </a:lnTo>
                  <a:lnTo>
                    <a:pt x="46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2" y="0"/>
                  </a:lnTo>
                  <a:lnTo>
                    <a:pt x="13" y="3"/>
                  </a:lnTo>
                  <a:lnTo>
                    <a:pt x="4" y="8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Freeform 188"/>
            <p:cNvSpPr>
              <a:spLocks/>
            </p:cNvSpPr>
            <p:nvPr/>
          </p:nvSpPr>
          <p:spPr bwMode="auto">
            <a:xfrm>
              <a:off x="6626236" y="1181080"/>
              <a:ext cx="38100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1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0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1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Freeform 189"/>
            <p:cNvSpPr>
              <a:spLocks/>
            </p:cNvSpPr>
            <p:nvPr/>
          </p:nvSpPr>
          <p:spPr bwMode="auto">
            <a:xfrm>
              <a:off x="6729424" y="131125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8" y="46"/>
                </a:cxn>
                <a:cxn ang="0">
                  <a:pos x="45" y="38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1" y="3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7">
                  <a:moveTo>
                    <a:pt x="4" y="38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8" y="46"/>
                  </a:lnTo>
                  <a:lnTo>
                    <a:pt x="45" y="38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1" y="3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Freeform 190"/>
            <p:cNvSpPr>
              <a:spLocks/>
            </p:cNvSpPr>
            <p:nvPr/>
          </p:nvSpPr>
          <p:spPr bwMode="auto">
            <a:xfrm>
              <a:off x="6816736" y="1333480"/>
              <a:ext cx="39687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5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5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Freeform 191"/>
            <p:cNvSpPr>
              <a:spLocks/>
            </p:cNvSpPr>
            <p:nvPr/>
          </p:nvSpPr>
          <p:spPr bwMode="auto">
            <a:xfrm>
              <a:off x="6894524" y="131284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Freeform 192"/>
            <p:cNvSpPr>
              <a:spLocks/>
            </p:cNvSpPr>
            <p:nvPr/>
          </p:nvSpPr>
          <p:spPr bwMode="auto">
            <a:xfrm>
              <a:off x="6959611" y="1250930"/>
              <a:ext cx="38100" cy="38100"/>
            </a:xfrm>
            <a:custGeom>
              <a:avLst/>
              <a:gdLst/>
              <a:ahLst/>
              <a:cxnLst>
                <a:cxn ang="0">
                  <a:pos x="4" y="39"/>
                </a:cxn>
                <a:cxn ang="0">
                  <a:pos x="10" y="45"/>
                </a:cxn>
                <a:cxn ang="0">
                  <a:pos x="20" y="49"/>
                </a:cxn>
                <a:cxn ang="0">
                  <a:pos x="29" y="49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29" y="2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4" y="39"/>
                </a:cxn>
                <a:cxn ang="0">
                  <a:pos x="4" y="39"/>
                </a:cxn>
              </a:cxnLst>
              <a:rect l="0" t="0" r="r" b="b"/>
              <a:pathLst>
                <a:path w="48" h="49">
                  <a:moveTo>
                    <a:pt x="4" y="39"/>
                  </a:moveTo>
                  <a:lnTo>
                    <a:pt x="10" y="45"/>
                  </a:lnTo>
                  <a:lnTo>
                    <a:pt x="20" y="49"/>
                  </a:lnTo>
                  <a:lnTo>
                    <a:pt x="29" y="49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29" y="2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0"/>
                  </a:lnTo>
                  <a:lnTo>
                    <a:pt x="0" y="30"/>
                  </a:lnTo>
                  <a:lnTo>
                    <a:pt x="4" y="39"/>
                  </a:lnTo>
                  <a:lnTo>
                    <a:pt x="4" y="39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Freeform 193"/>
            <p:cNvSpPr>
              <a:spLocks/>
            </p:cNvSpPr>
            <p:nvPr/>
          </p:nvSpPr>
          <p:spPr bwMode="auto">
            <a:xfrm>
              <a:off x="6992949" y="1173142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7" y="48"/>
                </a:cxn>
                <a:cxn ang="0">
                  <a:pos x="27" y="48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4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3"/>
                  </a:lnTo>
                  <a:lnTo>
                    <a:pt x="17" y="48"/>
                  </a:lnTo>
                  <a:lnTo>
                    <a:pt x="27" y="48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Freeform 194"/>
            <p:cNvSpPr>
              <a:spLocks/>
            </p:cNvSpPr>
            <p:nvPr/>
          </p:nvSpPr>
          <p:spPr bwMode="auto">
            <a:xfrm>
              <a:off x="6732599" y="1079480"/>
              <a:ext cx="190500" cy="174625"/>
            </a:xfrm>
            <a:custGeom>
              <a:avLst/>
              <a:gdLst/>
              <a:ahLst/>
              <a:cxnLst>
                <a:cxn ang="0">
                  <a:pos x="58" y="11"/>
                </a:cxn>
                <a:cxn ang="0">
                  <a:pos x="47" y="19"/>
                </a:cxn>
                <a:cxn ang="0">
                  <a:pos x="38" y="27"/>
                </a:cxn>
                <a:cxn ang="0">
                  <a:pos x="31" y="35"/>
                </a:cxn>
                <a:cxn ang="0">
                  <a:pos x="20" y="50"/>
                </a:cxn>
                <a:cxn ang="0">
                  <a:pos x="10" y="69"/>
                </a:cxn>
                <a:cxn ang="0">
                  <a:pos x="3" y="88"/>
                </a:cxn>
                <a:cxn ang="0">
                  <a:pos x="0" y="107"/>
                </a:cxn>
                <a:cxn ang="0">
                  <a:pos x="0" y="124"/>
                </a:cxn>
                <a:cxn ang="0">
                  <a:pos x="3" y="143"/>
                </a:cxn>
                <a:cxn ang="0">
                  <a:pos x="8" y="159"/>
                </a:cxn>
                <a:cxn ang="0">
                  <a:pos x="16" y="174"/>
                </a:cxn>
                <a:cxn ang="0">
                  <a:pos x="27" y="189"/>
                </a:cxn>
                <a:cxn ang="0">
                  <a:pos x="41" y="200"/>
                </a:cxn>
                <a:cxn ang="0">
                  <a:pos x="57" y="209"/>
                </a:cxn>
                <a:cxn ang="0">
                  <a:pos x="76" y="216"/>
                </a:cxn>
                <a:cxn ang="0">
                  <a:pos x="94" y="221"/>
                </a:cxn>
                <a:cxn ang="0">
                  <a:pos x="111" y="221"/>
                </a:cxn>
                <a:cxn ang="0">
                  <a:pos x="123" y="221"/>
                </a:cxn>
                <a:cxn ang="0">
                  <a:pos x="139" y="220"/>
                </a:cxn>
                <a:cxn ang="0">
                  <a:pos x="159" y="214"/>
                </a:cxn>
                <a:cxn ang="0">
                  <a:pos x="177" y="208"/>
                </a:cxn>
                <a:cxn ang="0">
                  <a:pos x="191" y="201"/>
                </a:cxn>
                <a:cxn ang="0">
                  <a:pos x="205" y="193"/>
                </a:cxn>
                <a:cxn ang="0">
                  <a:pos x="217" y="184"/>
                </a:cxn>
                <a:cxn ang="0">
                  <a:pos x="225" y="173"/>
                </a:cxn>
                <a:cxn ang="0">
                  <a:pos x="232" y="162"/>
                </a:cxn>
                <a:cxn ang="0">
                  <a:pos x="236" y="151"/>
                </a:cxn>
                <a:cxn ang="0">
                  <a:pos x="240" y="139"/>
                </a:cxn>
                <a:cxn ang="0">
                  <a:pos x="240" y="126"/>
                </a:cxn>
                <a:cxn ang="0">
                  <a:pos x="240" y="112"/>
                </a:cxn>
                <a:cxn ang="0">
                  <a:pos x="237" y="99"/>
                </a:cxn>
                <a:cxn ang="0">
                  <a:pos x="234" y="85"/>
                </a:cxn>
                <a:cxn ang="0">
                  <a:pos x="230" y="72"/>
                </a:cxn>
                <a:cxn ang="0">
                  <a:pos x="224" y="58"/>
                </a:cxn>
                <a:cxn ang="0">
                  <a:pos x="217" y="45"/>
                </a:cxn>
                <a:cxn ang="0">
                  <a:pos x="209" y="33"/>
                </a:cxn>
                <a:cxn ang="0">
                  <a:pos x="198" y="23"/>
                </a:cxn>
                <a:cxn ang="0">
                  <a:pos x="187" y="15"/>
                </a:cxn>
                <a:cxn ang="0">
                  <a:pos x="174" y="10"/>
                </a:cxn>
                <a:cxn ang="0">
                  <a:pos x="160" y="6"/>
                </a:cxn>
                <a:cxn ang="0">
                  <a:pos x="147" y="2"/>
                </a:cxn>
                <a:cxn ang="0">
                  <a:pos x="135" y="2"/>
                </a:cxn>
                <a:cxn ang="0">
                  <a:pos x="121" y="0"/>
                </a:cxn>
                <a:cxn ang="0">
                  <a:pos x="109" y="0"/>
                </a:cxn>
                <a:cxn ang="0">
                  <a:pos x="97" y="2"/>
                </a:cxn>
                <a:cxn ang="0">
                  <a:pos x="88" y="2"/>
                </a:cxn>
                <a:cxn ang="0">
                  <a:pos x="76" y="5"/>
                </a:cxn>
                <a:cxn ang="0">
                  <a:pos x="65" y="6"/>
                </a:cxn>
                <a:cxn ang="0">
                  <a:pos x="65" y="7"/>
                </a:cxn>
              </a:cxnLst>
              <a:rect l="0" t="0" r="r" b="b"/>
              <a:pathLst>
                <a:path w="240" h="221">
                  <a:moveTo>
                    <a:pt x="65" y="7"/>
                  </a:moveTo>
                  <a:lnTo>
                    <a:pt x="58" y="11"/>
                  </a:lnTo>
                  <a:lnTo>
                    <a:pt x="53" y="15"/>
                  </a:lnTo>
                  <a:lnTo>
                    <a:pt x="47" y="19"/>
                  </a:lnTo>
                  <a:lnTo>
                    <a:pt x="43" y="23"/>
                  </a:lnTo>
                  <a:lnTo>
                    <a:pt x="38" y="27"/>
                  </a:lnTo>
                  <a:lnTo>
                    <a:pt x="34" y="31"/>
                  </a:lnTo>
                  <a:lnTo>
                    <a:pt x="31" y="35"/>
                  </a:lnTo>
                  <a:lnTo>
                    <a:pt x="27" y="41"/>
                  </a:lnTo>
                  <a:lnTo>
                    <a:pt x="20" y="50"/>
                  </a:lnTo>
                  <a:lnTo>
                    <a:pt x="15" y="60"/>
                  </a:lnTo>
                  <a:lnTo>
                    <a:pt x="10" y="69"/>
                  </a:lnTo>
                  <a:lnTo>
                    <a:pt x="7" y="79"/>
                  </a:lnTo>
                  <a:lnTo>
                    <a:pt x="3" y="88"/>
                  </a:lnTo>
                  <a:lnTo>
                    <a:pt x="0" y="97"/>
                  </a:lnTo>
                  <a:lnTo>
                    <a:pt x="0" y="107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0" y="134"/>
                  </a:lnTo>
                  <a:lnTo>
                    <a:pt x="3" y="143"/>
                  </a:lnTo>
                  <a:lnTo>
                    <a:pt x="6" y="153"/>
                  </a:lnTo>
                  <a:lnTo>
                    <a:pt x="8" y="159"/>
                  </a:lnTo>
                  <a:lnTo>
                    <a:pt x="12" y="167"/>
                  </a:lnTo>
                  <a:lnTo>
                    <a:pt x="16" y="174"/>
                  </a:lnTo>
                  <a:lnTo>
                    <a:pt x="23" y="182"/>
                  </a:lnTo>
                  <a:lnTo>
                    <a:pt x="27" y="189"/>
                  </a:lnTo>
                  <a:lnTo>
                    <a:pt x="34" y="194"/>
                  </a:lnTo>
                  <a:lnTo>
                    <a:pt x="41" y="200"/>
                  </a:lnTo>
                  <a:lnTo>
                    <a:pt x="49" y="206"/>
                  </a:lnTo>
                  <a:lnTo>
                    <a:pt x="57" y="209"/>
                  </a:lnTo>
                  <a:lnTo>
                    <a:pt x="66" y="213"/>
                  </a:lnTo>
                  <a:lnTo>
                    <a:pt x="76" y="216"/>
                  </a:lnTo>
                  <a:lnTo>
                    <a:pt x="85" y="220"/>
                  </a:lnTo>
                  <a:lnTo>
                    <a:pt x="94" y="221"/>
                  </a:lnTo>
                  <a:lnTo>
                    <a:pt x="107" y="221"/>
                  </a:lnTo>
                  <a:lnTo>
                    <a:pt x="111" y="221"/>
                  </a:lnTo>
                  <a:lnTo>
                    <a:pt x="116" y="221"/>
                  </a:lnTo>
                  <a:lnTo>
                    <a:pt x="123" y="221"/>
                  </a:lnTo>
                  <a:lnTo>
                    <a:pt x="129" y="221"/>
                  </a:lnTo>
                  <a:lnTo>
                    <a:pt x="139" y="220"/>
                  </a:lnTo>
                  <a:lnTo>
                    <a:pt x="150" y="217"/>
                  </a:lnTo>
                  <a:lnTo>
                    <a:pt x="159" y="214"/>
                  </a:lnTo>
                  <a:lnTo>
                    <a:pt x="169" y="212"/>
                  </a:lnTo>
                  <a:lnTo>
                    <a:pt x="177" y="208"/>
                  </a:lnTo>
                  <a:lnTo>
                    <a:pt x="185" y="205"/>
                  </a:lnTo>
                  <a:lnTo>
                    <a:pt x="191" y="201"/>
                  </a:lnTo>
                  <a:lnTo>
                    <a:pt x="199" y="198"/>
                  </a:lnTo>
                  <a:lnTo>
                    <a:pt x="205" y="193"/>
                  </a:lnTo>
                  <a:lnTo>
                    <a:pt x="212" y="189"/>
                  </a:lnTo>
                  <a:lnTo>
                    <a:pt x="217" y="184"/>
                  </a:lnTo>
                  <a:lnTo>
                    <a:pt x="222" y="179"/>
                  </a:lnTo>
                  <a:lnTo>
                    <a:pt x="225" y="173"/>
                  </a:lnTo>
                  <a:lnTo>
                    <a:pt x="229" y="167"/>
                  </a:lnTo>
                  <a:lnTo>
                    <a:pt x="232" y="162"/>
                  </a:lnTo>
                  <a:lnTo>
                    <a:pt x="236" y="158"/>
                  </a:lnTo>
                  <a:lnTo>
                    <a:pt x="236" y="151"/>
                  </a:lnTo>
                  <a:lnTo>
                    <a:pt x="239" y="144"/>
                  </a:lnTo>
                  <a:lnTo>
                    <a:pt x="240" y="139"/>
                  </a:lnTo>
                  <a:lnTo>
                    <a:pt x="240" y="132"/>
                  </a:lnTo>
                  <a:lnTo>
                    <a:pt x="240" y="126"/>
                  </a:lnTo>
                  <a:lnTo>
                    <a:pt x="240" y="119"/>
                  </a:lnTo>
                  <a:lnTo>
                    <a:pt x="240" y="112"/>
                  </a:lnTo>
                  <a:lnTo>
                    <a:pt x="240" y="105"/>
                  </a:lnTo>
                  <a:lnTo>
                    <a:pt x="237" y="99"/>
                  </a:lnTo>
                  <a:lnTo>
                    <a:pt x="236" y="91"/>
                  </a:lnTo>
                  <a:lnTo>
                    <a:pt x="234" y="85"/>
                  </a:lnTo>
                  <a:lnTo>
                    <a:pt x="233" y="79"/>
                  </a:lnTo>
                  <a:lnTo>
                    <a:pt x="230" y="72"/>
                  </a:lnTo>
                  <a:lnTo>
                    <a:pt x="226" y="64"/>
                  </a:lnTo>
                  <a:lnTo>
                    <a:pt x="224" y="58"/>
                  </a:lnTo>
                  <a:lnTo>
                    <a:pt x="222" y="52"/>
                  </a:lnTo>
                  <a:lnTo>
                    <a:pt x="217" y="45"/>
                  </a:lnTo>
                  <a:lnTo>
                    <a:pt x="213" y="38"/>
                  </a:lnTo>
                  <a:lnTo>
                    <a:pt x="209" y="33"/>
                  </a:lnTo>
                  <a:lnTo>
                    <a:pt x="204" y="29"/>
                  </a:lnTo>
                  <a:lnTo>
                    <a:pt x="198" y="23"/>
                  </a:lnTo>
                  <a:lnTo>
                    <a:pt x="193" y="19"/>
                  </a:lnTo>
                  <a:lnTo>
                    <a:pt x="187" y="15"/>
                  </a:lnTo>
                  <a:lnTo>
                    <a:pt x="182" y="13"/>
                  </a:lnTo>
                  <a:lnTo>
                    <a:pt x="174" y="10"/>
                  </a:lnTo>
                  <a:lnTo>
                    <a:pt x="169" y="7"/>
                  </a:lnTo>
                  <a:lnTo>
                    <a:pt x="160" y="6"/>
                  </a:lnTo>
                  <a:lnTo>
                    <a:pt x="155" y="5"/>
                  </a:lnTo>
                  <a:lnTo>
                    <a:pt x="147" y="2"/>
                  </a:lnTo>
                  <a:lnTo>
                    <a:pt x="142" y="2"/>
                  </a:lnTo>
                  <a:lnTo>
                    <a:pt x="135" y="2"/>
                  </a:lnTo>
                  <a:lnTo>
                    <a:pt x="129" y="2"/>
                  </a:lnTo>
                  <a:lnTo>
                    <a:pt x="121" y="0"/>
                  </a:lnTo>
                  <a:lnTo>
                    <a:pt x="116" y="0"/>
                  </a:lnTo>
                  <a:lnTo>
                    <a:pt x="109" y="0"/>
                  </a:lnTo>
                  <a:lnTo>
                    <a:pt x="104" y="2"/>
                  </a:lnTo>
                  <a:lnTo>
                    <a:pt x="97" y="2"/>
                  </a:lnTo>
                  <a:lnTo>
                    <a:pt x="93" y="2"/>
                  </a:lnTo>
                  <a:lnTo>
                    <a:pt x="88" y="2"/>
                  </a:lnTo>
                  <a:lnTo>
                    <a:pt x="84" y="3"/>
                  </a:lnTo>
                  <a:lnTo>
                    <a:pt x="76" y="5"/>
                  </a:lnTo>
                  <a:lnTo>
                    <a:pt x="69" y="6"/>
                  </a:lnTo>
                  <a:lnTo>
                    <a:pt x="65" y="6"/>
                  </a:lnTo>
                  <a:lnTo>
                    <a:pt x="65" y="7"/>
                  </a:lnTo>
                  <a:lnTo>
                    <a:pt x="65" y="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Freeform 195"/>
            <p:cNvSpPr>
              <a:spLocks/>
            </p:cNvSpPr>
            <p:nvPr/>
          </p:nvSpPr>
          <p:spPr bwMode="auto">
            <a:xfrm>
              <a:off x="7253299" y="1296967"/>
              <a:ext cx="77787" cy="176213"/>
            </a:xfrm>
            <a:custGeom>
              <a:avLst/>
              <a:gdLst/>
              <a:ahLst/>
              <a:cxnLst>
                <a:cxn ang="0">
                  <a:pos x="7" y="15"/>
                </a:cxn>
                <a:cxn ang="0">
                  <a:pos x="5" y="31"/>
                </a:cxn>
                <a:cxn ang="0">
                  <a:pos x="5" y="44"/>
                </a:cxn>
                <a:cxn ang="0">
                  <a:pos x="4" y="61"/>
                </a:cxn>
                <a:cxn ang="0">
                  <a:pos x="1" y="78"/>
                </a:cxn>
                <a:cxn ang="0">
                  <a:pos x="1" y="97"/>
                </a:cxn>
                <a:cxn ang="0">
                  <a:pos x="1" y="114"/>
                </a:cxn>
                <a:cxn ang="0">
                  <a:pos x="0" y="132"/>
                </a:cxn>
                <a:cxn ang="0">
                  <a:pos x="0" y="149"/>
                </a:cxn>
                <a:cxn ang="0">
                  <a:pos x="0" y="166"/>
                </a:cxn>
                <a:cxn ang="0">
                  <a:pos x="0" y="182"/>
                </a:cxn>
                <a:cxn ang="0">
                  <a:pos x="0" y="194"/>
                </a:cxn>
                <a:cxn ang="0">
                  <a:pos x="0" y="203"/>
                </a:cxn>
                <a:cxn ang="0">
                  <a:pos x="3" y="214"/>
                </a:cxn>
                <a:cxn ang="0">
                  <a:pos x="11" y="217"/>
                </a:cxn>
                <a:cxn ang="0">
                  <a:pos x="27" y="218"/>
                </a:cxn>
                <a:cxn ang="0">
                  <a:pos x="39" y="221"/>
                </a:cxn>
                <a:cxn ang="0">
                  <a:pos x="52" y="222"/>
                </a:cxn>
                <a:cxn ang="0">
                  <a:pos x="64" y="222"/>
                </a:cxn>
                <a:cxn ang="0">
                  <a:pos x="81" y="221"/>
                </a:cxn>
                <a:cxn ang="0">
                  <a:pos x="89" y="213"/>
                </a:cxn>
                <a:cxn ang="0">
                  <a:pos x="90" y="198"/>
                </a:cxn>
                <a:cxn ang="0">
                  <a:pos x="93" y="186"/>
                </a:cxn>
                <a:cxn ang="0">
                  <a:pos x="94" y="171"/>
                </a:cxn>
                <a:cxn ang="0">
                  <a:pos x="94" y="155"/>
                </a:cxn>
                <a:cxn ang="0">
                  <a:pos x="95" y="137"/>
                </a:cxn>
                <a:cxn ang="0">
                  <a:pos x="97" y="118"/>
                </a:cxn>
                <a:cxn ang="0">
                  <a:pos x="97" y="101"/>
                </a:cxn>
                <a:cxn ang="0">
                  <a:pos x="97" y="82"/>
                </a:cxn>
                <a:cxn ang="0">
                  <a:pos x="97" y="63"/>
                </a:cxn>
                <a:cxn ang="0">
                  <a:pos x="97" y="47"/>
                </a:cxn>
                <a:cxn ang="0">
                  <a:pos x="95" y="32"/>
                </a:cxn>
                <a:cxn ang="0">
                  <a:pos x="94" y="20"/>
                </a:cxn>
                <a:cxn ang="0">
                  <a:pos x="93" y="8"/>
                </a:cxn>
                <a:cxn ang="0">
                  <a:pos x="87" y="3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1" y="1"/>
                </a:cxn>
                <a:cxn ang="0">
                  <a:pos x="36" y="3"/>
                </a:cxn>
                <a:cxn ang="0">
                  <a:pos x="23" y="4"/>
                </a:cxn>
                <a:cxn ang="0">
                  <a:pos x="9" y="7"/>
                </a:cxn>
                <a:cxn ang="0">
                  <a:pos x="8" y="8"/>
                </a:cxn>
              </a:cxnLst>
              <a:rect l="0" t="0" r="r" b="b"/>
              <a:pathLst>
                <a:path w="98" h="222">
                  <a:moveTo>
                    <a:pt x="8" y="8"/>
                  </a:moveTo>
                  <a:lnTo>
                    <a:pt x="7" y="15"/>
                  </a:lnTo>
                  <a:lnTo>
                    <a:pt x="5" y="26"/>
                  </a:lnTo>
                  <a:lnTo>
                    <a:pt x="5" y="31"/>
                  </a:lnTo>
                  <a:lnTo>
                    <a:pt x="5" y="38"/>
                  </a:lnTo>
                  <a:lnTo>
                    <a:pt x="5" y="44"/>
                  </a:lnTo>
                  <a:lnTo>
                    <a:pt x="5" y="54"/>
                  </a:lnTo>
                  <a:lnTo>
                    <a:pt x="4" y="61"/>
                  </a:lnTo>
                  <a:lnTo>
                    <a:pt x="3" y="70"/>
                  </a:lnTo>
                  <a:lnTo>
                    <a:pt x="1" y="78"/>
                  </a:lnTo>
                  <a:lnTo>
                    <a:pt x="1" y="88"/>
                  </a:lnTo>
                  <a:lnTo>
                    <a:pt x="1" y="97"/>
                  </a:lnTo>
                  <a:lnTo>
                    <a:pt x="1" y="105"/>
                  </a:lnTo>
                  <a:lnTo>
                    <a:pt x="1" y="114"/>
                  </a:lnTo>
                  <a:lnTo>
                    <a:pt x="1" y="124"/>
                  </a:lnTo>
                  <a:lnTo>
                    <a:pt x="0" y="132"/>
                  </a:lnTo>
                  <a:lnTo>
                    <a:pt x="0" y="141"/>
                  </a:lnTo>
                  <a:lnTo>
                    <a:pt x="0" y="149"/>
                  </a:lnTo>
                  <a:lnTo>
                    <a:pt x="0" y="159"/>
                  </a:lnTo>
                  <a:lnTo>
                    <a:pt x="0" y="166"/>
                  </a:lnTo>
                  <a:lnTo>
                    <a:pt x="0" y="174"/>
                  </a:lnTo>
                  <a:lnTo>
                    <a:pt x="0" y="182"/>
                  </a:lnTo>
                  <a:lnTo>
                    <a:pt x="0" y="188"/>
                  </a:lnTo>
                  <a:lnTo>
                    <a:pt x="0" y="194"/>
                  </a:lnTo>
                  <a:lnTo>
                    <a:pt x="0" y="199"/>
                  </a:lnTo>
                  <a:lnTo>
                    <a:pt x="0" y="203"/>
                  </a:lnTo>
                  <a:lnTo>
                    <a:pt x="1" y="209"/>
                  </a:lnTo>
                  <a:lnTo>
                    <a:pt x="3" y="214"/>
                  </a:lnTo>
                  <a:lnTo>
                    <a:pt x="5" y="217"/>
                  </a:lnTo>
                  <a:lnTo>
                    <a:pt x="11" y="217"/>
                  </a:lnTo>
                  <a:lnTo>
                    <a:pt x="21" y="218"/>
                  </a:lnTo>
                  <a:lnTo>
                    <a:pt x="27" y="218"/>
                  </a:lnTo>
                  <a:lnTo>
                    <a:pt x="32" y="221"/>
                  </a:lnTo>
                  <a:lnTo>
                    <a:pt x="39" y="221"/>
                  </a:lnTo>
                  <a:lnTo>
                    <a:pt x="46" y="222"/>
                  </a:lnTo>
                  <a:lnTo>
                    <a:pt x="52" y="222"/>
                  </a:lnTo>
                  <a:lnTo>
                    <a:pt x="58" y="222"/>
                  </a:lnTo>
                  <a:lnTo>
                    <a:pt x="64" y="222"/>
                  </a:lnTo>
                  <a:lnTo>
                    <a:pt x="71" y="222"/>
                  </a:lnTo>
                  <a:lnTo>
                    <a:pt x="81" y="221"/>
                  </a:lnTo>
                  <a:lnTo>
                    <a:pt x="87" y="217"/>
                  </a:lnTo>
                  <a:lnTo>
                    <a:pt x="89" y="213"/>
                  </a:lnTo>
                  <a:lnTo>
                    <a:pt x="90" y="203"/>
                  </a:lnTo>
                  <a:lnTo>
                    <a:pt x="90" y="198"/>
                  </a:lnTo>
                  <a:lnTo>
                    <a:pt x="91" y="191"/>
                  </a:lnTo>
                  <a:lnTo>
                    <a:pt x="93" y="186"/>
                  </a:lnTo>
                  <a:lnTo>
                    <a:pt x="94" y="179"/>
                  </a:lnTo>
                  <a:lnTo>
                    <a:pt x="94" y="171"/>
                  </a:lnTo>
                  <a:lnTo>
                    <a:pt x="94" y="163"/>
                  </a:lnTo>
                  <a:lnTo>
                    <a:pt x="94" y="155"/>
                  </a:lnTo>
                  <a:lnTo>
                    <a:pt x="95" y="145"/>
                  </a:lnTo>
                  <a:lnTo>
                    <a:pt x="95" y="137"/>
                  </a:lnTo>
                  <a:lnTo>
                    <a:pt x="97" y="128"/>
                  </a:lnTo>
                  <a:lnTo>
                    <a:pt x="97" y="118"/>
                  </a:lnTo>
                  <a:lnTo>
                    <a:pt x="98" y="110"/>
                  </a:lnTo>
                  <a:lnTo>
                    <a:pt x="97" y="101"/>
                  </a:lnTo>
                  <a:lnTo>
                    <a:pt x="97" y="92"/>
                  </a:lnTo>
                  <a:lnTo>
                    <a:pt x="97" y="82"/>
                  </a:lnTo>
                  <a:lnTo>
                    <a:pt x="97" y="73"/>
                  </a:lnTo>
                  <a:lnTo>
                    <a:pt x="97" y="63"/>
                  </a:lnTo>
                  <a:lnTo>
                    <a:pt x="97" y="55"/>
                  </a:lnTo>
                  <a:lnTo>
                    <a:pt x="97" y="47"/>
                  </a:lnTo>
                  <a:lnTo>
                    <a:pt x="97" y="40"/>
                  </a:lnTo>
                  <a:lnTo>
                    <a:pt x="95" y="32"/>
                  </a:lnTo>
                  <a:lnTo>
                    <a:pt x="94" y="26"/>
                  </a:lnTo>
                  <a:lnTo>
                    <a:pt x="94" y="20"/>
                  </a:lnTo>
                  <a:lnTo>
                    <a:pt x="94" y="16"/>
                  </a:lnTo>
                  <a:lnTo>
                    <a:pt x="93" y="8"/>
                  </a:lnTo>
                  <a:lnTo>
                    <a:pt x="91" y="5"/>
                  </a:lnTo>
                  <a:lnTo>
                    <a:pt x="87" y="3"/>
                  </a:lnTo>
                  <a:lnTo>
                    <a:pt x="83" y="1"/>
                  </a:lnTo>
                  <a:lnTo>
                    <a:pt x="78" y="0"/>
                  </a:lnTo>
                  <a:lnTo>
                    <a:pt x="73" y="0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51" y="1"/>
                  </a:lnTo>
                  <a:lnTo>
                    <a:pt x="46" y="3"/>
                  </a:lnTo>
                  <a:lnTo>
                    <a:pt x="36" y="3"/>
                  </a:lnTo>
                  <a:lnTo>
                    <a:pt x="29" y="3"/>
                  </a:lnTo>
                  <a:lnTo>
                    <a:pt x="23" y="4"/>
                  </a:lnTo>
                  <a:lnTo>
                    <a:pt x="17" y="5"/>
                  </a:lnTo>
                  <a:lnTo>
                    <a:pt x="9" y="7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AD9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Freeform 196"/>
            <p:cNvSpPr>
              <a:spLocks/>
            </p:cNvSpPr>
            <p:nvPr/>
          </p:nvSpPr>
          <p:spPr bwMode="auto">
            <a:xfrm>
              <a:off x="7594611" y="1295380"/>
              <a:ext cx="77787" cy="185738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4" y="24"/>
                </a:cxn>
                <a:cxn ang="0">
                  <a:pos x="4" y="37"/>
                </a:cxn>
                <a:cxn ang="0">
                  <a:pos x="2" y="54"/>
                </a:cxn>
                <a:cxn ang="0">
                  <a:pos x="1" y="71"/>
                </a:cxn>
                <a:cxn ang="0">
                  <a:pos x="1" y="89"/>
                </a:cxn>
                <a:cxn ang="0">
                  <a:pos x="1" y="110"/>
                </a:cxn>
                <a:cxn ang="0">
                  <a:pos x="0" y="129"/>
                </a:cxn>
                <a:cxn ang="0">
                  <a:pos x="0" y="148"/>
                </a:cxn>
                <a:cxn ang="0">
                  <a:pos x="0" y="165"/>
                </a:cxn>
                <a:cxn ang="0">
                  <a:pos x="0" y="183"/>
                </a:cxn>
                <a:cxn ang="0">
                  <a:pos x="1" y="198"/>
                </a:cxn>
                <a:cxn ang="0">
                  <a:pos x="2" y="210"/>
                </a:cxn>
                <a:cxn ang="0">
                  <a:pos x="5" y="220"/>
                </a:cxn>
                <a:cxn ang="0">
                  <a:pos x="16" y="226"/>
                </a:cxn>
                <a:cxn ang="0">
                  <a:pos x="32" y="228"/>
                </a:cxn>
                <a:cxn ang="0">
                  <a:pos x="45" y="231"/>
                </a:cxn>
                <a:cxn ang="0">
                  <a:pos x="59" y="233"/>
                </a:cxn>
                <a:cxn ang="0">
                  <a:pos x="71" y="233"/>
                </a:cxn>
                <a:cxn ang="0">
                  <a:pos x="86" y="230"/>
                </a:cxn>
                <a:cxn ang="0">
                  <a:pos x="92" y="218"/>
                </a:cxn>
                <a:cxn ang="0">
                  <a:pos x="94" y="203"/>
                </a:cxn>
                <a:cxn ang="0">
                  <a:pos x="95" y="189"/>
                </a:cxn>
                <a:cxn ang="0">
                  <a:pos x="97" y="173"/>
                </a:cxn>
                <a:cxn ang="0">
                  <a:pos x="97" y="156"/>
                </a:cxn>
                <a:cxn ang="0">
                  <a:pos x="97" y="138"/>
                </a:cxn>
                <a:cxn ang="0">
                  <a:pos x="97" y="119"/>
                </a:cxn>
                <a:cxn ang="0">
                  <a:pos x="97" y="99"/>
                </a:cxn>
                <a:cxn ang="0">
                  <a:pos x="97" y="80"/>
                </a:cxn>
                <a:cxn ang="0">
                  <a:pos x="97" y="62"/>
                </a:cxn>
                <a:cxn ang="0">
                  <a:pos x="97" y="45"/>
                </a:cxn>
                <a:cxn ang="0">
                  <a:pos x="97" y="31"/>
                </a:cxn>
                <a:cxn ang="0">
                  <a:pos x="94" y="19"/>
                </a:cxn>
                <a:cxn ang="0">
                  <a:pos x="92" y="8"/>
                </a:cxn>
                <a:cxn ang="0">
                  <a:pos x="88" y="2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1" y="1"/>
                </a:cxn>
                <a:cxn ang="0">
                  <a:pos x="36" y="2"/>
                </a:cxn>
                <a:cxn ang="0">
                  <a:pos x="22" y="4"/>
                </a:cxn>
                <a:cxn ang="0">
                  <a:pos x="8" y="5"/>
                </a:cxn>
                <a:cxn ang="0">
                  <a:pos x="6" y="6"/>
                </a:cxn>
              </a:cxnLst>
              <a:rect l="0" t="0" r="r" b="b"/>
              <a:pathLst>
                <a:path w="98" h="233">
                  <a:moveTo>
                    <a:pt x="6" y="6"/>
                  </a:moveTo>
                  <a:lnTo>
                    <a:pt x="5" y="10"/>
                  </a:lnTo>
                  <a:lnTo>
                    <a:pt x="5" y="19"/>
                  </a:lnTo>
                  <a:lnTo>
                    <a:pt x="4" y="24"/>
                  </a:lnTo>
                  <a:lnTo>
                    <a:pt x="4" y="31"/>
                  </a:lnTo>
                  <a:lnTo>
                    <a:pt x="4" y="37"/>
                  </a:lnTo>
                  <a:lnTo>
                    <a:pt x="4" y="45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1" y="71"/>
                  </a:lnTo>
                  <a:lnTo>
                    <a:pt x="1" y="80"/>
                  </a:lnTo>
                  <a:lnTo>
                    <a:pt x="1" y="89"/>
                  </a:lnTo>
                  <a:lnTo>
                    <a:pt x="1" y="99"/>
                  </a:lnTo>
                  <a:lnTo>
                    <a:pt x="1" y="110"/>
                  </a:lnTo>
                  <a:lnTo>
                    <a:pt x="1" y="119"/>
                  </a:lnTo>
                  <a:lnTo>
                    <a:pt x="0" y="129"/>
                  </a:lnTo>
                  <a:lnTo>
                    <a:pt x="0" y="138"/>
                  </a:lnTo>
                  <a:lnTo>
                    <a:pt x="0" y="148"/>
                  </a:lnTo>
                  <a:lnTo>
                    <a:pt x="0" y="157"/>
                  </a:lnTo>
                  <a:lnTo>
                    <a:pt x="0" y="165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1" y="191"/>
                  </a:lnTo>
                  <a:lnTo>
                    <a:pt x="1" y="198"/>
                  </a:lnTo>
                  <a:lnTo>
                    <a:pt x="1" y="204"/>
                  </a:lnTo>
                  <a:lnTo>
                    <a:pt x="2" y="210"/>
                  </a:lnTo>
                  <a:lnTo>
                    <a:pt x="4" y="214"/>
                  </a:lnTo>
                  <a:lnTo>
                    <a:pt x="5" y="220"/>
                  </a:lnTo>
                  <a:lnTo>
                    <a:pt x="8" y="224"/>
                  </a:lnTo>
                  <a:lnTo>
                    <a:pt x="16" y="226"/>
                  </a:lnTo>
                  <a:lnTo>
                    <a:pt x="27" y="227"/>
                  </a:lnTo>
                  <a:lnTo>
                    <a:pt x="32" y="228"/>
                  </a:lnTo>
                  <a:lnTo>
                    <a:pt x="39" y="230"/>
                  </a:lnTo>
                  <a:lnTo>
                    <a:pt x="45" y="231"/>
                  </a:lnTo>
                  <a:lnTo>
                    <a:pt x="52" y="233"/>
                  </a:lnTo>
                  <a:lnTo>
                    <a:pt x="59" y="233"/>
                  </a:lnTo>
                  <a:lnTo>
                    <a:pt x="66" y="233"/>
                  </a:lnTo>
                  <a:lnTo>
                    <a:pt x="71" y="233"/>
                  </a:lnTo>
                  <a:lnTo>
                    <a:pt x="78" y="233"/>
                  </a:lnTo>
                  <a:lnTo>
                    <a:pt x="86" y="230"/>
                  </a:lnTo>
                  <a:lnTo>
                    <a:pt x="92" y="224"/>
                  </a:lnTo>
                  <a:lnTo>
                    <a:pt x="92" y="218"/>
                  </a:lnTo>
                  <a:lnTo>
                    <a:pt x="94" y="210"/>
                  </a:lnTo>
                  <a:lnTo>
                    <a:pt x="94" y="203"/>
                  </a:lnTo>
                  <a:lnTo>
                    <a:pt x="94" y="196"/>
                  </a:lnTo>
                  <a:lnTo>
                    <a:pt x="95" y="189"/>
                  </a:lnTo>
                  <a:lnTo>
                    <a:pt x="97" y="183"/>
                  </a:lnTo>
                  <a:lnTo>
                    <a:pt x="97" y="173"/>
                  </a:lnTo>
                  <a:lnTo>
                    <a:pt x="97" y="165"/>
                  </a:lnTo>
                  <a:lnTo>
                    <a:pt x="97" y="156"/>
                  </a:lnTo>
                  <a:lnTo>
                    <a:pt x="97" y="146"/>
                  </a:lnTo>
                  <a:lnTo>
                    <a:pt x="97" y="138"/>
                  </a:lnTo>
                  <a:lnTo>
                    <a:pt x="97" y="129"/>
                  </a:lnTo>
                  <a:lnTo>
                    <a:pt x="97" y="119"/>
                  </a:lnTo>
                  <a:lnTo>
                    <a:pt x="98" y="110"/>
                  </a:lnTo>
                  <a:lnTo>
                    <a:pt x="97" y="99"/>
                  </a:lnTo>
                  <a:lnTo>
                    <a:pt x="97" y="90"/>
                  </a:lnTo>
                  <a:lnTo>
                    <a:pt x="97" y="80"/>
                  </a:lnTo>
                  <a:lnTo>
                    <a:pt x="97" y="71"/>
                  </a:lnTo>
                  <a:lnTo>
                    <a:pt x="97" y="62"/>
                  </a:lnTo>
                  <a:lnTo>
                    <a:pt x="97" y="54"/>
                  </a:lnTo>
                  <a:lnTo>
                    <a:pt x="97" y="45"/>
                  </a:lnTo>
                  <a:lnTo>
                    <a:pt x="97" y="40"/>
                  </a:lnTo>
                  <a:lnTo>
                    <a:pt x="97" y="31"/>
                  </a:lnTo>
                  <a:lnTo>
                    <a:pt x="95" y="25"/>
                  </a:lnTo>
                  <a:lnTo>
                    <a:pt x="94" y="19"/>
                  </a:lnTo>
                  <a:lnTo>
                    <a:pt x="94" y="15"/>
                  </a:lnTo>
                  <a:lnTo>
                    <a:pt x="92" y="8"/>
                  </a:lnTo>
                  <a:lnTo>
                    <a:pt x="92" y="4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78" y="0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57" y="0"/>
                  </a:lnTo>
                  <a:lnTo>
                    <a:pt x="51" y="1"/>
                  </a:lnTo>
                  <a:lnTo>
                    <a:pt x="44" y="2"/>
                  </a:lnTo>
                  <a:lnTo>
                    <a:pt x="36" y="2"/>
                  </a:lnTo>
                  <a:lnTo>
                    <a:pt x="29" y="2"/>
                  </a:lnTo>
                  <a:lnTo>
                    <a:pt x="22" y="4"/>
                  </a:lnTo>
                  <a:lnTo>
                    <a:pt x="17" y="4"/>
                  </a:lnTo>
                  <a:lnTo>
                    <a:pt x="8" y="5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FAD9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Freeform 197"/>
            <p:cNvSpPr>
              <a:spLocks/>
            </p:cNvSpPr>
            <p:nvPr/>
          </p:nvSpPr>
          <p:spPr bwMode="auto">
            <a:xfrm>
              <a:off x="7281874" y="1328717"/>
              <a:ext cx="20637" cy="119063"/>
            </a:xfrm>
            <a:custGeom>
              <a:avLst/>
              <a:gdLst/>
              <a:ahLst/>
              <a:cxnLst>
                <a:cxn ang="0">
                  <a:pos x="26" y="7"/>
                </a:cxn>
                <a:cxn ang="0">
                  <a:pos x="3" y="0"/>
                </a:cxn>
                <a:cxn ang="0">
                  <a:pos x="2" y="3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18"/>
                </a:cxn>
                <a:cxn ang="0">
                  <a:pos x="0" y="25"/>
                </a:cxn>
                <a:cxn ang="0">
                  <a:pos x="0" y="34"/>
                </a:cxn>
                <a:cxn ang="0">
                  <a:pos x="0" y="43"/>
                </a:cxn>
                <a:cxn ang="0">
                  <a:pos x="0" y="54"/>
                </a:cxn>
                <a:cxn ang="0">
                  <a:pos x="0" y="64"/>
                </a:cxn>
                <a:cxn ang="0">
                  <a:pos x="0" y="74"/>
                </a:cxn>
                <a:cxn ang="0">
                  <a:pos x="0" y="81"/>
                </a:cxn>
                <a:cxn ang="0">
                  <a:pos x="0" y="88"/>
                </a:cxn>
                <a:cxn ang="0">
                  <a:pos x="0" y="93"/>
                </a:cxn>
                <a:cxn ang="0">
                  <a:pos x="0" y="100"/>
                </a:cxn>
                <a:cxn ang="0">
                  <a:pos x="0" y="105"/>
                </a:cxn>
                <a:cxn ang="0">
                  <a:pos x="0" y="112"/>
                </a:cxn>
                <a:cxn ang="0">
                  <a:pos x="0" y="119"/>
                </a:cxn>
                <a:cxn ang="0">
                  <a:pos x="0" y="124"/>
                </a:cxn>
                <a:cxn ang="0">
                  <a:pos x="0" y="131"/>
                </a:cxn>
                <a:cxn ang="0">
                  <a:pos x="0" y="138"/>
                </a:cxn>
                <a:cxn ang="0">
                  <a:pos x="0" y="143"/>
                </a:cxn>
                <a:cxn ang="0">
                  <a:pos x="2" y="150"/>
                </a:cxn>
                <a:cxn ang="0">
                  <a:pos x="26" y="148"/>
                </a:cxn>
                <a:cxn ang="0">
                  <a:pos x="24" y="142"/>
                </a:cxn>
                <a:cxn ang="0">
                  <a:pos x="24" y="136"/>
                </a:cxn>
                <a:cxn ang="0">
                  <a:pos x="24" y="130"/>
                </a:cxn>
                <a:cxn ang="0">
                  <a:pos x="24" y="124"/>
                </a:cxn>
                <a:cxn ang="0">
                  <a:pos x="24" y="118"/>
                </a:cxn>
                <a:cxn ang="0">
                  <a:pos x="24" y="111"/>
                </a:cxn>
                <a:cxn ang="0">
                  <a:pos x="24" y="105"/>
                </a:cxn>
                <a:cxn ang="0">
                  <a:pos x="24" y="100"/>
                </a:cxn>
                <a:cxn ang="0">
                  <a:pos x="23" y="93"/>
                </a:cxn>
                <a:cxn ang="0">
                  <a:pos x="23" y="88"/>
                </a:cxn>
                <a:cxn ang="0">
                  <a:pos x="23" y="83"/>
                </a:cxn>
                <a:cxn ang="0">
                  <a:pos x="23" y="77"/>
                </a:cxn>
                <a:cxn ang="0">
                  <a:pos x="23" y="65"/>
                </a:cxn>
                <a:cxn ang="0">
                  <a:pos x="23" y="57"/>
                </a:cxn>
                <a:cxn ang="0">
                  <a:pos x="23" y="46"/>
                </a:cxn>
                <a:cxn ang="0">
                  <a:pos x="23" y="37"/>
                </a:cxn>
                <a:cxn ang="0">
                  <a:pos x="23" y="29"/>
                </a:cxn>
                <a:cxn ang="0">
                  <a:pos x="23" y="22"/>
                </a:cxn>
                <a:cxn ang="0">
                  <a:pos x="23" y="17"/>
                </a:cxn>
                <a:cxn ang="0">
                  <a:pos x="24" y="11"/>
                </a:cxn>
                <a:cxn ang="0">
                  <a:pos x="24" y="7"/>
                </a:cxn>
                <a:cxn ang="0">
                  <a:pos x="26" y="7"/>
                </a:cxn>
                <a:cxn ang="0">
                  <a:pos x="26" y="7"/>
                </a:cxn>
              </a:cxnLst>
              <a:rect l="0" t="0" r="r" b="b"/>
              <a:pathLst>
                <a:path w="26" h="150">
                  <a:moveTo>
                    <a:pt x="26" y="7"/>
                  </a:moveTo>
                  <a:lnTo>
                    <a:pt x="3" y="0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54"/>
                  </a:lnTo>
                  <a:lnTo>
                    <a:pt x="0" y="64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88"/>
                  </a:lnTo>
                  <a:lnTo>
                    <a:pt x="0" y="93"/>
                  </a:lnTo>
                  <a:lnTo>
                    <a:pt x="0" y="100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0" y="119"/>
                  </a:lnTo>
                  <a:lnTo>
                    <a:pt x="0" y="124"/>
                  </a:lnTo>
                  <a:lnTo>
                    <a:pt x="0" y="131"/>
                  </a:lnTo>
                  <a:lnTo>
                    <a:pt x="0" y="138"/>
                  </a:lnTo>
                  <a:lnTo>
                    <a:pt x="0" y="143"/>
                  </a:lnTo>
                  <a:lnTo>
                    <a:pt x="2" y="150"/>
                  </a:lnTo>
                  <a:lnTo>
                    <a:pt x="26" y="148"/>
                  </a:lnTo>
                  <a:lnTo>
                    <a:pt x="24" y="142"/>
                  </a:lnTo>
                  <a:lnTo>
                    <a:pt x="24" y="136"/>
                  </a:lnTo>
                  <a:lnTo>
                    <a:pt x="24" y="130"/>
                  </a:lnTo>
                  <a:lnTo>
                    <a:pt x="24" y="124"/>
                  </a:lnTo>
                  <a:lnTo>
                    <a:pt x="24" y="118"/>
                  </a:lnTo>
                  <a:lnTo>
                    <a:pt x="24" y="111"/>
                  </a:lnTo>
                  <a:lnTo>
                    <a:pt x="24" y="105"/>
                  </a:lnTo>
                  <a:lnTo>
                    <a:pt x="24" y="100"/>
                  </a:lnTo>
                  <a:lnTo>
                    <a:pt x="23" y="93"/>
                  </a:lnTo>
                  <a:lnTo>
                    <a:pt x="23" y="88"/>
                  </a:lnTo>
                  <a:lnTo>
                    <a:pt x="23" y="83"/>
                  </a:lnTo>
                  <a:lnTo>
                    <a:pt x="23" y="77"/>
                  </a:lnTo>
                  <a:lnTo>
                    <a:pt x="23" y="65"/>
                  </a:lnTo>
                  <a:lnTo>
                    <a:pt x="23" y="57"/>
                  </a:lnTo>
                  <a:lnTo>
                    <a:pt x="23" y="46"/>
                  </a:lnTo>
                  <a:lnTo>
                    <a:pt x="23" y="37"/>
                  </a:lnTo>
                  <a:lnTo>
                    <a:pt x="23" y="29"/>
                  </a:lnTo>
                  <a:lnTo>
                    <a:pt x="23" y="22"/>
                  </a:lnTo>
                  <a:lnTo>
                    <a:pt x="23" y="17"/>
                  </a:lnTo>
                  <a:lnTo>
                    <a:pt x="24" y="11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Freeform 198"/>
            <p:cNvSpPr>
              <a:spLocks/>
            </p:cNvSpPr>
            <p:nvPr/>
          </p:nvSpPr>
          <p:spPr bwMode="auto">
            <a:xfrm>
              <a:off x="7623186" y="1333480"/>
              <a:ext cx="17462" cy="111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0"/>
                </a:cxn>
                <a:cxn ang="0">
                  <a:pos x="22" y="140"/>
                </a:cxn>
                <a:cxn ang="0">
                  <a:pos x="2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" h="140">
                  <a:moveTo>
                    <a:pt x="0" y="0"/>
                  </a:moveTo>
                  <a:lnTo>
                    <a:pt x="0" y="140"/>
                  </a:lnTo>
                  <a:lnTo>
                    <a:pt x="22" y="140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Freeform 199"/>
            <p:cNvSpPr>
              <a:spLocks/>
            </p:cNvSpPr>
            <p:nvPr/>
          </p:nvSpPr>
          <p:spPr bwMode="auto">
            <a:xfrm>
              <a:off x="7173924" y="1282680"/>
              <a:ext cx="606425" cy="38100"/>
            </a:xfrm>
            <a:custGeom>
              <a:avLst/>
              <a:gdLst/>
              <a:ahLst/>
              <a:cxnLst>
                <a:cxn ang="0">
                  <a:pos x="362" y="2"/>
                </a:cxn>
                <a:cxn ang="0">
                  <a:pos x="323" y="2"/>
                </a:cxn>
                <a:cxn ang="0">
                  <a:pos x="286" y="3"/>
                </a:cxn>
                <a:cxn ang="0">
                  <a:pos x="248" y="4"/>
                </a:cxn>
                <a:cxn ang="0">
                  <a:pos x="213" y="6"/>
                </a:cxn>
                <a:cxn ang="0">
                  <a:pos x="181" y="8"/>
                </a:cxn>
                <a:cxn ang="0">
                  <a:pos x="148" y="10"/>
                </a:cxn>
                <a:cxn ang="0">
                  <a:pos x="121" y="14"/>
                </a:cxn>
                <a:cxn ang="0">
                  <a:pos x="96" y="14"/>
                </a:cxn>
                <a:cxn ang="0">
                  <a:pos x="72" y="16"/>
                </a:cxn>
                <a:cxn ang="0">
                  <a:pos x="38" y="19"/>
                </a:cxn>
                <a:cxn ang="0">
                  <a:pos x="11" y="22"/>
                </a:cxn>
                <a:cxn ang="0">
                  <a:pos x="3" y="49"/>
                </a:cxn>
                <a:cxn ang="0">
                  <a:pos x="20" y="45"/>
                </a:cxn>
                <a:cxn ang="0">
                  <a:pos x="49" y="42"/>
                </a:cxn>
                <a:cxn ang="0">
                  <a:pos x="78" y="39"/>
                </a:cxn>
                <a:cxn ang="0">
                  <a:pos x="104" y="37"/>
                </a:cxn>
                <a:cxn ang="0">
                  <a:pos x="129" y="35"/>
                </a:cxn>
                <a:cxn ang="0">
                  <a:pos x="158" y="33"/>
                </a:cxn>
                <a:cxn ang="0">
                  <a:pos x="189" y="31"/>
                </a:cxn>
                <a:cxn ang="0">
                  <a:pos x="222" y="30"/>
                </a:cxn>
                <a:cxn ang="0">
                  <a:pos x="257" y="28"/>
                </a:cxn>
                <a:cxn ang="0">
                  <a:pos x="295" y="27"/>
                </a:cxn>
                <a:cxn ang="0">
                  <a:pos x="333" y="26"/>
                </a:cxn>
                <a:cxn ang="0">
                  <a:pos x="373" y="26"/>
                </a:cxn>
                <a:cxn ang="0">
                  <a:pos x="415" y="24"/>
                </a:cxn>
                <a:cxn ang="0">
                  <a:pos x="453" y="24"/>
                </a:cxn>
                <a:cxn ang="0">
                  <a:pos x="490" y="24"/>
                </a:cxn>
                <a:cxn ang="0">
                  <a:pos x="525" y="27"/>
                </a:cxn>
                <a:cxn ang="0">
                  <a:pos x="559" y="27"/>
                </a:cxn>
                <a:cxn ang="0">
                  <a:pos x="588" y="30"/>
                </a:cxn>
                <a:cxn ang="0">
                  <a:pos x="618" y="31"/>
                </a:cxn>
                <a:cxn ang="0">
                  <a:pos x="645" y="33"/>
                </a:cxn>
                <a:cxn ang="0">
                  <a:pos x="680" y="37"/>
                </a:cxn>
                <a:cxn ang="0">
                  <a:pos x="716" y="41"/>
                </a:cxn>
                <a:cxn ang="0">
                  <a:pos x="743" y="45"/>
                </a:cxn>
                <a:cxn ang="0">
                  <a:pos x="759" y="47"/>
                </a:cxn>
                <a:cxn ang="0">
                  <a:pos x="751" y="22"/>
                </a:cxn>
                <a:cxn ang="0">
                  <a:pos x="727" y="18"/>
                </a:cxn>
                <a:cxn ang="0">
                  <a:pos x="693" y="14"/>
                </a:cxn>
                <a:cxn ang="0">
                  <a:pos x="654" y="11"/>
                </a:cxn>
                <a:cxn ang="0">
                  <a:pos x="628" y="8"/>
                </a:cxn>
                <a:cxn ang="0">
                  <a:pos x="598" y="6"/>
                </a:cxn>
                <a:cxn ang="0">
                  <a:pos x="567" y="4"/>
                </a:cxn>
                <a:cxn ang="0">
                  <a:pos x="535" y="3"/>
                </a:cxn>
                <a:cxn ang="0">
                  <a:pos x="500" y="0"/>
                </a:cxn>
                <a:cxn ang="0">
                  <a:pos x="463" y="0"/>
                </a:cxn>
                <a:cxn ang="0">
                  <a:pos x="424" y="0"/>
                </a:cxn>
                <a:cxn ang="0">
                  <a:pos x="395" y="2"/>
                </a:cxn>
              </a:cxnLst>
              <a:rect l="0" t="0" r="r" b="b"/>
              <a:pathLst>
                <a:path w="763" h="49">
                  <a:moveTo>
                    <a:pt x="395" y="2"/>
                  </a:moveTo>
                  <a:lnTo>
                    <a:pt x="384" y="2"/>
                  </a:lnTo>
                  <a:lnTo>
                    <a:pt x="373" y="2"/>
                  </a:lnTo>
                  <a:lnTo>
                    <a:pt x="362" y="2"/>
                  </a:lnTo>
                  <a:lnTo>
                    <a:pt x="353" y="2"/>
                  </a:lnTo>
                  <a:lnTo>
                    <a:pt x="343" y="2"/>
                  </a:lnTo>
                  <a:lnTo>
                    <a:pt x="333" y="2"/>
                  </a:lnTo>
                  <a:lnTo>
                    <a:pt x="323" y="2"/>
                  </a:lnTo>
                  <a:lnTo>
                    <a:pt x="314" y="3"/>
                  </a:lnTo>
                  <a:lnTo>
                    <a:pt x="304" y="3"/>
                  </a:lnTo>
                  <a:lnTo>
                    <a:pt x="295" y="3"/>
                  </a:lnTo>
                  <a:lnTo>
                    <a:pt x="286" y="3"/>
                  </a:lnTo>
                  <a:lnTo>
                    <a:pt x="276" y="4"/>
                  </a:lnTo>
                  <a:lnTo>
                    <a:pt x="267" y="4"/>
                  </a:lnTo>
                  <a:lnTo>
                    <a:pt x="257" y="4"/>
                  </a:lnTo>
                  <a:lnTo>
                    <a:pt x="248" y="4"/>
                  </a:lnTo>
                  <a:lnTo>
                    <a:pt x="240" y="6"/>
                  </a:lnTo>
                  <a:lnTo>
                    <a:pt x="230" y="6"/>
                  </a:lnTo>
                  <a:lnTo>
                    <a:pt x="221" y="6"/>
                  </a:lnTo>
                  <a:lnTo>
                    <a:pt x="213" y="6"/>
                  </a:lnTo>
                  <a:lnTo>
                    <a:pt x="205" y="7"/>
                  </a:lnTo>
                  <a:lnTo>
                    <a:pt x="195" y="7"/>
                  </a:lnTo>
                  <a:lnTo>
                    <a:pt x="189" y="8"/>
                  </a:lnTo>
                  <a:lnTo>
                    <a:pt x="181" y="8"/>
                  </a:lnTo>
                  <a:lnTo>
                    <a:pt x="173" y="10"/>
                  </a:lnTo>
                  <a:lnTo>
                    <a:pt x="163" y="10"/>
                  </a:lnTo>
                  <a:lnTo>
                    <a:pt x="156" y="10"/>
                  </a:lnTo>
                  <a:lnTo>
                    <a:pt x="148" y="10"/>
                  </a:lnTo>
                  <a:lnTo>
                    <a:pt x="142" y="11"/>
                  </a:lnTo>
                  <a:lnTo>
                    <a:pt x="135" y="11"/>
                  </a:lnTo>
                  <a:lnTo>
                    <a:pt x="127" y="12"/>
                  </a:lnTo>
                  <a:lnTo>
                    <a:pt x="121" y="14"/>
                  </a:lnTo>
                  <a:lnTo>
                    <a:pt x="115" y="14"/>
                  </a:lnTo>
                  <a:lnTo>
                    <a:pt x="108" y="14"/>
                  </a:lnTo>
                  <a:lnTo>
                    <a:pt x="101" y="14"/>
                  </a:lnTo>
                  <a:lnTo>
                    <a:pt x="96" y="14"/>
                  </a:lnTo>
                  <a:lnTo>
                    <a:pt x="89" y="15"/>
                  </a:lnTo>
                  <a:lnTo>
                    <a:pt x="82" y="15"/>
                  </a:lnTo>
                  <a:lnTo>
                    <a:pt x="77" y="16"/>
                  </a:lnTo>
                  <a:lnTo>
                    <a:pt x="72" y="16"/>
                  </a:lnTo>
                  <a:lnTo>
                    <a:pt x="66" y="18"/>
                  </a:lnTo>
                  <a:lnTo>
                    <a:pt x="55" y="18"/>
                  </a:lnTo>
                  <a:lnTo>
                    <a:pt x="47" y="18"/>
                  </a:lnTo>
                  <a:lnTo>
                    <a:pt x="38" y="19"/>
                  </a:lnTo>
                  <a:lnTo>
                    <a:pt x="31" y="20"/>
                  </a:lnTo>
                  <a:lnTo>
                    <a:pt x="23" y="20"/>
                  </a:lnTo>
                  <a:lnTo>
                    <a:pt x="18" y="22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2" y="23"/>
                  </a:lnTo>
                  <a:lnTo>
                    <a:pt x="0" y="24"/>
                  </a:lnTo>
                  <a:lnTo>
                    <a:pt x="3" y="49"/>
                  </a:lnTo>
                  <a:lnTo>
                    <a:pt x="4" y="47"/>
                  </a:lnTo>
                  <a:lnTo>
                    <a:pt x="11" y="46"/>
                  </a:lnTo>
                  <a:lnTo>
                    <a:pt x="14" y="45"/>
                  </a:lnTo>
                  <a:lnTo>
                    <a:pt x="20" y="45"/>
                  </a:lnTo>
                  <a:lnTo>
                    <a:pt x="24" y="45"/>
                  </a:lnTo>
                  <a:lnTo>
                    <a:pt x="34" y="45"/>
                  </a:lnTo>
                  <a:lnTo>
                    <a:pt x="39" y="42"/>
                  </a:lnTo>
                  <a:lnTo>
                    <a:pt x="49" y="42"/>
                  </a:lnTo>
                  <a:lnTo>
                    <a:pt x="58" y="41"/>
                  </a:lnTo>
                  <a:lnTo>
                    <a:pt x="69" y="41"/>
                  </a:lnTo>
                  <a:lnTo>
                    <a:pt x="74" y="39"/>
                  </a:lnTo>
                  <a:lnTo>
                    <a:pt x="78" y="39"/>
                  </a:lnTo>
                  <a:lnTo>
                    <a:pt x="85" y="38"/>
                  </a:lnTo>
                  <a:lnTo>
                    <a:pt x="92" y="38"/>
                  </a:lnTo>
                  <a:lnTo>
                    <a:pt x="97" y="37"/>
                  </a:lnTo>
                  <a:lnTo>
                    <a:pt x="104" y="37"/>
                  </a:lnTo>
                  <a:lnTo>
                    <a:pt x="109" y="37"/>
                  </a:lnTo>
                  <a:lnTo>
                    <a:pt x="117" y="37"/>
                  </a:lnTo>
                  <a:lnTo>
                    <a:pt x="123" y="35"/>
                  </a:lnTo>
                  <a:lnTo>
                    <a:pt x="129" y="35"/>
                  </a:lnTo>
                  <a:lnTo>
                    <a:pt x="136" y="34"/>
                  </a:lnTo>
                  <a:lnTo>
                    <a:pt x="144" y="34"/>
                  </a:lnTo>
                  <a:lnTo>
                    <a:pt x="150" y="33"/>
                  </a:lnTo>
                  <a:lnTo>
                    <a:pt x="158" y="33"/>
                  </a:lnTo>
                  <a:lnTo>
                    <a:pt x="166" y="33"/>
                  </a:lnTo>
                  <a:lnTo>
                    <a:pt x="174" y="33"/>
                  </a:lnTo>
                  <a:lnTo>
                    <a:pt x="181" y="31"/>
                  </a:lnTo>
                  <a:lnTo>
                    <a:pt x="189" y="31"/>
                  </a:lnTo>
                  <a:lnTo>
                    <a:pt x="197" y="31"/>
                  </a:lnTo>
                  <a:lnTo>
                    <a:pt x="206" y="31"/>
                  </a:lnTo>
                  <a:lnTo>
                    <a:pt x="214" y="30"/>
                  </a:lnTo>
                  <a:lnTo>
                    <a:pt x="222" y="30"/>
                  </a:lnTo>
                  <a:lnTo>
                    <a:pt x="232" y="30"/>
                  </a:lnTo>
                  <a:lnTo>
                    <a:pt x="241" y="30"/>
                  </a:lnTo>
                  <a:lnTo>
                    <a:pt x="249" y="28"/>
                  </a:lnTo>
                  <a:lnTo>
                    <a:pt x="257" y="28"/>
                  </a:lnTo>
                  <a:lnTo>
                    <a:pt x="267" y="27"/>
                  </a:lnTo>
                  <a:lnTo>
                    <a:pt x="276" y="27"/>
                  </a:lnTo>
                  <a:lnTo>
                    <a:pt x="286" y="27"/>
                  </a:lnTo>
                  <a:lnTo>
                    <a:pt x="295" y="27"/>
                  </a:lnTo>
                  <a:lnTo>
                    <a:pt x="304" y="27"/>
                  </a:lnTo>
                  <a:lnTo>
                    <a:pt x="314" y="27"/>
                  </a:lnTo>
                  <a:lnTo>
                    <a:pt x="323" y="26"/>
                  </a:lnTo>
                  <a:lnTo>
                    <a:pt x="333" y="26"/>
                  </a:lnTo>
                  <a:lnTo>
                    <a:pt x="343" y="26"/>
                  </a:lnTo>
                  <a:lnTo>
                    <a:pt x="353" y="26"/>
                  </a:lnTo>
                  <a:lnTo>
                    <a:pt x="362" y="26"/>
                  </a:lnTo>
                  <a:lnTo>
                    <a:pt x="373" y="26"/>
                  </a:lnTo>
                  <a:lnTo>
                    <a:pt x="384" y="26"/>
                  </a:lnTo>
                  <a:lnTo>
                    <a:pt x="395" y="26"/>
                  </a:lnTo>
                  <a:lnTo>
                    <a:pt x="404" y="24"/>
                  </a:lnTo>
                  <a:lnTo>
                    <a:pt x="415" y="24"/>
                  </a:lnTo>
                  <a:lnTo>
                    <a:pt x="424" y="24"/>
                  </a:lnTo>
                  <a:lnTo>
                    <a:pt x="434" y="24"/>
                  </a:lnTo>
                  <a:lnTo>
                    <a:pt x="443" y="24"/>
                  </a:lnTo>
                  <a:lnTo>
                    <a:pt x="453" y="24"/>
                  </a:lnTo>
                  <a:lnTo>
                    <a:pt x="462" y="24"/>
                  </a:lnTo>
                  <a:lnTo>
                    <a:pt x="473" y="24"/>
                  </a:lnTo>
                  <a:lnTo>
                    <a:pt x="481" y="24"/>
                  </a:lnTo>
                  <a:lnTo>
                    <a:pt x="490" y="24"/>
                  </a:lnTo>
                  <a:lnTo>
                    <a:pt x="500" y="24"/>
                  </a:lnTo>
                  <a:lnTo>
                    <a:pt x="509" y="26"/>
                  </a:lnTo>
                  <a:lnTo>
                    <a:pt x="517" y="26"/>
                  </a:lnTo>
                  <a:lnTo>
                    <a:pt x="525" y="27"/>
                  </a:lnTo>
                  <a:lnTo>
                    <a:pt x="535" y="27"/>
                  </a:lnTo>
                  <a:lnTo>
                    <a:pt x="544" y="27"/>
                  </a:lnTo>
                  <a:lnTo>
                    <a:pt x="551" y="27"/>
                  </a:lnTo>
                  <a:lnTo>
                    <a:pt x="559" y="27"/>
                  </a:lnTo>
                  <a:lnTo>
                    <a:pt x="566" y="27"/>
                  </a:lnTo>
                  <a:lnTo>
                    <a:pt x="575" y="28"/>
                  </a:lnTo>
                  <a:lnTo>
                    <a:pt x="582" y="28"/>
                  </a:lnTo>
                  <a:lnTo>
                    <a:pt x="588" y="30"/>
                  </a:lnTo>
                  <a:lnTo>
                    <a:pt x="597" y="30"/>
                  </a:lnTo>
                  <a:lnTo>
                    <a:pt x="605" y="31"/>
                  </a:lnTo>
                  <a:lnTo>
                    <a:pt x="610" y="31"/>
                  </a:lnTo>
                  <a:lnTo>
                    <a:pt x="618" y="31"/>
                  </a:lnTo>
                  <a:lnTo>
                    <a:pt x="625" y="31"/>
                  </a:lnTo>
                  <a:lnTo>
                    <a:pt x="632" y="31"/>
                  </a:lnTo>
                  <a:lnTo>
                    <a:pt x="638" y="31"/>
                  </a:lnTo>
                  <a:lnTo>
                    <a:pt x="645" y="33"/>
                  </a:lnTo>
                  <a:lnTo>
                    <a:pt x="650" y="34"/>
                  </a:lnTo>
                  <a:lnTo>
                    <a:pt x="658" y="35"/>
                  </a:lnTo>
                  <a:lnTo>
                    <a:pt x="668" y="35"/>
                  </a:lnTo>
                  <a:lnTo>
                    <a:pt x="680" y="37"/>
                  </a:lnTo>
                  <a:lnTo>
                    <a:pt x="689" y="37"/>
                  </a:lnTo>
                  <a:lnTo>
                    <a:pt x="699" y="39"/>
                  </a:lnTo>
                  <a:lnTo>
                    <a:pt x="708" y="39"/>
                  </a:lnTo>
                  <a:lnTo>
                    <a:pt x="716" y="41"/>
                  </a:lnTo>
                  <a:lnTo>
                    <a:pt x="723" y="41"/>
                  </a:lnTo>
                  <a:lnTo>
                    <a:pt x="731" y="43"/>
                  </a:lnTo>
                  <a:lnTo>
                    <a:pt x="737" y="43"/>
                  </a:lnTo>
                  <a:lnTo>
                    <a:pt x="743" y="45"/>
                  </a:lnTo>
                  <a:lnTo>
                    <a:pt x="747" y="45"/>
                  </a:lnTo>
                  <a:lnTo>
                    <a:pt x="751" y="45"/>
                  </a:lnTo>
                  <a:lnTo>
                    <a:pt x="757" y="46"/>
                  </a:lnTo>
                  <a:lnTo>
                    <a:pt x="759" y="47"/>
                  </a:lnTo>
                  <a:lnTo>
                    <a:pt x="763" y="24"/>
                  </a:lnTo>
                  <a:lnTo>
                    <a:pt x="761" y="23"/>
                  </a:lnTo>
                  <a:lnTo>
                    <a:pt x="755" y="22"/>
                  </a:lnTo>
                  <a:lnTo>
                    <a:pt x="751" y="22"/>
                  </a:lnTo>
                  <a:lnTo>
                    <a:pt x="747" y="22"/>
                  </a:lnTo>
                  <a:lnTo>
                    <a:pt x="741" y="20"/>
                  </a:lnTo>
                  <a:lnTo>
                    <a:pt x="735" y="20"/>
                  </a:lnTo>
                  <a:lnTo>
                    <a:pt x="727" y="18"/>
                  </a:lnTo>
                  <a:lnTo>
                    <a:pt x="720" y="18"/>
                  </a:lnTo>
                  <a:lnTo>
                    <a:pt x="712" y="16"/>
                  </a:lnTo>
                  <a:lnTo>
                    <a:pt x="703" y="16"/>
                  </a:lnTo>
                  <a:lnTo>
                    <a:pt x="693" y="14"/>
                  </a:lnTo>
                  <a:lnTo>
                    <a:pt x="683" y="14"/>
                  </a:lnTo>
                  <a:lnTo>
                    <a:pt x="672" y="12"/>
                  </a:lnTo>
                  <a:lnTo>
                    <a:pt x="661" y="12"/>
                  </a:lnTo>
                  <a:lnTo>
                    <a:pt x="654" y="11"/>
                  </a:lnTo>
                  <a:lnTo>
                    <a:pt x="648" y="10"/>
                  </a:lnTo>
                  <a:lnTo>
                    <a:pt x="641" y="10"/>
                  </a:lnTo>
                  <a:lnTo>
                    <a:pt x="634" y="10"/>
                  </a:lnTo>
                  <a:lnTo>
                    <a:pt x="628" y="8"/>
                  </a:lnTo>
                  <a:lnTo>
                    <a:pt x="619" y="8"/>
                  </a:lnTo>
                  <a:lnTo>
                    <a:pt x="613" y="7"/>
                  </a:lnTo>
                  <a:lnTo>
                    <a:pt x="606" y="7"/>
                  </a:lnTo>
                  <a:lnTo>
                    <a:pt x="598" y="6"/>
                  </a:lnTo>
                  <a:lnTo>
                    <a:pt x="591" y="6"/>
                  </a:lnTo>
                  <a:lnTo>
                    <a:pt x="583" y="4"/>
                  </a:lnTo>
                  <a:lnTo>
                    <a:pt x="575" y="4"/>
                  </a:lnTo>
                  <a:lnTo>
                    <a:pt x="567" y="4"/>
                  </a:lnTo>
                  <a:lnTo>
                    <a:pt x="560" y="4"/>
                  </a:lnTo>
                  <a:lnTo>
                    <a:pt x="552" y="4"/>
                  </a:lnTo>
                  <a:lnTo>
                    <a:pt x="544" y="4"/>
                  </a:lnTo>
                  <a:lnTo>
                    <a:pt x="535" y="3"/>
                  </a:lnTo>
                  <a:lnTo>
                    <a:pt x="527" y="3"/>
                  </a:lnTo>
                  <a:lnTo>
                    <a:pt x="517" y="2"/>
                  </a:lnTo>
                  <a:lnTo>
                    <a:pt x="509" y="2"/>
                  </a:lnTo>
                  <a:lnTo>
                    <a:pt x="500" y="0"/>
                  </a:lnTo>
                  <a:lnTo>
                    <a:pt x="490" y="0"/>
                  </a:lnTo>
                  <a:lnTo>
                    <a:pt x="481" y="0"/>
                  </a:lnTo>
                  <a:lnTo>
                    <a:pt x="473" y="0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43" y="0"/>
                  </a:lnTo>
                  <a:lnTo>
                    <a:pt x="434" y="0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04" y="0"/>
                  </a:lnTo>
                  <a:lnTo>
                    <a:pt x="395" y="2"/>
                  </a:lnTo>
                  <a:lnTo>
                    <a:pt x="395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" name="Freeform 200"/>
            <p:cNvSpPr>
              <a:spLocks/>
            </p:cNvSpPr>
            <p:nvPr/>
          </p:nvSpPr>
          <p:spPr bwMode="auto">
            <a:xfrm>
              <a:off x="7173924" y="1465242"/>
              <a:ext cx="592137" cy="22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3"/>
                </a:cxn>
                <a:cxn ang="0">
                  <a:pos x="746" y="28"/>
                </a:cxn>
                <a:cxn ang="0">
                  <a:pos x="746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46" h="28">
                  <a:moveTo>
                    <a:pt x="0" y="0"/>
                  </a:moveTo>
                  <a:lnTo>
                    <a:pt x="0" y="23"/>
                  </a:lnTo>
                  <a:lnTo>
                    <a:pt x="746" y="28"/>
                  </a:lnTo>
                  <a:lnTo>
                    <a:pt x="74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" name="Freeform 201"/>
            <p:cNvSpPr>
              <a:spLocks/>
            </p:cNvSpPr>
            <p:nvPr/>
          </p:nvSpPr>
          <p:spPr bwMode="auto">
            <a:xfrm>
              <a:off x="6929449" y="2316142"/>
              <a:ext cx="138112" cy="131763"/>
            </a:xfrm>
            <a:custGeom>
              <a:avLst/>
              <a:gdLst/>
              <a:ahLst/>
              <a:cxnLst>
                <a:cxn ang="0">
                  <a:pos x="31" y="20"/>
                </a:cxn>
                <a:cxn ang="0">
                  <a:pos x="19" y="30"/>
                </a:cxn>
                <a:cxn ang="0">
                  <a:pos x="9" y="40"/>
                </a:cxn>
                <a:cxn ang="0">
                  <a:pos x="5" y="51"/>
                </a:cxn>
                <a:cxn ang="0">
                  <a:pos x="1" y="65"/>
                </a:cxn>
                <a:cxn ang="0">
                  <a:pos x="0" y="77"/>
                </a:cxn>
                <a:cxn ang="0">
                  <a:pos x="1" y="89"/>
                </a:cxn>
                <a:cxn ang="0">
                  <a:pos x="5" y="101"/>
                </a:cxn>
                <a:cxn ang="0">
                  <a:pos x="11" y="113"/>
                </a:cxn>
                <a:cxn ang="0">
                  <a:pos x="17" y="123"/>
                </a:cxn>
                <a:cxn ang="0">
                  <a:pos x="23" y="133"/>
                </a:cxn>
                <a:cxn ang="0">
                  <a:pos x="32" y="143"/>
                </a:cxn>
                <a:cxn ang="0">
                  <a:pos x="46" y="153"/>
                </a:cxn>
                <a:cxn ang="0">
                  <a:pos x="66" y="163"/>
                </a:cxn>
                <a:cxn ang="0">
                  <a:pos x="83" y="166"/>
                </a:cxn>
                <a:cxn ang="0">
                  <a:pos x="96" y="164"/>
                </a:cxn>
                <a:cxn ang="0">
                  <a:pos x="108" y="162"/>
                </a:cxn>
                <a:cxn ang="0">
                  <a:pos x="120" y="159"/>
                </a:cxn>
                <a:cxn ang="0">
                  <a:pos x="133" y="152"/>
                </a:cxn>
                <a:cxn ang="0">
                  <a:pos x="151" y="140"/>
                </a:cxn>
                <a:cxn ang="0">
                  <a:pos x="163" y="127"/>
                </a:cxn>
                <a:cxn ang="0">
                  <a:pos x="171" y="109"/>
                </a:cxn>
                <a:cxn ang="0">
                  <a:pos x="174" y="92"/>
                </a:cxn>
                <a:cxn ang="0">
                  <a:pos x="174" y="73"/>
                </a:cxn>
                <a:cxn ang="0">
                  <a:pos x="171" y="55"/>
                </a:cxn>
                <a:cxn ang="0">
                  <a:pos x="166" y="42"/>
                </a:cxn>
                <a:cxn ang="0">
                  <a:pos x="156" y="28"/>
                </a:cxn>
                <a:cxn ang="0">
                  <a:pos x="143" y="18"/>
                </a:cxn>
                <a:cxn ang="0">
                  <a:pos x="132" y="11"/>
                </a:cxn>
                <a:cxn ang="0">
                  <a:pos x="120" y="7"/>
                </a:cxn>
                <a:cxn ang="0">
                  <a:pos x="109" y="4"/>
                </a:cxn>
                <a:cxn ang="0">
                  <a:pos x="98" y="1"/>
                </a:cxn>
                <a:cxn ang="0">
                  <a:pos x="85" y="0"/>
                </a:cxn>
                <a:cxn ang="0">
                  <a:pos x="67" y="3"/>
                </a:cxn>
                <a:cxn ang="0">
                  <a:pos x="50" y="9"/>
                </a:cxn>
                <a:cxn ang="0">
                  <a:pos x="40" y="15"/>
                </a:cxn>
                <a:cxn ang="0">
                  <a:pos x="39" y="16"/>
                </a:cxn>
              </a:cxnLst>
              <a:rect l="0" t="0" r="r" b="b"/>
              <a:pathLst>
                <a:path w="175" h="167">
                  <a:moveTo>
                    <a:pt x="39" y="16"/>
                  </a:moveTo>
                  <a:lnTo>
                    <a:pt x="31" y="20"/>
                  </a:lnTo>
                  <a:lnTo>
                    <a:pt x="26" y="24"/>
                  </a:lnTo>
                  <a:lnTo>
                    <a:pt x="19" y="30"/>
                  </a:lnTo>
                  <a:lnTo>
                    <a:pt x="15" y="35"/>
                  </a:lnTo>
                  <a:lnTo>
                    <a:pt x="9" y="40"/>
                  </a:lnTo>
                  <a:lnTo>
                    <a:pt x="8" y="46"/>
                  </a:lnTo>
                  <a:lnTo>
                    <a:pt x="5" y="51"/>
                  </a:lnTo>
                  <a:lnTo>
                    <a:pt x="4" y="58"/>
                  </a:lnTo>
                  <a:lnTo>
                    <a:pt x="1" y="65"/>
                  </a:lnTo>
                  <a:lnTo>
                    <a:pt x="0" y="70"/>
                  </a:lnTo>
                  <a:lnTo>
                    <a:pt x="0" y="77"/>
                  </a:lnTo>
                  <a:lnTo>
                    <a:pt x="1" y="82"/>
                  </a:lnTo>
                  <a:lnTo>
                    <a:pt x="1" y="89"/>
                  </a:lnTo>
                  <a:lnTo>
                    <a:pt x="4" y="96"/>
                  </a:lnTo>
                  <a:lnTo>
                    <a:pt x="5" y="101"/>
                  </a:lnTo>
                  <a:lnTo>
                    <a:pt x="9" y="108"/>
                  </a:lnTo>
                  <a:lnTo>
                    <a:pt x="11" y="113"/>
                  </a:lnTo>
                  <a:lnTo>
                    <a:pt x="13" y="118"/>
                  </a:lnTo>
                  <a:lnTo>
                    <a:pt x="17" y="123"/>
                  </a:lnTo>
                  <a:lnTo>
                    <a:pt x="20" y="129"/>
                  </a:lnTo>
                  <a:lnTo>
                    <a:pt x="23" y="133"/>
                  </a:lnTo>
                  <a:lnTo>
                    <a:pt x="27" y="139"/>
                  </a:lnTo>
                  <a:lnTo>
                    <a:pt x="32" y="143"/>
                  </a:lnTo>
                  <a:lnTo>
                    <a:pt x="36" y="148"/>
                  </a:lnTo>
                  <a:lnTo>
                    <a:pt x="46" y="153"/>
                  </a:lnTo>
                  <a:lnTo>
                    <a:pt x="56" y="160"/>
                  </a:lnTo>
                  <a:lnTo>
                    <a:pt x="66" y="163"/>
                  </a:lnTo>
                  <a:lnTo>
                    <a:pt x="77" y="167"/>
                  </a:lnTo>
                  <a:lnTo>
                    <a:pt x="83" y="166"/>
                  </a:lnTo>
                  <a:lnTo>
                    <a:pt x="90" y="166"/>
                  </a:lnTo>
                  <a:lnTo>
                    <a:pt x="96" y="164"/>
                  </a:lnTo>
                  <a:lnTo>
                    <a:pt x="102" y="163"/>
                  </a:lnTo>
                  <a:lnTo>
                    <a:pt x="108" y="162"/>
                  </a:lnTo>
                  <a:lnTo>
                    <a:pt x="114" y="160"/>
                  </a:lnTo>
                  <a:lnTo>
                    <a:pt x="120" y="159"/>
                  </a:lnTo>
                  <a:lnTo>
                    <a:pt x="125" y="159"/>
                  </a:lnTo>
                  <a:lnTo>
                    <a:pt x="133" y="152"/>
                  </a:lnTo>
                  <a:lnTo>
                    <a:pt x="143" y="147"/>
                  </a:lnTo>
                  <a:lnTo>
                    <a:pt x="151" y="140"/>
                  </a:lnTo>
                  <a:lnTo>
                    <a:pt x="159" y="135"/>
                  </a:lnTo>
                  <a:lnTo>
                    <a:pt x="163" y="127"/>
                  </a:lnTo>
                  <a:lnTo>
                    <a:pt x="168" y="118"/>
                  </a:lnTo>
                  <a:lnTo>
                    <a:pt x="171" y="109"/>
                  </a:lnTo>
                  <a:lnTo>
                    <a:pt x="174" y="101"/>
                  </a:lnTo>
                  <a:lnTo>
                    <a:pt x="174" y="92"/>
                  </a:lnTo>
                  <a:lnTo>
                    <a:pt x="175" y="82"/>
                  </a:lnTo>
                  <a:lnTo>
                    <a:pt x="174" y="73"/>
                  </a:lnTo>
                  <a:lnTo>
                    <a:pt x="174" y="63"/>
                  </a:lnTo>
                  <a:lnTo>
                    <a:pt x="171" y="55"/>
                  </a:lnTo>
                  <a:lnTo>
                    <a:pt x="170" y="48"/>
                  </a:lnTo>
                  <a:lnTo>
                    <a:pt x="166" y="42"/>
                  </a:lnTo>
                  <a:lnTo>
                    <a:pt x="164" y="38"/>
                  </a:lnTo>
                  <a:lnTo>
                    <a:pt x="156" y="28"/>
                  </a:lnTo>
                  <a:lnTo>
                    <a:pt x="147" y="20"/>
                  </a:lnTo>
                  <a:lnTo>
                    <a:pt x="143" y="18"/>
                  </a:lnTo>
                  <a:lnTo>
                    <a:pt x="137" y="15"/>
                  </a:lnTo>
                  <a:lnTo>
                    <a:pt x="132" y="11"/>
                  </a:lnTo>
                  <a:lnTo>
                    <a:pt x="126" y="11"/>
                  </a:lnTo>
                  <a:lnTo>
                    <a:pt x="120" y="7"/>
                  </a:lnTo>
                  <a:lnTo>
                    <a:pt x="116" y="7"/>
                  </a:lnTo>
                  <a:lnTo>
                    <a:pt x="109" y="4"/>
                  </a:lnTo>
                  <a:lnTo>
                    <a:pt x="104" y="3"/>
                  </a:lnTo>
                  <a:lnTo>
                    <a:pt x="98" y="1"/>
                  </a:lnTo>
                  <a:lnTo>
                    <a:pt x="91" y="0"/>
                  </a:lnTo>
                  <a:lnTo>
                    <a:pt x="85" y="0"/>
                  </a:lnTo>
                  <a:lnTo>
                    <a:pt x="79" y="1"/>
                  </a:lnTo>
                  <a:lnTo>
                    <a:pt x="67" y="3"/>
                  </a:lnTo>
                  <a:lnTo>
                    <a:pt x="58" y="7"/>
                  </a:lnTo>
                  <a:lnTo>
                    <a:pt x="50" y="9"/>
                  </a:lnTo>
                  <a:lnTo>
                    <a:pt x="44" y="12"/>
                  </a:lnTo>
                  <a:lnTo>
                    <a:pt x="40" y="15"/>
                  </a:lnTo>
                  <a:lnTo>
                    <a:pt x="39" y="16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rgbClr val="DBDB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" name="Freeform 202"/>
            <p:cNvSpPr>
              <a:spLocks/>
            </p:cNvSpPr>
            <p:nvPr/>
          </p:nvSpPr>
          <p:spPr bwMode="auto">
            <a:xfrm>
              <a:off x="7775586" y="2332017"/>
              <a:ext cx="134937" cy="123825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27" y="16"/>
                </a:cxn>
                <a:cxn ang="0">
                  <a:pos x="18" y="23"/>
                </a:cxn>
                <a:cxn ang="0">
                  <a:pos x="11" y="34"/>
                </a:cxn>
                <a:cxn ang="0">
                  <a:pos x="5" y="45"/>
                </a:cxn>
                <a:cxn ang="0">
                  <a:pos x="1" y="55"/>
                </a:cxn>
                <a:cxn ang="0">
                  <a:pos x="0" y="68"/>
                </a:cxn>
                <a:cxn ang="0">
                  <a:pos x="0" y="80"/>
                </a:cxn>
                <a:cxn ang="0">
                  <a:pos x="1" y="92"/>
                </a:cxn>
                <a:cxn ang="0">
                  <a:pos x="4" y="103"/>
                </a:cxn>
                <a:cxn ang="0">
                  <a:pos x="10" y="115"/>
                </a:cxn>
                <a:cxn ang="0">
                  <a:pos x="16" y="124"/>
                </a:cxn>
                <a:cxn ang="0">
                  <a:pos x="24" y="133"/>
                </a:cxn>
                <a:cxn ang="0">
                  <a:pos x="35" y="143"/>
                </a:cxn>
                <a:cxn ang="0">
                  <a:pos x="47" y="148"/>
                </a:cxn>
                <a:cxn ang="0">
                  <a:pos x="61" y="154"/>
                </a:cxn>
                <a:cxn ang="0">
                  <a:pos x="78" y="156"/>
                </a:cxn>
                <a:cxn ang="0">
                  <a:pos x="96" y="156"/>
                </a:cxn>
                <a:cxn ang="0">
                  <a:pos x="115" y="151"/>
                </a:cxn>
                <a:cxn ang="0">
                  <a:pos x="131" y="143"/>
                </a:cxn>
                <a:cxn ang="0">
                  <a:pos x="145" y="133"/>
                </a:cxn>
                <a:cxn ang="0">
                  <a:pos x="158" y="120"/>
                </a:cxn>
                <a:cxn ang="0">
                  <a:pos x="166" y="103"/>
                </a:cxn>
                <a:cxn ang="0">
                  <a:pos x="170" y="85"/>
                </a:cxn>
                <a:cxn ang="0">
                  <a:pos x="167" y="65"/>
                </a:cxn>
                <a:cxn ang="0">
                  <a:pos x="163" y="49"/>
                </a:cxn>
                <a:cxn ang="0">
                  <a:pos x="156" y="35"/>
                </a:cxn>
                <a:cxn ang="0">
                  <a:pos x="150" y="24"/>
                </a:cxn>
                <a:cxn ang="0">
                  <a:pos x="137" y="14"/>
                </a:cxn>
                <a:cxn ang="0">
                  <a:pos x="123" y="7"/>
                </a:cxn>
                <a:cxn ang="0">
                  <a:pos x="110" y="4"/>
                </a:cxn>
                <a:cxn ang="0">
                  <a:pos x="100" y="0"/>
                </a:cxn>
                <a:cxn ang="0">
                  <a:pos x="86" y="0"/>
                </a:cxn>
                <a:cxn ang="0">
                  <a:pos x="70" y="0"/>
                </a:cxn>
                <a:cxn ang="0">
                  <a:pos x="54" y="3"/>
                </a:cxn>
                <a:cxn ang="0">
                  <a:pos x="45" y="6"/>
                </a:cxn>
                <a:cxn ang="0">
                  <a:pos x="45" y="7"/>
                </a:cxn>
              </a:cxnLst>
              <a:rect l="0" t="0" r="r" b="b"/>
              <a:pathLst>
                <a:path w="170" h="156">
                  <a:moveTo>
                    <a:pt x="45" y="7"/>
                  </a:moveTo>
                  <a:lnTo>
                    <a:pt x="38" y="10"/>
                  </a:lnTo>
                  <a:lnTo>
                    <a:pt x="32" y="12"/>
                  </a:lnTo>
                  <a:lnTo>
                    <a:pt x="27" y="16"/>
                  </a:lnTo>
                  <a:lnTo>
                    <a:pt x="23" y="20"/>
                  </a:lnTo>
                  <a:lnTo>
                    <a:pt x="18" y="23"/>
                  </a:lnTo>
                  <a:lnTo>
                    <a:pt x="14" y="28"/>
                  </a:lnTo>
                  <a:lnTo>
                    <a:pt x="11" y="34"/>
                  </a:lnTo>
                  <a:lnTo>
                    <a:pt x="8" y="41"/>
                  </a:lnTo>
                  <a:lnTo>
                    <a:pt x="5" y="45"/>
                  </a:lnTo>
                  <a:lnTo>
                    <a:pt x="3" y="49"/>
                  </a:lnTo>
                  <a:lnTo>
                    <a:pt x="1" y="55"/>
                  </a:lnTo>
                  <a:lnTo>
                    <a:pt x="1" y="62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80"/>
                  </a:lnTo>
                  <a:lnTo>
                    <a:pt x="1" y="86"/>
                  </a:lnTo>
                  <a:lnTo>
                    <a:pt x="1" y="92"/>
                  </a:lnTo>
                  <a:lnTo>
                    <a:pt x="3" y="98"/>
                  </a:lnTo>
                  <a:lnTo>
                    <a:pt x="4" y="103"/>
                  </a:lnTo>
                  <a:lnTo>
                    <a:pt x="7" y="109"/>
                  </a:lnTo>
                  <a:lnTo>
                    <a:pt x="10" y="115"/>
                  </a:lnTo>
                  <a:lnTo>
                    <a:pt x="12" y="120"/>
                  </a:lnTo>
                  <a:lnTo>
                    <a:pt x="16" y="124"/>
                  </a:lnTo>
                  <a:lnTo>
                    <a:pt x="20" y="129"/>
                  </a:lnTo>
                  <a:lnTo>
                    <a:pt x="24" y="133"/>
                  </a:lnTo>
                  <a:lnTo>
                    <a:pt x="30" y="139"/>
                  </a:lnTo>
                  <a:lnTo>
                    <a:pt x="35" y="143"/>
                  </a:lnTo>
                  <a:lnTo>
                    <a:pt x="42" y="147"/>
                  </a:lnTo>
                  <a:lnTo>
                    <a:pt x="47" y="148"/>
                  </a:lnTo>
                  <a:lnTo>
                    <a:pt x="54" y="151"/>
                  </a:lnTo>
                  <a:lnTo>
                    <a:pt x="61" y="154"/>
                  </a:lnTo>
                  <a:lnTo>
                    <a:pt x="70" y="156"/>
                  </a:lnTo>
                  <a:lnTo>
                    <a:pt x="78" y="156"/>
                  </a:lnTo>
                  <a:lnTo>
                    <a:pt x="88" y="156"/>
                  </a:lnTo>
                  <a:lnTo>
                    <a:pt x="96" y="156"/>
                  </a:lnTo>
                  <a:lnTo>
                    <a:pt x="105" y="155"/>
                  </a:lnTo>
                  <a:lnTo>
                    <a:pt x="115" y="151"/>
                  </a:lnTo>
                  <a:lnTo>
                    <a:pt x="123" y="148"/>
                  </a:lnTo>
                  <a:lnTo>
                    <a:pt x="131" y="143"/>
                  </a:lnTo>
                  <a:lnTo>
                    <a:pt x="140" y="139"/>
                  </a:lnTo>
                  <a:lnTo>
                    <a:pt x="145" y="133"/>
                  </a:lnTo>
                  <a:lnTo>
                    <a:pt x="154" y="127"/>
                  </a:lnTo>
                  <a:lnTo>
                    <a:pt x="158" y="120"/>
                  </a:lnTo>
                  <a:lnTo>
                    <a:pt x="163" y="112"/>
                  </a:lnTo>
                  <a:lnTo>
                    <a:pt x="166" y="103"/>
                  </a:lnTo>
                  <a:lnTo>
                    <a:pt x="168" y="94"/>
                  </a:lnTo>
                  <a:lnTo>
                    <a:pt x="170" y="85"/>
                  </a:lnTo>
                  <a:lnTo>
                    <a:pt x="170" y="76"/>
                  </a:lnTo>
                  <a:lnTo>
                    <a:pt x="167" y="65"/>
                  </a:lnTo>
                  <a:lnTo>
                    <a:pt x="166" y="57"/>
                  </a:lnTo>
                  <a:lnTo>
                    <a:pt x="163" y="49"/>
                  </a:lnTo>
                  <a:lnTo>
                    <a:pt x="160" y="42"/>
                  </a:lnTo>
                  <a:lnTo>
                    <a:pt x="156" y="35"/>
                  </a:lnTo>
                  <a:lnTo>
                    <a:pt x="154" y="30"/>
                  </a:lnTo>
                  <a:lnTo>
                    <a:pt x="150" y="24"/>
                  </a:lnTo>
                  <a:lnTo>
                    <a:pt x="147" y="22"/>
                  </a:lnTo>
                  <a:lnTo>
                    <a:pt x="137" y="14"/>
                  </a:lnTo>
                  <a:lnTo>
                    <a:pt x="128" y="10"/>
                  </a:lnTo>
                  <a:lnTo>
                    <a:pt x="123" y="7"/>
                  </a:lnTo>
                  <a:lnTo>
                    <a:pt x="117" y="6"/>
                  </a:lnTo>
                  <a:lnTo>
                    <a:pt x="110" y="4"/>
                  </a:lnTo>
                  <a:lnTo>
                    <a:pt x="105" y="3"/>
                  </a:lnTo>
                  <a:lnTo>
                    <a:pt x="100" y="0"/>
                  </a:lnTo>
                  <a:lnTo>
                    <a:pt x="93" y="0"/>
                  </a:lnTo>
                  <a:lnTo>
                    <a:pt x="86" y="0"/>
                  </a:lnTo>
                  <a:lnTo>
                    <a:pt x="82" y="0"/>
                  </a:lnTo>
                  <a:lnTo>
                    <a:pt x="70" y="0"/>
                  </a:lnTo>
                  <a:lnTo>
                    <a:pt x="62" y="2"/>
                  </a:lnTo>
                  <a:lnTo>
                    <a:pt x="54" y="3"/>
                  </a:lnTo>
                  <a:lnTo>
                    <a:pt x="49" y="4"/>
                  </a:lnTo>
                  <a:lnTo>
                    <a:pt x="45" y="6"/>
                  </a:lnTo>
                  <a:lnTo>
                    <a:pt x="45" y="7"/>
                  </a:lnTo>
                  <a:lnTo>
                    <a:pt x="45" y="7"/>
                  </a:lnTo>
                  <a:close/>
                </a:path>
              </a:pathLst>
            </a:custGeom>
            <a:solidFill>
              <a:srgbClr val="DBDB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" name="Freeform 203"/>
            <p:cNvSpPr>
              <a:spLocks/>
            </p:cNvSpPr>
            <p:nvPr/>
          </p:nvSpPr>
          <p:spPr bwMode="auto">
            <a:xfrm>
              <a:off x="6878649" y="2235180"/>
              <a:ext cx="42862" cy="4286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27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3" y="39"/>
                </a:cxn>
                <a:cxn ang="0">
                  <a:pos x="8" y="48"/>
                </a:cxn>
                <a:cxn ang="0">
                  <a:pos x="18" y="55"/>
                </a:cxn>
                <a:cxn ang="0">
                  <a:pos x="29" y="55"/>
                </a:cxn>
                <a:cxn ang="0">
                  <a:pos x="39" y="55"/>
                </a:cxn>
                <a:cxn ang="0">
                  <a:pos x="47" y="48"/>
                </a:cxn>
                <a:cxn ang="0">
                  <a:pos x="53" y="39"/>
                </a:cxn>
                <a:cxn ang="0">
                  <a:pos x="54" y="33"/>
                </a:cxn>
                <a:cxn ang="0">
                  <a:pos x="54" y="28"/>
                </a:cxn>
                <a:cxn ang="0">
                  <a:pos x="53" y="21"/>
                </a:cxn>
                <a:cxn ang="0">
                  <a:pos x="53" y="17"/>
                </a:cxn>
                <a:cxn ang="0">
                  <a:pos x="47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4" h="55">
                  <a:moveTo>
                    <a:pt x="39" y="2"/>
                  </a:moveTo>
                  <a:lnTo>
                    <a:pt x="27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3" y="39"/>
                  </a:lnTo>
                  <a:lnTo>
                    <a:pt x="8" y="48"/>
                  </a:lnTo>
                  <a:lnTo>
                    <a:pt x="18" y="55"/>
                  </a:lnTo>
                  <a:lnTo>
                    <a:pt x="29" y="55"/>
                  </a:lnTo>
                  <a:lnTo>
                    <a:pt x="39" y="55"/>
                  </a:lnTo>
                  <a:lnTo>
                    <a:pt x="47" y="48"/>
                  </a:lnTo>
                  <a:lnTo>
                    <a:pt x="53" y="39"/>
                  </a:lnTo>
                  <a:lnTo>
                    <a:pt x="54" y="33"/>
                  </a:lnTo>
                  <a:lnTo>
                    <a:pt x="54" y="28"/>
                  </a:lnTo>
                  <a:lnTo>
                    <a:pt x="53" y="21"/>
                  </a:lnTo>
                  <a:lnTo>
                    <a:pt x="53" y="17"/>
                  </a:lnTo>
                  <a:lnTo>
                    <a:pt x="47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" name="Freeform 204"/>
            <p:cNvSpPr>
              <a:spLocks/>
            </p:cNvSpPr>
            <p:nvPr/>
          </p:nvSpPr>
          <p:spPr bwMode="auto">
            <a:xfrm>
              <a:off x="6953261" y="2200255"/>
              <a:ext cx="42862" cy="42863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27" y="0"/>
                </a:cxn>
                <a:cxn ang="0">
                  <a:pos x="17" y="3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39"/>
                </a:cxn>
                <a:cxn ang="0">
                  <a:pos x="8" y="49"/>
                </a:cxn>
                <a:cxn ang="0">
                  <a:pos x="19" y="56"/>
                </a:cxn>
                <a:cxn ang="0">
                  <a:pos x="27" y="56"/>
                </a:cxn>
                <a:cxn ang="0">
                  <a:pos x="38" y="56"/>
                </a:cxn>
                <a:cxn ang="0">
                  <a:pos x="46" y="49"/>
                </a:cxn>
                <a:cxn ang="0">
                  <a:pos x="52" y="39"/>
                </a:cxn>
                <a:cxn ang="0">
                  <a:pos x="54" y="34"/>
                </a:cxn>
                <a:cxn ang="0">
                  <a:pos x="54" y="29"/>
                </a:cxn>
                <a:cxn ang="0">
                  <a:pos x="54" y="22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54" h="56">
                  <a:moveTo>
                    <a:pt x="38" y="3"/>
                  </a:moveTo>
                  <a:lnTo>
                    <a:pt x="27" y="0"/>
                  </a:lnTo>
                  <a:lnTo>
                    <a:pt x="17" y="3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39"/>
                  </a:lnTo>
                  <a:lnTo>
                    <a:pt x="8" y="49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8" y="56"/>
                  </a:lnTo>
                  <a:lnTo>
                    <a:pt x="46" y="49"/>
                  </a:lnTo>
                  <a:lnTo>
                    <a:pt x="52" y="39"/>
                  </a:lnTo>
                  <a:lnTo>
                    <a:pt x="54" y="34"/>
                  </a:lnTo>
                  <a:lnTo>
                    <a:pt x="54" y="29"/>
                  </a:lnTo>
                  <a:lnTo>
                    <a:pt x="54" y="22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Freeform 205"/>
            <p:cNvSpPr>
              <a:spLocks/>
            </p:cNvSpPr>
            <p:nvPr/>
          </p:nvSpPr>
          <p:spPr bwMode="auto">
            <a:xfrm>
              <a:off x="7048511" y="2208192"/>
              <a:ext cx="42862" cy="46038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4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30"/>
                </a:cxn>
                <a:cxn ang="0">
                  <a:pos x="1" y="40"/>
                </a:cxn>
                <a:cxn ang="0">
                  <a:pos x="8" y="49"/>
                </a:cxn>
                <a:cxn ang="0">
                  <a:pos x="17" y="57"/>
                </a:cxn>
                <a:cxn ang="0">
                  <a:pos x="27" y="58"/>
                </a:cxn>
                <a:cxn ang="0">
                  <a:pos x="37" y="55"/>
                </a:cxn>
                <a:cxn ang="0">
                  <a:pos x="45" y="49"/>
                </a:cxn>
                <a:cxn ang="0">
                  <a:pos x="52" y="40"/>
                </a:cxn>
                <a:cxn ang="0">
                  <a:pos x="54" y="28"/>
                </a:cxn>
                <a:cxn ang="0">
                  <a:pos x="52" y="18"/>
                </a:cxn>
                <a:cxn ang="0">
                  <a:pos x="45" y="10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54" h="58">
                  <a:moveTo>
                    <a:pt x="37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4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30"/>
                  </a:lnTo>
                  <a:lnTo>
                    <a:pt x="1" y="40"/>
                  </a:lnTo>
                  <a:lnTo>
                    <a:pt x="8" y="49"/>
                  </a:lnTo>
                  <a:lnTo>
                    <a:pt x="17" y="57"/>
                  </a:lnTo>
                  <a:lnTo>
                    <a:pt x="27" y="58"/>
                  </a:lnTo>
                  <a:lnTo>
                    <a:pt x="37" y="55"/>
                  </a:lnTo>
                  <a:lnTo>
                    <a:pt x="45" y="49"/>
                  </a:lnTo>
                  <a:lnTo>
                    <a:pt x="52" y="40"/>
                  </a:lnTo>
                  <a:lnTo>
                    <a:pt x="54" y="28"/>
                  </a:lnTo>
                  <a:lnTo>
                    <a:pt x="52" y="18"/>
                  </a:lnTo>
                  <a:lnTo>
                    <a:pt x="45" y="10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Freeform 206"/>
            <p:cNvSpPr>
              <a:spLocks/>
            </p:cNvSpPr>
            <p:nvPr/>
          </p:nvSpPr>
          <p:spPr bwMode="auto">
            <a:xfrm>
              <a:off x="7119949" y="2262167"/>
              <a:ext cx="42862" cy="46038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8" y="49"/>
                </a:cxn>
                <a:cxn ang="0">
                  <a:pos x="17" y="57"/>
                </a:cxn>
                <a:cxn ang="0">
                  <a:pos x="27" y="58"/>
                </a:cxn>
                <a:cxn ang="0">
                  <a:pos x="39" y="56"/>
                </a:cxn>
                <a:cxn ang="0">
                  <a:pos x="47" y="49"/>
                </a:cxn>
                <a:cxn ang="0">
                  <a:pos x="52" y="39"/>
                </a:cxn>
                <a:cxn ang="0">
                  <a:pos x="52" y="34"/>
                </a:cxn>
                <a:cxn ang="0">
                  <a:pos x="54" y="29"/>
                </a:cxn>
                <a:cxn ang="0">
                  <a:pos x="52" y="22"/>
                </a:cxn>
                <a:cxn ang="0">
                  <a:pos x="52" y="18"/>
                </a:cxn>
                <a:cxn ang="0">
                  <a:pos x="47" y="8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54" h="58">
                  <a:moveTo>
                    <a:pt x="39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8" y="49"/>
                  </a:lnTo>
                  <a:lnTo>
                    <a:pt x="17" y="57"/>
                  </a:lnTo>
                  <a:lnTo>
                    <a:pt x="27" y="58"/>
                  </a:lnTo>
                  <a:lnTo>
                    <a:pt x="39" y="56"/>
                  </a:lnTo>
                  <a:lnTo>
                    <a:pt x="47" y="49"/>
                  </a:lnTo>
                  <a:lnTo>
                    <a:pt x="52" y="39"/>
                  </a:lnTo>
                  <a:lnTo>
                    <a:pt x="52" y="34"/>
                  </a:lnTo>
                  <a:lnTo>
                    <a:pt x="54" y="29"/>
                  </a:lnTo>
                  <a:lnTo>
                    <a:pt x="52" y="22"/>
                  </a:lnTo>
                  <a:lnTo>
                    <a:pt x="52" y="18"/>
                  </a:lnTo>
                  <a:lnTo>
                    <a:pt x="47" y="8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Freeform 207"/>
            <p:cNvSpPr>
              <a:spLocks/>
            </p:cNvSpPr>
            <p:nvPr/>
          </p:nvSpPr>
          <p:spPr bwMode="auto">
            <a:xfrm>
              <a:off x="7150111" y="2347892"/>
              <a:ext cx="42862" cy="44450"/>
            </a:xfrm>
            <a:custGeom>
              <a:avLst/>
              <a:gdLst/>
              <a:ahLst/>
              <a:cxnLst>
                <a:cxn ang="0">
                  <a:pos x="37" y="3"/>
                </a:cxn>
                <a:cxn ang="0">
                  <a:pos x="27" y="0"/>
                </a:cxn>
                <a:cxn ang="0">
                  <a:pos x="17" y="3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29"/>
                </a:cxn>
                <a:cxn ang="0">
                  <a:pos x="2" y="41"/>
                </a:cxn>
                <a:cxn ang="0">
                  <a:pos x="5" y="45"/>
                </a:cxn>
                <a:cxn ang="0">
                  <a:pos x="8" y="49"/>
                </a:cxn>
                <a:cxn ang="0">
                  <a:pos x="12" y="52"/>
                </a:cxn>
                <a:cxn ang="0">
                  <a:pos x="18" y="56"/>
                </a:cxn>
                <a:cxn ang="0">
                  <a:pos x="28" y="57"/>
                </a:cxn>
                <a:cxn ang="0">
                  <a:pos x="37" y="56"/>
                </a:cxn>
                <a:cxn ang="0">
                  <a:pos x="45" y="49"/>
                </a:cxn>
                <a:cxn ang="0">
                  <a:pos x="53" y="39"/>
                </a:cxn>
                <a:cxn ang="0">
                  <a:pos x="53" y="34"/>
                </a:cxn>
                <a:cxn ang="0">
                  <a:pos x="53" y="29"/>
                </a:cxn>
                <a:cxn ang="0">
                  <a:pos x="53" y="22"/>
                </a:cxn>
                <a:cxn ang="0">
                  <a:pos x="52" y="18"/>
                </a:cxn>
                <a:cxn ang="0">
                  <a:pos x="45" y="8"/>
                </a:cxn>
                <a:cxn ang="0">
                  <a:pos x="37" y="3"/>
                </a:cxn>
                <a:cxn ang="0">
                  <a:pos x="37" y="3"/>
                </a:cxn>
              </a:cxnLst>
              <a:rect l="0" t="0" r="r" b="b"/>
              <a:pathLst>
                <a:path w="53" h="57">
                  <a:moveTo>
                    <a:pt x="37" y="3"/>
                  </a:moveTo>
                  <a:lnTo>
                    <a:pt x="27" y="0"/>
                  </a:lnTo>
                  <a:lnTo>
                    <a:pt x="17" y="3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29"/>
                  </a:lnTo>
                  <a:lnTo>
                    <a:pt x="2" y="41"/>
                  </a:lnTo>
                  <a:lnTo>
                    <a:pt x="5" y="45"/>
                  </a:lnTo>
                  <a:lnTo>
                    <a:pt x="8" y="49"/>
                  </a:lnTo>
                  <a:lnTo>
                    <a:pt x="12" y="52"/>
                  </a:lnTo>
                  <a:lnTo>
                    <a:pt x="18" y="56"/>
                  </a:lnTo>
                  <a:lnTo>
                    <a:pt x="28" y="57"/>
                  </a:lnTo>
                  <a:lnTo>
                    <a:pt x="37" y="56"/>
                  </a:lnTo>
                  <a:lnTo>
                    <a:pt x="45" y="49"/>
                  </a:lnTo>
                  <a:lnTo>
                    <a:pt x="53" y="39"/>
                  </a:lnTo>
                  <a:lnTo>
                    <a:pt x="53" y="34"/>
                  </a:lnTo>
                  <a:lnTo>
                    <a:pt x="53" y="29"/>
                  </a:lnTo>
                  <a:lnTo>
                    <a:pt x="53" y="22"/>
                  </a:lnTo>
                  <a:lnTo>
                    <a:pt x="52" y="18"/>
                  </a:lnTo>
                  <a:lnTo>
                    <a:pt x="45" y="8"/>
                  </a:lnTo>
                  <a:lnTo>
                    <a:pt x="37" y="3"/>
                  </a:lnTo>
                  <a:lnTo>
                    <a:pt x="37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Freeform 208"/>
            <p:cNvSpPr>
              <a:spLocks/>
            </p:cNvSpPr>
            <p:nvPr/>
          </p:nvSpPr>
          <p:spPr bwMode="auto">
            <a:xfrm>
              <a:off x="7134236" y="2425680"/>
              <a:ext cx="44450" cy="46038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4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4" y="40"/>
                </a:cxn>
                <a:cxn ang="0">
                  <a:pos x="10" y="48"/>
                </a:cxn>
                <a:cxn ang="0">
                  <a:pos x="19" y="55"/>
                </a:cxn>
                <a:cxn ang="0">
                  <a:pos x="29" y="56"/>
                </a:cxn>
                <a:cxn ang="0">
                  <a:pos x="39" y="55"/>
                </a:cxn>
                <a:cxn ang="0">
                  <a:pos x="48" y="48"/>
                </a:cxn>
                <a:cxn ang="0">
                  <a:pos x="54" y="39"/>
                </a:cxn>
                <a:cxn ang="0">
                  <a:pos x="54" y="32"/>
                </a:cxn>
                <a:cxn ang="0">
                  <a:pos x="56" y="28"/>
                </a:cxn>
                <a:cxn ang="0">
                  <a:pos x="54" y="21"/>
                </a:cxn>
                <a:cxn ang="0">
                  <a:pos x="53" y="17"/>
                </a:cxn>
                <a:cxn ang="0">
                  <a:pos x="49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6" h="56">
                  <a:moveTo>
                    <a:pt x="39" y="2"/>
                  </a:moveTo>
                  <a:lnTo>
                    <a:pt x="34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4" y="40"/>
                  </a:lnTo>
                  <a:lnTo>
                    <a:pt x="10" y="48"/>
                  </a:lnTo>
                  <a:lnTo>
                    <a:pt x="19" y="55"/>
                  </a:lnTo>
                  <a:lnTo>
                    <a:pt x="29" y="56"/>
                  </a:lnTo>
                  <a:lnTo>
                    <a:pt x="39" y="55"/>
                  </a:lnTo>
                  <a:lnTo>
                    <a:pt x="48" y="48"/>
                  </a:lnTo>
                  <a:lnTo>
                    <a:pt x="54" y="39"/>
                  </a:lnTo>
                  <a:lnTo>
                    <a:pt x="54" y="32"/>
                  </a:lnTo>
                  <a:lnTo>
                    <a:pt x="56" y="28"/>
                  </a:lnTo>
                  <a:lnTo>
                    <a:pt x="54" y="21"/>
                  </a:lnTo>
                  <a:lnTo>
                    <a:pt x="53" y="17"/>
                  </a:lnTo>
                  <a:lnTo>
                    <a:pt x="49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Freeform 209"/>
            <p:cNvSpPr>
              <a:spLocks/>
            </p:cNvSpPr>
            <p:nvPr/>
          </p:nvSpPr>
          <p:spPr bwMode="auto">
            <a:xfrm>
              <a:off x="7085024" y="2493942"/>
              <a:ext cx="42862" cy="42863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26" y="0"/>
                </a:cxn>
                <a:cxn ang="0">
                  <a:pos x="17" y="3"/>
                </a:cxn>
                <a:cxn ang="0">
                  <a:pos x="9" y="9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2" y="39"/>
                </a:cxn>
                <a:cxn ang="0">
                  <a:pos x="9" y="49"/>
                </a:cxn>
                <a:cxn ang="0">
                  <a:pos x="17" y="56"/>
                </a:cxn>
                <a:cxn ang="0">
                  <a:pos x="26" y="56"/>
                </a:cxn>
                <a:cxn ang="0">
                  <a:pos x="38" y="56"/>
                </a:cxn>
                <a:cxn ang="0">
                  <a:pos x="46" y="49"/>
                </a:cxn>
                <a:cxn ang="0">
                  <a:pos x="53" y="39"/>
                </a:cxn>
                <a:cxn ang="0">
                  <a:pos x="53" y="33"/>
                </a:cxn>
                <a:cxn ang="0">
                  <a:pos x="54" y="29"/>
                </a:cxn>
                <a:cxn ang="0">
                  <a:pos x="53" y="22"/>
                </a:cxn>
                <a:cxn ang="0">
                  <a:pos x="53" y="18"/>
                </a:cxn>
                <a:cxn ang="0">
                  <a:pos x="46" y="9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54" h="56">
                  <a:moveTo>
                    <a:pt x="38" y="3"/>
                  </a:moveTo>
                  <a:lnTo>
                    <a:pt x="26" y="0"/>
                  </a:lnTo>
                  <a:lnTo>
                    <a:pt x="17" y="3"/>
                  </a:lnTo>
                  <a:lnTo>
                    <a:pt x="9" y="9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2" y="39"/>
                  </a:lnTo>
                  <a:lnTo>
                    <a:pt x="9" y="49"/>
                  </a:lnTo>
                  <a:lnTo>
                    <a:pt x="17" y="56"/>
                  </a:lnTo>
                  <a:lnTo>
                    <a:pt x="26" y="56"/>
                  </a:lnTo>
                  <a:lnTo>
                    <a:pt x="38" y="56"/>
                  </a:lnTo>
                  <a:lnTo>
                    <a:pt x="46" y="49"/>
                  </a:lnTo>
                  <a:lnTo>
                    <a:pt x="53" y="39"/>
                  </a:lnTo>
                  <a:lnTo>
                    <a:pt x="53" y="33"/>
                  </a:lnTo>
                  <a:lnTo>
                    <a:pt x="54" y="29"/>
                  </a:lnTo>
                  <a:lnTo>
                    <a:pt x="53" y="22"/>
                  </a:lnTo>
                  <a:lnTo>
                    <a:pt x="53" y="18"/>
                  </a:lnTo>
                  <a:lnTo>
                    <a:pt x="46" y="9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" name="Freeform 210"/>
            <p:cNvSpPr>
              <a:spLocks/>
            </p:cNvSpPr>
            <p:nvPr/>
          </p:nvSpPr>
          <p:spPr bwMode="auto">
            <a:xfrm>
              <a:off x="7004061" y="2522517"/>
              <a:ext cx="44450" cy="4286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4" y="39"/>
                </a:cxn>
                <a:cxn ang="0">
                  <a:pos x="10" y="48"/>
                </a:cxn>
                <a:cxn ang="0">
                  <a:pos x="19" y="54"/>
                </a:cxn>
                <a:cxn ang="0">
                  <a:pos x="28" y="55"/>
                </a:cxn>
                <a:cxn ang="0">
                  <a:pos x="39" y="54"/>
                </a:cxn>
                <a:cxn ang="0">
                  <a:pos x="47" y="48"/>
                </a:cxn>
                <a:cxn ang="0">
                  <a:pos x="54" y="39"/>
                </a:cxn>
                <a:cxn ang="0">
                  <a:pos x="54" y="32"/>
                </a:cxn>
                <a:cxn ang="0">
                  <a:pos x="55" y="27"/>
                </a:cxn>
                <a:cxn ang="0">
                  <a:pos x="54" y="21"/>
                </a:cxn>
                <a:cxn ang="0">
                  <a:pos x="53" y="17"/>
                </a:cxn>
                <a:cxn ang="0">
                  <a:pos x="49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5" h="55">
                  <a:moveTo>
                    <a:pt x="39" y="2"/>
                  </a:move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4" y="39"/>
                  </a:lnTo>
                  <a:lnTo>
                    <a:pt x="10" y="48"/>
                  </a:lnTo>
                  <a:lnTo>
                    <a:pt x="19" y="54"/>
                  </a:lnTo>
                  <a:lnTo>
                    <a:pt x="28" y="55"/>
                  </a:lnTo>
                  <a:lnTo>
                    <a:pt x="39" y="54"/>
                  </a:lnTo>
                  <a:lnTo>
                    <a:pt x="47" y="48"/>
                  </a:lnTo>
                  <a:lnTo>
                    <a:pt x="54" y="39"/>
                  </a:lnTo>
                  <a:lnTo>
                    <a:pt x="54" y="32"/>
                  </a:lnTo>
                  <a:lnTo>
                    <a:pt x="55" y="27"/>
                  </a:lnTo>
                  <a:lnTo>
                    <a:pt x="54" y="21"/>
                  </a:lnTo>
                  <a:lnTo>
                    <a:pt x="53" y="17"/>
                  </a:lnTo>
                  <a:lnTo>
                    <a:pt x="49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pPr lvl="1"/>
            <a:r>
              <a:rPr sz="2800" smtClean="0"/>
              <a:t>Ancrée dans l’histoire, </a:t>
            </a:r>
            <a:br>
              <a:rPr sz="2800" smtClean="0"/>
            </a:br>
            <a:r>
              <a:rPr sz="2800" smtClean="0"/>
              <a:t>c’est l'une des merveilles du monde.</a:t>
            </a:r>
            <a:endParaRPr lang="fr-FR" dirty="0" smtClean="0"/>
          </a:p>
          <a:p>
            <a:r>
              <a:rPr lang="fr-FR" dirty="0" smtClean="0"/>
              <a:t>Aqaba</a:t>
            </a:r>
            <a:endParaRPr lang="fr-FR" dirty="0"/>
          </a:p>
        </p:txBody>
      </p:sp>
      <p:sp>
        <p:nvSpPr>
          <p:cNvPr id="2054" name="AutoShape 6"/>
          <p:cNvSpPr>
            <a:spLocks noChangeAspect="1" noChangeArrowheads="1" noTextEdit="1"/>
          </p:cNvSpPr>
          <p:nvPr/>
        </p:nvSpPr>
        <p:spPr bwMode="auto">
          <a:xfrm>
            <a:off x="3649663" y="2657475"/>
            <a:ext cx="18446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97" name="Freeform 49"/>
          <p:cNvSpPr>
            <a:spLocks/>
          </p:cNvSpPr>
          <p:nvPr/>
        </p:nvSpPr>
        <p:spPr bwMode="auto">
          <a:xfrm>
            <a:off x="4595813" y="2663825"/>
            <a:ext cx="28575" cy="180975"/>
          </a:xfrm>
          <a:custGeom>
            <a:avLst/>
            <a:gdLst/>
            <a:ahLst/>
            <a:cxnLst>
              <a:cxn ang="0">
                <a:pos x="6" y="110"/>
              </a:cxn>
              <a:cxn ang="0">
                <a:pos x="8" y="96"/>
              </a:cxn>
              <a:cxn ang="0">
                <a:pos x="8" y="96"/>
              </a:cxn>
              <a:cxn ang="0">
                <a:pos x="2" y="92"/>
              </a:cxn>
              <a:cxn ang="0">
                <a:pos x="0" y="88"/>
              </a:cxn>
              <a:cxn ang="0">
                <a:pos x="2" y="82"/>
              </a:cxn>
              <a:cxn ang="0">
                <a:pos x="6" y="78"/>
              </a:cxn>
              <a:cxn ang="0">
                <a:pos x="8" y="68"/>
              </a:cxn>
              <a:cxn ang="0">
                <a:pos x="8" y="68"/>
              </a:cxn>
              <a:cxn ang="0">
                <a:pos x="4" y="64"/>
              </a:cxn>
              <a:cxn ang="0">
                <a:pos x="4" y="62"/>
              </a:cxn>
              <a:cxn ang="0">
                <a:pos x="4" y="58"/>
              </a:cxn>
              <a:cxn ang="0">
                <a:pos x="6" y="52"/>
              </a:cxn>
              <a:cxn ang="0">
                <a:pos x="8" y="0"/>
              </a:cxn>
              <a:cxn ang="0">
                <a:pos x="10" y="54"/>
              </a:cxn>
              <a:cxn ang="0">
                <a:pos x="10" y="54"/>
              </a:cxn>
              <a:cxn ang="0">
                <a:pos x="12" y="54"/>
              </a:cxn>
              <a:cxn ang="0">
                <a:pos x="14" y="58"/>
              </a:cxn>
              <a:cxn ang="0">
                <a:pos x="14" y="64"/>
              </a:cxn>
              <a:cxn ang="0">
                <a:pos x="14" y="66"/>
              </a:cxn>
              <a:cxn ang="0">
                <a:pos x="12" y="68"/>
              </a:cxn>
              <a:cxn ang="0">
                <a:pos x="12" y="78"/>
              </a:cxn>
              <a:cxn ang="0">
                <a:pos x="12" y="78"/>
              </a:cxn>
              <a:cxn ang="0">
                <a:pos x="16" y="82"/>
              </a:cxn>
              <a:cxn ang="0">
                <a:pos x="18" y="86"/>
              </a:cxn>
              <a:cxn ang="0">
                <a:pos x="16" y="92"/>
              </a:cxn>
              <a:cxn ang="0">
                <a:pos x="12" y="96"/>
              </a:cxn>
              <a:cxn ang="0">
                <a:pos x="14" y="114"/>
              </a:cxn>
              <a:cxn ang="0">
                <a:pos x="6" y="110"/>
              </a:cxn>
            </a:cxnLst>
            <a:rect l="0" t="0" r="r" b="b"/>
            <a:pathLst>
              <a:path w="18" h="114">
                <a:moveTo>
                  <a:pt x="6" y="110"/>
                </a:moveTo>
                <a:lnTo>
                  <a:pt x="8" y="96"/>
                </a:lnTo>
                <a:lnTo>
                  <a:pt x="8" y="96"/>
                </a:lnTo>
                <a:lnTo>
                  <a:pt x="2" y="92"/>
                </a:lnTo>
                <a:lnTo>
                  <a:pt x="0" y="88"/>
                </a:lnTo>
                <a:lnTo>
                  <a:pt x="2" y="82"/>
                </a:lnTo>
                <a:lnTo>
                  <a:pt x="6" y="78"/>
                </a:lnTo>
                <a:lnTo>
                  <a:pt x="8" y="68"/>
                </a:lnTo>
                <a:lnTo>
                  <a:pt x="8" y="68"/>
                </a:lnTo>
                <a:lnTo>
                  <a:pt x="4" y="64"/>
                </a:lnTo>
                <a:lnTo>
                  <a:pt x="4" y="62"/>
                </a:lnTo>
                <a:lnTo>
                  <a:pt x="4" y="58"/>
                </a:lnTo>
                <a:lnTo>
                  <a:pt x="6" y="52"/>
                </a:lnTo>
                <a:lnTo>
                  <a:pt x="8" y="0"/>
                </a:lnTo>
                <a:lnTo>
                  <a:pt x="10" y="54"/>
                </a:lnTo>
                <a:lnTo>
                  <a:pt x="10" y="54"/>
                </a:lnTo>
                <a:lnTo>
                  <a:pt x="12" y="54"/>
                </a:lnTo>
                <a:lnTo>
                  <a:pt x="14" y="58"/>
                </a:lnTo>
                <a:lnTo>
                  <a:pt x="14" y="64"/>
                </a:lnTo>
                <a:lnTo>
                  <a:pt x="14" y="66"/>
                </a:lnTo>
                <a:lnTo>
                  <a:pt x="12" y="68"/>
                </a:lnTo>
                <a:lnTo>
                  <a:pt x="12" y="78"/>
                </a:lnTo>
                <a:lnTo>
                  <a:pt x="12" y="78"/>
                </a:lnTo>
                <a:lnTo>
                  <a:pt x="16" y="82"/>
                </a:lnTo>
                <a:lnTo>
                  <a:pt x="18" y="86"/>
                </a:lnTo>
                <a:lnTo>
                  <a:pt x="16" y="92"/>
                </a:lnTo>
                <a:lnTo>
                  <a:pt x="12" y="96"/>
                </a:lnTo>
                <a:lnTo>
                  <a:pt x="14" y="114"/>
                </a:lnTo>
                <a:lnTo>
                  <a:pt x="6" y="110"/>
                </a:lnTo>
                <a:close/>
              </a:path>
            </a:pathLst>
          </a:custGeom>
          <a:solidFill>
            <a:srgbClr val="6A614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C:\Users\Monjauze\AppData\Local\Microsoft\Windows\Temporary Internet Files\Content.IE5\AYQTO4UP\MPj04328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500438"/>
            <a:ext cx="1852148" cy="28432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smtClean="0"/>
              <a:t>Jaipur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6143636" y="1071546"/>
            <a:ext cx="1831975" cy="1368425"/>
            <a:chOff x="3656013" y="2825750"/>
            <a:chExt cx="1831975" cy="1368425"/>
          </a:xfrm>
        </p:grpSpPr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3659188" y="3165475"/>
              <a:ext cx="1828800" cy="641350"/>
            </a:xfrm>
            <a:custGeom>
              <a:avLst/>
              <a:gdLst/>
              <a:ahLst/>
              <a:cxnLst>
                <a:cxn ang="0">
                  <a:pos x="1064" y="30"/>
                </a:cxn>
                <a:cxn ang="0">
                  <a:pos x="1030" y="8"/>
                </a:cxn>
                <a:cxn ang="0">
                  <a:pos x="978" y="0"/>
                </a:cxn>
                <a:cxn ang="0">
                  <a:pos x="926" y="8"/>
                </a:cxn>
                <a:cxn ang="0">
                  <a:pos x="884" y="28"/>
                </a:cxn>
                <a:cxn ang="0">
                  <a:pos x="868" y="64"/>
                </a:cxn>
                <a:cxn ang="0">
                  <a:pos x="852" y="60"/>
                </a:cxn>
                <a:cxn ang="0">
                  <a:pos x="834" y="60"/>
                </a:cxn>
                <a:cxn ang="0">
                  <a:pos x="806" y="78"/>
                </a:cxn>
                <a:cxn ang="0">
                  <a:pos x="764" y="128"/>
                </a:cxn>
                <a:cxn ang="0">
                  <a:pos x="746" y="154"/>
                </a:cxn>
                <a:cxn ang="0">
                  <a:pos x="722" y="134"/>
                </a:cxn>
                <a:cxn ang="0">
                  <a:pos x="698" y="120"/>
                </a:cxn>
                <a:cxn ang="0">
                  <a:pos x="646" y="106"/>
                </a:cxn>
                <a:cxn ang="0">
                  <a:pos x="574" y="100"/>
                </a:cxn>
                <a:cxn ang="0">
                  <a:pos x="528" y="114"/>
                </a:cxn>
                <a:cxn ang="0">
                  <a:pos x="490" y="144"/>
                </a:cxn>
                <a:cxn ang="0">
                  <a:pos x="478" y="170"/>
                </a:cxn>
                <a:cxn ang="0">
                  <a:pos x="428" y="126"/>
                </a:cxn>
                <a:cxn ang="0">
                  <a:pos x="384" y="108"/>
                </a:cxn>
                <a:cxn ang="0">
                  <a:pos x="360" y="106"/>
                </a:cxn>
                <a:cxn ang="0">
                  <a:pos x="350" y="110"/>
                </a:cxn>
                <a:cxn ang="0">
                  <a:pos x="350" y="120"/>
                </a:cxn>
                <a:cxn ang="0">
                  <a:pos x="336" y="106"/>
                </a:cxn>
                <a:cxn ang="0">
                  <a:pos x="296" y="100"/>
                </a:cxn>
                <a:cxn ang="0">
                  <a:pos x="270" y="112"/>
                </a:cxn>
                <a:cxn ang="0">
                  <a:pos x="260" y="112"/>
                </a:cxn>
                <a:cxn ang="0">
                  <a:pos x="210" y="108"/>
                </a:cxn>
                <a:cxn ang="0">
                  <a:pos x="194" y="112"/>
                </a:cxn>
                <a:cxn ang="0">
                  <a:pos x="178" y="130"/>
                </a:cxn>
                <a:cxn ang="0">
                  <a:pos x="176" y="180"/>
                </a:cxn>
                <a:cxn ang="0">
                  <a:pos x="154" y="142"/>
                </a:cxn>
                <a:cxn ang="0">
                  <a:pos x="132" y="124"/>
                </a:cxn>
                <a:cxn ang="0">
                  <a:pos x="120" y="128"/>
                </a:cxn>
                <a:cxn ang="0">
                  <a:pos x="110" y="142"/>
                </a:cxn>
                <a:cxn ang="0">
                  <a:pos x="102" y="122"/>
                </a:cxn>
                <a:cxn ang="0">
                  <a:pos x="88" y="110"/>
                </a:cxn>
                <a:cxn ang="0">
                  <a:pos x="60" y="108"/>
                </a:cxn>
                <a:cxn ang="0">
                  <a:pos x="34" y="126"/>
                </a:cxn>
                <a:cxn ang="0">
                  <a:pos x="26" y="122"/>
                </a:cxn>
                <a:cxn ang="0">
                  <a:pos x="18" y="114"/>
                </a:cxn>
                <a:cxn ang="0">
                  <a:pos x="0" y="404"/>
                </a:cxn>
                <a:cxn ang="0">
                  <a:pos x="1152" y="50"/>
                </a:cxn>
                <a:cxn ang="0">
                  <a:pos x="1142" y="40"/>
                </a:cxn>
                <a:cxn ang="0">
                  <a:pos x="1110" y="14"/>
                </a:cxn>
                <a:cxn ang="0">
                  <a:pos x="1090" y="16"/>
                </a:cxn>
                <a:cxn ang="0">
                  <a:pos x="1070" y="42"/>
                </a:cxn>
              </a:cxnLst>
              <a:rect l="0" t="0" r="r" b="b"/>
              <a:pathLst>
                <a:path w="1152" h="404">
                  <a:moveTo>
                    <a:pt x="1070" y="42"/>
                  </a:moveTo>
                  <a:lnTo>
                    <a:pt x="1070" y="42"/>
                  </a:lnTo>
                  <a:lnTo>
                    <a:pt x="1064" y="30"/>
                  </a:lnTo>
                  <a:lnTo>
                    <a:pt x="1056" y="20"/>
                  </a:lnTo>
                  <a:lnTo>
                    <a:pt x="1044" y="14"/>
                  </a:lnTo>
                  <a:lnTo>
                    <a:pt x="1030" y="8"/>
                  </a:lnTo>
                  <a:lnTo>
                    <a:pt x="1014" y="4"/>
                  </a:lnTo>
                  <a:lnTo>
                    <a:pt x="996" y="0"/>
                  </a:lnTo>
                  <a:lnTo>
                    <a:pt x="978" y="0"/>
                  </a:lnTo>
                  <a:lnTo>
                    <a:pt x="960" y="0"/>
                  </a:lnTo>
                  <a:lnTo>
                    <a:pt x="942" y="4"/>
                  </a:lnTo>
                  <a:lnTo>
                    <a:pt x="926" y="8"/>
                  </a:lnTo>
                  <a:lnTo>
                    <a:pt x="910" y="14"/>
                  </a:lnTo>
                  <a:lnTo>
                    <a:pt x="896" y="20"/>
                  </a:lnTo>
                  <a:lnTo>
                    <a:pt x="884" y="28"/>
                  </a:lnTo>
                  <a:lnTo>
                    <a:pt x="876" y="38"/>
                  </a:lnTo>
                  <a:lnTo>
                    <a:pt x="870" y="50"/>
                  </a:lnTo>
                  <a:lnTo>
                    <a:pt x="868" y="64"/>
                  </a:lnTo>
                  <a:lnTo>
                    <a:pt x="868" y="64"/>
                  </a:lnTo>
                  <a:lnTo>
                    <a:pt x="862" y="60"/>
                  </a:lnTo>
                  <a:lnTo>
                    <a:pt x="852" y="60"/>
                  </a:lnTo>
                  <a:lnTo>
                    <a:pt x="842" y="58"/>
                  </a:lnTo>
                  <a:lnTo>
                    <a:pt x="834" y="60"/>
                  </a:lnTo>
                  <a:lnTo>
                    <a:pt x="834" y="60"/>
                  </a:lnTo>
                  <a:lnTo>
                    <a:pt x="826" y="62"/>
                  </a:lnTo>
                  <a:lnTo>
                    <a:pt x="820" y="66"/>
                  </a:lnTo>
                  <a:lnTo>
                    <a:pt x="806" y="78"/>
                  </a:lnTo>
                  <a:lnTo>
                    <a:pt x="784" y="104"/>
                  </a:lnTo>
                  <a:lnTo>
                    <a:pt x="784" y="104"/>
                  </a:lnTo>
                  <a:lnTo>
                    <a:pt x="764" y="128"/>
                  </a:lnTo>
                  <a:lnTo>
                    <a:pt x="754" y="140"/>
                  </a:lnTo>
                  <a:lnTo>
                    <a:pt x="746" y="154"/>
                  </a:lnTo>
                  <a:lnTo>
                    <a:pt x="746" y="154"/>
                  </a:lnTo>
                  <a:lnTo>
                    <a:pt x="738" y="148"/>
                  </a:lnTo>
                  <a:lnTo>
                    <a:pt x="730" y="142"/>
                  </a:lnTo>
                  <a:lnTo>
                    <a:pt x="722" y="134"/>
                  </a:lnTo>
                  <a:lnTo>
                    <a:pt x="714" y="128"/>
                  </a:lnTo>
                  <a:lnTo>
                    <a:pt x="714" y="128"/>
                  </a:lnTo>
                  <a:lnTo>
                    <a:pt x="698" y="120"/>
                  </a:lnTo>
                  <a:lnTo>
                    <a:pt x="682" y="114"/>
                  </a:lnTo>
                  <a:lnTo>
                    <a:pt x="664" y="110"/>
                  </a:lnTo>
                  <a:lnTo>
                    <a:pt x="646" y="106"/>
                  </a:lnTo>
                  <a:lnTo>
                    <a:pt x="610" y="102"/>
                  </a:lnTo>
                  <a:lnTo>
                    <a:pt x="574" y="100"/>
                  </a:lnTo>
                  <a:lnTo>
                    <a:pt x="574" y="100"/>
                  </a:lnTo>
                  <a:lnTo>
                    <a:pt x="560" y="102"/>
                  </a:lnTo>
                  <a:lnTo>
                    <a:pt x="544" y="106"/>
                  </a:lnTo>
                  <a:lnTo>
                    <a:pt x="528" y="114"/>
                  </a:lnTo>
                  <a:lnTo>
                    <a:pt x="514" y="122"/>
                  </a:lnTo>
                  <a:lnTo>
                    <a:pt x="502" y="134"/>
                  </a:lnTo>
                  <a:lnTo>
                    <a:pt x="490" y="144"/>
                  </a:lnTo>
                  <a:lnTo>
                    <a:pt x="482" y="158"/>
                  </a:lnTo>
                  <a:lnTo>
                    <a:pt x="478" y="170"/>
                  </a:lnTo>
                  <a:lnTo>
                    <a:pt x="478" y="170"/>
                  </a:lnTo>
                  <a:lnTo>
                    <a:pt x="464" y="154"/>
                  </a:lnTo>
                  <a:lnTo>
                    <a:pt x="446" y="138"/>
                  </a:lnTo>
                  <a:lnTo>
                    <a:pt x="428" y="126"/>
                  </a:lnTo>
                  <a:lnTo>
                    <a:pt x="408" y="116"/>
                  </a:lnTo>
                  <a:lnTo>
                    <a:pt x="408" y="116"/>
                  </a:lnTo>
                  <a:lnTo>
                    <a:pt x="384" y="108"/>
                  </a:lnTo>
                  <a:lnTo>
                    <a:pt x="370" y="104"/>
                  </a:lnTo>
                  <a:lnTo>
                    <a:pt x="364" y="104"/>
                  </a:lnTo>
                  <a:lnTo>
                    <a:pt x="360" y="106"/>
                  </a:lnTo>
                  <a:lnTo>
                    <a:pt x="360" y="106"/>
                  </a:lnTo>
                  <a:lnTo>
                    <a:pt x="354" y="108"/>
                  </a:lnTo>
                  <a:lnTo>
                    <a:pt x="350" y="110"/>
                  </a:lnTo>
                  <a:lnTo>
                    <a:pt x="350" y="114"/>
                  </a:lnTo>
                  <a:lnTo>
                    <a:pt x="350" y="120"/>
                  </a:lnTo>
                  <a:lnTo>
                    <a:pt x="350" y="120"/>
                  </a:lnTo>
                  <a:lnTo>
                    <a:pt x="348" y="116"/>
                  </a:lnTo>
                  <a:lnTo>
                    <a:pt x="346" y="112"/>
                  </a:lnTo>
                  <a:lnTo>
                    <a:pt x="336" y="106"/>
                  </a:lnTo>
                  <a:lnTo>
                    <a:pt x="324" y="102"/>
                  </a:lnTo>
                  <a:lnTo>
                    <a:pt x="310" y="100"/>
                  </a:lnTo>
                  <a:lnTo>
                    <a:pt x="296" y="100"/>
                  </a:lnTo>
                  <a:lnTo>
                    <a:pt x="284" y="102"/>
                  </a:lnTo>
                  <a:lnTo>
                    <a:pt x="272" y="108"/>
                  </a:lnTo>
                  <a:lnTo>
                    <a:pt x="270" y="112"/>
                  </a:lnTo>
                  <a:lnTo>
                    <a:pt x="266" y="116"/>
                  </a:lnTo>
                  <a:lnTo>
                    <a:pt x="266" y="116"/>
                  </a:lnTo>
                  <a:lnTo>
                    <a:pt x="260" y="112"/>
                  </a:lnTo>
                  <a:lnTo>
                    <a:pt x="252" y="110"/>
                  </a:lnTo>
                  <a:lnTo>
                    <a:pt x="230" y="106"/>
                  </a:lnTo>
                  <a:lnTo>
                    <a:pt x="210" y="108"/>
                  </a:lnTo>
                  <a:lnTo>
                    <a:pt x="200" y="108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86" y="116"/>
                  </a:lnTo>
                  <a:lnTo>
                    <a:pt x="182" y="122"/>
                  </a:lnTo>
                  <a:lnTo>
                    <a:pt x="178" y="130"/>
                  </a:lnTo>
                  <a:lnTo>
                    <a:pt x="176" y="140"/>
                  </a:lnTo>
                  <a:lnTo>
                    <a:pt x="176" y="160"/>
                  </a:lnTo>
                  <a:lnTo>
                    <a:pt x="176" y="180"/>
                  </a:lnTo>
                  <a:lnTo>
                    <a:pt x="176" y="180"/>
                  </a:lnTo>
                  <a:lnTo>
                    <a:pt x="168" y="160"/>
                  </a:lnTo>
                  <a:lnTo>
                    <a:pt x="154" y="142"/>
                  </a:lnTo>
                  <a:lnTo>
                    <a:pt x="146" y="134"/>
                  </a:lnTo>
                  <a:lnTo>
                    <a:pt x="138" y="128"/>
                  </a:lnTo>
                  <a:lnTo>
                    <a:pt x="132" y="124"/>
                  </a:lnTo>
                  <a:lnTo>
                    <a:pt x="124" y="126"/>
                  </a:lnTo>
                  <a:lnTo>
                    <a:pt x="124" y="126"/>
                  </a:lnTo>
                  <a:lnTo>
                    <a:pt x="120" y="128"/>
                  </a:lnTo>
                  <a:lnTo>
                    <a:pt x="116" y="134"/>
                  </a:lnTo>
                  <a:lnTo>
                    <a:pt x="114" y="138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108" y="132"/>
                  </a:lnTo>
                  <a:lnTo>
                    <a:pt x="102" y="122"/>
                  </a:lnTo>
                  <a:lnTo>
                    <a:pt x="96" y="116"/>
                  </a:lnTo>
                  <a:lnTo>
                    <a:pt x="88" y="110"/>
                  </a:lnTo>
                  <a:lnTo>
                    <a:pt x="88" y="110"/>
                  </a:lnTo>
                  <a:lnTo>
                    <a:pt x="76" y="106"/>
                  </a:lnTo>
                  <a:lnTo>
                    <a:pt x="68" y="104"/>
                  </a:lnTo>
                  <a:lnTo>
                    <a:pt x="60" y="108"/>
                  </a:lnTo>
                  <a:lnTo>
                    <a:pt x="54" y="112"/>
                  </a:lnTo>
                  <a:lnTo>
                    <a:pt x="40" y="122"/>
                  </a:lnTo>
                  <a:lnTo>
                    <a:pt x="34" y="126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2"/>
                  </a:lnTo>
                  <a:lnTo>
                    <a:pt x="24" y="118"/>
                  </a:lnTo>
                  <a:lnTo>
                    <a:pt x="22" y="116"/>
                  </a:lnTo>
                  <a:lnTo>
                    <a:pt x="18" y="114"/>
                  </a:lnTo>
                  <a:lnTo>
                    <a:pt x="10" y="114"/>
                  </a:lnTo>
                  <a:lnTo>
                    <a:pt x="0" y="120"/>
                  </a:lnTo>
                  <a:lnTo>
                    <a:pt x="0" y="404"/>
                  </a:lnTo>
                  <a:lnTo>
                    <a:pt x="1152" y="404"/>
                  </a:lnTo>
                  <a:lnTo>
                    <a:pt x="1152" y="50"/>
                  </a:lnTo>
                  <a:lnTo>
                    <a:pt x="1152" y="50"/>
                  </a:lnTo>
                  <a:lnTo>
                    <a:pt x="1152" y="52"/>
                  </a:lnTo>
                  <a:lnTo>
                    <a:pt x="1152" y="52"/>
                  </a:lnTo>
                  <a:lnTo>
                    <a:pt x="1142" y="40"/>
                  </a:lnTo>
                  <a:lnTo>
                    <a:pt x="1132" y="28"/>
                  </a:lnTo>
                  <a:lnTo>
                    <a:pt x="1122" y="20"/>
                  </a:lnTo>
                  <a:lnTo>
                    <a:pt x="1110" y="14"/>
                  </a:lnTo>
                  <a:lnTo>
                    <a:pt x="1100" y="12"/>
                  </a:lnTo>
                  <a:lnTo>
                    <a:pt x="1094" y="14"/>
                  </a:lnTo>
                  <a:lnTo>
                    <a:pt x="1090" y="16"/>
                  </a:lnTo>
                  <a:lnTo>
                    <a:pt x="1084" y="20"/>
                  </a:lnTo>
                  <a:lnTo>
                    <a:pt x="1080" y="26"/>
                  </a:lnTo>
                  <a:lnTo>
                    <a:pt x="1070" y="42"/>
                  </a:lnTo>
                  <a:lnTo>
                    <a:pt x="1070" y="42"/>
                  </a:lnTo>
                  <a:close/>
                </a:path>
              </a:pathLst>
            </a:custGeom>
            <a:solidFill>
              <a:srgbClr val="C2D4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3967163" y="3302000"/>
              <a:ext cx="50800" cy="520700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8" y="50"/>
                </a:cxn>
                <a:cxn ang="0">
                  <a:pos x="30" y="96"/>
                </a:cxn>
                <a:cxn ang="0">
                  <a:pos x="30" y="110"/>
                </a:cxn>
                <a:cxn ang="0">
                  <a:pos x="30" y="132"/>
                </a:cxn>
                <a:cxn ang="0">
                  <a:pos x="28" y="168"/>
                </a:cxn>
                <a:cxn ang="0">
                  <a:pos x="30" y="192"/>
                </a:cxn>
                <a:cxn ang="0">
                  <a:pos x="30" y="208"/>
                </a:cxn>
                <a:cxn ang="0">
                  <a:pos x="30" y="230"/>
                </a:cxn>
                <a:cxn ang="0">
                  <a:pos x="30" y="280"/>
                </a:cxn>
                <a:cxn ang="0">
                  <a:pos x="32" y="326"/>
                </a:cxn>
                <a:cxn ang="0">
                  <a:pos x="22" y="328"/>
                </a:cxn>
                <a:cxn ang="0">
                  <a:pos x="18" y="218"/>
                </a:cxn>
                <a:cxn ang="0">
                  <a:pos x="0" y="210"/>
                </a:cxn>
                <a:cxn ang="0">
                  <a:pos x="4" y="198"/>
                </a:cxn>
                <a:cxn ang="0">
                  <a:pos x="14" y="172"/>
                </a:cxn>
                <a:cxn ang="0">
                  <a:pos x="12" y="120"/>
                </a:cxn>
                <a:cxn ang="0">
                  <a:pos x="4" y="116"/>
                </a:cxn>
                <a:cxn ang="0">
                  <a:pos x="2" y="102"/>
                </a:cxn>
                <a:cxn ang="0">
                  <a:pos x="8" y="88"/>
                </a:cxn>
                <a:cxn ang="0">
                  <a:pos x="14" y="0"/>
                </a:cxn>
                <a:cxn ang="0">
                  <a:pos x="30" y="6"/>
                </a:cxn>
              </a:cxnLst>
              <a:rect l="0" t="0" r="r" b="b"/>
              <a:pathLst>
                <a:path w="32" h="328">
                  <a:moveTo>
                    <a:pt x="30" y="6"/>
                  </a:moveTo>
                  <a:lnTo>
                    <a:pt x="28" y="50"/>
                  </a:lnTo>
                  <a:lnTo>
                    <a:pt x="30" y="96"/>
                  </a:lnTo>
                  <a:lnTo>
                    <a:pt x="30" y="110"/>
                  </a:lnTo>
                  <a:lnTo>
                    <a:pt x="30" y="132"/>
                  </a:lnTo>
                  <a:lnTo>
                    <a:pt x="28" y="168"/>
                  </a:lnTo>
                  <a:lnTo>
                    <a:pt x="30" y="192"/>
                  </a:lnTo>
                  <a:lnTo>
                    <a:pt x="30" y="208"/>
                  </a:lnTo>
                  <a:lnTo>
                    <a:pt x="30" y="230"/>
                  </a:lnTo>
                  <a:lnTo>
                    <a:pt x="30" y="280"/>
                  </a:lnTo>
                  <a:lnTo>
                    <a:pt x="32" y="326"/>
                  </a:lnTo>
                  <a:lnTo>
                    <a:pt x="22" y="328"/>
                  </a:lnTo>
                  <a:lnTo>
                    <a:pt x="18" y="218"/>
                  </a:lnTo>
                  <a:lnTo>
                    <a:pt x="0" y="210"/>
                  </a:lnTo>
                  <a:lnTo>
                    <a:pt x="4" y="198"/>
                  </a:lnTo>
                  <a:lnTo>
                    <a:pt x="14" y="172"/>
                  </a:lnTo>
                  <a:lnTo>
                    <a:pt x="12" y="120"/>
                  </a:lnTo>
                  <a:lnTo>
                    <a:pt x="4" y="116"/>
                  </a:lnTo>
                  <a:lnTo>
                    <a:pt x="2" y="102"/>
                  </a:lnTo>
                  <a:lnTo>
                    <a:pt x="8" y="88"/>
                  </a:lnTo>
                  <a:lnTo>
                    <a:pt x="14" y="0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5195888" y="3324225"/>
              <a:ext cx="53975" cy="520700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8" y="50"/>
                </a:cxn>
                <a:cxn ang="0">
                  <a:pos x="32" y="98"/>
                </a:cxn>
                <a:cxn ang="0">
                  <a:pos x="32" y="110"/>
                </a:cxn>
                <a:cxn ang="0">
                  <a:pos x="30" y="132"/>
                </a:cxn>
                <a:cxn ang="0">
                  <a:pos x="28" y="168"/>
                </a:cxn>
                <a:cxn ang="0">
                  <a:pos x="30" y="192"/>
                </a:cxn>
                <a:cxn ang="0">
                  <a:pos x="32" y="208"/>
                </a:cxn>
                <a:cxn ang="0">
                  <a:pos x="32" y="230"/>
                </a:cxn>
                <a:cxn ang="0">
                  <a:pos x="30" y="280"/>
                </a:cxn>
                <a:cxn ang="0">
                  <a:pos x="34" y="326"/>
                </a:cxn>
                <a:cxn ang="0">
                  <a:pos x="22" y="328"/>
                </a:cxn>
                <a:cxn ang="0">
                  <a:pos x="18" y="218"/>
                </a:cxn>
                <a:cxn ang="0">
                  <a:pos x="0" y="210"/>
                </a:cxn>
                <a:cxn ang="0">
                  <a:pos x="4" y="200"/>
                </a:cxn>
                <a:cxn ang="0">
                  <a:pos x="14" y="172"/>
                </a:cxn>
                <a:cxn ang="0">
                  <a:pos x="12" y="120"/>
                </a:cxn>
                <a:cxn ang="0">
                  <a:pos x="4" y="116"/>
                </a:cxn>
                <a:cxn ang="0">
                  <a:pos x="2" y="102"/>
                </a:cxn>
                <a:cxn ang="0">
                  <a:pos x="8" y="88"/>
                </a:cxn>
                <a:cxn ang="0">
                  <a:pos x="14" y="0"/>
                </a:cxn>
                <a:cxn ang="0">
                  <a:pos x="30" y="6"/>
                </a:cxn>
              </a:cxnLst>
              <a:rect l="0" t="0" r="r" b="b"/>
              <a:pathLst>
                <a:path w="34" h="328">
                  <a:moveTo>
                    <a:pt x="30" y="6"/>
                  </a:moveTo>
                  <a:lnTo>
                    <a:pt x="28" y="50"/>
                  </a:lnTo>
                  <a:lnTo>
                    <a:pt x="32" y="98"/>
                  </a:lnTo>
                  <a:lnTo>
                    <a:pt x="32" y="110"/>
                  </a:lnTo>
                  <a:lnTo>
                    <a:pt x="30" y="132"/>
                  </a:lnTo>
                  <a:lnTo>
                    <a:pt x="28" y="168"/>
                  </a:lnTo>
                  <a:lnTo>
                    <a:pt x="30" y="192"/>
                  </a:lnTo>
                  <a:lnTo>
                    <a:pt x="32" y="208"/>
                  </a:lnTo>
                  <a:lnTo>
                    <a:pt x="32" y="230"/>
                  </a:lnTo>
                  <a:lnTo>
                    <a:pt x="30" y="280"/>
                  </a:lnTo>
                  <a:lnTo>
                    <a:pt x="34" y="326"/>
                  </a:lnTo>
                  <a:lnTo>
                    <a:pt x="22" y="328"/>
                  </a:lnTo>
                  <a:lnTo>
                    <a:pt x="18" y="218"/>
                  </a:lnTo>
                  <a:lnTo>
                    <a:pt x="0" y="210"/>
                  </a:lnTo>
                  <a:lnTo>
                    <a:pt x="4" y="200"/>
                  </a:lnTo>
                  <a:lnTo>
                    <a:pt x="14" y="172"/>
                  </a:lnTo>
                  <a:lnTo>
                    <a:pt x="12" y="120"/>
                  </a:lnTo>
                  <a:lnTo>
                    <a:pt x="4" y="116"/>
                  </a:lnTo>
                  <a:lnTo>
                    <a:pt x="2" y="102"/>
                  </a:lnTo>
                  <a:lnTo>
                    <a:pt x="8" y="88"/>
                  </a:lnTo>
                  <a:lnTo>
                    <a:pt x="14" y="0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3700463" y="2994025"/>
              <a:ext cx="95250" cy="952500"/>
            </a:xfrm>
            <a:custGeom>
              <a:avLst/>
              <a:gdLst/>
              <a:ahLst/>
              <a:cxnLst>
                <a:cxn ang="0">
                  <a:pos x="54" y="12"/>
                </a:cxn>
                <a:cxn ang="0">
                  <a:pos x="52" y="92"/>
                </a:cxn>
                <a:cxn ang="0">
                  <a:pos x="58" y="178"/>
                </a:cxn>
                <a:cxn ang="0">
                  <a:pos x="58" y="202"/>
                </a:cxn>
                <a:cxn ang="0">
                  <a:pos x="54" y="242"/>
                </a:cxn>
                <a:cxn ang="0">
                  <a:pos x="52" y="308"/>
                </a:cxn>
                <a:cxn ang="0">
                  <a:pos x="54" y="352"/>
                </a:cxn>
                <a:cxn ang="0">
                  <a:pos x="58" y="380"/>
                </a:cxn>
                <a:cxn ang="0">
                  <a:pos x="58" y="422"/>
                </a:cxn>
                <a:cxn ang="0">
                  <a:pos x="54" y="512"/>
                </a:cxn>
                <a:cxn ang="0">
                  <a:pos x="60" y="596"/>
                </a:cxn>
                <a:cxn ang="0">
                  <a:pos x="40" y="600"/>
                </a:cxn>
                <a:cxn ang="0">
                  <a:pos x="34" y="398"/>
                </a:cxn>
                <a:cxn ang="0">
                  <a:pos x="0" y="386"/>
                </a:cxn>
                <a:cxn ang="0">
                  <a:pos x="6" y="364"/>
                </a:cxn>
                <a:cxn ang="0">
                  <a:pos x="24" y="314"/>
                </a:cxn>
                <a:cxn ang="0">
                  <a:pos x="22" y="220"/>
                </a:cxn>
                <a:cxn ang="0">
                  <a:pos x="6" y="210"/>
                </a:cxn>
                <a:cxn ang="0">
                  <a:pos x="4" y="188"/>
                </a:cxn>
                <a:cxn ang="0">
                  <a:pos x="16" y="164"/>
                </a:cxn>
                <a:cxn ang="0">
                  <a:pos x="28" y="0"/>
                </a:cxn>
                <a:cxn ang="0">
                  <a:pos x="54" y="12"/>
                </a:cxn>
              </a:cxnLst>
              <a:rect l="0" t="0" r="r" b="b"/>
              <a:pathLst>
                <a:path w="60" h="600">
                  <a:moveTo>
                    <a:pt x="54" y="12"/>
                  </a:moveTo>
                  <a:lnTo>
                    <a:pt x="52" y="92"/>
                  </a:lnTo>
                  <a:lnTo>
                    <a:pt x="58" y="178"/>
                  </a:lnTo>
                  <a:lnTo>
                    <a:pt x="58" y="202"/>
                  </a:lnTo>
                  <a:lnTo>
                    <a:pt x="54" y="242"/>
                  </a:lnTo>
                  <a:lnTo>
                    <a:pt x="52" y="308"/>
                  </a:lnTo>
                  <a:lnTo>
                    <a:pt x="54" y="352"/>
                  </a:lnTo>
                  <a:lnTo>
                    <a:pt x="58" y="380"/>
                  </a:lnTo>
                  <a:lnTo>
                    <a:pt x="58" y="422"/>
                  </a:lnTo>
                  <a:lnTo>
                    <a:pt x="54" y="512"/>
                  </a:lnTo>
                  <a:lnTo>
                    <a:pt x="60" y="596"/>
                  </a:lnTo>
                  <a:lnTo>
                    <a:pt x="40" y="600"/>
                  </a:lnTo>
                  <a:lnTo>
                    <a:pt x="34" y="398"/>
                  </a:lnTo>
                  <a:lnTo>
                    <a:pt x="0" y="386"/>
                  </a:lnTo>
                  <a:lnTo>
                    <a:pt x="6" y="364"/>
                  </a:lnTo>
                  <a:lnTo>
                    <a:pt x="24" y="314"/>
                  </a:lnTo>
                  <a:lnTo>
                    <a:pt x="22" y="220"/>
                  </a:lnTo>
                  <a:lnTo>
                    <a:pt x="6" y="210"/>
                  </a:lnTo>
                  <a:lnTo>
                    <a:pt x="4" y="188"/>
                  </a:lnTo>
                  <a:lnTo>
                    <a:pt x="16" y="164"/>
                  </a:lnTo>
                  <a:lnTo>
                    <a:pt x="28" y="0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5360988" y="3006725"/>
              <a:ext cx="95250" cy="952500"/>
            </a:xfrm>
            <a:custGeom>
              <a:avLst/>
              <a:gdLst/>
              <a:ahLst/>
              <a:cxnLst>
                <a:cxn ang="0">
                  <a:pos x="54" y="12"/>
                </a:cxn>
                <a:cxn ang="0">
                  <a:pos x="52" y="92"/>
                </a:cxn>
                <a:cxn ang="0">
                  <a:pos x="58" y="178"/>
                </a:cxn>
                <a:cxn ang="0">
                  <a:pos x="58" y="202"/>
                </a:cxn>
                <a:cxn ang="0">
                  <a:pos x="54" y="242"/>
                </a:cxn>
                <a:cxn ang="0">
                  <a:pos x="52" y="308"/>
                </a:cxn>
                <a:cxn ang="0">
                  <a:pos x="54" y="354"/>
                </a:cxn>
                <a:cxn ang="0">
                  <a:pos x="58" y="380"/>
                </a:cxn>
                <a:cxn ang="0">
                  <a:pos x="58" y="422"/>
                </a:cxn>
                <a:cxn ang="0">
                  <a:pos x="54" y="512"/>
                </a:cxn>
                <a:cxn ang="0">
                  <a:pos x="60" y="596"/>
                </a:cxn>
                <a:cxn ang="0">
                  <a:pos x="40" y="600"/>
                </a:cxn>
                <a:cxn ang="0">
                  <a:pos x="34" y="398"/>
                </a:cxn>
                <a:cxn ang="0">
                  <a:pos x="0" y="386"/>
                </a:cxn>
                <a:cxn ang="0">
                  <a:pos x="8" y="364"/>
                </a:cxn>
                <a:cxn ang="0">
                  <a:pos x="26" y="314"/>
                </a:cxn>
                <a:cxn ang="0">
                  <a:pos x="22" y="220"/>
                </a:cxn>
                <a:cxn ang="0">
                  <a:pos x="8" y="212"/>
                </a:cxn>
                <a:cxn ang="0">
                  <a:pos x="4" y="188"/>
                </a:cxn>
                <a:cxn ang="0">
                  <a:pos x="16" y="164"/>
                </a:cxn>
                <a:cxn ang="0">
                  <a:pos x="28" y="0"/>
                </a:cxn>
                <a:cxn ang="0">
                  <a:pos x="54" y="12"/>
                </a:cxn>
              </a:cxnLst>
              <a:rect l="0" t="0" r="r" b="b"/>
              <a:pathLst>
                <a:path w="60" h="600">
                  <a:moveTo>
                    <a:pt x="54" y="12"/>
                  </a:moveTo>
                  <a:lnTo>
                    <a:pt x="52" y="92"/>
                  </a:lnTo>
                  <a:lnTo>
                    <a:pt x="58" y="178"/>
                  </a:lnTo>
                  <a:lnTo>
                    <a:pt x="58" y="202"/>
                  </a:lnTo>
                  <a:lnTo>
                    <a:pt x="54" y="242"/>
                  </a:lnTo>
                  <a:lnTo>
                    <a:pt x="52" y="308"/>
                  </a:lnTo>
                  <a:lnTo>
                    <a:pt x="54" y="354"/>
                  </a:lnTo>
                  <a:lnTo>
                    <a:pt x="58" y="380"/>
                  </a:lnTo>
                  <a:lnTo>
                    <a:pt x="58" y="422"/>
                  </a:lnTo>
                  <a:lnTo>
                    <a:pt x="54" y="512"/>
                  </a:lnTo>
                  <a:lnTo>
                    <a:pt x="60" y="596"/>
                  </a:lnTo>
                  <a:lnTo>
                    <a:pt x="40" y="600"/>
                  </a:lnTo>
                  <a:lnTo>
                    <a:pt x="34" y="398"/>
                  </a:lnTo>
                  <a:lnTo>
                    <a:pt x="0" y="386"/>
                  </a:lnTo>
                  <a:lnTo>
                    <a:pt x="8" y="364"/>
                  </a:lnTo>
                  <a:lnTo>
                    <a:pt x="26" y="314"/>
                  </a:lnTo>
                  <a:lnTo>
                    <a:pt x="22" y="220"/>
                  </a:lnTo>
                  <a:lnTo>
                    <a:pt x="8" y="212"/>
                  </a:lnTo>
                  <a:lnTo>
                    <a:pt x="4" y="188"/>
                  </a:lnTo>
                  <a:lnTo>
                    <a:pt x="16" y="164"/>
                  </a:lnTo>
                  <a:lnTo>
                    <a:pt x="28" y="0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3973513" y="3270250"/>
              <a:ext cx="38100" cy="381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6" y="14"/>
                </a:cxn>
                <a:cxn ang="0">
                  <a:pos x="0" y="24"/>
                </a:cxn>
                <a:cxn ang="0">
                  <a:pos x="24" y="24"/>
                </a:cxn>
                <a:cxn ang="0">
                  <a:pos x="22" y="0"/>
                </a:cxn>
                <a:cxn ang="0">
                  <a:pos x="4" y="2"/>
                </a:cxn>
              </a:cxnLst>
              <a:rect l="0" t="0" r="r" b="b"/>
              <a:pathLst>
                <a:path w="24" h="24">
                  <a:moveTo>
                    <a:pt x="4" y="2"/>
                  </a:moveTo>
                  <a:lnTo>
                    <a:pt x="6" y="14"/>
                  </a:lnTo>
                  <a:lnTo>
                    <a:pt x="0" y="24"/>
                  </a:lnTo>
                  <a:lnTo>
                    <a:pt x="24" y="24"/>
                  </a:lnTo>
                  <a:lnTo>
                    <a:pt x="22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5202238" y="3292475"/>
              <a:ext cx="38100" cy="4127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6" y="14"/>
                </a:cxn>
                <a:cxn ang="0">
                  <a:pos x="0" y="26"/>
                </a:cxn>
                <a:cxn ang="0">
                  <a:pos x="24" y="26"/>
                </a:cxn>
                <a:cxn ang="0">
                  <a:pos x="22" y="0"/>
                </a:cxn>
                <a:cxn ang="0">
                  <a:pos x="4" y="2"/>
                </a:cxn>
              </a:cxnLst>
              <a:rect l="0" t="0" r="r" b="b"/>
              <a:pathLst>
                <a:path w="24" h="26">
                  <a:moveTo>
                    <a:pt x="4" y="2"/>
                  </a:moveTo>
                  <a:lnTo>
                    <a:pt x="6" y="14"/>
                  </a:lnTo>
                  <a:lnTo>
                    <a:pt x="0" y="26"/>
                  </a:lnTo>
                  <a:lnTo>
                    <a:pt x="24" y="26"/>
                  </a:lnTo>
                  <a:lnTo>
                    <a:pt x="22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3709988" y="2936875"/>
              <a:ext cx="73025" cy="73025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2" y="24"/>
                </a:cxn>
                <a:cxn ang="0">
                  <a:pos x="0" y="46"/>
                </a:cxn>
                <a:cxn ang="0">
                  <a:pos x="46" y="46"/>
                </a:cxn>
                <a:cxn ang="0">
                  <a:pos x="42" y="0"/>
                </a:cxn>
                <a:cxn ang="0">
                  <a:pos x="10" y="4"/>
                </a:cxn>
              </a:cxnLst>
              <a:rect l="0" t="0" r="r" b="b"/>
              <a:pathLst>
                <a:path w="46" h="46">
                  <a:moveTo>
                    <a:pt x="10" y="4"/>
                  </a:moveTo>
                  <a:lnTo>
                    <a:pt x="12" y="24"/>
                  </a:lnTo>
                  <a:lnTo>
                    <a:pt x="0" y="46"/>
                  </a:lnTo>
                  <a:lnTo>
                    <a:pt x="46" y="46"/>
                  </a:lnTo>
                  <a:lnTo>
                    <a:pt x="42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5373688" y="2952750"/>
              <a:ext cx="69850" cy="6985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10" y="24"/>
                </a:cxn>
                <a:cxn ang="0">
                  <a:pos x="0" y="44"/>
                </a:cxn>
                <a:cxn ang="0">
                  <a:pos x="44" y="44"/>
                </a:cxn>
                <a:cxn ang="0">
                  <a:pos x="40" y="0"/>
                </a:cxn>
                <a:cxn ang="0">
                  <a:pos x="8" y="2"/>
                </a:cxn>
              </a:cxnLst>
              <a:rect l="0" t="0" r="r" b="b"/>
              <a:pathLst>
                <a:path w="44" h="44">
                  <a:moveTo>
                    <a:pt x="8" y="2"/>
                  </a:moveTo>
                  <a:lnTo>
                    <a:pt x="10" y="24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0" y="0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4430713" y="2828925"/>
              <a:ext cx="384175" cy="327025"/>
            </a:xfrm>
            <a:custGeom>
              <a:avLst/>
              <a:gdLst/>
              <a:ahLst/>
              <a:cxnLst>
                <a:cxn ang="0">
                  <a:pos x="66" y="38"/>
                </a:cxn>
                <a:cxn ang="0">
                  <a:pos x="64" y="50"/>
                </a:cxn>
                <a:cxn ang="0">
                  <a:pos x="30" y="74"/>
                </a:cxn>
                <a:cxn ang="0">
                  <a:pos x="8" y="118"/>
                </a:cxn>
                <a:cxn ang="0">
                  <a:pos x="2" y="152"/>
                </a:cxn>
                <a:cxn ang="0">
                  <a:pos x="0" y="172"/>
                </a:cxn>
                <a:cxn ang="0">
                  <a:pos x="8" y="186"/>
                </a:cxn>
                <a:cxn ang="0">
                  <a:pos x="14" y="200"/>
                </a:cxn>
                <a:cxn ang="0">
                  <a:pos x="222" y="206"/>
                </a:cxn>
                <a:cxn ang="0">
                  <a:pos x="234" y="192"/>
                </a:cxn>
                <a:cxn ang="0">
                  <a:pos x="242" y="162"/>
                </a:cxn>
                <a:cxn ang="0">
                  <a:pos x="242" y="162"/>
                </a:cxn>
                <a:cxn ang="0">
                  <a:pos x="238" y="140"/>
                </a:cxn>
                <a:cxn ang="0">
                  <a:pos x="234" y="120"/>
                </a:cxn>
                <a:cxn ang="0">
                  <a:pos x="228" y="104"/>
                </a:cxn>
                <a:cxn ang="0">
                  <a:pos x="220" y="88"/>
                </a:cxn>
                <a:cxn ang="0">
                  <a:pos x="210" y="74"/>
                </a:cxn>
                <a:cxn ang="0">
                  <a:pos x="196" y="62"/>
                </a:cxn>
                <a:cxn ang="0">
                  <a:pos x="180" y="50"/>
                </a:cxn>
                <a:cxn ang="0">
                  <a:pos x="158" y="36"/>
                </a:cxn>
                <a:cxn ang="0">
                  <a:pos x="144" y="32"/>
                </a:cxn>
                <a:cxn ang="0">
                  <a:pos x="138" y="22"/>
                </a:cxn>
                <a:cxn ang="0">
                  <a:pos x="128" y="8"/>
                </a:cxn>
                <a:cxn ang="0">
                  <a:pos x="114" y="0"/>
                </a:cxn>
                <a:cxn ang="0">
                  <a:pos x="98" y="6"/>
                </a:cxn>
                <a:cxn ang="0">
                  <a:pos x="86" y="30"/>
                </a:cxn>
                <a:cxn ang="0">
                  <a:pos x="66" y="38"/>
                </a:cxn>
              </a:cxnLst>
              <a:rect l="0" t="0" r="r" b="b"/>
              <a:pathLst>
                <a:path w="242" h="206">
                  <a:moveTo>
                    <a:pt x="66" y="38"/>
                  </a:moveTo>
                  <a:lnTo>
                    <a:pt x="64" y="50"/>
                  </a:lnTo>
                  <a:lnTo>
                    <a:pt x="30" y="74"/>
                  </a:lnTo>
                  <a:lnTo>
                    <a:pt x="8" y="118"/>
                  </a:lnTo>
                  <a:lnTo>
                    <a:pt x="2" y="152"/>
                  </a:lnTo>
                  <a:lnTo>
                    <a:pt x="0" y="172"/>
                  </a:lnTo>
                  <a:lnTo>
                    <a:pt x="8" y="186"/>
                  </a:lnTo>
                  <a:lnTo>
                    <a:pt x="14" y="200"/>
                  </a:lnTo>
                  <a:lnTo>
                    <a:pt x="222" y="206"/>
                  </a:lnTo>
                  <a:lnTo>
                    <a:pt x="234" y="19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38" y="140"/>
                  </a:lnTo>
                  <a:lnTo>
                    <a:pt x="234" y="120"/>
                  </a:lnTo>
                  <a:lnTo>
                    <a:pt x="228" y="104"/>
                  </a:lnTo>
                  <a:lnTo>
                    <a:pt x="220" y="88"/>
                  </a:lnTo>
                  <a:lnTo>
                    <a:pt x="210" y="74"/>
                  </a:lnTo>
                  <a:lnTo>
                    <a:pt x="196" y="62"/>
                  </a:lnTo>
                  <a:lnTo>
                    <a:pt x="180" y="50"/>
                  </a:lnTo>
                  <a:lnTo>
                    <a:pt x="158" y="36"/>
                  </a:lnTo>
                  <a:lnTo>
                    <a:pt x="144" y="32"/>
                  </a:lnTo>
                  <a:lnTo>
                    <a:pt x="138" y="22"/>
                  </a:lnTo>
                  <a:lnTo>
                    <a:pt x="128" y="8"/>
                  </a:lnTo>
                  <a:lnTo>
                    <a:pt x="114" y="0"/>
                  </a:lnTo>
                  <a:lnTo>
                    <a:pt x="98" y="6"/>
                  </a:lnTo>
                  <a:lnTo>
                    <a:pt x="86" y="30"/>
                  </a:lnTo>
                  <a:lnTo>
                    <a:pt x="66" y="3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4427538" y="2882900"/>
              <a:ext cx="320675" cy="219075"/>
            </a:xfrm>
            <a:custGeom>
              <a:avLst/>
              <a:gdLst/>
              <a:ahLst/>
              <a:cxnLst>
                <a:cxn ang="0">
                  <a:pos x="54" y="16"/>
                </a:cxn>
                <a:cxn ang="0">
                  <a:pos x="54" y="16"/>
                </a:cxn>
                <a:cxn ang="0">
                  <a:pos x="28" y="42"/>
                </a:cxn>
                <a:cxn ang="0">
                  <a:pos x="20" y="52"/>
                </a:cxn>
                <a:cxn ang="0">
                  <a:pos x="12" y="62"/>
                </a:cxn>
                <a:cxn ang="0">
                  <a:pos x="8" y="74"/>
                </a:cxn>
                <a:cxn ang="0">
                  <a:pos x="4" y="86"/>
                </a:cxn>
                <a:cxn ang="0">
                  <a:pos x="2" y="102"/>
                </a:cxn>
                <a:cxn ang="0">
                  <a:pos x="0" y="122"/>
                </a:cxn>
                <a:cxn ang="0">
                  <a:pos x="6" y="138"/>
                </a:cxn>
                <a:cxn ang="0">
                  <a:pos x="34" y="138"/>
                </a:cxn>
                <a:cxn ang="0">
                  <a:pos x="64" y="134"/>
                </a:cxn>
                <a:cxn ang="0">
                  <a:pos x="122" y="132"/>
                </a:cxn>
                <a:cxn ang="0">
                  <a:pos x="170" y="132"/>
                </a:cxn>
                <a:cxn ang="0">
                  <a:pos x="202" y="136"/>
                </a:cxn>
                <a:cxn ang="0">
                  <a:pos x="186" y="130"/>
                </a:cxn>
                <a:cxn ang="0">
                  <a:pos x="130" y="124"/>
                </a:cxn>
                <a:cxn ang="0">
                  <a:pos x="150" y="108"/>
                </a:cxn>
                <a:cxn ang="0">
                  <a:pos x="186" y="108"/>
                </a:cxn>
                <a:cxn ang="0">
                  <a:pos x="186" y="108"/>
                </a:cxn>
                <a:cxn ang="0">
                  <a:pos x="192" y="88"/>
                </a:cxn>
                <a:cxn ang="0">
                  <a:pos x="196" y="72"/>
                </a:cxn>
                <a:cxn ang="0">
                  <a:pos x="196" y="60"/>
                </a:cxn>
                <a:cxn ang="0">
                  <a:pos x="194" y="48"/>
                </a:cxn>
                <a:cxn ang="0">
                  <a:pos x="188" y="38"/>
                </a:cxn>
                <a:cxn ang="0">
                  <a:pos x="178" y="26"/>
                </a:cxn>
                <a:cxn ang="0">
                  <a:pos x="166" y="16"/>
                </a:cxn>
                <a:cxn ang="0">
                  <a:pos x="150" y="4"/>
                </a:cxn>
                <a:cxn ang="0">
                  <a:pos x="150" y="4"/>
                </a:cxn>
                <a:cxn ang="0">
                  <a:pos x="126" y="0"/>
                </a:cxn>
                <a:cxn ang="0">
                  <a:pos x="104" y="0"/>
                </a:cxn>
                <a:cxn ang="0">
                  <a:pos x="92" y="2"/>
                </a:cxn>
                <a:cxn ang="0">
                  <a:pos x="80" y="4"/>
                </a:cxn>
                <a:cxn ang="0">
                  <a:pos x="54" y="16"/>
                </a:cxn>
                <a:cxn ang="0">
                  <a:pos x="54" y="16"/>
                </a:cxn>
              </a:cxnLst>
              <a:rect l="0" t="0" r="r" b="b"/>
              <a:pathLst>
                <a:path w="202" h="138">
                  <a:moveTo>
                    <a:pt x="54" y="16"/>
                  </a:moveTo>
                  <a:lnTo>
                    <a:pt x="54" y="16"/>
                  </a:lnTo>
                  <a:lnTo>
                    <a:pt x="28" y="42"/>
                  </a:lnTo>
                  <a:lnTo>
                    <a:pt x="20" y="52"/>
                  </a:lnTo>
                  <a:lnTo>
                    <a:pt x="12" y="62"/>
                  </a:lnTo>
                  <a:lnTo>
                    <a:pt x="8" y="74"/>
                  </a:lnTo>
                  <a:lnTo>
                    <a:pt x="4" y="86"/>
                  </a:lnTo>
                  <a:lnTo>
                    <a:pt x="2" y="102"/>
                  </a:lnTo>
                  <a:lnTo>
                    <a:pt x="0" y="122"/>
                  </a:lnTo>
                  <a:lnTo>
                    <a:pt x="6" y="138"/>
                  </a:lnTo>
                  <a:lnTo>
                    <a:pt x="34" y="138"/>
                  </a:lnTo>
                  <a:lnTo>
                    <a:pt x="64" y="134"/>
                  </a:lnTo>
                  <a:lnTo>
                    <a:pt x="122" y="132"/>
                  </a:lnTo>
                  <a:lnTo>
                    <a:pt x="170" y="132"/>
                  </a:lnTo>
                  <a:lnTo>
                    <a:pt x="202" y="136"/>
                  </a:lnTo>
                  <a:lnTo>
                    <a:pt x="186" y="130"/>
                  </a:lnTo>
                  <a:lnTo>
                    <a:pt x="130" y="124"/>
                  </a:lnTo>
                  <a:lnTo>
                    <a:pt x="150" y="108"/>
                  </a:lnTo>
                  <a:lnTo>
                    <a:pt x="186" y="108"/>
                  </a:lnTo>
                  <a:lnTo>
                    <a:pt x="186" y="108"/>
                  </a:lnTo>
                  <a:lnTo>
                    <a:pt x="192" y="88"/>
                  </a:lnTo>
                  <a:lnTo>
                    <a:pt x="196" y="72"/>
                  </a:lnTo>
                  <a:lnTo>
                    <a:pt x="196" y="60"/>
                  </a:lnTo>
                  <a:lnTo>
                    <a:pt x="194" y="48"/>
                  </a:lnTo>
                  <a:lnTo>
                    <a:pt x="188" y="38"/>
                  </a:lnTo>
                  <a:lnTo>
                    <a:pt x="178" y="26"/>
                  </a:lnTo>
                  <a:lnTo>
                    <a:pt x="166" y="16"/>
                  </a:lnTo>
                  <a:lnTo>
                    <a:pt x="150" y="4"/>
                  </a:lnTo>
                  <a:lnTo>
                    <a:pt x="150" y="4"/>
                  </a:lnTo>
                  <a:lnTo>
                    <a:pt x="126" y="0"/>
                  </a:lnTo>
                  <a:lnTo>
                    <a:pt x="104" y="0"/>
                  </a:lnTo>
                  <a:lnTo>
                    <a:pt x="92" y="2"/>
                  </a:lnTo>
                  <a:lnTo>
                    <a:pt x="80" y="4"/>
                  </a:lnTo>
                  <a:lnTo>
                    <a:pt x="54" y="16"/>
                  </a:lnTo>
                  <a:lnTo>
                    <a:pt x="54" y="16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4608513" y="2876550"/>
              <a:ext cx="149225" cy="225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6"/>
                </a:cxn>
                <a:cxn ang="0">
                  <a:pos x="18" y="14"/>
                </a:cxn>
                <a:cxn ang="0">
                  <a:pos x="24" y="20"/>
                </a:cxn>
                <a:cxn ang="0">
                  <a:pos x="30" y="28"/>
                </a:cxn>
                <a:cxn ang="0">
                  <a:pos x="32" y="36"/>
                </a:cxn>
                <a:cxn ang="0">
                  <a:pos x="36" y="46"/>
                </a:cxn>
                <a:cxn ang="0">
                  <a:pos x="38" y="62"/>
                </a:cxn>
                <a:cxn ang="0">
                  <a:pos x="34" y="82"/>
                </a:cxn>
                <a:cxn ang="0">
                  <a:pos x="30" y="100"/>
                </a:cxn>
                <a:cxn ang="0">
                  <a:pos x="20" y="120"/>
                </a:cxn>
                <a:cxn ang="0">
                  <a:pos x="10" y="138"/>
                </a:cxn>
                <a:cxn ang="0">
                  <a:pos x="82" y="142"/>
                </a:cxn>
                <a:cxn ang="0">
                  <a:pos x="82" y="142"/>
                </a:cxn>
                <a:cxn ang="0">
                  <a:pos x="88" y="134"/>
                </a:cxn>
                <a:cxn ang="0">
                  <a:pos x="90" y="126"/>
                </a:cxn>
                <a:cxn ang="0">
                  <a:pos x="92" y="116"/>
                </a:cxn>
                <a:cxn ang="0">
                  <a:pos x="94" y="106"/>
                </a:cxn>
                <a:cxn ang="0">
                  <a:pos x="92" y="86"/>
                </a:cxn>
                <a:cxn ang="0">
                  <a:pos x="90" y="70"/>
                </a:cxn>
                <a:cxn ang="0">
                  <a:pos x="90" y="70"/>
                </a:cxn>
                <a:cxn ang="0">
                  <a:pos x="88" y="54"/>
                </a:cxn>
                <a:cxn ang="0">
                  <a:pos x="82" y="42"/>
                </a:cxn>
                <a:cxn ang="0">
                  <a:pos x="74" y="30"/>
                </a:cxn>
                <a:cxn ang="0">
                  <a:pos x="62" y="22"/>
                </a:cxn>
                <a:cxn ang="0">
                  <a:pos x="48" y="14"/>
                </a:cxn>
                <a:cxn ang="0">
                  <a:pos x="34" y="8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4" h="142">
                  <a:moveTo>
                    <a:pt x="0" y="0"/>
                  </a:moveTo>
                  <a:lnTo>
                    <a:pt x="0" y="0"/>
                  </a:lnTo>
                  <a:lnTo>
                    <a:pt x="8" y="6"/>
                  </a:lnTo>
                  <a:lnTo>
                    <a:pt x="18" y="14"/>
                  </a:lnTo>
                  <a:lnTo>
                    <a:pt x="24" y="20"/>
                  </a:lnTo>
                  <a:lnTo>
                    <a:pt x="30" y="28"/>
                  </a:lnTo>
                  <a:lnTo>
                    <a:pt x="32" y="36"/>
                  </a:lnTo>
                  <a:lnTo>
                    <a:pt x="36" y="46"/>
                  </a:lnTo>
                  <a:lnTo>
                    <a:pt x="38" y="62"/>
                  </a:lnTo>
                  <a:lnTo>
                    <a:pt x="34" y="82"/>
                  </a:lnTo>
                  <a:lnTo>
                    <a:pt x="30" y="100"/>
                  </a:lnTo>
                  <a:lnTo>
                    <a:pt x="20" y="120"/>
                  </a:lnTo>
                  <a:lnTo>
                    <a:pt x="10" y="138"/>
                  </a:lnTo>
                  <a:lnTo>
                    <a:pt x="82" y="142"/>
                  </a:lnTo>
                  <a:lnTo>
                    <a:pt x="82" y="142"/>
                  </a:lnTo>
                  <a:lnTo>
                    <a:pt x="88" y="134"/>
                  </a:lnTo>
                  <a:lnTo>
                    <a:pt x="90" y="126"/>
                  </a:lnTo>
                  <a:lnTo>
                    <a:pt x="92" y="116"/>
                  </a:lnTo>
                  <a:lnTo>
                    <a:pt x="94" y="106"/>
                  </a:lnTo>
                  <a:lnTo>
                    <a:pt x="92" y="86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88" y="54"/>
                  </a:lnTo>
                  <a:lnTo>
                    <a:pt x="82" y="42"/>
                  </a:lnTo>
                  <a:lnTo>
                    <a:pt x="74" y="30"/>
                  </a:lnTo>
                  <a:lnTo>
                    <a:pt x="62" y="22"/>
                  </a:lnTo>
                  <a:lnTo>
                    <a:pt x="48" y="14"/>
                  </a:lnTo>
                  <a:lnTo>
                    <a:pt x="34" y="8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3976688" y="3228975"/>
              <a:ext cx="41275" cy="444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4"/>
                </a:cxn>
                <a:cxn ang="0">
                  <a:pos x="4" y="14"/>
                </a:cxn>
                <a:cxn ang="0">
                  <a:pos x="2" y="22"/>
                </a:cxn>
                <a:cxn ang="0">
                  <a:pos x="0" y="28"/>
                </a:cxn>
                <a:cxn ang="0">
                  <a:pos x="26" y="26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24" y="14"/>
                </a:cxn>
                <a:cxn ang="0">
                  <a:pos x="22" y="10"/>
                </a:cxn>
                <a:cxn ang="0">
                  <a:pos x="14" y="4"/>
                </a:cxn>
                <a:cxn ang="0">
                  <a:pos x="12" y="0"/>
                </a:cxn>
              </a:cxnLst>
              <a:rect l="0" t="0" r="r" b="b"/>
              <a:pathLst>
                <a:path w="26" h="28">
                  <a:moveTo>
                    <a:pt x="12" y="0"/>
                  </a:moveTo>
                  <a:lnTo>
                    <a:pt x="12" y="4"/>
                  </a:lnTo>
                  <a:lnTo>
                    <a:pt x="4" y="14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26" y="26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4" y="14"/>
                  </a:lnTo>
                  <a:lnTo>
                    <a:pt x="22" y="10"/>
                  </a:lnTo>
                  <a:lnTo>
                    <a:pt x="14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5208588" y="3251200"/>
              <a:ext cx="38100" cy="444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0" y="4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24" y="26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22" y="14"/>
                </a:cxn>
                <a:cxn ang="0">
                  <a:pos x="20" y="10"/>
                </a:cxn>
                <a:cxn ang="0">
                  <a:pos x="14" y="4"/>
                </a:cxn>
                <a:cxn ang="0">
                  <a:pos x="12" y="0"/>
                </a:cxn>
              </a:cxnLst>
              <a:rect l="0" t="0" r="r" b="b"/>
              <a:pathLst>
                <a:path w="24" h="28">
                  <a:moveTo>
                    <a:pt x="12" y="0"/>
                  </a:moveTo>
                  <a:lnTo>
                    <a:pt x="10" y="4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24" y="26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14"/>
                  </a:lnTo>
                  <a:lnTo>
                    <a:pt x="20" y="10"/>
                  </a:lnTo>
                  <a:lnTo>
                    <a:pt x="14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3719513" y="2863850"/>
              <a:ext cx="76200" cy="762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0" y="6"/>
                </a:cxn>
                <a:cxn ang="0">
                  <a:pos x="6" y="24"/>
                </a:cxn>
                <a:cxn ang="0">
                  <a:pos x="2" y="38"/>
                </a:cxn>
                <a:cxn ang="0">
                  <a:pos x="0" y="48"/>
                </a:cxn>
                <a:cxn ang="0">
                  <a:pos x="48" y="46"/>
                </a:cxn>
                <a:cxn ang="0">
                  <a:pos x="46" y="34"/>
                </a:cxn>
                <a:cxn ang="0">
                  <a:pos x="46" y="34"/>
                </a:cxn>
                <a:cxn ang="0">
                  <a:pos x="42" y="24"/>
                </a:cxn>
                <a:cxn ang="0">
                  <a:pos x="38" y="16"/>
                </a:cxn>
                <a:cxn ang="0">
                  <a:pos x="34" y="12"/>
                </a:cxn>
                <a:cxn ang="0">
                  <a:pos x="26" y="6"/>
                </a:cxn>
                <a:cxn ang="0">
                  <a:pos x="22" y="0"/>
                </a:cxn>
              </a:cxnLst>
              <a:rect l="0" t="0" r="r" b="b"/>
              <a:pathLst>
                <a:path w="48" h="48">
                  <a:moveTo>
                    <a:pt x="22" y="0"/>
                  </a:moveTo>
                  <a:lnTo>
                    <a:pt x="20" y="6"/>
                  </a:lnTo>
                  <a:lnTo>
                    <a:pt x="6" y="24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48" y="46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2" y="24"/>
                  </a:lnTo>
                  <a:lnTo>
                    <a:pt x="38" y="16"/>
                  </a:lnTo>
                  <a:lnTo>
                    <a:pt x="34" y="12"/>
                  </a:lnTo>
                  <a:lnTo>
                    <a:pt x="26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5383213" y="2876550"/>
              <a:ext cx="73025" cy="762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18" y="6"/>
                </a:cxn>
                <a:cxn ang="0">
                  <a:pos x="4" y="24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46" y="46"/>
                </a:cxn>
                <a:cxn ang="0">
                  <a:pos x="44" y="34"/>
                </a:cxn>
                <a:cxn ang="0">
                  <a:pos x="44" y="34"/>
                </a:cxn>
                <a:cxn ang="0">
                  <a:pos x="42" y="24"/>
                </a:cxn>
                <a:cxn ang="0">
                  <a:pos x="38" y="18"/>
                </a:cxn>
                <a:cxn ang="0">
                  <a:pos x="32" y="12"/>
                </a:cxn>
                <a:cxn ang="0">
                  <a:pos x="24" y="6"/>
                </a:cxn>
                <a:cxn ang="0">
                  <a:pos x="22" y="0"/>
                </a:cxn>
              </a:cxnLst>
              <a:rect l="0" t="0" r="r" b="b"/>
              <a:pathLst>
                <a:path w="46" h="48">
                  <a:moveTo>
                    <a:pt x="22" y="0"/>
                  </a:moveTo>
                  <a:lnTo>
                    <a:pt x="18" y="6"/>
                  </a:lnTo>
                  <a:lnTo>
                    <a:pt x="4" y="24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46" y="46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2" y="24"/>
                  </a:lnTo>
                  <a:lnTo>
                    <a:pt x="38" y="18"/>
                  </a:lnTo>
                  <a:lnTo>
                    <a:pt x="32" y="12"/>
                  </a:lnTo>
                  <a:lnTo>
                    <a:pt x="24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3979863" y="3228975"/>
              <a:ext cx="31750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1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8" y="18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12"/>
                </a:cxn>
                <a:cxn ang="0">
                  <a:pos x="18" y="10"/>
                </a:cxn>
                <a:cxn ang="0">
                  <a:pos x="12" y="4"/>
                </a:cxn>
                <a:cxn ang="0">
                  <a:pos x="10" y="0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8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2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5208588" y="3251200"/>
              <a:ext cx="31750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1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8" y="18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20" y="12"/>
                </a:cxn>
                <a:cxn ang="0">
                  <a:pos x="18" y="10"/>
                </a:cxn>
                <a:cxn ang="0">
                  <a:pos x="12" y="4"/>
                </a:cxn>
                <a:cxn ang="0">
                  <a:pos x="10" y="0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8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12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3722688" y="2860675"/>
              <a:ext cx="57150" cy="6032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4"/>
                </a:cxn>
                <a:cxn ang="0">
                  <a:pos x="0" y="36"/>
                </a:cxn>
                <a:cxn ang="0">
                  <a:pos x="4" y="38"/>
                </a:cxn>
                <a:cxn ang="0">
                  <a:pos x="16" y="34"/>
                </a:cxn>
                <a:cxn ang="0">
                  <a:pos x="36" y="34"/>
                </a:cxn>
                <a:cxn ang="0">
                  <a:pos x="36" y="34"/>
                </a:cxn>
                <a:cxn ang="0">
                  <a:pos x="36" y="24"/>
                </a:cxn>
                <a:cxn ang="0">
                  <a:pos x="32" y="18"/>
                </a:cxn>
                <a:cxn ang="0">
                  <a:pos x="24" y="6"/>
                </a:cxn>
                <a:cxn ang="0">
                  <a:pos x="20" y="0"/>
                </a:cxn>
              </a:cxnLst>
              <a:rect l="0" t="0" r="r" b="b"/>
              <a:pathLst>
                <a:path w="36" h="38">
                  <a:moveTo>
                    <a:pt x="20" y="0"/>
                  </a:moveTo>
                  <a:lnTo>
                    <a:pt x="18" y="8"/>
                  </a:lnTo>
                  <a:lnTo>
                    <a:pt x="18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4"/>
                  </a:lnTo>
                  <a:lnTo>
                    <a:pt x="0" y="36"/>
                  </a:lnTo>
                  <a:lnTo>
                    <a:pt x="4" y="38"/>
                  </a:lnTo>
                  <a:lnTo>
                    <a:pt x="1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24"/>
                  </a:lnTo>
                  <a:lnTo>
                    <a:pt x="32" y="18"/>
                  </a:lnTo>
                  <a:lnTo>
                    <a:pt x="24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5383213" y="2876550"/>
              <a:ext cx="57150" cy="5715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0" y="12"/>
                </a:cxn>
                <a:cxn ang="0">
                  <a:pos x="6" y="16"/>
                </a:cxn>
                <a:cxn ang="0">
                  <a:pos x="2" y="24"/>
                </a:cxn>
                <a:cxn ang="0">
                  <a:pos x="0" y="34"/>
                </a:cxn>
                <a:cxn ang="0">
                  <a:pos x="4" y="36"/>
                </a:cxn>
                <a:cxn ang="0">
                  <a:pos x="16" y="34"/>
                </a:cxn>
                <a:cxn ang="0">
                  <a:pos x="36" y="32"/>
                </a:cxn>
                <a:cxn ang="0">
                  <a:pos x="36" y="32"/>
                </a:cxn>
                <a:cxn ang="0">
                  <a:pos x="36" y="22"/>
                </a:cxn>
                <a:cxn ang="0">
                  <a:pos x="34" y="16"/>
                </a:cxn>
                <a:cxn ang="0">
                  <a:pos x="24" y="4"/>
                </a:cxn>
                <a:cxn ang="0">
                  <a:pos x="20" y="0"/>
                </a:cxn>
              </a:cxnLst>
              <a:rect l="0" t="0" r="r" b="b"/>
              <a:pathLst>
                <a:path w="36" h="36">
                  <a:moveTo>
                    <a:pt x="20" y="0"/>
                  </a:moveTo>
                  <a:lnTo>
                    <a:pt x="18" y="6"/>
                  </a:lnTo>
                  <a:lnTo>
                    <a:pt x="18" y="6"/>
                  </a:lnTo>
                  <a:lnTo>
                    <a:pt x="10" y="12"/>
                  </a:lnTo>
                  <a:lnTo>
                    <a:pt x="6" y="16"/>
                  </a:lnTo>
                  <a:lnTo>
                    <a:pt x="2" y="24"/>
                  </a:lnTo>
                  <a:lnTo>
                    <a:pt x="0" y="34"/>
                  </a:lnTo>
                  <a:lnTo>
                    <a:pt x="4" y="36"/>
                  </a:lnTo>
                  <a:lnTo>
                    <a:pt x="16" y="34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6" y="22"/>
                  </a:lnTo>
                  <a:lnTo>
                    <a:pt x="34" y="16"/>
                  </a:lnTo>
                  <a:lnTo>
                    <a:pt x="24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4567238" y="2825750"/>
              <a:ext cx="76200" cy="47625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2" y="10"/>
                </a:cxn>
                <a:cxn ang="0">
                  <a:pos x="0" y="30"/>
                </a:cxn>
                <a:cxn ang="0">
                  <a:pos x="16" y="28"/>
                </a:cxn>
                <a:cxn ang="0">
                  <a:pos x="48" y="30"/>
                </a:cxn>
                <a:cxn ang="0">
                  <a:pos x="42" y="16"/>
                </a:cxn>
                <a:cxn ang="0">
                  <a:pos x="28" y="0"/>
                </a:cxn>
              </a:cxnLst>
              <a:rect l="0" t="0" r="r" b="b"/>
              <a:pathLst>
                <a:path w="48" h="30">
                  <a:moveTo>
                    <a:pt x="28" y="0"/>
                  </a:moveTo>
                  <a:lnTo>
                    <a:pt x="12" y="10"/>
                  </a:lnTo>
                  <a:lnTo>
                    <a:pt x="0" y="30"/>
                  </a:lnTo>
                  <a:lnTo>
                    <a:pt x="16" y="28"/>
                  </a:lnTo>
                  <a:lnTo>
                    <a:pt x="48" y="30"/>
                  </a:lnTo>
                  <a:lnTo>
                    <a:pt x="42" y="1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D9E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4173538" y="3146425"/>
              <a:ext cx="962025" cy="701675"/>
            </a:xfrm>
            <a:custGeom>
              <a:avLst/>
              <a:gdLst/>
              <a:ahLst/>
              <a:cxnLst>
                <a:cxn ang="0">
                  <a:pos x="6" y="36"/>
                </a:cxn>
                <a:cxn ang="0">
                  <a:pos x="0" y="438"/>
                </a:cxn>
                <a:cxn ang="0">
                  <a:pos x="606" y="442"/>
                </a:cxn>
                <a:cxn ang="0">
                  <a:pos x="604" y="88"/>
                </a:cxn>
                <a:cxn ang="0">
                  <a:pos x="590" y="76"/>
                </a:cxn>
                <a:cxn ang="0">
                  <a:pos x="532" y="34"/>
                </a:cxn>
                <a:cxn ang="0">
                  <a:pos x="548" y="48"/>
                </a:cxn>
                <a:cxn ang="0">
                  <a:pos x="534" y="46"/>
                </a:cxn>
                <a:cxn ang="0">
                  <a:pos x="534" y="50"/>
                </a:cxn>
                <a:cxn ang="0">
                  <a:pos x="526" y="36"/>
                </a:cxn>
                <a:cxn ang="0">
                  <a:pos x="454" y="32"/>
                </a:cxn>
                <a:cxn ang="0">
                  <a:pos x="448" y="10"/>
                </a:cxn>
                <a:cxn ang="0">
                  <a:pos x="442" y="20"/>
                </a:cxn>
                <a:cxn ang="0">
                  <a:pos x="446" y="30"/>
                </a:cxn>
                <a:cxn ang="0">
                  <a:pos x="440" y="30"/>
                </a:cxn>
                <a:cxn ang="0">
                  <a:pos x="434" y="30"/>
                </a:cxn>
                <a:cxn ang="0">
                  <a:pos x="436" y="22"/>
                </a:cxn>
                <a:cxn ang="0">
                  <a:pos x="430" y="10"/>
                </a:cxn>
                <a:cxn ang="0">
                  <a:pos x="424" y="20"/>
                </a:cxn>
                <a:cxn ang="0">
                  <a:pos x="416" y="18"/>
                </a:cxn>
                <a:cxn ang="0">
                  <a:pos x="404" y="0"/>
                </a:cxn>
                <a:cxn ang="0">
                  <a:pos x="158" y="14"/>
                </a:cxn>
                <a:cxn ang="0">
                  <a:pos x="160" y="12"/>
                </a:cxn>
                <a:cxn ang="0">
                  <a:pos x="110" y="34"/>
                </a:cxn>
                <a:cxn ang="0">
                  <a:pos x="6" y="36"/>
                </a:cxn>
              </a:cxnLst>
              <a:rect l="0" t="0" r="r" b="b"/>
              <a:pathLst>
                <a:path w="606" h="442">
                  <a:moveTo>
                    <a:pt x="6" y="36"/>
                  </a:moveTo>
                  <a:lnTo>
                    <a:pt x="0" y="438"/>
                  </a:lnTo>
                  <a:lnTo>
                    <a:pt x="606" y="442"/>
                  </a:lnTo>
                  <a:lnTo>
                    <a:pt x="604" y="88"/>
                  </a:lnTo>
                  <a:lnTo>
                    <a:pt x="590" y="76"/>
                  </a:lnTo>
                  <a:lnTo>
                    <a:pt x="532" y="34"/>
                  </a:lnTo>
                  <a:lnTo>
                    <a:pt x="548" y="48"/>
                  </a:lnTo>
                  <a:lnTo>
                    <a:pt x="534" y="46"/>
                  </a:lnTo>
                  <a:lnTo>
                    <a:pt x="534" y="50"/>
                  </a:lnTo>
                  <a:lnTo>
                    <a:pt x="526" y="36"/>
                  </a:lnTo>
                  <a:lnTo>
                    <a:pt x="454" y="32"/>
                  </a:lnTo>
                  <a:lnTo>
                    <a:pt x="448" y="10"/>
                  </a:lnTo>
                  <a:lnTo>
                    <a:pt x="442" y="20"/>
                  </a:lnTo>
                  <a:lnTo>
                    <a:pt x="446" y="30"/>
                  </a:lnTo>
                  <a:lnTo>
                    <a:pt x="440" y="30"/>
                  </a:lnTo>
                  <a:lnTo>
                    <a:pt x="434" y="30"/>
                  </a:lnTo>
                  <a:lnTo>
                    <a:pt x="436" y="22"/>
                  </a:lnTo>
                  <a:lnTo>
                    <a:pt x="430" y="10"/>
                  </a:lnTo>
                  <a:lnTo>
                    <a:pt x="424" y="20"/>
                  </a:lnTo>
                  <a:lnTo>
                    <a:pt x="416" y="18"/>
                  </a:lnTo>
                  <a:lnTo>
                    <a:pt x="404" y="0"/>
                  </a:lnTo>
                  <a:lnTo>
                    <a:pt x="158" y="14"/>
                  </a:lnTo>
                  <a:lnTo>
                    <a:pt x="160" y="12"/>
                  </a:lnTo>
                  <a:lnTo>
                    <a:pt x="110" y="34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>
              <a:off x="4478338" y="3324225"/>
              <a:ext cx="269875" cy="4699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0"/>
                </a:cxn>
                <a:cxn ang="0">
                  <a:pos x="56" y="14"/>
                </a:cxn>
                <a:cxn ang="0">
                  <a:pos x="36" y="28"/>
                </a:cxn>
                <a:cxn ang="0">
                  <a:pos x="28" y="36"/>
                </a:cxn>
                <a:cxn ang="0">
                  <a:pos x="18" y="46"/>
                </a:cxn>
                <a:cxn ang="0">
                  <a:pos x="0" y="74"/>
                </a:cxn>
                <a:cxn ang="0">
                  <a:pos x="0" y="296"/>
                </a:cxn>
                <a:cxn ang="0">
                  <a:pos x="124" y="296"/>
                </a:cxn>
                <a:cxn ang="0">
                  <a:pos x="138" y="296"/>
                </a:cxn>
                <a:cxn ang="0">
                  <a:pos x="138" y="296"/>
                </a:cxn>
                <a:cxn ang="0">
                  <a:pos x="142" y="284"/>
                </a:cxn>
                <a:cxn ang="0">
                  <a:pos x="144" y="272"/>
                </a:cxn>
                <a:cxn ang="0">
                  <a:pos x="144" y="248"/>
                </a:cxn>
                <a:cxn ang="0">
                  <a:pos x="144" y="226"/>
                </a:cxn>
                <a:cxn ang="0">
                  <a:pos x="140" y="206"/>
                </a:cxn>
                <a:cxn ang="0">
                  <a:pos x="138" y="188"/>
                </a:cxn>
                <a:cxn ang="0">
                  <a:pos x="136" y="172"/>
                </a:cxn>
                <a:cxn ang="0">
                  <a:pos x="140" y="158"/>
                </a:cxn>
                <a:cxn ang="0">
                  <a:pos x="142" y="154"/>
                </a:cxn>
                <a:cxn ang="0">
                  <a:pos x="146" y="148"/>
                </a:cxn>
                <a:cxn ang="0">
                  <a:pos x="170" y="136"/>
                </a:cxn>
                <a:cxn ang="0">
                  <a:pos x="170" y="62"/>
                </a:cxn>
                <a:cxn ang="0">
                  <a:pos x="170" y="62"/>
                </a:cxn>
                <a:cxn ang="0">
                  <a:pos x="162" y="50"/>
                </a:cxn>
                <a:cxn ang="0">
                  <a:pos x="154" y="40"/>
                </a:cxn>
                <a:cxn ang="0">
                  <a:pos x="142" y="28"/>
                </a:cxn>
                <a:cxn ang="0">
                  <a:pos x="132" y="20"/>
                </a:cxn>
                <a:cxn ang="0">
                  <a:pos x="120" y="12"/>
                </a:cxn>
                <a:cxn ang="0">
                  <a:pos x="108" y="6"/>
                </a:cxn>
                <a:cxn ang="0">
                  <a:pos x="94" y="2"/>
                </a:cxn>
                <a:cxn ang="0">
                  <a:pos x="82" y="0"/>
                </a:cxn>
                <a:cxn ang="0">
                  <a:pos x="82" y="0"/>
                </a:cxn>
              </a:cxnLst>
              <a:rect l="0" t="0" r="r" b="b"/>
              <a:pathLst>
                <a:path w="170" h="296">
                  <a:moveTo>
                    <a:pt x="82" y="0"/>
                  </a:moveTo>
                  <a:lnTo>
                    <a:pt x="82" y="0"/>
                  </a:lnTo>
                  <a:lnTo>
                    <a:pt x="56" y="14"/>
                  </a:lnTo>
                  <a:lnTo>
                    <a:pt x="36" y="28"/>
                  </a:lnTo>
                  <a:lnTo>
                    <a:pt x="28" y="36"/>
                  </a:lnTo>
                  <a:lnTo>
                    <a:pt x="18" y="46"/>
                  </a:lnTo>
                  <a:lnTo>
                    <a:pt x="0" y="74"/>
                  </a:lnTo>
                  <a:lnTo>
                    <a:pt x="0" y="296"/>
                  </a:lnTo>
                  <a:lnTo>
                    <a:pt x="124" y="296"/>
                  </a:lnTo>
                  <a:lnTo>
                    <a:pt x="138" y="296"/>
                  </a:lnTo>
                  <a:lnTo>
                    <a:pt x="138" y="296"/>
                  </a:lnTo>
                  <a:lnTo>
                    <a:pt x="142" y="284"/>
                  </a:lnTo>
                  <a:lnTo>
                    <a:pt x="144" y="272"/>
                  </a:lnTo>
                  <a:lnTo>
                    <a:pt x="144" y="248"/>
                  </a:lnTo>
                  <a:lnTo>
                    <a:pt x="144" y="226"/>
                  </a:lnTo>
                  <a:lnTo>
                    <a:pt x="140" y="206"/>
                  </a:lnTo>
                  <a:lnTo>
                    <a:pt x="138" y="188"/>
                  </a:lnTo>
                  <a:lnTo>
                    <a:pt x="136" y="172"/>
                  </a:lnTo>
                  <a:lnTo>
                    <a:pt x="140" y="158"/>
                  </a:lnTo>
                  <a:lnTo>
                    <a:pt x="142" y="154"/>
                  </a:lnTo>
                  <a:lnTo>
                    <a:pt x="146" y="148"/>
                  </a:lnTo>
                  <a:lnTo>
                    <a:pt x="170" y="136"/>
                  </a:lnTo>
                  <a:lnTo>
                    <a:pt x="170" y="62"/>
                  </a:lnTo>
                  <a:lnTo>
                    <a:pt x="170" y="62"/>
                  </a:lnTo>
                  <a:lnTo>
                    <a:pt x="162" y="50"/>
                  </a:lnTo>
                  <a:lnTo>
                    <a:pt x="154" y="40"/>
                  </a:lnTo>
                  <a:lnTo>
                    <a:pt x="142" y="28"/>
                  </a:lnTo>
                  <a:lnTo>
                    <a:pt x="132" y="20"/>
                  </a:lnTo>
                  <a:lnTo>
                    <a:pt x="120" y="12"/>
                  </a:lnTo>
                  <a:lnTo>
                    <a:pt x="108" y="6"/>
                  </a:lnTo>
                  <a:lnTo>
                    <a:pt x="94" y="2"/>
                  </a:lnTo>
                  <a:lnTo>
                    <a:pt x="82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auto">
            <a:xfrm>
              <a:off x="4865688" y="3584575"/>
              <a:ext cx="95250" cy="193675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8" y="18"/>
                </a:cxn>
                <a:cxn ang="0">
                  <a:pos x="14" y="8"/>
                </a:cxn>
                <a:cxn ang="0">
                  <a:pos x="22" y="4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44" y="6"/>
                </a:cxn>
                <a:cxn ang="0">
                  <a:pos x="50" y="14"/>
                </a:cxn>
                <a:cxn ang="0">
                  <a:pos x="60" y="26"/>
                </a:cxn>
                <a:cxn ang="0">
                  <a:pos x="48" y="40"/>
                </a:cxn>
                <a:cxn ang="0">
                  <a:pos x="48" y="122"/>
                </a:cxn>
                <a:cxn ang="0">
                  <a:pos x="0" y="122"/>
                </a:cxn>
              </a:cxnLst>
              <a:rect l="0" t="0" r="r" b="b"/>
              <a:pathLst>
                <a:path w="60" h="122">
                  <a:moveTo>
                    <a:pt x="0" y="122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8" y="18"/>
                  </a:lnTo>
                  <a:lnTo>
                    <a:pt x="14" y="8"/>
                  </a:lnTo>
                  <a:lnTo>
                    <a:pt x="22" y="4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44" y="6"/>
                  </a:lnTo>
                  <a:lnTo>
                    <a:pt x="50" y="14"/>
                  </a:lnTo>
                  <a:lnTo>
                    <a:pt x="60" y="26"/>
                  </a:lnTo>
                  <a:lnTo>
                    <a:pt x="48" y="40"/>
                  </a:lnTo>
                  <a:lnTo>
                    <a:pt x="48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auto">
            <a:xfrm>
              <a:off x="4249738" y="3584575"/>
              <a:ext cx="95250" cy="193675"/>
            </a:xfrm>
            <a:custGeom>
              <a:avLst/>
              <a:gdLst/>
              <a:ahLst/>
              <a:cxnLst>
                <a:cxn ang="0">
                  <a:pos x="60" y="122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4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8" y="14"/>
                </a:cxn>
                <a:cxn ang="0">
                  <a:pos x="0" y="26"/>
                </a:cxn>
                <a:cxn ang="0">
                  <a:pos x="12" y="40"/>
                </a:cxn>
                <a:cxn ang="0">
                  <a:pos x="12" y="122"/>
                </a:cxn>
                <a:cxn ang="0">
                  <a:pos x="60" y="122"/>
                </a:cxn>
              </a:cxnLst>
              <a:rect l="0" t="0" r="r" b="b"/>
              <a:pathLst>
                <a:path w="60" h="122">
                  <a:moveTo>
                    <a:pt x="60" y="122"/>
                  </a:moveTo>
                  <a:lnTo>
                    <a:pt x="60" y="32"/>
                  </a:lnTo>
                  <a:lnTo>
                    <a:pt x="60" y="32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4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0" y="26"/>
                  </a:lnTo>
                  <a:lnTo>
                    <a:pt x="12" y="40"/>
                  </a:lnTo>
                  <a:lnTo>
                    <a:pt x="12" y="122"/>
                  </a:lnTo>
                  <a:lnTo>
                    <a:pt x="60" y="122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auto">
            <a:xfrm>
              <a:off x="5059363" y="3571875"/>
              <a:ext cx="50800" cy="196850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8" y="6"/>
                </a:cxn>
                <a:cxn ang="0">
                  <a:pos x="12" y="2"/>
                </a:cxn>
                <a:cxn ang="0">
                  <a:pos x="14" y="0"/>
                </a:cxn>
                <a:cxn ang="0">
                  <a:pos x="18" y="2"/>
                </a:cxn>
                <a:cxn ang="0">
                  <a:pos x="22" y="8"/>
                </a:cxn>
                <a:cxn ang="0">
                  <a:pos x="32" y="28"/>
                </a:cxn>
                <a:cxn ang="0">
                  <a:pos x="24" y="42"/>
                </a:cxn>
                <a:cxn ang="0">
                  <a:pos x="24" y="124"/>
                </a:cxn>
                <a:cxn ang="0">
                  <a:pos x="0" y="118"/>
                </a:cxn>
              </a:cxnLst>
              <a:rect l="0" t="0" r="r" b="b"/>
              <a:pathLst>
                <a:path w="32" h="124">
                  <a:moveTo>
                    <a:pt x="0" y="118"/>
                  </a:moveTo>
                  <a:lnTo>
                    <a:pt x="0" y="28"/>
                  </a:lnTo>
                  <a:lnTo>
                    <a:pt x="0" y="28"/>
                  </a:lnTo>
                  <a:lnTo>
                    <a:pt x="8" y="6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8"/>
                  </a:lnTo>
                  <a:lnTo>
                    <a:pt x="32" y="28"/>
                  </a:lnTo>
                  <a:lnTo>
                    <a:pt x="24" y="42"/>
                  </a:lnTo>
                  <a:lnTo>
                    <a:pt x="24" y="124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auto">
            <a:xfrm>
              <a:off x="4103688" y="3571875"/>
              <a:ext cx="47625" cy="196850"/>
            </a:xfrm>
            <a:custGeom>
              <a:avLst/>
              <a:gdLst/>
              <a:ahLst/>
              <a:cxnLst>
                <a:cxn ang="0">
                  <a:pos x="30" y="118"/>
                </a:cxn>
                <a:cxn ang="0">
                  <a:pos x="30" y="28"/>
                </a:cxn>
                <a:cxn ang="0">
                  <a:pos x="30" y="28"/>
                </a:cxn>
                <a:cxn ang="0">
                  <a:pos x="22" y="6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2" y="2"/>
                </a:cxn>
                <a:cxn ang="0">
                  <a:pos x="8" y="8"/>
                </a:cxn>
                <a:cxn ang="0">
                  <a:pos x="0" y="28"/>
                </a:cxn>
                <a:cxn ang="0">
                  <a:pos x="4" y="42"/>
                </a:cxn>
                <a:cxn ang="0">
                  <a:pos x="4" y="124"/>
                </a:cxn>
                <a:cxn ang="0">
                  <a:pos x="30" y="118"/>
                </a:cxn>
              </a:cxnLst>
              <a:rect l="0" t="0" r="r" b="b"/>
              <a:pathLst>
                <a:path w="30" h="124">
                  <a:moveTo>
                    <a:pt x="30" y="118"/>
                  </a:moveTo>
                  <a:lnTo>
                    <a:pt x="30" y="28"/>
                  </a:lnTo>
                  <a:lnTo>
                    <a:pt x="30" y="28"/>
                  </a:lnTo>
                  <a:lnTo>
                    <a:pt x="22" y="6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8"/>
                  </a:lnTo>
                  <a:lnTo>
                    <a:pt x="0" y="28"/>
                  </a:lnTo>
                  <a:lnTo>
                    <a:pt x="4" y="42"/>
                  </a:lnTo>
                  <a:lnTo>
                    <a:pt x="4" y="124"/>
                  </a:lnTo>
                  <a:lnTo>
                    <a:pt x="30" y="11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5059363" y="3308350"/>
              <a:ext cx="50800" cy="200025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4" y="12"/>
                </a:cxn>
                <a:cxn ang="0">
                  <a:pos x="8" y="6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18" y="2"/>
                </a:cxn>
                <a:cxn ang="0">
                  <a:pos x="22" y="10"/>
                </a:cxn>
                <a:cxn ang="0">
                  <a:pos x="32" y="32"/>
                </a:cxn>
                <a:cxn ang="0">
                  <a:pos x="24" y="44"/>
                </a:cxn>
                <a:cxn ang="0">
                  <a:pos x="24" y="126"/>
                </a:cxn>
                <a:cxn ang="0">
                  <a:pos x="0" y="114"/>
                </a:cxn>
              </a:cxnLst>
              <a:rect l="0" t="0" r="r" b="b"/>
              <a:pathLst>
                <a:path w="32" h="126">
                  <a:moveTo>
                    <a:pt x="0" y="114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8" y="6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10"/>
                  </a:lnTo>
                  <a:lnTo>
                    <a:pt x="32" y="32"/>
                  </a:lnTo>
                  <a:lnTo>
                    <a:pt x="24" y="44"/>
                  </a:lnTo>
                  <a:lnTo>
                    <a:pt x="24" y="126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auto">
            <a:xfrm>
              <a:off x="4103688" y="3308350"/>
              <a:ext cx="47625" cy="200025"/>
            </a:xfrm>
            <a:custGeom>
              <a:avLst/>
              <a:gdLst/>
              <a:ahLst/>
              <a:cxnLst>
                <a:cxn ang="0">
                  <a:pos x="30" y="114"/>
                </a:cxn>
                <a:cxn ang="0">
                  <a:pos x="30" y="24"/>
                </a:cxn>
                <a:cxn ang="0">
                  <a:pos x="30" y="24"/>
                </a:cxn>
                <a:cxn ang="0">
                  <a:pos x="26" y="12"/>
                </a:cxn>
                <a:cxn ang="0">
                  <a:pos x="22" y="6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12" y="2"/>
                </a:cxn>
                <a:cxn ang="0">
                  <a:pos x="8" y="10"/>
                </a:cxn>
                <a:cxn ang="0">
                  <a:pos x="0" y="32"/>
                </a:cxn>
                <a:cxn ang="0">
                  <a:pos x="4" y="44"/>
                </a:cxn>
                <a:cxn ang="0">
                  <a:pos x="4" y="126"/>
                </a:cxn>
                <a:cxn ang="0">
                  <a:pos x="30" y="114"/>
                </a:cxn>
              </a:cxnLst>
              <a:rect l="0" t="0" r="r" b="b"/>
              <a:pathLst>
                <a:path w="30" h="126">
                  <a:moveTo>
                    <a:pt x="30" y="114"/>
                  </a:moveTo>
                  <a:lnTo>
                    <a:pt x="30" y="24"/>
                  </a:lnTo>
                  <a:lnTo>
                    <a:pt x="30" y="24"/>
                  </a:lnTo>
                  <a:lnTo>
                    <a:pt x="26" y="12"/>
                  </a:lnTo>
                  <a:lnTo>
                    <a:pt x="22" y="6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10"/>
                  </a:lnTo>
                  <a:lnTo>
                    <a:pt x="0" y="32"/>
                  </a:lnTo>
                  <a:lnTo>
                    <a:pt x="4" y="44"/>
                  </a:lnTo>
                  <a:lnTo>
                    <a:pt x="4" y="126"/>
                  </a:lnTo>
                  <a:lnTo>
                    <a:pt x="30" y="11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4865688" y="3298825"/>
              <a:ext cx="95250" cy="19050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8" y="18"/>
                </a:cxn>
                <a:cxn ang="0">
                  <a:pos x="14" y="8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44" y="6"/>
                </a:cxn>
                <a:cxn ang="0">
                  <a:pos x="50" y="14"/>
                </a:cxn>
                <a:cxn ang="0">
                  <a:pos x="60" y="26"/>
                </a:cxn>
                <a:cxn ang="0">
                  <a:pos x="48" y="40"/>
                </a:cxn>
                <a:cxn ang="0">
                  <a:pos x="48" y="120"/>
                </a:cxn>
                <a:cxn ang="0">
                  <a:pos x="0" y="120"/>
                </a:cxn>
              </a:cxnLst>
              <a:rect l="0" t="0" r="r" b="b"/>
              <a:pathLst>
                <a:path w="60" h="120">
                  <a:moveTo>
                    <a:pt x="0" y="12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8" y="18"/>
                  </a:lnTo>
                  <a:lnTo>
                    <a:pt x="14" y="8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44" y="6"/>
                  </a:lnTo>
                  <a:lnTo>
                    <a:pt x="50" y="14"/>
                  </a:lnTo>
                  <a:lnTo>
                    <a:pt x="60" y="26"/>
                  </a:lnTo>
                  <a:lnTo>
                    <a:pt x="48" y="40"/>
                  </a:lnTo>
                  <a:lnTo>
                    <a:pt x="48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4249738" y="3298825"/>
              <a:ext cx="95250" cy="190500"/>
            </a:xfrm>
            <a:custGeom>
              <a:avLst/>
              <a:gdLst/>
              <a:ahLst/>
              <a:cxnLst>
                <a:cxn ang="0">
                  <a:pos x="60" y="120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2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8" y="14"/>
                </a:cxn>
                <a:cxn ang="0">
                  <a:pos x="0" y="26"/>
                </a:cxn>
                <a:cxn ang="0">
                  <a:pos x="12" y="40"/>
                </a:cxn>
                <a:cxn ang="0">
                  <a:pos x="12" y="120"/>
                </a:cxn>
                <a:cxn ang="0">
                  <a:pos x="60" y="120"/>
                </a:cxn>
              </a:cxnLst>
              <a:rect l="0" t="0" r="r" b="b"/>
              <a:pathLst>
                <a:path w="60" h="120">
                  <a:moveTo>
                    <a:pt x="60" y="120"/>
                  </a:moveTo>
                  <a:lnTo>
                    <a:pt x="60" y="30"/>
                  </a:lnTo>
                  <a:lnTo>
                    <a:pt x="60" y="30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2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0" y="26"/>
                  </a:lnTo>
                  <a:lnTo>
                    <a:pt x="12" y="40"/>
                  </a:lnTo>
                  <a:lnTo>
                    <a:pt x="12" y="120"/>
                  </a:lnTo>
                  <a:lnTo>
                    <a:pt x="60" y="12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4440238" y="3114675"/>
              <a:ext cx="346075" cy="254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8" y="2"/>
                </a:cxn>
                <a:cxn ang="0">
                  <a:pos x="218" y="14"/>
                </a:cxn>
                <a:cxn ang="0">
                  <a:pos x="218" y="14"/>
                </a:cxn>
                <a:cxn ang="0">
                  <a:pos x="218" y="16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18" h="16">
                  <a:moveTo>
                    <a:pt x="2" y="0"/>
                  </a:moveTo>
                  <a:lnTo>
                    <a:pt x="218" y="0"/>
                  </a:lnTo>
                  <a:lnTo>
                    <a:pt x="218" y="0"/>
                  </a:lnTo>
                  <a:lnTo>
                    <a:pt x="218" y="2"/>
                  </a:lnTo>
                  <a:lnTo>
                    <a:pt x="218" y="14"/>
                  </a:lnTo>
                  <a:lnTo>
                    <a:pt x="218" y="14"/>
                  </a:lnTo>
                  <a:lnTo>
                    <a:pt x="218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4795838" y="3171825"/>
              <a:ext cx="53975" cy="635000"/>
            </a:xfrm>
            <a:custGeom>
              <a:avLst/>
              <a:gdLst/>
              <a:ahLst/>
              <a:cxnLst>
                <a:cxn ang="0">
                  <a:pos x="34" y="4"/>
                </a:cxn>
                <a:cxn ang="0">
                  <a:pos x="30" y="6"/>
                </a:cxn>
                <a:cxn ang="0">
                  <a:pos x="30" y="30"/>
                </a:cxn>
                <a:cxn ang="0">
                  <a:pos x="28" y="40"/>
                </a:cxn>
                <a:cxn ang="0">
                  <a:pos x="28" y="384"/>
                </a:cxn>
                <a:cxn ang="0">
                  <a:pos x="22" y="400"/>
                </a:cxn>
                <a:cxn ang="0">
                  <a:pos x="22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22" y="0"/>
                </a:cxn>
                <a:cxn ang="0">
                  <a:pos x="34" y="4"/>
                </a:cxn>
              </a:cxnLst>
              <a:rect l="0" t="0" r="r" b="b"/>
              <a:pathLst>
                <a:path w="34" h="400">
                  <a:moveTo>
                    <a:pt x="34" y="4"/>
                  </a:moveTo>
                  <a:lnTo>
                    <a:pt x="30" y="6"/>
                  </a:lnTo>
                  <a:lnTo>
                    <a:pt x="30" y="30"/>
                  </a:lnTo>
                  <a:lnTo>
                    <a:pt x="28" y="40"/>
                  </a:lnTo>
                  <a:lnTo>
                    <a:pt x="28" y="384"/>
                  </a:lnTo>
                  <a:lnTo>
                    <a:pt x="22" y="400"/>
                  </a:lnTo>
                  <a:lnTo>
                    <a:pt x="22" y="12"/>
                  </a:lnTo>
                  <a:lnTo>
                    <a:pt x="4" y="12"/>
                  </a:lnTo>
                  <a:lnTo>
                    <a:pt x="0" y="0"/>
                  </a:lnTo>
                  <a:lnTo>
                    <a:pt x="22" y="0"/>
                  </a:lnTo>
                  <a:lnTo>
                    <a:pt x="34" y="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auto">
            <a:xfrm>
              <a:off x="4360863" y="3171825"/>
              <a:ext cx="50800" cy="63500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4" y="6"/>
                </a:cxn>
                <a:cxn ang="0">
                  <a:pos x="4" y="30"/>
                </a:cxn>
                <a:cxn ang="0">
                  <a:pos x="6" y="40"/>
                </a:cxn>
                <a:cxn ang="0">
                  <a:pos x="6" y="384"/>
                </a:cxn>
                <a:cxn ang="0">
                  <a:pos x="12" y="400"/>
                </a:cxn>
                <a:cxn ang="0">
                  <a:pos x="12" y="12"/>
                </a:cxn>
                <a:cxn ang="0">
                  <a:pos x="30" y="12"/>
                </a:cxn>
                <a:cxn ang="0">
                  <a:pos x="32" y="0"/>
                </a:cxn>
                <a:cxn ang="0">
                  <a:pos x="12" y="0"/>
                </a:cxn>
                <a:cxn ang="0">
                  <a:pos x="0" y="4"/>
                </a:cxn>
              </a:cxnLst>
              <a:rect l="0" t="0" r="r" b="b"/>
              <a:pathLst>
                <a:path w="32" h="400">
                  <a:moveTo>
                    <a:pt x="0" y="4"/>
                  </a:moveTo>
                  <a:lnTo>
                    <a:pt x="4" y="6"/>
                  </a:lnTo>
                  <a:lnTo>
                    <a:pt x="4" y="30"/>
                  </a:lnTo>
                  <a:lnTo>
                    <a:pt x="6" y="40"/>
                  </a:lnTo>
                  <a:lnTo>
                    <a:pt x="6" y="384"/>
                  </a:lnTo>
                  <a:lnTo>
                    <a:pt x="12" y="400"/>
                  </a:lnTo>
                  <a:lnTo>
                    <a:pt x="12" y="12"/>
                  </a:lnTo>
                  <a:lnTo>
                    <a:pt x="30" y="12"/>
                  </a:lnTo>
                  <a:lnTo>
                    <a:pt x="32" y="0"/>
                  </a:lnTo>
                  <a:lnTo>
                    <a:pt x="1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3976688" y="3270250"/>
              <a:ext cx="44450" cy="444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" y="0"/>
                </a:cxn>
                <a:cxn ang="0">
                  <a:pos x="28" y="0"/>
                </a:cxn>
                <a:cxn ang="0">
                  <a:pos x="28" y="6"/>
                </a:cxn>
                <a:cxn ang="0">
                  <a:pos x="22" y="8"/>
                </a:cxn>
                <a:cxn ang="0">
                  <a:pos x="22" y="14"/>
                </a:cxn>
                <a:cxn ang="0">
                  <a:pos x="28" y="20"/>
                </a:cxn>
                <a:cxn ang="0">
                  <a:pos x="28" y="24"/>
                </a:cxn>
                <a:cxn ang="0">
                  <a:pos x="26" y="26"/>
                </a:cxn>
                <a:cxn ang="0">
                  <a:pos x="24" y="28"/>
                </a:cxn>
                <a:cxn ang="0">
                  <a:pos x="20" y="28"/>
                </a:cxn>
                <a:cxn ang="0">
                  <a:pos x="20" y="28"/>
                </a:cxn>
                <a:cxn ang="0">
                  <a:pos x="0" y="28"/>
                </a:cxn>
                <a:cxn ang="0">
                  <a:pos x="0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4"/>
                </a:cxn>
                <a:cxn ang="0">
                  <a:pos x="2" y="4"/>
                </a:cxn>
                <a:cxn ang="0">
                  <a:pos x="2" y="0"/>
                </a:cxn>
              </a:cxnLst>
              <a:rect l="0" t="0" r="r" b="b"/>
              <a:pathLst>
                <a:path w="28" h="28">
                  <a:moveTo>
                    <a:pt x="2" y="0"/>
                  </a:moveTo>
                  <a:lnTo>
                    <a:pt x="10" y="0"/>
                  </a:lnTo>
                  <a:lnTo>
                    <a:pt x="28" y="0"/>
                  </a:lnTo>
                  <a:lnTo>
                    <a:pt x="28" y="6"/>
                  </a:lnTo>
                  <a:lnTo>
                    <a:pt x="22" y="8"/>
                  </a:lnTo>
                  <a:lnTo>
                    <a:pt x="22" y="14"/>
                  </a:lnTo>
                  <a:lnTo>
                    <a:pt x="28" y="20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4" y="2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0" y="28"/>
                  </a:lnTo>
                  <a:lnTo>
                    <a:pt x="0" y="24"/>
                  </a:lnTo>
                  <a:lnTo>
                    <a:pt x="18" y="24"/>
                  </a:lnTo>
                  <a:lnTo>
                    <a:pt x="16" y="16"/>
                  </a:lnTo>
                  <a:lnTo>
                    <a:pt x="16" y="4"/>
                  </a:lnTo>
                  <a:lnTo>
                    <a:pt x="2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5205413" y="3292475"/>
              <a:ext cx="44450" cy="476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" y="0"/>
                </a:cxn>
                <a:cxn ang="0">
                  <a:pos x="28" y="0"/>
                </a:cxn>
                <a:cxn ang="0">
                  <a:pos x="28" y="6"/>
                </a:cxn>
                <a:cxn ang="0">
                  <a:pos x="22" y="10"/>
                </a:cxn>
                <a:cxn ang="0">
                  <a:pos x="22" y="14"/>
                </a:cxn>
                <a:cxn ang="0">
                  <a:pos x="28" y="18"/>
                </a:cxn>
                <a:cxn ang="0">
                  <a:pos x="28" y="24"/>
                </a:cxn>
                <a:cxn ang="0">
                  <a:pos x="26" y="26"/>
                </a:cxn>
                <a:cxn ang="0">
                  <a:pos x="26" y="30"/>
                </a:cxn>
                <a:cxn ang="0">
                  <a:pos x="22" y="28"/>
                </a:cxn>
                <a:cxn ang="0">
                  <a:pos x="20" y="28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20" y="22"/>
                </a:cxn>
                <a:cxn ang="0">
                  <a:pos x="16" y="16"/>
                </a:cxn>
                <a:cxn ang="0">
                  <a:pos x="16" y="6"/>
                </a:cxn>
                <a:cxn ang="0">
                  <a:pos x="2" y="4"/>
                </a:cxn>
                <a:cxn ang="0">
                  <a:pos x="2" y="0"/>
                </a:cxn>
              </a:cxnLst>
              <a:rect l="0" t="0" r="r" b="b"/>
              <a:pathLst>
                <a:path w="28" h="30">
                  <a:moveTo>
                    <a:pt x="2" y="0"/>
                  </a:moveTo>
                  <a:lnTo>
                    <a:pt x="10" y="0"/>
                  </a:lnTo>
                  <a:lnTo>
                    <a:pt x="28" y="0"/>
                  </a:lnTo>
                  <a:lnTo>
                    <a:pt x="28" y="6"/>
                  </a:lnTo>
                  <a:lnTo>
                    <a:pt x="22" y="10"/>
                  </a:lnTo>
                  <a:lnTo>
                    <a:pt x="22" y="14"/>
                  </a:lnTo>
                  <a:lnTo>
                    <a:pt x="28" y="18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22" y="28"/>
                  </a:lnTo>
                  <a:lnTo>
                    <a:pt x="20" y="28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20" y="22"/>
                  </a:lnTo>
                  <a:lnTo>
                    <a:pt x="16" y="16"/>
                  </a:lnTo>
                  <a:lnTo>
                    <a:pt x="16" y="6"/>
                  </a:lnTo>
                  <a:lnTo>
                    <a:pt x="2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auto">
            <a:xfrm>
              <a:off x="3719513" y="2936875"/>
              <a:ext cx="79375" cy="825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8" y="0"/>
                </a:cxn>
                <a:cxn ang="0">
                  <a:pos x="50" y="0"/>
                </a:cxn>
                <a:cxn ang="0">
                  <a:pos x="50" y="12"/>
                </a:cxn>
                <a:cxn ang="0">
                  <a:pos x="38" y="16"/>
                </a:cxn>
                <a:cxn ang="0">
                  <a:pos x="38" y="24"/>
                </a:cxn>
                <a:cxn ang="0">
                  <a:pos x="50" y="34"/>
                </a:cxn>
                <a:cxn ang="0">
                  <a:pos x="50" y="44"/>
                </a:cxn>
                <a:cxn ang="0">
                  <a:pos x="46" y="46"/>
                </a:cxn>
                <a:cxn ang="0">
                  <a:pos x="44" y="52"/>
                </a:cxn>
                <a:cxn ang="0">
                  <a:pos x="38" y="52"/>
                </a:cxn>
                <a:cxn ang="0">
                  <a:pos x="34" y="52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34" y="42"/>
                </a:cxn>
                <a:cxn ang="0">
                  <a:pos x="28" y="28"/>
                </a:cxn>
                <a:cxn ang="0">
                  <a:pos x="28" y="10"/>
                </a:cxn>
                <a:cxn ang="0">
                  <a:pos x="2" y="8"/>
                </a:cxn>
                <a:cxn ang="0">
                  <a:pos x="2" y="0"/>
                </a:cxn>
              </a:cxnLst>
              <a:rect l="0" t="0" r="r" b="b"/>
              <a:pathLst>
                <a:path w="50" h="52">
                  <a:moveTo>
                    <a:pt x="2" y="0"/>
                  </a:moveTo>
                  <a:lnTo>
                    <a:pt x="18" y="0"/>
                  </a:lnTo>
                  <a:lnTo>
                    <a:pt x="50" y="0"/>
                  </a:lnTo>
                  <a:lnTo>
                    <a:pt x="50" y="12"/>
                  </a:lnTo>
                  <a:lnTo>
                    <a:pt x="38" y="16"/>
                  </a:lnTo>
                  <a:lnTo>
                    <a:pt x="38" y="24"/>
                  </a:lnTo>
                  <a:lnTo>
                    <a:pt x="50" y="34"/>
                  </a:lnTo>
                  <a:lnTo>
                    <a:pt x="50" y="44"/>
                  </a:lnTo>
                  <a:lnTo>
                    <a:pt x="46" y="46"/>
                  </a:lnTo>
                  <a:lnTo>
                    <a:pt x="44" y="52"/>
                  </a:lnTo>
                  <a:lnTo>
                    <a:pt x="38" y="52"/>
                  </a:lnTo>
                  <a:lnTo>
                    <a:pt x="34" y="52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34" y="42"/>
                  </a:lnTo>
                  <a:lnTo>
                    <a:pt x="28" y="28"/>
                  </a:lnTo>
                  <a:lnTo>
                    <a:pt x="28" y="10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5380038" y="2952750"/>
              <a:ext cx="79375" cy="825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8" y="0"/>
                </a:cxn>
                <a:cxn ang="0">
                  <a:pos x="50" y="0"/>
                </a:cxn>
                <a:cxn ang="0">
                  <a:pos x="50" y="10"/>
                </a:cxn>
                <a:cxn ang="0">
                  <a:pos x="40" y="14"/>
                </a:cxn>
                <a:cxn ang="0">
                  <a:pos x="40" y="24"/>
                </a:cxn>
                <a:cxn ang="0">
                  <a:pos x="50" y="34"/>
                </a:cxn>
                <a:cxn ang="0">
                  <a:pos x="50" y="42"/>
                </a:cxn>
                <a:cxn ang="0">
                  <a:pos x="46" y="44"/>
                </a:cxn>
                <a:cxn ang="0">
                  <a:pos x="46" y="52"/>
                </a:cxn>
                <a:cxn ang="0">
                  <a:pos x="38" y="50"/>
                </a:cxn>
                <a:cxn ang="0">
                  <a:pos x="34" y="50"/>
                </a:cxn>
                <a:cxn ang="0">
                  <a:pos x="0" y="50"/>
                </a:cxn>
                <a:cxn ang="0">
                  <a:pos x="2" y="42"/>
                </a:cxn>
                <a:cxn ang="0">
                  <a:pos x="34" y="40"/>
                </a:cxn>
                <a:cxn ang="0">
                  <a:pos x="30" y="28"/>
                </a:cxn>
                <a:cxn ang="0">
                  <a:pos x="30" y="8"/>
                </a:cxn>
                <a:cxn ang="0">
                  <a:pos x="2" y="6"/>
                </a:cxn>
                <a:cxn ang="0">
                  <a:pos x="4" y="0"/>
                </a:cxn>
              </a:cxnLst>
              <a:rect l="0" t="0" r="r" b="b"/>
              <a:pathLst>
                <a:path w="50" h="52">
                  <a:moveTo>
                    <a:pt x="4" y="0"/>
                  </a:moveTo>
                  <a:lnTo>
                    <a:pt x="18" y="0"/>
                  </a:lnTo>
                  <a:lnTo>
                    <a:pt x="50" y="0"/>
                  </a:lnTo>
                  <a:lnTo>
                    <a:pt x="50" y="10"/>
                  </a:lnTo>
                  <a:lnTo>
                    <a:pt x="40" y="14"/>
                  </a:lnTo>
                  <a:lnTo>
                    <a:pt x="40" y="24"/>
                  </a:lnTo>
                  <a:lnTo>
                    <a:pt x="50" y="34"/>
                  </a:lnTo>
                  <a:lnTo>
                    <a:pt x="50" y="42"/>
                  </a:lnTo>
                  <a:lnTo>
                    <a:pt x="46" y="44"/>
                  </a:lnTo>
                  <a:lnTo>
                    <a:pt x="46" y="52"/>
                  </a:lnTo>
                  <a:lnTo>
                    <a:pt x="38" y="50"/>
                  </a:lnTo>
                  <a:lnTo>
                    <a:pt x="34" y="50"/>
                  </a:lnTo>
                  <a:lnTo>
                    <a:pt x="0" y="50"/>
                  </a:lnTo>
                  <a:lnTo>
                    <a:pt x="2" y="42"/>
                  </a:lnTo>
                  <a:lnTo>
                    <a:pt x="34" y="40"/>
                  </a:lnTo>
                  <a:lnTo>
                    <a:pt x="30" y="28"/>
                  </a:lnTo>
                  <a:lnTo>
                    <a:pt x="30" y="8"/>
                  </a:lnTo>
                  <a:lnTo>
                    <a:pt x="2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4545013" y="3552825"/>
              <a:ext cx="158750" cy="2317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00" y="0"/>
                </a:cxn>
                <a:cxn ang="0">
                  <a:pos x="86" y="10"/>
                </a:cxn>
                <a:cxn ang="0">
                  <a:pos x="70" y="24"/>
                </a:cxn>
                <a:cxn ang="0">
                  <a:pos x="70" y="24"/>
                </a:cxn>
                <a:cxn ang="0">
                  <a:pos x="54" y="24"/>
                </a:cxn>
                <a:cxn ang="0">
                  <a:pos x="46" y="24"/>
                </a:cxn>
                <a:cxn ang="0">
                  <a:pos x="40" y="26"/>
                </a:cxn>
                <a:cxn ang="0">
                  <a:pos x="34" y="30"/>
                </a:cxn>
                <a:cxn ang="0">
                  <a:pos x="28" y="34"/>
                </a:cxn>
                <a:cxn ang="0">
                  <a:pos x="22" y="44"/>
                </a:cxn>
                <a:cxn ang="0">
                  <a:pos x="14" y="54"/>
                </a:cxn>
                <a:cxn ang="0">
                  <a:pos x="14" y="146"/>
                </a:cxn>
                <a:cxn ang="0">
                  <a:pos x="0" y="144"/>
                </a:cxn>
                <a:cxn ang="0">
                  <a:pos x="0" y="2"/>
                </a:cxn>
              </a:cxnLst>
              <a:rect l="0" t="0" r="r" b="b"/>
              <a:pathLst>
                <a:path w="100" h="146">
                  <a:moveTo>
                    <a:pt x="0" y="2"/>
                  </a:moveTo>
                  <a:lnTo>
                    <a:pt x="100" y="0"/>
                  </a:lnTo>
                  <a:lnTo>
                    <a:pt x="86" y="10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54" y="24"/>
                  </a:lnTo>
                  <a:lnTo>
                    <a:pt x="46" y="24"/>
                  </a:lnTo>
                  <a:lnTo>
                    <a:pt x="40" y="26"/>
                  </a:lnTo>
                  <a:lnTo>
                    <a:pt x="34" y="30"/>
                  </a:lnTo>
                  <a:lnTo>
                    <a:pt x="28" y="34"/>
                  </a:lnTo>
                  <a:lnTo>
                    <a:pt x="22" y="44"/>
                  </a:lnTo>
                  <a:lnTo>
                    <a:pt x="14" y="54"/>
                  </a:lnTo>
                  <a:lnTo>
                    <a:pt x="14" y="146"/>
                  </a:lnTo>
                  <a:lnTo>
                    <a:pt x="0" y="14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8B70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auto">
            <a:xfrm>
              <a:off x="4656138" y="3552825"/>
              <a:ext cx="88900" cy="238125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56" y="0"/>
                </a:cxn>
                <a:cxn ang="0">
                  <a:pos x="54" y="150"/>
                </a:cxn>
                <a:cxn ang="0">
                  <a:pos x="24" y="150"/>
                </a:cxn>
                <a:cxn ang="0">
                  <a:pos x="24" y="66"/>
                </a:cxn>
                <a:cxn ang="0">
                  <a:pos x="24" y="66"/>
                </a:cxn>
                <a:cxn ang="0">
                  <a:pos x="22" y="50"/>
                </a:cxn>
                <a:cxn ang="0">
                  <a:pos x="18" y="40"/>
                </a:cxn>
                <a:cxn ang="0">
                  <a:pos x="10" y="32"/>
                </a:cxn>
                <a:cxn ang="0">
                  <a:pos x="0" y="24"/>
                </a:cxn>
                <a:cxn ang="0">
                  <a:pos x="10" y="14"/>
                </a:cxn>
                <a:cxn ang="0">
                  <a:pos x="30" y="2"/>
                </a:cxn>
              </a:cxnLst>
              <a:rect l="0" t="0" r="r" b="b"/>
              <a:pathLst>
                <a:path w="56" h="150">
                  <a:moveTo>
                    <a:pt x="30" y="2"/>
                  </a:moveTo>
                  <a:lnTo>
                    <a:pt x="56" y="0"/>
                  </a:lnTo>
                  <a:lnTo>
                    <a:pt x="54" y="150"/>
                  </a:lnTo>
                  <a:lnTo>
                    <a:pt x="24" y="150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2" y="50"/>
                  </a:lnTo>
                  <a:lnTo>
                    <a:pt x="18" y="40"/>
                  </a:lnTo>
                  <a:lnTo>
                    <a:pt x="10" y="32"/>
                  </a:lnTo>
                  <a:lnTo>
                    <a:pt x="0" y="24"/>
                  </a:lnTo>
                  <a:lnTo>
                    <a:pt x="10" y="14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50"/>
            <p:cNvSpPr>
              <a:spLocks/>
            </p:cNvSpPr>
            <p:nvPr/>
          </p:nvSpPr>
          <p:spPr bwMode="auto">
            <a:xfrm>
              <a:off x="4437063" y="3130550"/>
              <a:ext cx="361950" cy="76200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216" y="24"/>
                </a:cxn>
                <a:cxn ang="0">
                  <a:pos x="228" y="48"/>
                </a:cxn>
                <a:cxn ang="0">
                  <a:pos x="0" y="44"/>
                </a:cxn>
                <a:cxn ang="0">
                  <a:pos x="6" y="18"/>
                </a:cxn>
                <a:cxn ang="0">
                  <a:pos x="10" y="0"/>
                </a:cxn>
                <a:cxn ang="0">
                  <a:pos x="210" y="0"/>
                </a:cxn>
              </a:cxnLst>
              <a:rect l="0" t="0" r="r" b="b"/>
              <a:pathLst>
                <a:path w="228" h="48">
                  <a:moveTo>
                    <a:pt x="210" y="0"/>
                  </a:moveTo>
                  <a:lnTo>
                    <a:pt x="216" y="24"/>
                  </a:lnTo>
                  <a:lnTo>
                    <a:pt x="228" y="48"/>
                  </a:lnTo>
                  <a:lnTo>
                    <a:pt x="0" y="44"/>
                  </a:lnTo>
                  <a:lnTo>
                    <a:pt x="6" y="18"/>
                  </a:lnTo>
                  <a:lnTo>
                    <a:pt x="10" y="0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EBA4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51"/>
            <p:cNvSpPr>
              <a:spLocks/>
            </p:cNvSpPr>
            <p:nvPr/>
          </p:nvSpPr>
          <p:spPr bwMode="auto">
            <a:xfrm>
              <a:off x="5018088" y="3203575"/>
              <a:ext cx="120650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4"/>
                </a:cxn>
                <a:cxn ang="0">
                  <a:pos x="76" y="386"/>
                </a:cxn>
                <a:cxn ang="0">
                  <a:pos x="76" y="44"/>
                </a:cxn>
                <a:cxn ang="0">
                  <a:pos x="0" y="0"/>
                </a:cxn>
              </a:cxnLst>
              <a:rect l="0" t="0" r="r" b="b"/>
              <a:pathLst>
                <a:path w="76" h="386">
                  <a:moveTo>
                    <a:pt x="0" y="0"/>
                  </a:moveTo>
                  <a:lnTo>
                    <a:pt x="0" y="384"/>
                  </a:lnTo>
                  <a:lnTo>
                    <a:pt x="76" y="386"/>
                  </a:lnTo>
                  <a:lnTo>
                    <a:pt x="76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7B5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52"/>
            <p:cNvSpPr>
              <a:spLocks/>
            </p:cNvSpPr>
            <p:nvPr/>
          </p:nvSpPr>
          <p:spPr bwMode="auto">
            <a:xfrm>
              <a:off x="4071938" y="3203575"/>
              <a:ext cx="120650" cy="6127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384"/>
                </a:cxn>
                <a:cxn ang="0">
                  <a:pos x="0" y="386"/>
                </a:cxn>
                <a:cxn ang="0">
                  <a:pos x="0" y="44"/>
                </a:cxn>
                <a:cxn ang="0">
                  <a:pos x="76" y="0"/>
                </a:cxn>
              </a:cxnLst>
              <a:rect l="0" t="0" r="r" b="b"/>
              <a:pathLst>
                <a:path w="76" h="386">
                  <a:moveTo>
                    <a:pt x="76" y="0"/>
                  </a:moveTo>
                  <a:lnTo>
                    <a:pt x="76" y="384"/>
                  </a:lnTo>
                  <a:lnTo>
                    <a:pt x="0" y="386"/>
                  </a:lnTo>
                  <a:lnTo>
                    <a:pt x="0" y="44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ED99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53"/>
            <p:cNvSpPr>
              <a:spLocks/>
            </p:cNvSpPr>
            <p:nvPr/>
          </p:nvSpPr>
          <p:spPr bwMode="auto">
            <a:xfrm>
              <a:off x="4427538" y="3143250"/>
              <a:ext cx="368300" cy="25400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74" y="0"/>
                </a:cxn>
                <a:cxn ang="0">
                  <a:pos x="206" y="2"/>
                </a:cxn>
                <a:cxn ang="0">
                  <a:pos x="232" y="10"/>
                </a:cxn>
                <a:cxn ang="0">
                  <a:pos x="204" y="10"/>
                </a:cxn>
                <a:cxn ang="0">
                  <a:pos x="82" y="8"/>
                </a:cxn>
                <a:cxn ang="0">
                  <a:pos x="0" y="16"/>
                </a:cxn>
                <a:cxn ang="0">
                  <a:pos x="12" y="6"/>
                </a:cxn>
              </a:cxnLst>
              <a:rect l="0" t="0" r="r" b="b"/>
              <a:pathLst>
                <a:path w="232" h="16">
                  <a:moveTo>
                    <a:pt x="12" y="6"/>
                  </a:moveTo>
                  <a:lnTo>
                    <a:pt x="74" y="0"/>
                  </a:lnTo>
                  <a:lnTo>
                    <a:pt x="206" y="2"/>
                  </a:lnTo>
                  <a:lnTo>
                    <a:pt x="232" y="10"/>
                  </a:lnTo>
                  <a:lnTo>
                    <a:pt x="204" y="10"/>
                  </a:lnTo>
                  <a:lnTo>
                    <a:pt x="82" y="8"/>
                  </a:lnTo>
                  <a:lnTo>
                    <a:pt x="0" y="1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54"/>
            <p:cNvSpPr>
              <a:spLocks/>
            </p:cNvSpPr>
            <p:nvPr/>
          </p:nvSpPr>
          <p:spPr bwMode="auto">
            <a:xfrm>
              <a:off x="4919663" y="3622675"/>
              <a:ext cx="34925" cy="1492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32"/>
                </a:cxn>
                <a:cxn ang="0">
                  <a:pos x="22" y="92"/>
                </a:cxn>
                <a:cxn ang="0">
                  <a:pos x="0" y="94"/>
                </a:cxn>
                <a:cxn ang="0">
                  <a:pos x="0" y="44"/>
                </a:cxn>
                <a:cxn ang="0">
                  <a:pos x="0" y="18"/>
                </a:cxn>
                <a:cxn ang="0">
                  <a:pos x="22" y="0"/>
                </a:cxn>
              </a:cxnLst>
              <a:rect l="0" t="0" r="r" b="b"/>
              <a:pathLst>
                <a:path w="22" h="94">
                  <a:moveTo>
                    <a:pt x="22" y="0"/>
                  </a:moveTo>
                  <a:lnTo>
                    <a:pt x="22" y="32"/>
                  </a:lnTo>
                  <a:lnTo>
                    <a:pt x="22" y="92"/>
                  </a:lnTo>
                  <a:lnTo>
                    <a:pt x="0" y="94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55"/>
            <p:cNvSpPr>
              <a:spLocks/>
            </p:cNvSpPr>
            <p:nvPr/>
          </p:nvSpPr>
          <p:spPr bwMode="auto">
            <a:xfrm>
              <a:off x="4256088" y="3622675"/>
              <a:ext cx="34925" cy="149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2"/>
                </a:cxn>
                <a:cxn ang="0">
                  <a:pos x="22" y="94"/>
                </a:cxn>
                <a:cxn ang="0">
                  <a:pos x="22" y="44"/>
                </a:cxn>
                <a:cxn ang="0">
                  <a:pos x="22" y="18"/>
                </a:cxn>
                <a:cxn ang="0">
                  <a:pos x="0" y="0"/>
                </a:cxn>
              </a:cxnLst>
              <a:rect l="0" t="0" r="r" b="b"/>
              <a:pathLst>
                <a:path w="22" h="94">
                  <a:moveTo>
                    <a:pt x="0" y="0"/>
                  </a:moveTo>
                  <a:lnTo>
                    <a:pt x="0" y="32"/>
                  </a:lnTo>
                  <a:lnTo>
                    <a:pt x="0" y="92"/>
                  </a:lnTo>
                  <a:lnTo>
                    <a:pt x="22" y="94"/>
                  </a:lnTo>
                  <a:lnTo>
                    <a:pt x="22" y="44"/>
                  </a:lnTo>
                  <a:lnTo>
                    <a:pt x="2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56"/>
            <p:cNvSpPr>
              <a:spLocks/>
            </p:cNvSpPr>
            <p:nvPr/>
          </p:nvSpPr>
          <p:spPr bwMode="auto">
            <a:xfrm>
              <a:off x="5084763" y="3616325"/>
              <a:ext cx="22225" cy="1428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32"/>
                </a:cxn>
                <a:cxn ang="0">
                  <a:pos x="14" y="90"/>
                </a:cxn>
                <a:cxn ang="0">
                  <a:pos x="0" y="90"/>
                </a:cxn>
                <a:cxn ang="0">
                  <a:pos x="0" y="4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14" h="90">
                  <a:moveTo>
                    <a:pt x="14" y="0"/>
                  </a:moveTo>
                  <a:lnTo>
                    <a:pt x="14" y="32"/>
                  </a:lnTo>
                  <a:lnTo>
                    <a:pt x="14" y="90"/>
                  </a:lnTo>
                  <a:lnTo>
                    <a:pt x="0" y="90"/>
                  </a:lnTo>
                  <a:lnTo>
                    <a:pt x="0" y="4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57"/>
            <p:cNvSpPr>
              <a:spLocks/>
            </p:cNvSpPr>
            <p:nvPr/>
          </p:nvSpPr>
          <p:spPr bwMode="auto">
            <a:xfrm>
              <a:off x="4103688" y="3616325"/>
              <a:ext cx="19050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12" y="90"/>
                </a:cxn>
                <a:cxn ang="0">
                  <a:pos x="12" y="40"/>
                </a:cxn>
                <a:cxn ang="0">
                  <a:pos x="12" y="14"/>
                </a:cxn>
                <a:cxn ang="0">
                  <a:pos x="0" y="0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12" y="90"/>
                  </a:lnTo>
                  <a:lnTo>
                    <a:pt x="12" y="40"/>
                  </a:lnTo>
                  <a:lnTo>
                    <a:pt x="12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8"/>
            <p:cNvSpPr>
              <a:spLocks/>
            </p:cNvSpPr>
            <p:nvPr/>
          </p:nvSpPr>
          <p:spPr bwMode="auto">
            <a:xfrm>
              <a:off x="5084763" y="3355975"/>
              <a:ext cx="22225" cy="1428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32"/>
                </a:cxn>
                <a:cxn ang="0">
                  <a:pos x="14" y="90"/>
                </a:cxn>
                <a:cxn ang="0">
                  <a:pos x="0" y="88"/>
                </a:cxn>
                <a:cxn ang="0">
                  <a:pos x="0" y="38"/>
                </a:cxn>
                <a:cxn ang="0">
                  <a:pos x="0" y="12"/>
                </a:cxn>
                <a:cxn ang="0">
                  <a:pos x="14" y="0"/>
                </a:cxn>
              </a:cxnLst>
              <a:rect l="0" t="0" r="r" b="b"/>
              <a:pathLst>
                <a:path w="14" h="90">
                  <a:moveTo>
                    <a:pt x="14" y="0"/>
                  </a:moveTo>
                  <a:lnTo>
                    <a:pt x="14" y="32"/>
                  </a:lnTo>
                  <a:lnTo>
                    <a:pt x="14" y="90"/>
                  </a:lnTo>
                  <a:lnTo>
                    <a:pt x="0" y="88"/>
                  </a:lnTo>
                  <a:lnTo>
                    <a:pt x="0" y="38"/>
                  </a:lnTo>
                  <a:lnTo>
                    <a:pt x="0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59"/>
            <p:cNvSpPr>
              <a:spLocks/>
            </p:cNvSpPr>
            <p:nvPr/>
          </p:nvSpPr>
          <p:spPr bwMode="auto">
            <a:xfrm>
              <a:off x="4103688" y="3355975"/>
              <a:ext cx="19050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12" y="88"/>
                </a:cxn>
                <a:cxn ang="0">
                  <a:pos x="12" y="38"/>
                </a:cxn>
                <a:cxn ang="0">
                  <a:pos x="12" y="12"/>
                </a:cxn>
                <a:cxn ang="0">
                  <a:pos x="0" y="0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12" y="88"/>
                  </a:lnTo>
                  <a:lnTo>
                    <a:pt x="12" y="38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60"/>
            <p:cNvSpPr>
              <a:spLocks/>
            </p:cNvSpPr>
            <p:nvPr/>
          </p:nvSpPr>
          <p:spPr bwMode="auto">
            <a:xfrm>
              <a:off x="4919663" y="3336925"/>
              <a:ext cx="34925" cy="14605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32"/>
                </a:cxn>
                <a:cxn ang="0">
                  <a:pos x="22" y="90"/>
                </a:cxn>
                <a:cxn ang="0">
                  <a:pos x="0" y="92"/>
                </a:cxn>
                <a:cxn ang="0">
                  <a:pos x="0" y="44"/>
                </a:cxn>
                <a:cxn ang="0">
                  <a:pos x="0" y="18"/>
                </a:cxn>
                <a:cxn ang="0">
                  <a:pos x="22" y="0"/>
                </a:cxn>
              </a:cxnLst>
              <a:rect l="0" t="0" r="r" b="b"/>
              <a:pathLst>
                <a:path w="22" h="92">
                  <a:moveTo>
                    <a:pt x="22" y="0"/>
                  </a:moveTo>
                  <a:lnTo>
                    <a:pt x="22" y="32"/>
                  </a:lnTo>
                  <a:lnTo>
                    <a:pt x="22" y="90"/>
                  </a:lnTo>
                  <a:lnTo>
                    <a:pt x="0" y="92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61"/>
            <p:cNvSpPr>
              <a:spLocks/>
            </p:cNvSpPr>
            <p:nvPr/>
          </p:nvSpPr>
          <p:spPr bwMode="auto">
            <a:xfrm>
              <a:off x="4256088" y="3336925"/>
              <a:ext cx="34925" cy="146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22" y="92"/>
                </a:cxn>
                <a:cxn ang="0">
                  <a:pos x="22" y="44"/>
                </a:cxn>
                <a:cxn ang="0">
                  <a:pos x="22" y="18"/>
                </a:cxn>
                <a:cxn ang="0">
                  <a:pos x="0" y="0"/>
                </a:cxn>
              </a:cxnLst>
              <a:rect l="0" t="0" r="r" b="b"/>
              <a:pathLst>
                <a:path w="22" h="92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22" y="92"/>
                  </a:lnTo>
                  <a:lnTo>
                    <a:pt x="22" y="44"/>
                  </a:lnTo>
                  <a:lnTo>
                    <a:pt x="2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62"/>
            <p:cNvSpPr>
              <a:spLocks/>
            </p:cNvSpPr>
            <p:nvPr/>
          </p:nvSpPr>
          <p:spPr bwMode="auto">
            <a:xfrm>
              <a:off x="4586288" y="3438525"/>
              <a:ext cx="69850" cy="117475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0" y="28"/>
                </a:cxn>
                <a:cxn ang="0">
                  <a:pos x="14" y="2"/>
                </a:cxn>
                <a:cxn ang="0">
                  <a:pos x="26" y="0"/>
                </a:cxn>
                <a:cxn ang="0">
                  <a:pos x="42" y="10"/>
                </a:cxn>
                <a:cxn ang="0">
                  <a:pos x="44" y="40"/>
                </a:cxn>
                <a:cxn ang="0">
                  <a:pos x="44" y="74"/>
                </a:cxn>
                <a:cxn ang="0">
                  <a:pos x="0" y="74"/>
                </a:cxn>
              </a:cxnLst>
              <a:rect l="0" t="0" r="r" b="b"/>
              <a:pathLst>
                <a:path w="44" h="74">
                  <a:moveTo>
                    <a:pt x="0" y="74"/>
                  </a:moveTo>
                  <a:lnTo>
                    <a:pt x="0" y="28"/>
                  </a:lnTo>
                  <a:lnTo>
                    <a:pt x="14" y="2"/>
                  </a:lnTo>
                  <a:lnTo>
                    <a:pt x="26" y="0"/>
                  </a:lnTo>
                  <a:lnTo>
                    <a:pt x="42" y="10"/>
                  </a:lnTo>
                  <a:lnTo>
                    <a:pt x="44" y="40"/>
                  </a:lnTo>
                  <a:lnTo>
                    <a:pt x="44" y="7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63"/>
            <p:cNvSpPr>
              <a:spLocks/>
            </p:cNvSpPr>
            <p:nvPr/>
          </p:nvSpPr>
          <p:spPr bwMode="auto">
            <a:xfrm>
              <a:off x="4586288" y="3635375"/>
              <a:ext cx="57150" cy="9525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0" y="38"/>
                </a:cxn>
                <a:cxn ang="0">
                  <a:pos x="4" y="14"/>
                </a:cxn>
                <a:cxn ang="0">
                  <a:pos x="24" y="0"/>
                </a:cxn>
                <a:cxn ang="0">
                  <a:pos x="36" y="24"/>
                </a:cxn>
                <a:cxn ang="0">
                  <a:pos x="36" y="58"/>
                </a:cxn>
                <a:cxn ang="0">
                  <a:pos x="0" y="60"/>
                </a:cxn>
              </a:cxnLst>
              <a:rect l="0" t="0" r="r" b="b"/>
              <a:pathLst>
                <a:path w="36" h="60">
                  <a:moveTo>
                    <a:pt x="0" y="60"/>
                  </a:moveTo>
                  <a:lnTo>
                    <a:pt x="0" y="38"/>
                  </a:lnTo>
                  <a:lnTo>
                    <a:pt x="4" y="14"/>
                  </a:lnTo>
                  <a:lnTo>
                    <a:pt x="24" y="0"/>
                  </a:lnTo>
                  <a:lnTo>
                    <a:pt x="36" y="24"/>
                  </a:lnTo>
                  <a:lnTo>
                    <a:pt x="36" y="58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64"/>
            <p:cNvSpPr>
              <a:spLocks/>
            </p:cNvSpPr>
            <p:nvPr/>
          </p:nvSpPr>
          <p:spPr bwMode="auto">
            <a:xfrm>
              <a:off x="4414838" y="3181350"/>
              <a:ext cx="403225" cy="606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4" y="0"/>
                </a:cxn>
                <a:cxn ang="0">
                  <a:pos x="254" y="382"/>
                </a:cxn>
                <a:cxn ang="0">
                  <a:pos x="242" y="382"/>
                </a:cxn>
                <a:cxn ang="0">
                  <a:pos x="242" y="12"/>
                </a:cxn>
                <a:cxn ang="0">
                  <a:pos x="12" y="14"/>
                </a:cxn>
                <a:cxn ang="0">
                  <a:pos x="12" y="376"/>
                </a:cxn>
                <a:cxn ang="0">
                  <a:pos x="0" y="376"/>
                </a:cxn>
                <a:cxn ang="0">
                  <a:pos x="0" y="0"/>
                </a:cxn>
              </a:cxnLst>
              <a:rect l="0" t="0" r="r" b="b"/>
              <a:pathLst>
                <a:path w="254" h="382">
                  <a:moveTo>
                    <a:pt x="0" y="0"/>
                  </a:moveTo>
                  <a:lnTo>
                    <a:pt x="254" y="0"/>
                  </a:lnTo>
                  <a:lnTo>
                    <a:pt x="254" y="382"/>
                  </a:lnTo>
                  <a:lnTo>
                    <a:pt x="242" y="382"/>
                  </a:lnTo>
                  <a:lnTo>
                    <a:pt x="242" y="12"/>
                  </a:lnTo>
                  <a:lnTo>
                    <a:pt x="12" y="14"/>
                  </a:lnTo>
                  <a:lnTo>
                    <a:pt x="12" y="376"/>
                  </a:lnTo>
                  <a:lnTo>
                    <a:pt x="0" y="3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65"/>
            <p:cNvSpPr>
              <a:spLocks/>
            </p:cNvSpPr>
            <p:nvPr/>
          </p:nvSpPr>
          <p:spPr bwMode="auto">
            <a:xfrm>
              <a:off x="4840288" y="3222625"/>
              <a:ext cx="149225" cy="298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4" y="188"/>
                </a:cxn>
                <a:cxn ang="0">
                  <a:pos x="90" y="188"/>
                </a:cxn>
                <a:cxn ang="0">
                  <a:pos x="90" y="6"/>
                </a:cxn>
                <a:cxn ang="0">
                  <a:pos x="4" y="8"/>
                </a:cxn>
                <a:cxn ang="0">
                  <a:pos x="4" y="186"/>
                </a:cxn>
                <a:cxn ang="0">
                  <a:pos x="0" y="186"/>
                </a:cxn>
                <a:cxn ang="0">
                  <a:pos x="0" y="0"/>
                </a:cxn>
              </a:cxnLst>
              <a:rect l="0" t="0" r="r" b="b"/>
              <a:pathLst>
                <a:path w="94" h="188">
                  <a:moveTo>
                    <a:pt x="0" y="0"/>
                  </a:moveTo>
                  <a:lnTo>
                    <a:pt x="94" y="0"/>
                  </a:lnTo>
                  <a:lnTo>
                    <a:pt x="94" y="188"/>
                  </a:lnTo>
                  <a:lnTo>
                    <a:pt x="90" y="188"/>
                  </a:lnTo>
                  <a:lnTo>
                    <a:pt x="90" y="6"/>
                  </a:lnTo>
                  <a:lnTo>
                    <a:pt x="4" y="8"/>
                  </a:lnTo>
                  <a:lnTo>
                    <a:pt x="4" y="186"/>
                  </a:lnTo>
                  <a:lnTo>
                    <a:pt x="0" y="1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66"/>
            <p:cNvSpPr>
              <a:spLocks/>
            </p:cNvSpPr>
            <p:nvPr/>
          </p:nvSpPr>
          <p:spPr bwMode="auto">
            <a:xfrm>
              <a:off x="4221163" y="3222625"/>
              <a:ext cx="152400" cy="29845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0"/>
                </a:cxn>
                <a:cxn ang="0">
                  <a:pos x="0" y="188"/>
                </a:cxn>
                <a:cxn ang="0">
                  <a:pos x="4" y="188"/>
                </a:cxn>
                <a:cxn ang="0">
                  <a:pos x="4" y="6"/>
                </a:cxn>
                <a:cxn ang="0">
                  <a:pos x="90" y="8"/>
                </a:cxn>
                <a:cxn ang="0">
                  <a:pos x="90" y="186"/>
                </a:cxn>
                <a:cxn ang="0">
                  <a:pos x="96" y="186"/>
                </a:cxn>
                <a:cxn ang="0">
                  <a:pos x="96" y="0"/>
                </a:cxn>
              </a:cxnLst>
              <a:rect l="0" t="0" r="r" b="b"/>
              <a:pathLst>
                <a:path w="96" h="188">
                  <a:moveTo>
                    <a:pt x="96" y="0"/>
                  </a:moveTo>
                  <a:lnTo>
                    <a:pt x="0" y="0"/>
                  </a:lnTo>
                  <a:lnTo>
                    <a:pt x="0" y="188"/>
                  </a:lnTo>
                  <a:lnTo>
                    <a:pt x="4" y="188"/>
                  </a:lnTo>
                  <a:lnTo>
                    <a:pt x="4" y="6"/>
                  </a:lnTo>
                  <a:lnTo>
                    <a:pt x="90" y="8"/>
                  </a:lnTo>
                  <a:lnTo>
                    <a:pt x="90" y="186"/>
                  </a:lnTo>
                  <a:lnTo>
                    <a:pt x="96" y="186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67"/>
            <p:cNvSpPr>
              <a:spLocks/>
            </p:cNvSpPr>
            <p:nvPr/>
          </p:nvSpPr>
          <p:spPr bwMode="auto">
            <a:xfrm>
              <a:off x="4837113" y="3524250"/>
              <a:ext cx="149225" cy="295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4" y="186"/>
                </a:cxn>
                <a:cxn ang="0">
                  <a:pos x="90" y="186"/>
                </a:cxn>
                <a:cxn ang="0">
                  <a:pos x="90" y="6"/>
                </a:cxn>
                <a:cxn ang="0">
                  <a:pos x="4" y="6"/>
                </a:cxn>
                <a:cxn ang="0">
                  <a:pos x="4" y="184"/>
                </a:cxn>
                <a:cxn ang="0">
                  <a:pos x="0" y="184"/>
                </a:cxn>
                <a:cxn ang="0">
                  <a:pos x="0" y="0"/>
                </a:cxn>
              </a:cxnLst>
              <a:rect l="0" t="0" r="r" b="b"/>
              <a:pathLst>
                <a:path w="94" h="186">
                  <a:moveTo>
                    <a:pt x="0" y="0"/>
                  </a:moveTo>
                  <a:lnTo>
                    <a:pt x="94" y="0"/>
                  </a:lnTo>
                  <a:lnTo>
                    <a:pt x="94" y="186"/>
                  </a:lnTo>
                  <a:lnTo>
                    <a:pt x="90" y="186"/>
                  </a:lnTo>
                  <a:lnTo>
                    <a:pt x="90" y="6"/>
                  </a:lnTo>
                  <a:lnTo>
                    <a:pt x="4" y="6"/>
                  </a:lnTo>
                  <a:lnTo>
                    <a:pt x="4" y="184"/>
                  </a:lnTo>
                  <a:lnTo>
                    <a:pt x="0" y="1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68"/>
            <p:cNvSpPr>
              <a:spLocks/>
            </p:cNvSpPr>
            <p:nvPr/>
          </p:nvSpPr>
          <p:spPr bwMode="auto">
            <a:xfrm>
              <a:off x="4224338" y="3524250"/>
              <a:ext cx="149225" cy="295275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0" y="0"/>
                </a:cxn>
                <a:cxn ang="0">
                  <a:pos x="0" y="186"/>
                </a:cxn>
                <a:cxn ang="0">
                  <a:pos x="4" y="186"/>
                </a:cxn>
                <a:cxn ang="0">
                  <a:pos x="4" y="6"/>
                </a:cxn>
                <a:cxn ang="0">
                  <a:pos x="88" y="6"/>
                </a:cxn>
                <a:cxn ang="0">
                  <a:pos x="88" y="184"/>
                </a:cxn>
                <a:cxn ang="0">
                  <a:pos x="94" y="184"/>
                </a:cxn>
                <a:cxn ang="0">
                  <a:pos x="94" y="0"/>
                </a:cxn>
              </a:cxnLst>
              <a:rect l="0" t="0" r="r" b="b"/>
              <a:pathLst>
                <a:path w="94" h="186">
                  <a:moveTo>
                    <a:pt x="94" y="0"/>
                  </a:moveTo>
                  <a:lnTo>
                    <a:pt x="0" y="0"/>
                  </a:lnTo>
                  <a:lnTo>
                    <a:pt x="0" y="186"/>
                  </a:lnTo>
                  <a:lnTo>
                    <a:pt x="4" y="186"/>
                  </a:lnTo>
                  <a:lnTo>
                    <a:pt x="4" y="6"/>
                  </a:lnTo>
                  <a:lnTo>
                    <a:pt x="88" y="6"/>
                  </a:lnTo>
                  <a:lnTo>
                    <a:pt x="88" y="184"/>
                  </a:lnTo>
                  <a:lnTo>
                    <a:pt x="94" y="184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9"/>
            <p:cNvSpPr>
              <a:spLocks/>
            </p:cNvSpPr>
            <p:nvPr/>
          </p:nvSpPr>
          <p:spPr bwMode="auto">
            <a:xfrm>
              <a:off x="4462463" y="3225800"/>
              <a:ext cx="304800" cy="558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0"/>
                </a:cxn>
                <a:cxn ang="0">
                  <a:pos x="192" y="346"/>
                </a:cxn>
                <a:cxn ang="0">
                  <a:pos x="176" y="352"/>
                </a:cxn>
                <a:cxn ang="0">
                  <a:pos x="180" y="122"/>
                </a:cxn>
                <a:cxn ang="0">
                  <a:pos x="132" y="72"/>
                </a:cxn>
                <a:cxn ang="0">
                  <a:pos x="100" y="58"/>
                </a:cxn>
                <a:cxn ang="0">
                  <a:pos x="50" y="86"/>
                </a:cxn>
                <a:cxn ang="0">
                  <a:pos x="24" y="108"/>
                </a:cxn>
                <a:cxn ang="0">
                  <a:pos x="12" y="140"/>
                </a:cxn>
                <a:cxn ang="0">
                  <a:pos x="12" y="348"/>
                </a:cxn>
                <a:cxn ang="0">
                  <a:pos x="0" y="342"/>
                </a:cxn>
                <a:cxn ang="0">
                  <a:pos x="0" y="0"/>
                </a:cxn>
              </a:cxnLst>
              <a:rect l="0" t="0" r="r" b="b"/>
              <a:pathLst>
                <a:path w="192" h="352">
                  <a:moveTo>
                    <a:pt x="0" y="0"/>
                  </a:moveTo>
                  <a:lnTo>
                    <a:pt x="192" y="0"/>
                  </a:lnTo>
                  <a:lnTo>
                    <a:pt x="192" y="346"/>
                  </a:lnTo>
                  <a:lnTo>
                    <a:pt x="176" y="352"/>
                  </a:lnTo>
                  <a:lnTo>
                    <a:pt x="180" y="122"/>
                  </a:lnTo>
                  <a:lnTo>
                    <a:pt x="132" y="72"/>
                  </a:lnTo>
                  <a:lnTo>
                    <a:pt x="100" y="58"/>
                  </a:lnTo>
                  <a:lnTo>
                    <a:pt x="50" y="86"/>
                  </a:lnTo>
                  <a:lnTo>
                    <a:pt x="24" y="108"/>
                  </a:lnTo>
                  <a:lnTo>
                    <a:pt x="12" y="140"/>
                  </a:lnTo>
                  <a:lnTo>
                    <a:pt x="12" y="348"/>
                  </a:lnTo>
                  <a:lnTo>
                    <a:pt x="0" y="3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70"/>
            <p:cNvSpPr>
              <a:spLocks/>
            </p:cNvSpPr>
            <p:nvPr/>
          </p:nvSpPr>
          <p:spPr bwMode="auto">
            <a:xfrm>
              <a:off x="4856163" y="3244850"/>
              <a:ext cx="114300" cy="273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" y="0"/>
                </a:cxn>
                <a:cxn ang="0">
                  <a:pos x="72" y="170"/>
                </a:cxn>
                <a:cxn ang="0">
                  <a:pos x="66" y="172"/>
                </a:cxn>
                <a:cxn ang="0">
                  <a:pos x="68" y="60"/>
                </a:cxn>
                <a:cxn ang="0">
                  <a:pos x="50" y="36"/>
                </a:cxn>
                <a:cxn ang="0">
                  <a:pos x="38" y="28"/>
                </a:cxn>
                <a:cxn ang="0">
                  <a:pos x="18" y="42"/>
                </a:cxn>
                <a:cxn ang="0">
                  <a:pos x="10" y="54"/>
                </a:cxn>
                <a:cxn ang="0">
                  <a:pos x="4" y="70"/>
                </a:cxn>
                <a:cxn ang="0">
                  <a:pos x="4" y="172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72" h="172">
                  <a:moveTo>
                    <a:pt x="0" y="0"/>
                  </a:moveTo>
                  <a:lnTo>
                    <a:pt x="72" y="0"/>
                  </a:lnTo>
                  <a:lnTo>
                    <a:pt x="72" y="170"/>
                  </a:lnTo>
                  <a:lnTo>
                    <a:pt x="66" y="172"/>
                  </a:lnTo>
                  <a:lnTo>
                    <a:pt x="68" y="60"/>
                  </a:lnTo>
                  <a:lnTo>
                    <a:pt x="50" y="36"/>
                  </a:lnTo>
                  <a:lnTo>
                    <a:pt x="38" y="28"/>
                  </a:lnTo>
                  <a:lnTo>
                    <a:pt x="18" y="42"/>
                  </a:lnTo>
                  <a:lnTo>
                    <a:pt x="10" y="54"/>
                  </a:lnTo>
                  <a:lnTo>
                    <a:pt x="4" y="70"/>
                  </a:lnTo>
                  <a:lnTo>
                    <a:pt x="4" y="172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71"/>
            <p:cNvSpPr>
              <a:spLocks/>
            </p:cNvSpPr>
            <p:nvPr/>
          </p:nvSpPr>
          <p:spPr bwMode="auto">
            <a:xfrm>
              <a:off x="4240213" y="3244850"/>
              <a:ext cx="114300" cy="273050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0" y="0"/>
                </a:cxn>
                <a:cxn ang="0">
                  <a:pos x="0" y="170"/>
                </a:cxn>
                <a:cxn ang="0">
                  <a:pos x="6" y="172"/>
                </a:cxn>
                <a:cxn ang="0">
                  <a:pos x="4" y="60"/>
                </a:cxn>
                <a:cxn ang="0">
                  <a:pos x="22" y="36"/>
                </a:cxn>
                <a:cxn ang="0">
                  <a:pos x="34" y="28"/>
                </a:cxn>
                <a:cxn ang="0">
                  <a:pos x="54" y="42"/>
                </a:cxn>
                <a:cxn ang="0">
                  <a:pos x="62" y="54"/>
                </a:cxn>
                <a:cxn ang="0">
                  <a:pos x="66" y="70"/>
                </a:cxn>
                <a:cxn ang="0">
                  <a:pos x="66" y="172"/>
                </a:cxn>
                <a:cxn ang="0">
                  <a:pos x="72" y="166"/>
                </a:cxn>
                <a:cxn ang="0">
                  <a:pos x="72" y="0"/>
                </a:cxn>
              </a:cxnLst>
              <a:rect l="0" t="0" r="r" b="b"/>
              <a:pathLst>
                <a:path w="72" h="172">
                  <a:moveTo>
                    <a:pt x="72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6" y="172"/>
                  </a:lnTo>
                  <a:lnTo>
                    <a:pt x="4" y="60"/>
                  </a:lnTo>
                  <a:lnTo>
                    <a:pt x="22" y="36"/>
                  </a:lnTo>
                  <a:lnTo>
                    <a:pt x="34" y="28"/>
                  </a:lnTo>
                  <a:lnTo>
                    <a:pt x="54" y="42"/>
                  </a:lnTo>
                  <a:lnTo>
                    <a:pt x="62" y="54"/>
                  </a:lnTo>
                  <a:lnTo>
                    <a:pt x="66" y="70"/>
                  </a:lnTo>
                  <a:lnTo>
                    <a:pt x="66" y="172"/>
                  </a:lnTo>
                  <a:lnTo>
                    <a:pt x="72" y="166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72"/>
            <p:cNvSpPr>
              <a:spLocks/>
            </p:cNvSpPr>
            <p:nvPr/>
          </p:nvSpPr>
          <p:spPr bwMode="auto">
            <a:xfrm>
              <a:off x="4856163" y="3546475"/>
              <a:ext cx="111125" cy="273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0" y="0"/>
                </a:cxn>
                <a:cxn ang="0">
                  <a:pos x="70" y="170"/>
                </a:cxn>
                <a:cxn ang="0">
                  <a:pos x="66" y="172"/>
                </a:cxn>
                <a:cxn ang="0">
                  <a:pos x="66" y="58"/>
                </a:cxn>
                <a:cxn ang="0">
                  <a:pos x="48" y="34"/>
                </a:cxn>
                <a:cxn ang="0">
                  <a:pos x="36" y="28"/>
                </a:cxn>
                <a:cxn ang="0">
                  <a:pos x="18" y="42"/>
                </a:cxn>
                <a:cxn ang="0">
                  <a:pos x="8" y="54"/>
                </a:cxn>
                <a:cxn ang="0">
                  <a:pos x="4" y="68"/>
                </a:cxn>
                <a:cxn ang="0">
                  <a:pos x="4" y="170"/>
                </a:cxn>
                <a:cxn ang="0">
                  <a:pos x="0" y="168"/>
                </a:cxn>
                <a:cxn ang="0">
                  <a:pos x="0" y="0"/>
                </a:cxn>
              </a:cxnLst>
              <a:rect l="0" t="0" r="r" b="b"/>
              <a:pathLst>
                <a:path w="70" h="172">
                  <a:moveTo>
                    <a:pt x="0" y="0"/>
                  </a:moveTo>
                  <a:lnTo>
                    <a:pt x="70" y="0"/>
                  </a:lnTo>
                  <a:lnTo>
                    <a:pt x="70" y="170"/>
                  </a:lnTo>
                  <a:lnTo>
                    <a:pt x="66" y="172"/>
                  </a:lnTo>
                  <a:lnTo>
                    <a:pt x="66" y="58"/>
                  </a:lnTo>
                  <a:lnTo>
                    <a:pt x="48" y="34"/>
                  </a:lnTo>
                  <a:lnTo>
                    <a:pt x="36" y="28"/>
                  </a:lnTo>
                  <a:lnTo>
                    <a:pt x="18" y="42"/>
                  </a:lnTo>
                  <a:lnTo>
                    <a:pt x="8" y="54"/>
                  </a:lnTo>
                  <a:lnTo>
                    <a:pt x="4" y="68"/>
                  </a:lnTo>
                  <a:lnTo>
                    <a:pt x="4" y="170"/>
                  </a:lnTo>
                  <a:lnTo>
                    <a:pt x="0" y="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73"/>
            <p:cNvSpPr>
              <a:spLocks/>
            </p:cNvSpPr>
            <p:nvPr/>
          </p:nvSpPr>
          <p:spPr bwMode="auto">
            <a:xfrm>
              <a:off x="4243388" y="3546475"/>
              <a:ext cx="111125" cy="27305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0"/>
                </a:cxn>
                <a:cxn ang="0">
                  <a:pos x="0" y="170"/>
                </a:cxn>
                <a:cxn ang="0">
                  <a:pos x="4" y="172"/>
                </a:cxn>
                <a:cxn ang="0">
                  <a:pos x="4" y="58"/>
                </a:cxn>
                <a:cxn ang="0">
                  <a:pos x="22" y="34"/>
                </a:cxn>
                <a:cxn ang="0">
                  <a:pos x="34" y="28"/>
                </a:cxn>
                <a:cxn ang="0">
                  <a:pos x="52" y="42"/>
                </a:cxn>
                <a:cxn ang="0">
                  <a:pos x="62" y="54"/>
                </a:cxn>
                <a:cxn ang="0">
                  <a:pos x="66" y="68"/>
                </a:cxn>
                <a:cxn ang="0">
                  <a:pos x="66" y="170"/>
                </a:cxn>
                <a:cxn ang="0">
                  <a:pos x="70" y="168"/>
                </a:cxn>
                <a:cxn ang="0">
                  <a:pos x="70" y="0"/>
                </a:cxn>
              </a:cxnLst>
              <a:rect l="0" t="0" r="r" b="b"/>
              <a:pathLst>
                <a:path w="70" h="172">
                  <a:moveTo>
                    <a:pt x="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4" y="172"/>
                  </a:lnTo>
                  <a:lnTo>
                    <a:pt x="4" y="58"/>
                  </a:lnTo>
                  <a:lnTo>
                    <a:pt x="22" y="34"/>
                  </a:lnTo>
                  <a:lnTo>
                    <a:pt x="34" y="28"/>
                  </a:lnTo>
                  <a:lnTo>
                    <a:pt x="52" y="42"/>
                  </a:lnTo>
                  <a:lnTo>
                    <a:pt x="62" y="54"/>
                  </a:lnTo>
                  <a:lnTo>
                    <a:pt x="66" y="68"/>
                  </a:lnTo>
                  <a:lnTo>
                    <a:pt x="66" y="170"/>
                  </a:lnTo>
                  <a:lnTo>
                    <a:pt x="70" y="168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74"/>
            <p:cNvSpPr>
              <a:spLocks/>
            </p:cNvSpPr>
            <p:nvPr/>
          </p:nvSpPr>
          <p:spPr bwMode="auto">
            <a:xfrm>
              <a:off x="5053013" y="3527425"/>
              <a:ext cx="60325" cy="282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8"/>
                </a:cxn>
                <a:cxn ang="0">
                  <a:pos x="38" y="176"/>
                </a:cxn>
                <a:cxn ang="0">
                  <a:pos x="34" y="178"/>
                </a:cxn>
                <a:cxn ang="0">
                  <a:pos x="36" y="66"/>
                </a:cxn>
                <a:cxn ang="0">
                  <a:pos x="26" y="40"/>
                </a:cxn>
                <a:cxn ang="0">
                  <a:pos x="20" y="32"/>
                </a:cxn>
                <a:cxn ang="0">
                  <a:pos x="10" y="44"/>
                </a:cxn>
                <a:cxn ang="0">
                  <a:pos x="4" y="52"/>
                </a:cxn>
                <a:cxn ang="0">
                  <a:pos x="2" y="68"/>
                </a:cxn>
                <a:cxn ang="0">
                  <a:pos x="2" y="170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38" h="178">
                  <a:moveTo>
                    <a:pt x="0" y="0"/>
                  </a:moveTo>
                  <a:lnTo>
                    <a:pt x="38" y="8"/>
                  </a:lnTo>
                  <a:lnTo>
                    <a:pt x="38" y="176"/>
                  </a:lnTo>
                  <a:lnTo>
                    <a:pt x="34" y="178"/>
                  </a:lnTo>
                  <a:lnTo>
                    <a:pt x="36" y="66"/>
                  </a:lnTo>
                  <a:lnTo>
                    <a:pt x="26" y="40"/>
                  </a:lnTo>
                  <a:lnTo>
                    <a:pt x="20" y="32"/>
                  </a:lnTo>
                  <a:lnTo>
                    <a:pt x="10" y="44"/>
                  </a:lnTo>
                  <a:lnTo>
                    <a:pt x="4" y="52"/>
                  </a:lnTo>
                  <a:lnTo>
                    <a:pt x="2" y="68"/>
                  </a:lnTo>
                  <a:lnTo>
                    <a:pt x="2" y="170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9D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75"/>
            <p:cNvSpPr>
              <a:spLocks/>
            </p:cNvSpPr>
            <p:nvPr/>
          </p:nvSpPr>
          <p:spPr bwMode="auto">
            <a:xfrm>
              <a:off x="4097338" y="3527425"/>
              <a:ext cx="60325" cy="28257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8"/>
                </a:cxn>
                <a:cxn ang="0">
                  <a:pos x="0" y="176"/>
                </a:cxn>
                <a:cxn ang="0">
                  <a:pos x="4" y="178"/>
                </a:cxn>
                <a:cxn ang="0">
                  <a:pos x="2" y="66"/>
                </a:cxn>
                <a:cxn ang="0">
                  <a:pos x="12" y="40"/>
                </a:cxn>
                <a:cxn ang="0">
                  <a:pos x="18" y="32"/>
                </a:cxn>
                <a:cxn ang="0">
                  <a:pos x="28" y="44"/>
                </a:cxn>
                <a:cxn ang="0">
                  <a:pos x="34" y="52"/>
                </a:cxn>
                <a:cxn ang="0">
                  <a:pos x="36" y="68"/>
                </a:cxn>
                <a:cxn ang="0">
                  <a:pos x="36" y="170"/>
                </a:cxn>
                <a:cxn ang="0">
                  <a:pos x="38" y="166"/>
                </a:cxn>
                <a:cxn ang="0">
                  <a:pos x="38" y="0"/>
                </a:cxn>
              </a:cxnLst>
              <a:rect l="0" t="0" r="r" b="b"/>
              <a:pathLst>
                <a:path w="38" h="178">
                  <a:moveTo>
                    <a:pt x="38" y="0"/>
                  </a:moveTo>
                  <a:lnTo>
                    <a:pt x="0" y="8"/>
                  </a:lnTo>
                  <a:lnTo>
                    <a:pt x="0" y="176"/>
                  </a:lnTo>
                  <a:lnTo>
                    <a:pt x="4" y="178"/>
                  </a:lnTo>
                  <a:lnTo>
                    <a:pt x="2" y="66"/>
                  </a:lnTo>
                  <a:lnTo>
                    <a:pt x="12" y="40"/>
                  </a:lnTo>
                  <a:lnTo>
                    <a:pt x="18" y="32"/>
                  </a:lnTo>
                  <a:lnTo>
                    <a:pt x="28" y="44"/>
                  </a:lnTo>
                  <a:lnTo>
                    <a:pt x="34" y="52"/>
                  </a:lnTo>
                  <a:lnTo>
                    <a:pt x="36" y="68"/>
                  </a:lnTo>
                  <a:lnTo>
                    <a:pt x="36" y="170"/>
                  </a:lnTo>
                  <a:lnTo>
                    <a:pt x="38" y="16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2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76"/>
            <p:cNvSpPr>
              <a:spLocks/>
            </p:cNvSpPr>
            <p:nvPr/>
          </p:nvSpPr>
          <p:spPr bwMode="auto">
            <a:xfrm>
              <a:off x="5053013" y="3257550"/>
              <a:ext cx="60325" cy="295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14"/>
                </a:cxn>
                <a:cxn ang="0">
                  <a:pos x="38" y="184"/>
                </a:cxn>
                <a:cxn ang="0">
                  <a:pos x="34" y="186"/>
                </a:cxn>
                <a:cxn ang="0">
                  <a:pos x="36" y="74"/>
                </a:cxn>
                <a:cxn ang="0">
                  <a:pos x="26" y="44"/>
                </a:cxn>
                <a:cxn ang="0">
                  <a:pos x="20" y="36"/>
                </a:cxn>
                <a:cxn ang="0">
                  <a:pos x="10" y="46"/>
                </a:cxn>
                <a:cxn ang="0">
                  <a:pos x="4" y="54"/>
                </a:cxn>
                <a:cxn ang="0">
                  <a:pos x="2" y="70"/>
                </a:cxn>
                <a:cxn ang="0">
                  <a:pos x="2" y="172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38" h="186">
                  <a:moveTo>
                    <a:pt x="0" y="0"/>
                  </a:moveTo>
                  <a:lnTo>
                    <a:pt x="38" y="14"/>
                  </a:lnTo>
                  <a:lnTo>
                    <a:pt x="38" y="184"/>
                  </a:lnTo>
                  <a:lnTo>
                    <a:pt x="34" y="186"/>
                  </a:lnTo>
                  <a:lnTo>
                    <a:pt x="36" y="74"/>
                  </a:lnTo>
                  <a:lnTo>
                    <a:pt x="26" y="44"/>
                  </a:lnTo>
                  <a:lnTo>
                    <a:pt x="20" y="36"/>
                  </a:lnTo>
                  <a:lnTo>
                    <a:pt x="10" y="46"/>
                  </a:lnTo>
                  <a:lnTo>
                    <a:pt x="4" y="54"/>
                  </a:lnTo>
                  <a:lnTo>
                    <a:pt x="2" y="70"/>
                  </a:lnTo>
                  <a:lnTo>
                    <a:pt x="2" y="172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9D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77"/>
            <p:cNvSpPr>
              <a:spLocks/>
            </p:cNvSpPr>
            <p:nvPr/>
          </p:nvSpPr>
          <p:spPr bwMode="auto">
            <a:xfrm>
              <a:off x="4097338" y="3257550"/>
              <a:ext cx="60325" cy="29527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14"/>
                </a:cxn>
                <a:cxn ang="0">
                  <a:pos x="0" y="184"/>
                </a:cxn>
                <a:cxn ang="0">
                  <a:pos x="4" y="186"/>
                </a:cxn>
                <a:cxn ang="0">
                  <a:pos x="2" y="74"/>
                </a:cxn>
                <a:cxn ang="0">
                  <a:pos x="12" y="44"/>
                </a:cxn>
                <a:cxn ang="0">
                  <a:pos x="18" y="36"/>
                </a:cxn>
                <a:cxn ang="0">
                  <a:pos x="28" y="46"/>
                </a:cxn>
                <a:cxn ang="0">
                  <a:pos x="34" y="54"/>
                </a:cxn>
                <a:cxn ang="0">
                  <a:pos x="36" y="70"/>
                </a:cxn>
                <a:cxn ang="0">
                  <a:pos x="36" y="172"/>
                </a:cxn>
                <a:cxn ang="0">
                  <a:pos x="38" y="166"/>
                </a:cxn>
                <a:cxn ang="0">
                  <a:pos x="38" y="0"/>
                </a:cxn>
              </a:cxnLst>
              <a:rect l="0" t="0" r="r" b="b"/>
              <a:pathLst>
                <a:path w="38" h="186">
                  <a:moveTo>
                    <a:pt x="38" y="0"/>
                  </a:moveTo>
                  <a:lnTo>
                    <a:pt x="0" y="14"/>
                  </a:lnTo>
                  <a:lnTo>
                    <a:pt x="0" y="184"/>
                  </a:lnTo>
                  <a:lnTo>
                    <a:pt x="4" y="186"/>
                  </a:lnTo>
                  <a:lnTo>
                    <a:pt x="2" y="74"/>
                  </a:lnTo>
                  <a:lnTo>
                    <a:pt x="12" y="44"/>
                  </a:lnTo>
                  <a:lnTo>
                    <a:pt x="18" y="36"/>
                  </a:lnTo>
                  <a:lnTo>
                    <a:pt x="28" y="46"/>
                  </a:lnTo>
                  <a:lnTo>
                    <a:pt x="34" y="54"/>
                  </a:lnTo>
                  <a:lnTo>
                    <a:pt x="36" y="70"/>
                  </a:lnTo>
                  <a:lnTo>
                    <a:pt x="36" y="172"/>
                  </a:lnTo>
                  <a:lnTo>
                    <a:pt x="38" y="16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2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78"/>
            <p:cNvSpPr>
              <a:spLocks/>
            </p:cNvSpPr>
            <p:nvPr/>
          </p:nvSpPr>
          <p:spPr bwMode="auto">
            <a:xfrm>
              <a:off x="4487863" y="3248025"/>
              <a:ext cx="254000" cy="1301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82"/>
                </a:cxn>
                <a:cxn ang="0">
                  <a:pos x="32" y="48"/>
                </a:cxn>
                <a:cxn ang="0">
                  <a:pos x="56" y="28"/>
                </a:cxn>
                <a:cxn ang="0">
                  <a:pos x="82" y="20"/>
                </a:cxn>
                <a:cxn ang="0">
                  <a:pos x="110" y="28"/>
                </a:cxn>
                <a:cxn ang="0">
                  <a:pos x="126" y="40"/>
                </a:cxn>
                <a:cxn ang="0">
                  <a:pos x="160" y="70"/>
                </a:cxn>
                <a:cxn ang="0">
                  <a:pos x="160" y="0"/>
                </a:cxn>
                <a:cxn ang="0">
                  <a:pos x="0" y="2"/>
                </a:cxn>
              </a:cxnLst>
              <a:rect l="0" t="0" r="r" b="b"/>
              <a:pathLst>
                <a:path w="160" h="82">
                  <a:moveTo>
                    <a:pt x="0" y="2"/>
                  </a:moveTo>
                  <a:lnTo>
                    <a:pt x="0" y="82"/>
                  </a:lnTo>
                  <a:lnTo>
                    <a:pt x="32" y="48"/>
                  </a:lnTo>
                  <a:lnTo>
                    <a:pt x="56" y="28"/>
                  </a:lnTo>
                  <a:lnTo>
                    <a:pt x="82" y="20"/>
                  </a:lnTo>
                  <a:lnTo>
                    <a:pt x="110" y="28"/>
                  </a:lnTo>
                  <a:lnTo>
                    <a:pt x="126" y="40"/>
                  </a:lnTo>
                  <a:lnTo>
                    <a:pt x="160" y="70"/>
                  </a:lnTo>
                  <a:lnTo>
                    <a:pt x="1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79"/>
            <p:cNvSpPr>
              <a:spLocks/>
            </p:cNvSpPr>
            <p:nvPr/>
          </p:nvSpPr>
          <p:spPr bwMode="auto">
            <a:xfrm>
              <a:off x="4865688" y="3254375"/>
              <a:ext cx="92075" cy="666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42"/>
                </a:cxn>
                <a:cxn ang="0">
                  <a:pos x="10" y="20"/>
                </a:cxn>
                <a:cxn ang="0">
                  <a:pos x="22" y="14"/>
                </a:cxn>
                <a:cxn ang="0">
                  <a:pos x="30" y="10"/>
                </a:cxn>
                <a:cxn ang="0">
                  <a:pos x="42" y="14"/>
                </a:cxn>
                <a:cxn ang="0">
                  <a:pos x="48" y="20"/>
                </a:cxn>
                <a:cxn ang="0">
                  <a:pos x="58" y="34"/>
                </a:cxn>
                <a:cxn ang="0">
                  <a:pos x="58" y="0"/>
                </a:cxn>
                <a:cxn ang="0">
                  <a:pos x="0" y="2"/>
                </a:cxn>
              </a:cxnLst>
              <a:rect l="0" t="0" r="r" b="b"/>
              <a:pathLst>
                <a:path w="58" h="42">
                  <a:moveTo>
                    <a:pt x="0" y="2"/>
                  </a:moveTo>
                  <a:lnTo>
                    <a:pt x="0" y="42"/>
                  </a:lnTo>
                  <a:lnTo>
                    <a:pt x="10" y="20"/>
                  </a:lnTo>
                  <a:lnTo>
                    <a:pt x="22" y="14"/>
                  </a:lnTo>
                  <a:lnTo>
                    <a:pt x="30" y="10"/>
                  </a:lnTo>
                  <a:lnTo>
                    <a:pt x="42" y="14"/>
                  </a:lnTo>
                  <a:lnTo>
                    <a:pt x="48" y="20"/>
                  </a:lnTo>
                  <a:lnTo>
                    <a:pt x="58" y="34"/>
                  </a:lnTo>
                  <a:lnTo>
                    <a:pt x="58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80"/>
            <p:cNvSpPr>
              <a:spLocks/>
            </p:cNvSpPr>
            <p:nvPr/>
          </p:nvSpPr>
          <p:spPr bwMode="auto">
            <a:xfrm>
              <a:off x="4252913" y="3254375"/>
              <a:ext cx="92075" cy="66675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42"/>
                </a:cxn>
                <a:cxn ang="0">
                  <a:pos x="48" y="20"/>
                </a:cxn>
                <a:cxn ang="0">
                  <a:pos x="36" y="14"/>
                </a:cxn>
                <a:cxn ang="0">
                  <a:pos x="28" y="10"/>
                </a:cxn>
                <a:cxn ang="0">
                  <a:pos x="16" y="14"/>
                </a:cxn>
                <a:cxn ang="0">
                  <a:pos x="10" y="2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58" y="2"/>
                </a:cxn>
              </a:cxnLst>
              <a:rect l="0" t="0" r="r" b="b"/>
              <a:pathLst>
                <a:path w="58" h="42">
                  <a:moveTo>
                    <a:pt x="58" y="2"/>
                  </a:moveTo>
                  <a:lnTo>
                    <a:pt x="58" y="42"/>
                  </a:lnTo>
                  <a:lnTo>
                    <a:pt x="48" y="20"/>
                  </a:lnTo>
                  <a:lnTo>
                    <a:pt x="36" y="14"/>
                  </a:lnTo>
                  <a:lnTo>
                    <a:pt x="28" y="10"/>
                  </a:lnTo>
                  <a:lnTo>
                    <a:pt x="16" y="14"/>
                  </a:lnTo>
                  <a:lnTo>
                    <a:pt x="10" y="2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81"/>
            <p:cNvSpPr>
              <a:spLocks/>
            </p:cNvSpPr>
            <p:nvPr/>
          </p:nvSpPr>
          <p:spPr bwMode="auto">
            <a:xfrm>
              <a:off x="4862513" y="3556000"/>
              <a:ext cx="95250" cy="635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40"/>
                </a:cxn>
                <a:cxn ang="0">
                  <a:pos x="12" y="20"/>
                </a:cxn>
                <a:cxn ang="0">
                  <a:pos x="22" y="14"/>
                </a:cxn>
                <a:cxn ang="0">
                  <a:pos x="32" y="10"/>
                </a:cxn>
                <a:cxn ang="0">
                  <a:pos x="42" y="14"/>
                </a:cxn>
                <a:cxn ang="0">
                  <a:pos x="48" y="20"/>
                </a:cxn>
                <a:cxn ang="0">
                  <a:pos x="60" y="34"/>
                </a:cxn>
                <a:cxn ang="0">
                  <a:pos x="60" y="0"/>
                </a:cxn>
                <a:cxn ang="0">
                  <a:pos x="0" y="2"/>
                </a:cxn>
              </a:cxnLst>
              <a:rect l="0" t="0" r="r" b="b"/>
              <a:pathLst>
                <a:path w="60" h="40">
                  <a:moveTo>
                    <a:pt x="0" y="2"/>
                  </a:moveTo>
                  <a:lnTo>
                    <a:pt x="0" y="40"/>
                  </a:lnTo>
                  <a:lnTo>
                    <a:pt x="12" y="20"/>
                  </a:lnTo>
                  <a:lnTo>
                    <a:pt x="22" y="14"/>
                  </a:lnTo>
                  <a:lnTo>
                    <a:pt x="32" y="10"/>
                  </a:lnTo>
                  <a:lnTo>
                    <a:pt x="42" y="14"/>
                  </a:lnTo>
                  <a:lnTo>
                    <a:pt x="48" y="20"/>
                  </a:lnTo>
                  <a:lnTo>
                    <a:pt x="60" y="34"/>
                  </a:lnTo>
                  <a:lnTo>
                    <a:pt x="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82"/>
            <p:cNvSpPr>
              <a:spLocks/>
            </p:cNvSpPr>
            <p:nvPr/>
          </p:nvSpPr>
          <p:spPr bwMode="auto">
            <a:xfrm>
              <a:off x="4252913" y="3556000"/>
              <a:ext cx="92075" cy="63500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40"/>
                </a:cxn>
                <a:cxn ang="0">
                  <a:pos x="50" y="20"/>
                </a:cxn>
                <a:cxn ang="0">
                  <a:pos x="38" y="14"/>
                </a:cxn>
                <a:cxn ang="0">
                  <a:pos x="28" y="10"/>
                </a:cxn>
                <a:cxn ang="0">
                  <a:pos x="18" y="14"/>
                </a:cxn>
                <a:cxn ang="0">
                  <a:pos x="12" y="2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58" y="2"/>
                </a:cxn>
              </a:cxnLst>
              <a:rect l="0" t="0" r="r" b="b"/>
              <a:pathLst>
                <a:path w="58" h="40">
                  <a:moveTo>
                    <a:pt x="58" y="2"/>
                  </a:moveTo>
                  <a:lnTo>
                    <a:pt x="58" y="40"/>
                  </a:lnTo>
                  <a:lnTo>
                    <a:pt x="50" y="20"/>
                  </a:lnTo>
                  <a:lnTo>
                    <a:pt x="38" y="14"/>
                  </a:lnTo>
                  <a:lnTo>
                    <a:pt x="28" y="10"/>
                  </a:lnTo>
                  <a:lnTo>
                    <a:pt x="18" y="14"/>
                  </a:lnTo>
                  <a:lnTo>
                    <a:pt x="12" y="2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83"/>
            <p:cNvSpPr>
              <a:spLocks/>
            </p:cNvSpPr>
            <p:nvPr/>
          </p:nvSpPr>
          <p:spPr bwMode="auto">
            <a:xfrm>
              <a:off x="5059363" y="3540125"/>
              <a:ext cx="47625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4" y="18"/>
                </a:cxn>
                <a:cxn ang="0">
                  <a:pos x="10" y="14"/>
                </a:cxn>
                <a:cxn ang="0">
                  <a:pos x="16" y="12"/>
                </a:cxn>
                <a:cxn ang="0">
                  <a:pos x="20" y="16"/>
                </a:cxn>
                <a:cxn ang="0">
                  <a:pos x="24" y="24"/>
                </a:cxn>
                <a:cxn ang="0">
                  <a:pos x="30" y="40"/>
                </a:cxn>
                <a:cxn ang="0">
                  <a:pos x="30" y="4"/>
                </a:cxn>
                <a:cxn ang="0">
                  <a:pos x="0" y="0"/>
                </a:cxn>
              </a:cxnLst>
              <a:rect l="0" t="0" r="r" b="b"/>
              <a:pathLst>
                <a:path w="30" h="40">
                  <a:moveTo>
                    <a:pt x="0" y="0"/>
                  </a:moveTo>
                  <a:lnTo>
                    <a:pt x="0" y="38"/>
                  </a:lnTo>
                  <a:lnTo>
                    <a:pt x="4" y="18"/>
                  </a:lnTo>
                  <a:lnTo>
                    <a:pt x="10" y="14"/>
                  </a:lnTo>
                  <a:lnTo>
                    <a:pt x="16" y="12"/>
                  </a:lnTo>
                  <a:lnTo>
                    <a:pt x="20" y="16"/>
                  </a:lnTo>
                  <a:lnTo>
                    <a:pt x="24" y="24"/>
                  </a:lnTo>
                  <a:lnTo>
                    <a:pt x="30" y="40"/>
                  </a:lnTo>
                  <a:lnTo>
                    <a:pt x="3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7F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84"/>
            <p:cNvSpPr>
              <a:spLocks/>
            </p:cNvSpPr>
            <p:nvPr/>
          </p:nvSpPr>
          <p:spPr bwMode="auto">
            <a:xfrm>
              <a:off x="4103688" y="3540125"/>
              <a:ext cx="50800" cy="635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38"/>
                </a:cxn>
                <a:cxn ang="0">
                  <a:pos x="26" y="18"/>
                </a:cxn>
                <a:cxn ang="0">
                  <a:pos x="20" y="14"/>
                </a:cxn>
                <a:cxn ang="0">
                  <a:pos x="14" y="12"/>
                </a:cxn>
                <a:cxn ang="0">
                  <a:pos x="8" y="16"/>
                </a:cxn>
                <a:cxn ang="0">
                  <a:pos x="6" y="24"/>
                </a:cxn>
                <a:cxn ang="0">
                  <a:pos x="0" y="40"/>
                </a:cxn>
                <a:cxn ang="0">
                  <a:pos x="0" y="4"/>
                </a:cxn>
                <a:cxn ang="0">
                  <a:pos x="32" y="0"/>
                </a:cxn>
              </a:cxnLst>
              <a:rect l="0" t="0" r="r" b="b"/>
              <a:pathLst>
                <a:path w="32" h="40">
                  <a:moveTo>
                    <a:pt x="32" y="0"/>
                  </a:moveTo>
                  <a:lnTo>
                    <a:pt x="32" y="38"/>
                  </a:lnTo>
                  <a:lnTo>
                    <a:pt x="26" y="18"/>
                  </a:lnTo>
                  <a:lnTo>
                    <a:pt x="20" y="14"/>
                  </a:lnTo>
                  <a:lnTo>
                    <a:pt x="14" y="12"/>
                  </a:lnTo>
                  <a:lnTo>
                    <a:pt x="8" y="16"/>
                  </a:lnTo>
                  <a:lnTo>
                    <a:pt x="6" y="24"/>
                  </a:lnTo>
                  <a:lnTo>
                    <a:pt x="0" y="40"/>
                  </a:lnTo>
                  <a:lnTo>
                    <a:pt x="0" y="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DCC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85"/>
            <p:cNvSpPr>
              <a:spLocks/>
            </p:cNvSpPr>
            <p:nvPr/>
          </p:nvSpPr>
          <p:spPr bwMode="auto">
            <a:xfrm>
              <a:off x="5059363" y="3270250"/>
              <a:ext cx="47625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0"/>
                </a:cxn>
                <a:cxn ang="0">
                  <a:pos x="4" y="20"/>
                </a:cxn>
                <a:cxn ang="0">
                  <a:pos x="10" y="18"/>
                </a:cxn>
                <a:cxn ang="0">
                  <a:pos x="16" y="16"/>
                </a:cxn>
                <a:cxn ang="0">
                  <a:pos x="20" y="22"/>
                </a:cxn>
                <a:cxn ang="0">
                  <a:pos x="24" y="28"/>
                </a:cxn>
                <a:cxn ang="0">
                  <a:pos x="30" y="46"/>
                </a:cxn>
                <a:cxn ang="0">
                  <a:pos x="30" y="12"/>
                </a:cxn>
                <a:cxn ang="0">
                  <a:pos x="0" y="0"/>
                </a:cxn>
              </a:cxnLst>
              <a:rect l="0" t="0" r="r" b="b"/>
              <a:pathLst>
                <a:path w="30" h="46">
                  <a:moveTo>
                    <a:pt x="0" y="0"/>
                  </a:moveTo>
                  <a:lnTo>
                    <a:pt x="0" y="40"/>
                  </a:lnTo>
                  <a:lnTo>
                    <a:pt x="4" y="20"/>
                  </a:lnTo>
                  <a:lnTo>
                    <a:pt x="10" y="18"/>
                  </a:lnTo>
                  <a:lnTo>
                    <a:pt x="16" y="16"/>
                  </a:lnTo>
                  <a:lnTo>
                    <a:pt x="20" y="22"/>
                  </a:lnTo>
                  <a:lnTo>
                    <a:pt x="24" y="28"/>
                  </a:lnTo>
                  <a:lnTo>
                    <a:pt x="30" y="46"/>
                  </a:lnTo>
                  <a:lnTo>
                    <a:pt x="3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7F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86"/>
            <p:cNvSpPr>
              <a:spLocks/>
            </p:cNvSpPr>
            <p:nvPr/>
          </p:nvSpPr>
          <p:spPr bwMode="auto">
            <a:xfrm>
              <a:off x="4103688" y="3270250"/>
              <a:ext cx="50800" cy="7302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40"/>
                </a:cxn>
                <a:cxn ang="0">
                  <a:pos x="26" y="20"/>
                </a:cxn>
                <a:cxn ang="0">
                  <a:pos x="20" y="18"/>
                </a:cxn>
                <a:cxn ang="0">
                  <a:pos x="14" y="16"/>
                </a:cxn>
                <a:cxn ang="0">
                  <a:pos x="8" y="22"/>
                </a:cxn>
                <a:cxn ang="0">
                  <a:pos x="6" y="28"/>
                </a:cxn>
                <a:cxn ang="0">
                  <a:pos x="0" y="46"/>
                </a:cxn>
                <a:cxn ang="0">
                  <a:pos x="0" y="12"/>
                </a:cxn>
                <a:cxn ang="0">
                  <a:pos x="32" y="0"/>
                </a:cxn>
              </a:cxnLst>
              <a:rect l="0" t="0" r="r" b="b"/>
              <a:pathLst>
                <a:path w="32" h="46">
                  <a:moveTo>
                    <a:pt x="32" y="0"/>
                  </a:moveTo>
                  <a:lnTo>
                    <a:pt x="32" y="40"/>
                  </a:lnTo>
                  <a:lnTo>
                    <a:pt x="26" y="20"/>
                  </a:lnTo>
                  <a:lnTo>
                    <a:pt x="20" y="18"/>
                  </a:lnTo>
                  <a:lnTo>
                    <a:pt x="14" y="16"/>
                  </a:lnTo>
                  <a:lnTo>
                    <a:pt x="8" y="22"/>
                  </a:lnTo>
                  <a:lnTo>
                    <a:pt x="6" y="28"/>
                  </a:lnTo>
                  <a:lnTo>
                    <a:pt x="0" y="46"/>
                  </a:lnTo>
                  <a:lnTo>
                    <a:pt x="0" y="1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DCC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87"/>
            <p:cNvSpPr>
              <a:spLocks/>
            </p:cNvSpPr>
            <p:nvPr/>
          </p:nvSpPr>
          <p:spPr bwMode="auto">
            <a:xfrm>
              <a:off x="4446588" y="3114675"/>
              <a:ext cx="149225" cy="412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38" y="0"/>
                </a:cxn>
                <a:cxn ang="0">
                  <a:pos x="94" y="0"/>
                </a:cxn>
                <a:cxn ang="0">
                  <a:pos x="94" y="18"/>
                </a:cxn>
                <a:cxn ang="0">
                  <a:pos x="62" y="14"/>
                </a:cxn>
                <a:cxn ang="0">
                  <a:pos x="6" y="26"/>
                </a:cxn>
                <a:cxn ang="0">
                  <a:pos x="0" y="8"/>
                </a:cxn>
              </a:cxnLst>
              <a:rect l="0" t="0" r="r" b="b"/>
              <a:pathLst>
                <a:path w="94" h="26">
                  <a:moveTo>
                    <a:pt x="0" y="8"/>
                  </a:moveTo>
                  <a:lnTo>
                    <a:pt x="38" y="0"/>
                  </a:lnTo>
                  <a:lnTo>
                    <a:pt x="94" y="0"/>
                  </a:lnTo>
                  <a:lnTo>
                    <a:pt x="94" y="18"/>
                  </a:lnTo>
                  <a:lnTo>
                    <a:pt x="62" y="14"/>
                  </a:lnTo>
                  <a:lnTo>
                    <a:pt x="6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88"/>
            <p:cNvSpPr>
              <a:spLocks/>
            </p:cNvSpPr>
            <p:nvPr/>
          </p:nvSpPr>
          <p:spPr bwMode="auto">
            <a:xfrm>
              <a:off x="4424363" y="2901950"/>
              <a:ext cx="101600" cy="206375"/>
            </a:xfrm>
            <a:custGeom>
              <a:avLst/>
              <a:gdLst/>
              <a:ahLst/>
              <a:cxnLst>
                <a:cxn ang="0">
                  <a:pos x="6" y="130"/>
                </a:cxn>
                <a:cxn ang="0">
                  <a:pos x="0" y="94"/>
                </a:cxn>
                <a:cxn ang="0">
                  <a:pos x="4" y="62"/>
                </a:cxn>
                <a:cxn ang="0">
                  <a:pos x="34" y="24"/>
                </a:cxn>
                <a:cxn ang="0">
                  <a:pos x="60" y="0"/>
                </a:cxn>
                <a:cxn ang="0">
                  <a:pos x="42" y="42"/>
                </a:cxn>
                <a:cxn ang="0">
                  <a:pos x="46" y="66"/>
                </a:cxn>
                <a:cxn ang="0">
                  <a:pos x="64" y="74"/>
                </a:cxn>
                <a:cxn ang="0">
                  <a:pos x="62" y="98"/>
                </a:cxn>
                <a:cxn ang="0">
                  <a:pos x="54" y="122"/>
                </a:cxn>
                <a:cxn ang="0">
                  <a:pos x="30" y="128"/>
                </a:cxn>
                <a:cxn ang="0">
                  <a:pos x="6" y="130"/>
                </a:cxn>
              </a:cxnLst>
              <a:rect l="0" t="0" r="r" b="b"/>
              <a:pathLst>
                <a:path w="64" h="130">
                  <a:moveTo>
                    <a:pt x="6" y="130"/>
                  </a:moveTo>
                  <a:lnTo>
                    <a:pt x="0" y="94"/>
                  </a:lnTo>
                  <a:lnTo>
                    <a:pt x="4" y="62"/>
                  </a:lnTo>
                  <a:lnTo>
                    <a:pt x="34" y="24"/>
                  </a:lnTo>
                  <a:lnTo>
                    <a:pt x="60" y="0"/>
                  </a:lnTo>
                  <a:lnTo>
                    <a:pt x="42" y="42"/>
                  </a:lnTo>
                  <a:lnTo>
                    <a:pt x="46" y="66"/>
                  </a:lnTo>
                  <a:lnTo>
                    <a:pt x="64" y="74"/>
                  </a:lnTo>
                  <a:lnTo>
                    <a:pt x="62" y="98"/>
                  </a:lnTo>
                  <a:lnTo>
                    <a:pt x="54" y="122"/>
                  </a:lnTo>
                  <a:lnTo>
                    <a:pt x="30" y="128"/>
                  </a:lnTo>
                  <a:lnTo>
                    <a:pt x="6" y="13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89"/>
            <p:cNvSpPr>
              <a:spLocks/>
            </p:cNvSpPr>
            <p:nvPr/>
          </p:nvSpPr>
          <p:spPr bwMode="auto">
            <a:xfrm>
              <a:off x="4875213" y="2978150"/>
              <a:ext cx="9525" cy="57150"/>
            </a:xfrm>
            <a:custGeom>
              <a:avLst/>
              <a:gdLst/>
              <a:ahLst/>
              <a:cxnLst>
                <a:cxn ang="0">
                  <a:pos x="2" y="34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0" y="30"/>
                </a:cxn>
                <a:cxn ang="0">
                  <a:pos x="0" y="28"/>
                </a:cxn>
                <a:cxn ang="0">
                  <a:pos x="0" y="26"/>
                </a:cxn>
                <a:cxn ang="0">
                  <a:pos x="2" y="26"/>
                </a:cxn>
                <a:cxn ang="0">
                  <a:pos x="2" y="22"/>
                </a:cxn>
                <a:cxn ang="0">
                  <a:pos x="2" y="22"/>
                </a:cxn>
                <a:cxn ang="0">
                  <a:pos x="0" y="20"/>
                </a:cxn>
                <a:cxn ang="0">
                  <a:pos x="2" y="18"/>
                </a:cxn>
                <a:cxn ang="0">
                  <a:pos x="2" y="0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6" y="20"/>
                </a:cxn>
                <a:cxn ang="0">
                  <a:pos x="4" y="22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6" y="26"/>
                </a:cxn>
                <a:cxn ang="0">
                  <a:pos x="6" y="28"/>
                </a:cxn>
                <a:cxn ang="0">
                  <a:pos x="4" y="30"/>
                </a:cxn>
                <a:cxn ang="0">
                  <a:pos x="4" y="36"/>
                </a:cxn>
                <a:cxn ang="0">
                  <a:pos x="2" y="34"/>
                </a:cxn>
              </a:cxnLst>
              <a:rect l="0" t="0" r="r" b="b"/>
              <a:pathLst>
                <a:path w="6" h="36">
                  <a:moveTo>
                    <a:pt x="2" y="34"/>
                  </a:moveTo>
                  <a:lnTo>
                    <a:pt x="2" y="30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2" y="18"/>
                  </a:lnTo>
                  <a:lnTo>
                    <a:pt x="2" y="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4" y="30"/>
                  </a:lnTo>
                  <a:lnTo>
                    <a:pt x="4" y="36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rgbClr val="AC71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90"/>
            <p:cNvSpPr>
              <a:spLocks/>
            </p:cNvSpPr>
            <p:nvPr/>
          </p:nvSpPr>
          <p:spPr bwMode="auto">
            <a:xfrm>
              <a:off x="4313238" y="2978150"/>
              <a:ext cx="12700" cy="57150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2" y="30"/>
                </a:cxn>
                <a:cxn ang="0">
                  <a:pos x="0" y="28"/>
                </a:cxn>
                <a:cxn ang="0">
                  <a:pos x="2" y="26"/>
                </a:cxn>
                <a:cxn ang="0">
                  <a:pos x="4" y="24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2" y="20"/>
                </a:cxn>
                <a:cxn ang="0">
                  <a:pos x="4" y="18"/>
                </a:cxn>
                <a:cxn ang="0">
                  <a:pos x="4" y="0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6" y="18"/>
                </a:cxn>
                <a:cxn ang="0">
                  <a:pos x="6" y="20"/>
                </a:cxn>
                <a:cxn ang="0">
                  <a:pos x="6" y="22"/>
                </a:cxn>
                <a:cxn ang="0">
                  <a:pos x="6" y="26"/>
                </a:cxn>
                <a:cxn ang="0">
                  <a:pos x="6" y="26"/>
                </a:cxn>
                <a:cxn ang="0">
                  <a:pos x="8" y="26"/>
                </a:cxn>
                <a:cxn ang="0">
                  <a:pos x="8" y="28"/>
                </a:cxn>
                <a:cxn ang="0">
                  <a:pos x="6" y="30"/>
                </a:cxn>
                <a:cxn ang="0">
                  <a:pos x="6" y="36"/>
                </a:cxn>
                <a:cxn ang="0">
                  <a:pos x="4" y="34"/>
                </a:cxn>
              </a:cxnLst>
              <a:rect l="0" t="0" r="r" b="b"/>
              <a:pathLst>
                <a:path w="8" h="36">
                  <a:moveTo>
                    <a:pt x="4" y="34"/>
                  </a:moveTo>
                  <a:lnTo>
                    <a:pt x="4" y="30"/>
                  </a:lnTo>
                  <a:lnTo>
                    <a:pt x="4" y="30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4" y="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6" y="2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4" y="34"/>
                  </a:lnTo>
                  <a:close/>
                </a:path>
              </a:pathLst>
            </a:custGeom>
            <a:solidFill>
              <a:srgbClr val="AC71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91"/>
            <p:cNvSpPr>
              <a:spLocks/>
            </p:cNvSpPr>
            <p:nvPr/>
          </p:nvSpPr>
          <p:spPr bwMode="auto">
            <a:xfrm>
              <a:off x="4811713" y="3028950"/>
              <a:ext cx="149225" cy="127000"/>
            </a:xfrm>
            <a:custGeom>
              <a:avLst/>
              <a:gdLst/>
              <a:ahLst/>
              <a:cxnLst>
                <a:cxn ang="0">
                  <a:pos x="24" y="16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14" y="30"/>
                </a:cxn>
                <a:cxn ang="0">
                  <a:pos x="6" y="38"/>
                </a:cxn>
                <a:cxn ang="0">
                  <a:pos x="2" y="48"/>
                </a:cxn>
                <a:cxn ang="0">
                  <a:pos x="0" y="62"/>
                </a:cxn>
                <a:cxn ang="0">
                  <a:pos x="0" y="70"/>
                </a:cxn>
                <a:cxn ang="0">
                  <a:pos x="2" y="74"/>
                </a:cxn>
                <a:cxn ang="0">
                  <a:pos x="6" y="80"/>
                </a:cxn>
                <a:cxn ang="0">
                  <a:pos x="88" y="78"/>
                </a:cxn>
                <a:cxn ang="0">
                  <a:pos x="92" y="76"/>
                </a:cxn>
                <a:cxn ang="0">
                  <a:pos x="94" y="62"/>
                </a:cxn>
                <a:cxn ang="0">
                  <a:pos x="94" y="62"/>
                </a:cxn>
                <a:cxn ang="0">
                  <a:pos x="90" y="44"/>
                </a:cxn>
                <a:cxn ang="0">
                  <a:pos x="88" y="36"/>
                </a:cxn>
                <a:cxn ang="0">
                  <a:pos x="84" y="30"/>
                </a:cxn>
                <a:cxn ang="0">
                  <a:pos x="78" y="24"/>
                </a:cxn>
                <a:cxn ang="0">
                  <a:pos x="72" y="18"/>
                </a:cxn>
                <a:cxn ang="0">
                  <a:pos x="64" y="14"/>
                </a:cxn>
                <a:cxn ang="0">
                  <a:pos x="56" y="12"/>
                </a:cxn>
                <a:cxn ang="0">
                  <a:pos x="54" y="8"/>
                </a:cxn>
                <a:cxn ang="0">
                  <a:pos x="48" y="2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32" y="12"/>
                </a:cxn>
                <a:cxn ang="0">
                  <a:pos x="24" y="16"/>
                </a:cxn>
              </a:cxnLst>
              <a:rect l="0" t="0" r="r" b="b"/>
              <a:pathLst>
                <a:path w="94" h="80">
                  <a:moveTo>
                    <a:pt x="24" y="16"/>
                  </a:moveTo>
                  <a:lnTo>
                    <a:pt x="24" y="20"/>
                  </a:lnTo>
                  <a:lnTo>
                    <a:pt x="24" y="20"/>
                  </a:lnTo>
                  <a:lnTo>
                    <a:pt x="14" y="30"/>
                  </a:lnTo>
                  <a:lnTo>
                    <a:pt x="6" y="38"/>
                  </a:lnTo>
                  <a:lnTo>
                    <a:pt x="2" y="48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2" y="74"/>
                  </a:lnTo>
                  <a:lnTo>
                    <a:pt x="6" y="80"/>
                  </a:lnTo>
                  <a:lnTo>
                    <a:pt x="88" y="78"/>
                  </a:lnTo>
                  <a:lnTo>
                    <a:pt x="92" y="76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0" y="44"/>
                  </a:lnTo>
                  <a:lnTo>
                    <a:pt x="88" y="36"/>
                  </a:lnTo>
                  <a:lnTo>
                    <a:pt x="84" y="30"/>
                  </a:lnTo>
                  <a:lnTo>
                    <a:pt x="78" y="24"/>
                  </a:lnTo>
                  <a:lnTo>
                    <a:pt x="72" y="18"/>
                  </a:lnTo>
                  <a:lnTo>
                    <a:pt x="64" y="14"/>
                  </a:lnTo>
                  <a:lnTo>
                    <a:pt x="56" y="12"/>
                  </a:lnTo>
                  <a:lnTo>
                    <a:pt x="54" y="8"/>
                  </a:lnTo>
                  <a:lnTo>
                    <a:pt x="48" y="2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32" y="12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92"/>
            <p:cNvSpPr>
              <a:spLocks/>
            </p:cNvSpPr>
            <p:nvPr/>
          </p:nvSpPr>
          <p:spPr bwMode="auto">
            <a:xfrm>
              <a:off x="4249738" y="3028950"/>
              <a:ext cx="149225" cy="127000"/>
            </a:xfrm>
            <a:custGeom>
              <a:avLst/>
              <a:gdLst/>
              <a:ahLst/>
              <a:cxnLst>
                <a:cxn ang="0">
                  <a:pos x="26" y="16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16" y="30"/>
                </a:cxn>
                <a:cxn ang="0">
                  <a:pos x="8" y="38"/>
                </a:cxn>
                <a:cxn ang="0">
                  <a:pos x="4" y="48"/>
                </a:cxn>
                <a:cxn ang="0">
                  <a:pos x="0" y="62"/>
                </a:cxn>
                <a:cxn ang="0">
                  <a:pos x="0" y="70"/>
                </a:cxn>
                <a:cxn ang="0">
                  <a:pos x="4" y="74"/>
                </a:cxn>
                <a:cxn ang="0">
                  <a:pos x="8" y="80"/>
                </a:cxn>
                <a:cxn ang="0">
                  <a:pos x="90" y="78"/>
                </a:cxn>
                <a:cxn ang="0">
                  <a:pos x="94" y="76"/>
                </a:cxn>
                <a:cxn ang="0">
                  <a:pos x="94" y="62"/>
                </a:cxn>
                <a:cxn ang="0">
                  <a:pos x="94" y="62"/>
                </a:cxn>
                <a:cxn ang="0">
                  <a:pos x="92" y="44"/>
                </a:cxn>
                <a:cxn ang="0">
                  <a:pos x="88" y="36"/>
                </a:cxn>
                <a:cxn ang="0">
                  <a:pos x="84" y="30"/>
                </a:cxn>
                <a:cxn ang="0">
                  <a:pos x="80" y="24"/>
                </a:cxn>
                <a:cxn ang="0">
                  <a:pos x="74" y="18"/>
                </a:cxn>
                <a:cxn ang="0">
                  <a:pos x="66" y="14"/>
                </a:cxn>
                <a:cxn ang="0">
                  <a:pos x="56" y="12"/>
                </a:cxn>
                <a:cxn ang="0">
                  <a:pos x="54" y="8"/>
                </a:cxn>
                <a:cxn ang="0">
                  <a:pos x="50" y="2"/>
                </a:cxn>
                <a:cxn ang="0">
                  <a:pos x="44" y="0"/>
                </a:cxn>
                <a:cxn ang="0">
                  <a:pos x="38" y="2"/>
                </a:cxn>
                <a:cxn ang="0">
                  <a:pos x="34" y="12"/>
                </a:cxn>
                <a:cxn ang="0">
                  <a:pos x="26" y="16"/>
                </a:cxn>
              </a:cxnLst>
              <a:rect l="0" t="0" r="r" b="b"/>
              <a:pathLst>
                <a:path w="94" h="80">
                  <a:moveTo>
                    <a:pt x="26" y="16"/>
                  </a:moveTo>
                  <a:lnTo>
                    <a:pt x="26" y="20"/>
                  </a:lnTo>
                  <a:lnTo>
                    <a:pt x="26" y="20"/>
                  </a:lnTo>
                  <a:lnTo>
                    <a:pt x="16" y="30"/>
                  </a:lnTo>
                  <a:lnTo>
                    <a:pt x="8" y="38"/>
                  </a:lnTo>
                  <a:lnTo>
                    <a:pt x="4" y="48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4" y="74"/>
                  </a:lnTo>
                  <a:lnTo>
                    <a:pt x="8" y="80"/>
                  </a:lnTo>
                  <a:lnTo>
                    <a:pt x="90" y="78"/>
                  </a:lnTo>
                  <a:lnTo>
                    <a:pt x="94" y="76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2" y="44"/>
                  </a:lnTo>
                  <a:lnTo>
                    <a:pt x="88" y="36"/>
                  </a:lnTo>
                  <a:lnTo>
                    <a:pt x="84" y="30"/>
                  </a:lnTo>
                  <a:lnTo>
                    <a:pt x="80" y="24"/>
                  </a:lnTo>
                  <a:lnTo>
                    <a:pt x="74" y="18"/>
                  </a:lnTo>
                  <a:lnTo>
                    <a:pt x="66" y="14"/>
                  </a:lnTo>
                  <a:lnTo>
                    <a:pt x="56" y="12"/>
                  </a:lnTo>
                  <a:lnTo>
                    <a:pt x="54" y="8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8" y="2"/>
                  </a:lnTo>
                  <a:lnTo>
                    <a:pt x="34" y="12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93"/>
            <p:cNvSpPr>
              <a:spLocks/>
            </p:cNvSpPr>
            <p:nvPr/>
          </p:nvSpPr>
          <p:spPr bwMode="auto">
            <a:xfrm>
              <a:off x="4808538" y="3051175"/>
              <a:ext cx="127000" cy="889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0" y="6"/>
                </a:cxn>
                <a:cxn ang="0">
                  <a:pos x="10" y="14"/>
                </a:cxn>
                <a:cxn ang="0">
                  <a:pos x="4" y="26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4" y="56"/>
                </a:cxn>
                <a:cxn ang="0">
                  <a:pos x="14" y="54"/>
                </a:cxn>
                <a:cxn ang="0">
                  <a:pos x="26" y="52"/>
                </a:cxn>
                <a:cxn ang="0">
                  <a:pos x="48" y="50"/>
                </a:cxn>
                <a:cxn ang="0">
                  <a:pos x="68" y="50"/>
                </a:cxn>
                <a:cxn ang="0">
                  <a:pos x="80" y="50"/>
                </a:cxn>
                <a:cxn ang="0">
                  <a:pos x="78" y="46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62" y="42"/>
                </a:cxn>
                <a:cxn ang="0">
                  <a:pos x="66" y="38"/>
                </a:cxn>
                <a:cxn ang="0">
                  <a:pos x="70" y="34"/>
                </a:cxn>
                <a:cxn ang="0">
                  <a:pos x="74" y="28"/>
                </a:cxn>
                <a:cxn ang="0">
                  <a:pos x="74" y="28"/>
                </a:cxn>
                <a:cxn ang="0">
                  <a:pos x="74" y="16"/>
                </a:cxn>
                <a:cxn ang="0">
                  <a:pos x="72" y="10"/>
                </a:cxn>
                <a:cxn ang="0">
                  <a:pos x="68" y="6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56">
                  <a:moveTo>
                    <a:pt x="40" y="0"/>
                  </a:moveTo>
                  <a:lnTo>
                    <a:pt x="30" y="0"/>
                  </a:lnTo>
                  <a:lnTo>
                    <a:pt x="30" y="0"/>
                  </a:lnTo>
                  <a:lnTo>
                    <a:pt x="20" y="6"/>
                  </a:lnTo>
                  <a:lnTo>
                    <a:pt x="10" y="14"/>
                  </a:lnTo>
                  <a:lnTo>
                    <a:pt x="4" y="26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4" y="56"/>
                  </a:lnTo>
                  <a:lnTo>
                    <a:pt x="14" y="54"/>
                  </a:lnTo>
                  <a:lnTo>
                    <a:pt x="26" y="52"/>
                  </a:lnTo>
                  <a:lnTo>
                    <a:pt x="48" y="50"/>
                  </a:lnTo>
                  <a:lnTo>
                    <a:pt x="68" y="50"/>
                  </a:lnTo>
                  <a:lnTo>
                    <a:pt x="80" y="50"/>
                  </a:lnTo>
                  <a:lnTo>
                    <a:pt x="78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62" y="42"/>
                  </a:lnTo>
                  <a:lnTo>
                    <a:pt x="66" y="38"/>
                  </a:lnTo>
                  <a:lnTo>
                    <a:pt x="70" y="34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74" y="16"/>
                  </a:lnTo>
                  <a:lnTo>
                    <a:pt x="72" y="10"/>
                  </a:lnTo>
                  <a:lnTo>
                    <a:pt x="68" y="6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94"/>
            <p:cNvSpPr>
              <a:spLocks/>
            </p:cNvSpPr>
            <p:nvPr/>
          </p:nvSpPr>
          <p:spPr bwMode="auto">
            <a:xfrm>
              <a:off x="4249738" y="3051175"/>
              <a:ext cx="130175" cy="889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18" y="6"/>
                </a:cxn>
                <a:cxn ang="0">
                  <a:pos x="10" y="14"/>
                </a:cxn>
                <a:cxn ang="0">
                  <a:pos x="4" y="26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2" y="56"/>
                </a:cxn>
                <a:cxn ang="0">
                  <a:pos x="14" y="54"/>
                </a:cxn>
                <a:cxn ang="0">
                  <a:pos x="26" y="52"/>
                </a:cxn>
                <a:cxn ang="0">
                  <a:pos x="48" y="50"/>
                </a:cxn>
                <a:cxn ang="0">
                  <a:pos x="68" y="50"/>
                </a:cxn>
                <a:cxn ang="0">
                  <a:pos x="82" y="50"/>
                </a:cxn>
                <a:cxn ang="0">
                  <a:pos x="78" y="46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60" y="42"/>
                </a:cxn>
                <a:cxn ang="0">
                  <a:pos x="66" y="38"/>
                </a:cxn>
                <a:cxn ang="0">
                  <a:pos x="70" y="34"/>
                </a:cxn>
                <a:cxn ang="0">
                  <a:pos x="74" y="28"/>
                </a:cxn>
                <a:cxn ang="0">
                  <a:pos x="74" y="28"/>
                </a:cxn>
                <a:cxn ang="0">
                  <a:pos x="74" y="16"/>
                </a:cxn>
                <a:cxn ang="0">
                  <a:pos x="72" y="10"/>
                </a:cxn>
                <a:cxn ang="0">
                  <a:pos x="68" y="6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2" h="56">
                  <a:moveTo>
                    <a:pt x="40" y="0"/>
                  </a:moveTo>
                  <a:lnTo>
                    <a:pt x="30" y="0"/>
                  </a:lnTo>
                  <a:lnTo>
                    <a:pt x="30" y="0"/>
                  </a:lnTo>
                  <a:lnTo>
                    <a:pt x="18" y="6"/>
                  </a:lnTo>
                  <a:lnTo>
                    <a:pt x="10" y="14"/>
                  </a:lnTo>
                  <a:lnTo>
                    <a:pt x="4" y="26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2" y="56"/>
                  </a:lnTo>
                  <a:lnTo>
                    <a:pt x="14" y="54"/>
                  </a:lnTo>
                  <a:lnTo>
                    <a:pt x="26" y="52"/>
                  </a:lnTo>
                  <a:lnTo>
                    <a:pt x="48" y="50"/>
                  </a:lnTo>
                  <a:lnTo>
                    <a:pt x="68" y="50"/>
                  </a:lnTo>
                  <a:lnTo>
                    <a:pt x="82" y="50"/>
                  </a:lnTo>
                  <a:lnTo>
                    <a:pt x="78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60" y="42"/>
                  </a:lnTo>
                  <a:lnTo>
                    <a:pt x="66" y="38"/>
                  </a:lnTo>
                  <a:lnTo>
                    <a:pt x="70" y="34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74" y="16"/>
                  </a:lnTo>
                  <a:lnTo>
                    <a:pt x="72" y="10"/>
                  </a:lnTo>
                  <a:lnTo>
                    <a:pt x="68" y="6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95"/>
            <p:cNvSpPr>
              <a:spLocks/>
            </p:cNvSpPr>
            <p:nvPr/>
          </p:nvSpPr>
          <p:spPr bwMode="auto">
            <a:xfrm>
              <a:off x="4862513" y="3025775"/>
              <a:ext cx="31750" cy="190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" y="4"/>
                </a:cxn>
                <a:cxn ang="0">
                  <a:pos x="0" y="12"/>
                </a:cxn>
                <a:cxn ang="0">
                  <a:pos x="6" y="10"/>
                </a:cxn>
                <a:cxn ang="0">
                  <a:pos x="20" y="12"/>
                </a:cxn>
                <a:cxn ang="0">
                  <a:pos x="16" y="8"/>
                </a:cxn>
                <a:cxn ang="0">
                  <a:pos x="12" y="0"/>
                </a:cxn>
              </a:cxnLst>
              <a:rect l="0" t="0" r="r" b="b"/>
              <a:pathLst>
                <a:path w="20" h="12">
                  <a:moveTo>
                    <a:pt x="12" y="0"/>
                  </a:moveTo>
                  <a:lnTo>
                    <a:pt x="4" y="4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20" y="12"/>
                  </a:lnTo>
                  <a:lnTo>
                    <a:pt x="16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9A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96"/>
            <p:cNvSpPr>
              <a:spLocks/>
            </p:cNvSpPr>
            <p:nvPr/>
          </p:nvSpPr>
          <p:spPr bwMode="auto">
            <a:xfrm>
              <a:off x="4300538" y="3025775"/>
              <a:ext cx="31750" cy="190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6" y="4"/>
                </a:cxn>
                <a:cxn ang="0">
                  <a:pos x="0" y="12"/>
                </a:cxn>
                <a:cxn ang="0">
                  <a:pos x="8" y="10"/>
                </a:cxn>
                <a:cxn ang="0">
                  <a:pos x="20" y="12"/>
                </a:cxn>
                <a:cxn ang="0">
                  <a:pos x="18" y="8"/>
                </a:cxn>
                <a:cxn ang="0">
                  <a:pos x="12" y="0"/>
                </a:cxn>
              </a:cxnLst>
              <a:rect l="0" t="0" r="r" b="b"/>
              <a:pathLst>
                <a:path w="20" h="12">
                  <a:moveTo>
                    <a:pt x="12" y="0"/>
                  </a:moveTo>
                  <a:lnTo>
                    <a:pt x="6" y="4"/>
                  </a:lnTo>
                  <a:lnTo>
                    <a:pt x="0" y="12"/>
                  </a:lnTo>
                  <a:lnTo>
                    <a:pt x="8" y="10"/>
                  </a:lnTo>
                  <a:lnTo>
                    <a:pt x="20" y="12"/>
                  </a:lnTo>
                  <a:lnTo>
                    <a:pt x="18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9A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97"/>
            <p:cNvSpPr>
              <a:spLocks/>
            </p:cNvSpPr>
            <p:nvPr/>
          </p:nvSpPr>
          <p:spPr bwMode="auto">
            <a:xfrm>
              <a:off x="4875213" y="3051175"/>
              <a:ext cx="57150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8" y="14"/>
                </a:cxn>
                <a:cxn ang="0">
                  <a:pos x="20" y="20"/>
                </a:cxn>
                <a:cxn ang="0">
                  <a:pos x="18" y="26"/>
                </a:cxn>
                <a:cxn ang="0">
                  <a:pos x="16" y="32"/>
                </a:cxn>
                <a:cxn ang="0">
                  <a:pos x="6" y="46"/>
                </a:cxn>
                <a:cxn ang="0">
                  <a:pos x="30" y="46"/>
                </a:cxn>
                <a:cxn ang="0">
                  <a:pos x="30" y="46"/>
                </a:cxn>
                <a:cxn ang="0">
                  <a:pos x="36" y="3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" h="46">
                  <a:moveTo>
                    <a:pt x="0" y="0"/>
                  </a:moveTo>
                  <a:lnTo>
                    <a:pt x="0" y="0"/>
                  </a:lnTo>
                  <a:lnTo>
                    <a:pt x="10" y="4"/>
                  </a:lnTo>
                  <a:lnTo>
                    <a:pt x="16" y="10"/>
                  </a:lnTo>
                  <a:lnTo>
                    <a:pt x="18" y="14"/>
                  </a:lnTo>
                  <a:lnTo>
                    <a:pt x="20" y="20"/>
                  </a:lnTo>
                  <a:lnTo>
                    <a:pt x="18" y="26"/>
                  </a:lnTo>
                  <a:lnTo>
                    <a:pt x="16" y="32"/>
                  </a:lnTo>
                  <a:lnTo>
                    <a:pt x="6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6" y="3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98"/>
            <p:cNvSpPr>
              <a:spLocks/>
            </p:cNvSpPr>
            <p:nvPr/>
          </p:nvSpPr>
          <p:spPr bwMode="auto">
            <a:xfrm>
              <a:off x="4316413" y="3051175"/>
              <a:ext cx="57150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8" y="14"/>
                </a:cxn>
                <a:cxn ang="0">
                  <a:pos x="20" y="20"/>
                </a:cxn>
                <a:cxn ang="0">
                  <a:pos x="18" y="26"/>
                </a:cxn>
                <a:cxn ang="0">
                  <a:pos x="16" y="32"/>
                </a:cxn>
                <a:cxn ang="0">
                  <a:pos x="6" y="46"/>
                </a:cxn>
                <a:cxn ang="0">
                  <a:pos x="30" y="46"/>
                </a:cxn>
                <a:cxn ang="0">
                  <a:pos x="30" y="46"/>
                </a:cxn>
                <a:cxn ang="0">
                  <a:pos x="34" y="3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" h="46">
                  <a:moveTo>
                    <a:pt x="0" y="0"/>
                  </a:moveTo>
                  <a:lnTo>
                    <a:pt x="0" y="0"/>
                  </a:lnTo>
                  <a:lnTo>
                    <a:pt x="10" y="4"/>
                  </a:lnTo>
                  <a:lnTo>
                    <a:pt x="16" y="10"/>
                  </a:lnTo>
                  <a:lnTo>
                    <a:pt x="18" y="14"/>
                  </a:lnTo>
                  <a:lnTo>
                    <a:pt x="20" y="20"/>
                  </a:lnTo>
                  <a:lnTo>
                    <a:pt x="18" y="26"/>
                  </a:lnTo>
                  <a:lnTo>
                    <a:pt x="16" y="32"/>
                  </a:lnTo>
                  <a:lnTo>
                    <a:pt x="6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4" y="3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99"/>
            <p:cNvSpPr>
              <a:spLocks/>
            </p:cNvSpPr>
            <p:nvPr/>
          </p:nvSpPr>
          <p:spPr bwMode="auto">
            <a:xfrm>
              <a:off x="4821238" y="3149600"/>
              <a:ext cx="133350" cy="508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4" y="32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0" y="2"/>
                </a:cxn>
                <a:cxn ang="0">
                  <a:pos x="82" y="0"/>
                </a:cxn>
              </a:cxnLst>
              <a:rect l="0" t="0" r="r" b="b"/>
              <a:pathLst>
                <a:path w="84" h="32">
                  <a:moveTo>
                    <a:pt x="82" y="0"/>
                  </a:moveTo>
                  <a:lnTo>
                    <a:pt x="84" y="32"/>
                  </a:lnTo>
                  <a:lnTo>
                    <a:pt x="0" y="30"/>
                  </a:lnTo>
                  <a:lnTo>
                    <a:pt x="0" y="20"/>
                  </a:lnTo>
                  <a:lnTo>
                    <a:pt x="0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100"/>
            <p:cNvSpPr>
              <a:spLocks/>
            </p:cNvSpPr>
            <p:nvPr/>
          </p:nvSpPr>
          <p:spPr bwMode="auto">
            <a:xfrm>
              <a:off x="4262438" y="3149600"/>
              <a:ext cx="130175" cy="508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32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0" y="2"/>
                </a:cxn>
                <a:cxn ang="0">
                  <a:pos x="82" y="0"/>
                </a:cxn>
              </a:cxnLst>
              <a:rect l="0" t="0" r="r" b="b"/>
              <a:pathLst>
                <a:path w="82" h="32">
                  <a:moveTo>
                    <a:pt x="82" y="0"/>
                  </a:moveTo>
                  <a:lnTo>
                    <a:pt x="82" y="32"/>
                  </a:lnTo>
                  <a:lnTo>
                    <a:pt x="0" y="30"/>
                  </a:lnTo>
                  <a:lnTo>
                    <a:pt x="0" y="20"/>
                  </a:lnTo>
                  <a:lnTo>
                    <a:pt x="0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101"/>
            <p:cNvSpPr>
              <a:spLocks/>
            </p:cNvSpPr>
            <p:nvPr/>
          </p:nvSpPr>
          <p:spPr bwMode="auto">
            <a:xfrm>
              <a:off x="4881563" y="3162300"/>
              <a:ext cx="25400" cy="349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6"/>
                </a:cxn>
                <a:cxn ang="0">
                  <a:pos x="2" y="0"/>
                </a:cxn>
                <a:cxn ang="0">
                  <a:pos x="14" y="0"/>
                </a:cxn>
                <a:cxn ang="0">
                  <a:pos x="16" y="6"/>
                </a:cxn>
                <a:cxn ang="0">
                  <a:pos x="16" y="22"/>
                </a:cxn>
                <a:cxn ang="0">
                  <a:pos x="0" y="20"/>
                </a:cxn>
              </a:cxnLst>
              <a:rect l="0" t="0" r="r" b="b"/>
              <a:pathLst>
                <a:path w="16" h="22">
                  <a:moveTo>
                    <a:pt x="0" y="20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14" y="0"/>
                  </a:lnTo>
                  <a:lnTo>
                    <a:pt x="16" y="6"/>
                  </a:lnTo>
                  <a:lnTo>
                    <a:pt x="16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102"/>
            <p:cNvSpPr>
              <a:spLocks/>
            </p:cNvSpPr>
            <p:nvPr/>
          </p:nvSpPr>
          <p:spPr bwMode="auto">
            <a:xfrm>
              <a:off x="4322763" y="3162300"/>
              <a:ext cx="25400" cy="349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6"/>
                </a:cxn>
                <a:cxn ang="0">
                  <a:pos x="2" y="0"/>
                </a:cxn>
                <a:cxn ang="0">
                  <a:pos x="14" y="0"/>
                </a:cxn>
                <a:cxn ang="0">
                  <a:pos x="16" y="6"/>
                </a:cxn>
                <a:cxn ang="0">
                  <a:pos x="16" y="22"/>
                </a:cxn>
                <a:cxn ang="0">
                  <a:pos x="0" y="20"/>
                </a:cxn>
              </a:cxnLst>
              <a:rect l="0" t="0" r="r" b="b"/>
              <a:pathLst>
                <a:path w="16" h="22">
                  <a:moveTo>
                    <a:pt x="0" y="20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14" y="0"/>
                  </a:lnTo>
                  <a:lnTo>
                    <a:pt x="16" y="6"/>
                  </a:lnTo>
                  <a:lnTo>
                    <a:pt x="16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103"/>
            <p:cNvSpPr>
              <a:spLocks/>
            </p:cNvSpPr>
            <p:nvPr/>
          </p:nvSpPr>
          <p:spPr bwMode="auto">
            <a:xfrm>
              <a:off x="4833938" y="3159125"/>
              <a:ext cx="22225" cy="3175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4" y="4"/>
                </a:cxn>
                <a:cxn ang="0">
                  <a:pos x="14" y="20"/>
                </a:cxn>
                <a:cxn ang="0">
                  <a:pos x="0" y="18"/>
                </a:cxn>
              </a:cxnLst>
              <a:rect l="0" t="0" r="r" b="b"/>
              <a:pathLst>
                <a:path w="14" h="20">
                  <a:moveTo>
                    <a:pt x="0" y="18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14" y="4"/>
                  </a:lnTo>
                  <a:lnTo>
                    <a:pt x="14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104"/>
            <p:cNvSpPr>
              <a:spLocks/>
            </p:cNvSpPr>
            <p:nvPr/>
          </p:nvSpPr>
          <p:spPr bwMode="auto">
            <a:xfrm>
              <a:off x="4275138" y="3159125"/>
              <a:ext cx="22225" cy="3175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4" y="4"/>
                </a:cxn>
                <a:cxn ang="0">
                  <a:pos x="14" y="20"/>
                </a:cxn>
                <a:cxn ang="0">
                  <a:pos x="0" y="18"/>
                </a:cxn>
              </a:cxnLst>
              <a:rect l="0" t="0" r="r" b="b"/>
              <a:pathLst>
                <a:path w="14" h="20">
                  <a:moveTo>
                    <a:pt x="0" y="18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14" y="4"/>
                  </a:lnTo>
                  <a:lnTo>
                    <a:pt x="14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105"/>
            <p:cNvSpPr>
              <a:spLocks/>
            </p:cNvSpPr>
            <p:nvPr/>
          </p:nvSpPr>
          <p:spPr bwMode="auto">
            <a:xfrm>
              <a:off x="5056188" y="3581400"/>
              <a:ext cx="50800" cy="19367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" y="14"/>
                </a:cxn>
                <a:cxn ang="0">
                  <a:pos x="2" y="30"/>
                </a:cxn>
                <a:cxn ang="0">
                  <a:pos x="0" y="120"/>
                </a:cxn>
                <a:cxn ang="0">
                  <a:pos x="32" y="122"/>
                </a:cxn>
                <a:cxn ang="0">
                  <a:pos x="32" y="110"/>
                </a:cxn>
                <a:cxn ang="0">
                  <a:pos x="24" y="110"/>
                </a:cxn>
                <a:cxn ang="0">
                  <a:pos x="22" y="36"/>
                </a:cxn>
                <a:cxn ang="0">
                  <a:pos x="30" y="28"/>
                </a:cxn>
                <a:cxn ang="0">
                  <a:pos x="26" y="10"/>
                </a:cxn>
                <a:cxn ang="0">
                  <a:pos x="16" y="0"/>
                </a:cxn>
              </a:cxnLst>
              <a:rect l="0" t="0" r="r" b="b"/>
              <a:pathLst>
                <a:path w="32" h="122">
                  <a:moveTo>
                    <a:pt x="16" y="0"/>
                  </a:moveTo>
                  <a:lnTo>
                    <a:pt x="4" y="14"/>
                  </a:lnTo>
                  <a:lnTo>
                    <a:pt x="2" y="30"/>
                  </a:lnTo>
                  <a:lnTo>
                    <a:pt x="0" y="120"/>
                  </a:lnTo>
                  <a:lnTo>
                    <a:pt x="32" y="122"/>
                  </a:lnTo>
                  <a:lnTo>
                    <a:pt x="32" y="110"/>
                  </a:lnTo>
                  <a:lnTo>
                    <a:pt x="24" y="110"/>
                  </a:lnTo>
                  <a:lnTo>
                    <a:pt x="22" y="36"/>
                  </a:lnTo>
                  <a:lnTo>
                    <a:pt x="30" y="28"/>
                  </a:lnTo>
                  <a:lnTo>
                    <a:pt x="2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06"/>
            <p:cNvSpPr>
              <a:spLocks/>
            </p:cNvSpPr>
            <p:nvPr/>
          </p:nvSpPr>
          <p:spPr bwMode="auto">
            <a:xfrm>
              <a:off x="4103688" y="3581400"/>
              <a:ext cx="50800" cy="19367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8" y="14"/>
                </a:cxn>
                <a:cxn ang="0">
                  <a:pos x="30" y="30"/>
                </a:cxn>
                <a:cxn ang="0">
                  <a:pos x="32" y="120"/>
                </a:cxn>
                <a:cxn ang="0">
                  <a:pos x="0" y="122"/>
                </a:cxn>
                <a:cxn ang="0">
                  <a:pos x="0" y="110"/>
                </a:cxn>
                <a:cxn ang="0">
                  <a:pos x="8" y="110"/>
                </a:cxn>
                <a:cxn ang="0">
                  <a:pos x="10" y="36"/>
                </a:cxn>
                <a:cxn ang="0">
                  <a:pos x="2" y="28"/>
                </a:cxn>
                <a:cxn ang="0">
                  <a:pos x="6" y="10"/>
                </a:cxn>
                <a:cxn ang="0">
                  <a:pos x="16" y="0"/>
                </a:cxn>
              </a:cxnLst>
              <a:rect l="0" t="0" r="r" b="b"/>
              <a:pathLst>
                <a:path w="32" h="122">
                  <a:moveTo>
                    <a:pt x="16" y="0"/>
                  </a:moveTo>
                  <a:lnTo>
                    <a:pt x="28" y="14"/>
                  </a:lnTo>
                  <a:lnTo>
                    <a:pt x="30" y="30"/>
                  </a:lnTo>
                  <a:lnTo>
                    <a:pt x="32" y="120"/>
                  </a:lnTo>
                  <a:lnTo>
                    <a:pt x="0" y="122"/>
                  </a:lnTo>
                  <a:lnTo>
                    <a:pt x="0" y="110"/>
                  </a:lnTo>
                  <a:lnTo>
                    <a:pt x="8" y="110"/>
                  </a:lnTo>
                  <a:lnTo>
                    <a:pt x="10" y="36"/>
                  </a:lnTo>
                  <a:lnTo>
                    <a:pt x="2" y="28"/>
                  </a:lnTo>
                  <a:lnTo>
                    <a:pt x="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B8B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07"/>
            <p:cNvSpPr>
              <a:spLocks/>
            </p:cNvSpPr>
            <p:nvPr/>
          </p:nvSpPr>
          <p:spPr bwMode="auto">
            <a:xfrm>
              <a:off x="5056188" y="3317875"/>
              <a:ext cx="50800" cy="1968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" y="12"/>
                </a:cxn>
                <a:cxn ang="0">
                  <a:pos x="2" y="28"/>
                </a:cxn>
                <a:cxn ang="0">
                  <a:pos x="0" y="118"/>
                </a:cxn>
                <a:cxn ang="0">
                  <a:pos x="32" y="124"/>
                </a:cxn>
                <a:cxn ang="0">
                  <a:pos x="32" y="112"/>
                </a:cxn>
                <a:cxn ang="0">
                  <a:pos x="24" y="112"/>
                </a:cxn>
                <a:cxn ang="0">
                  <a:pos x="22" y="36"/>
                </a:cxn>
                <a:cxn ang="0">
                  <a:pos x="30" y="32"/>
                </a:cxn>
                <a:cxn ang="0">
                  <a:pos x="26" y="10"/>
                </a:cxn>
                <a:cxn ang="0">
                  <a:pos x="16" y="0"/>
                </a:cxn>
              </a:cxnLst>
              <a:rect l="0" t="0" r="r" b="b"/>
              <a:pathLst>
                <a:path w="32" h="124">
                  <a:moveTo>
                    <a:pt x="16" y="0"/>
                  </a:moveTo>
                  <a:lnTo>
                    <a:pt x="4" y="12"/>
                  </a:lnTo>
                  <a:lnTo>
                    <a:pt x="2" y="28"/>
                  </a:lnTo>
                  <a:lnTo>
                    <a:pt x="0" y="118"/>
                  </a:lnTo>
                  <a:lnTo>
                    <a:pt x="32" y="124"/>
                  </a:lnTo>
                  <a:lnTo>
                    <a:pt x="32" y="112"/>
                  </a:lnTo>
                  <a:lnTo>
                    <a:pt x="24" y="112"/>
                  </a:lnTo>
                  <a:lnTo>
                    <a:pt x="22" y="36"/>
                  </a:lnTo>
                  <a:lnTo>
                    <a:pt x="30" y="32"/>
                  </a:lnTo>
                  <a:lnTo>
                    <a:pt x="2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08"/>
            <p:cNvSpPr>
              <a:spLocks/>
            </p:cNvSpPr>
            <p:nvPr/>
          </p:nvSpPr>
          <p:spPr bwMode="auto">
            <a:xfrm>
              <a:off x="4103688" y="3317875"/>
              <a:ext cx="50800" cy="1968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8" y="12"/>
                </a:cxn>
                <a:cxn ang="0">
                  <a:pos x="30" y="28"/>
                </a:cxn>
                <a:cxn ang="0">
                  <a:pos x="32" y="118"/>
                </a:cxn>
                <a:cxn ang="0">
                  <a:pos x="0" y="124"/>
                </a:cxn>
                <a:cxn ang="0">
                  <a:pos x="0" y="112"/>
                </a:cxn>
                <a:cxn ang="0">
                  <a:pos x="8" y="112"/>
                </a:cxn>
                <a:cxn ang="0">
                  <a:pos x="10" y="36"/>
                </a:cxn>
                <a:cxn ang="0">
                  <a:pos x="2" y="32"/>
                </a:cxn>
                <a:cxn ang="0">
                  <a:pos x="6" y="10"/>
                </a:cxn>
                <a:cxn ang="0">
                  <a:pos x="16" y="0"/>
                </a:cxn>
              </a:cxnLst>
              <a:rect l="0" t="0" r="r" b="b"/>
              <a:pathLst>
                <a:path w="32" h="124">
                  <a:moveTo>
                    <a:pt x="16" y="0"/>
                  </a:moveTo>
                  <a:lnTo>
                    <a:pt x="28" y="12"/>
                  </a:lnTo>
                  <a:lnTo>
                    <a:pt x="30" y="28"/>
                  </a:lnTo>
                  <a:lnTo>
                    <a:pt x="32" y="118"/>
                  </a:lnTo>
                  <a:lnTo>
                    <a:pt x="0" y="124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10" y="36"/>
                  </a:lnTo>
                  <a:lnTo>
                    <a:pt x="2" y="32"/>
                  </a:lnTo>
                  <a:lnTo>
                    <a:pt x="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B8B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09"/>
            <p:cNvSpPr>
              <a:spLocks/>
            </p:cNvSpPr>
            <p:nvPr/>
          </p:nvSpPr>
          <p:spPr bwMode="auto">
            <a:xfrm>
              <a:off x="4922838" y="3146425"/>
              <a:ext cx="28575" cy="571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36"/>
                </a:cxn>
                <a:cxn ang="0">
                  <a:pos x="18" y="34"/>
                </a:cxn>
                <a:cxn ang="0">
                  <a:pos x="18" y="0"/>
                </a:cxn>
                <a:cxn ang="0">
                  <a:pos x="4" y="0"/>
                </a:cxn>
                <a:cxn ang="0">
                  <a:pos x="0" y="8"/>
                </a:cxn>
              </a:cxnLst>
              <a:rect l="0" t="0" r="r" b="b"/>
              <a:pathLst>
                <a:path w="18" h="36">
                  <a:moveTo>
                    <a:pt x="0" y="8"/>
                  </a:moveTo>
                  <a:lnTo>
                    <a:pt x="0" y="36"/>
                  </a:lnTo>
                  <a:lnTo>
                    <a:pt x="18" y="34"/>
                  </a:lnTo>
                  <a:lnTo>
                    <a:pt x="18" y="0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10"/>
            <p:cNvSpPr>
              <a:spLocks/>
            </p:cNvSpPr>
            <p:nvPr/>
          </p:nvSpPr>
          <p:spPr bwMode="auto">
            <a:xfrm>
              <a:off x="4364038" y="3146425"/>
              <a:ext cx="28575" cy="571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36"/>
                </a:cxn>
                <a:cxn ang="0">
                  <a:pos x="18" y="34"/>
                </a:cxn>
                <a:cxn ang="0">
                  <a:pos x="18" y="0"/>
                </a:cxn>
                <a:cxn ang="0">
                  <a:pos x="2" y="0"/>
                </a:cxn>
                <a:cxn ang="0">
                  <a:pos x="0" y="8"/>
                </a:cxn>
              </a:cxnLst>
              <a:rect l="0" t="0" r="r" b="b"/>
              <a:pathLst>
                <a:path w="18" h="36">
                  <a:moveTo>
                    <a:pt x="0" y="8"/>
                  </a:moveTo>
                  <a:lnTo>
                    <a:pt x="0" y="36"/>
                  </a:lnTo>
                  <a:lnTo>
                    <a:pt x="18" y="34"/>
                  </a:lnTo>
                  <a:lnTo>
                    <a:pt x="18" y="0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11"/>
            <p:cNvSpPr>
              <a:spLocks/>
            </p:cNvSpPr>
            <p:nvPr/>
          </p:nvSpPr>
          <p:spPr bwMode="auto">
            <a:xfrm>
              <a:off x="3970338" y="3308350"/>
              <a:ext cx="38100" cy="1619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32"/>
                </a:cxn>
                <a:cxn ang="0">
                  <a:pos x="4" y="58"/>
                </a:cxn>
                <a:cxn ang="0">
                  <a:pos x="0" y="102"/>
                </a:cxn>
                <a:cxn ang="0">
                  <a:pos x="24" y="102"/>
                </a:cxn>
                <a:cxn ang="0">
                  <a:pos x="20" y="56"/>
                </a:cxn>
                <a:cxn ang="0">
                  <a:pos x="22" y="0"/>
                </a:cxn>
                <a:cxn ang="0">
                  <a:pos x="2" y="0"/>
                </a:cxn>
              </a:cxnLst>
              <a:rect l="0" t="0" r="r" b="b"/>
              <a:pathLst>
                <a:path w="24" h="102">
                  <a:moveTo>
                    <a:pt x="2" y="0"/>
                  </a:moveTo>
                  <a:lnTo>
                    <a:pt x="4" y="32"/>
                  </a:lnTo>
                  <a:lnTo>
                    <a:pt x="4" y="58"/>
                  </a:lnTo>
                  <a:lnTo>
                    <a:pt x="0" y="102"/>
                  </a:lnTo>
                  <a:lnTo>
                    <a:pt x="24" y="102"/>
                  </a:lnTo>
                  <a:lnTo>
                    <a:pt x="20" y="56"/>
                  </a:lnTo>
                  <a:lnTo>
                    <a:pt x="2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12"/>
            <p:cNvSpPr>
              <a:spLocks/>
            </p:cNvSpPr>
            <p:nvPr/>
          </p:nvSpPr>
          <p:spPr bwMode="auto">
            <a:xfrm>
              <a:off x="5199063" y="3333750"/>
              <a:ext cx="38100" cy="1587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30"/>
                </a:cxn>
                <a:cxn ang="0">
                  <a:pos x="4" y="56"/>
                </a:cxn>
                <a:cxn ang="0">
                  <a:pos x="0" y="100"/>
                </a:cxn>
                <a:cxn ang="0">
                  <a:pos x="24" y="100"/>
                </a:cxn>
                <a:cxn ang="0">
                  <a:pos x="22" y="56"/>
                </a:cxn>
                <a:cxn ang="0">
                  <a:pos x="24" y="0"/>
                </a:cxn>
                <a:cxn ang="0">
                  <a:pos x="2" y="0"/>
                </a:cxn>
              </a:cxnLst>
              <a:rect l="0" t="0" r="r" b="b"/>
              <a:pathLst>
                <a:path w="24" h="100">
                  <a:moveTo>
                    <a:pt x="2" y="0"/>
                  </a:moveTo>
                  <a:lnTo>
                    <a:pt x="4" y="30"/>
                  </a:lnTo>
                  <a:lnTo>
                    <a:pt x="4" y="56"/>
                  </a:lnTo>
                  <a:lnTo>
                    <a:pt x="0" y="100"/>
                  </a:lnTo>
                  <a:lnTo>
                    <a:pt x="24" y="100"/>
                  </a:lnTo>
                  <a:lnTo>
                    <a:pt x="22" y="56"/>
                  </a:lnTo>
                  <a:lnTo>
                    <a:pt x="24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13"/>
            <p:cNvSpPr>
              <a:spLocks/>
            </p:cNvSpPr>
            <p:nvPr/>
          </p:nvSpPr>
          <p:spPr bwMode="auto">
            <a:xfrm>
              <a:off x="3706813" y="3009900"/>
              <a:ext cx="69850" cy="2921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56"/>
                </a:cxn>
                <a:cxn ang="0">
                  <a:pos x="8" y="104"/>
                </a:cxn>
                <a:cxn ang="0">
                  <a:pos x="0" y="184"/>
                </a:cxn>
                <a:cxn ang="0">
                  <a:pos x="44" y="184"/>
                </a:cxn>
                <a:cxn ang="0">
                  <a:pos x="38" y="102"/>
                </a:cxn>
                <a:cxn ang="0">
                  <a:pos x="42" y="0"/>
                </a:cxn>
                <a:cxn ang="0">
                  <a:pos x="2" y="0"/>
                </a:cxn>
              </a:cxnLst>
              <a:rect l="0" t="0" r="r" b="b"/>
              <a:pathLst>
                <a:path w="44" h="184">
                  <a:moveTo>
                    <a:pt x="2" y="0"/>
                  </a:moveTo>
                  <a:lnTo>
                    <a:pt x="8" y="56"/>
                  </a:lnTo>
                  <a:lnTo>
                    <a:pt x="8" y="104"/>
                  </a:lnTo>
                  <a:lnTo>
                    <a:pt x="0" y="184"/>
                  </a:lnTo>
                  <a:lnTo>
                    <a:pt x="44" y="184"/>
                  </a:lnTo>
                  <a:lnTo>
                    <a:pt x="38" y="102"/>
                  </a:lnTo>
                  <a:lnTo>
                    <a:pt x="4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14"/>
            <p:cNvSpPr>
              <a:spLocks/>
            </p:cNvSpPr>
            <p:nvPr/>
          </p:nvSpPr>
          <p:spPr bwMode="auto">
            <a:xfrm>
              <a:off x="5367338" y="3022600"/>
              <a:ext cx="69850" cy="2921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8" y="56"/>
                </a:cxn>
                <a:cxn ang="0">
                  <a:pos x="8" y="106"/>
                </a:cxn>
                <a:cxn ang="0">
                  <a:pos x="0" y="184"/>
                </a:cxn>
                <a:cxn ang="0">
                  <a:pos x="44" y="184"/>
                </a:cxn>
                <a:cxn ang="0">
                  <a:pos x="38" y="102"/>
                </a:cxn>
                <a:cxn ang="0">
                  <a:pos x="42" y="0"/>
                </a:cxn>
                <a:cxn ang="0">
                  <a:pos x="4" y="0"/>
                </a:cxn>
              </a:cxnLst>
              <a:rect l="0" t="0" r="r" b="b"/>
              <a:pathLst>
                <a:path w="44" h="184">
                  <a:moveTo>
                    <a:pt x="4" y="0"/>
                  </a:moveTo>
                  <a:lnTo>
                    <a:pt x="8" y="56"/>
                  </a:lnTo>
                  <a:lnTo>
                    <a:pt x="8" y="106"/>
                  </a:lnTo>
                  <a:lnTo>
                    <a:pt x="0" y="184"/>
                  </a:lnTo>
                  <a:lnTo>
                    <a:pt x="44" y="184"/>
                  </a:lnTo>
                  <a:lnTo>
                    <a:pt x="38" y="102"/>
                  </a:lnTo>
                  <a:lnTo>
                    <a:pt x="4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15"/>
            <p:cNvSpPr>
              <a:spLocks/>
            </p:cNvSpPr>
            <p:nvPr/>
          </p:nvSpPr>
          <p:spPr bwMode="auto">
            <a:xfrm>
              <a:off x="3970338" y="3476625"/>
              <a:ext cx="38100" cy="1460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26"/>
                </a:cxn>
                <a:cxn ang="0">
                  <a:pos x="4" y="56"/>
                </a:cxn>
                <a:cxn ang="0">
                  <a:pos x="0" y="92"/>
                </a:cxn>
                <a:cxn ang="0">
                  <a:pos x="24" y="92"/>
                </a:cxn>
                <a:cxn ang="0">
                  <a:pos x="22" y="64"/>
                </a:cxn>
                <a:cxn ang="0">
                  <a:pos x="22" y="34"/>
                </a:cxn>
                <a:cxn ang="0">
                  <a:pos x="24" y="2"/>
                </a:cxn>
                <a:cxn ang="0">
                  <a:pos x="2" y="0"/>
                </a:cxn>
              </a:cxnLst>
              <a:rect l="0" t="0" r="r" b="b"/>
              <a:pathLst>
                <a:path w="24" h="92">
                  <a:moveTo>
                    <a:pt x="2" y="0"/>
                  </a:moveTo>
                  <a:lnTo>
                    <a:pt x="4" y="26"/>
                  </a:lnTo>
                  <a:lnTo>
                    <a:pt x="4" y="56"/>
                  </a:lnTo>
                  <a:lnTo>
                    <a:pt x="0" y="92"/>
                  </a:lnTo>
                  <a:lnTo>
                    <a:pt x="24" y="92"/>
                  </a:lnTo>
                  <a:lnTo>
                    <a:pt x="22" y="64"/>
                  </a:lnTo>
                  <a:lnTo>
                    <a:pt x="22" y="34"/>
                  </a:lnTo>
                  <a:lnTo>
                    <a:pt x="2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16"/>
            <p:cNvSpPr>
              <a:spLocks/>
            </p:cNvSpPr>
            <p:nvPr/>
          </p:nvSpPr>
          <p:spPr bwMode="auto">
            <a:xfrm>
              <a:off x="5199063" y="3498850"/>
              <a:ext cx="38100" cy="1460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24"/>
                </a:cxn>
                <a:cxn ang="0">
                  <a:pos x="4" y="56"/>
                </a:cxn>
                <a:cxn ang="0">
                  <a:pos x="0" y="92"/>
                </a:cxn>
                <a:cxn ang="0">
                  <a:pos x="24" y="92"/>
                </a:cxn>
                <a:cxn ang="0">
                  <a:pos x="24" y="64"/>
                </a:cxn>
                <a:cxn ang="0">
                  <a:pos x="24" y="34"/>
                </a:cxn>
                <a:cxn ang="0">
                  <a:pos x="24" y="2"/>
                </a:cxn>
                <a:cxn ang="0">
                  <a:pos x="2" y="0"/>
                </a:cxn>
              </a:cxnLst>
              <a:rect l="0" t="0" r="r" b="b"/>
              <a:pathLst>
                <a:path w="24" h="92">
                  <a:moveTo>
                    <a:pt x="2" y="0"/>
                  </a:moveTo>
                  <a:lnTo>
                    <a:pt x="4" y="24"/>
                  </a:lnTo>
                  <a:lnTo>
                    <a:pt x="4" y="56"/>
                  </a:lnTo>
                  <a:lnTo>
                    <a:pt x="0" y="92"/>
                  </a:lnTo>
                  <a:lnTo>
                    <a:pt x="24" y="92"/>
                  </a:lnTo>
                  <a:lnTo>
                    <a:pt x="24" y="64"/>
                  </a:lnTo>
                  <a:lnTo>
                    <a:pt x="24" y="34"/>
                  </a:lnTo>
                  <a:lnTo>
                    <a:pt x="2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17"/>
            <p:cNvSpPr>
              <a:spLocks/>
            </p:cNvSpPr>
            <p:nvPr/>
          </p:nvSpPr>
          <p:spPr bwMode="auto">
            <a:xfrm>
              <a:off x="3706813" y="3314700"/>
              <a:ext cx="69850" cy="2667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6" y="46"/>
                </a:cxn>
                <a:cxn ang="0">
                  <a:pos x="6" y="102"/>
                </a:cxn>
                <a:cxn ang="0">
                  <a:pos x="0" y="168"/>
                </a:cxn>
                <a:cxn ang="0">
                  <a:pos x="44" y="168"/>
                </a:cxn>
                <a:cxn ang="0">
                  <a:pos x="42" y="118"/>
                </a:cxn>
                <a:cxn ang="0">
                  <a:pos x="42" y="64"/>
                </a:cxn>
                <a:cxn ang="0">
                  <a:pos x="44" y="4"/>
                </a:cxn>
                <a:cxn ang="0">
                  <a:pos x="2" y="0"/>
                </a:cxn>
              </a:cxnLst>
              <a:rect l="0" t="0" r="r" b="b"/>
              <a:pathLst>
                <a:path w="44" h="168">
                  <a:moveTo>
                    <a:pt x="2" y="0"/>
                  </a:moveTo>
                  <a:lnTo>
                    <a:pt x="6" y="46"/>
                  </a:lnTo>
                  <a:lnTo>
                    <a:pt x="6" y="102"/>
                  </a:lnTo>
                  <a:lnTo>
                    <a:pt x="0" y="168"/>
                  </a:lnTo>
                  <a:lnTo>
                    <a:pt x="44" y="168"/>
                  </a:lnTo>
                  <a:lnTo>
                    <a:pt x="42" y="118"/>
                  </a:lnTo>
                  <a:lnTo>
                    <a:pt x="42" y="64"/>
                  </a:lnTo>
                  <a:lnTo>
                    <a:pt x="44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18"/>
            <p:cNvSpPr>
              <a:spLocks/>
            </p:cNvSpPr>
            <p:nvPr/>
          </p:nvSpPr>
          <p:spPr bwMode="auto">
            <a:xfrm>
              <a:off x="5367338" y="3327400"/>
              <a:ext cx="69850" cy="2698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" y="46"/>
                </a:cxn>
                <a:cxn ang="0">
                  <a:pos x="6" y="102"/>
                </a:cxn>
                <a:cxn ang="0">
                  <a:pos x="0" y="170"/>
                </a:cxn>
                <a:cxn ang="0">
                  <a:pos x="44" y="170"/>
                </a:cxn>
                <a:cxn ang="0">
                  <a:pos x="42" y="118"/>
                </a:cxn>
                <a:cxn ang="0">
                  <a:pos x="42" y="64"/>
                </a:cxn>
                <a:cxn ang="0">
                  <a:pos x="44" y="4"/>
                </a:cxn>
                <a:cxn ang="0">
                  <a:pos x="4" y="0"/>
                </a:cxn>
              </a:cxnLst>
              <a:rect l="0" t="0" r="r" b="b"/>
              <a:pathLst>
                <a:path w="44" h="170">
                  <a:moveTo>
                    <a:pt x="4" y="0"/>
                  </a:moveTo>
                  <a:lnTo>
                    <a:pt x="6" y="46"/>
                  </a:lnTo>
                  <a:lnTo>
                    <a:pt x="6" y="102"/>
                  </a:lnTo>
                  <a:lnTo>
                    <a:pt x="0" y="170"/>
                  </a:lnTo>
                  <a:lnTo>
                    <a:pt x="44" y="170"/>
                  </a:lnTo>
                  <a:lnTo>
                    <a:pt x="42" y="118"/>
                  </a:lnTo>
                  <a:lnTo>
                    <a:pt x="42" y="64"/>
                  </a:lnTo>
                  <a:lnTo>
                    <a:pt x="4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19"/>
            <p:cNvSpPr>
              <a:spLocks/>
            </p:cNvSpPr>
            <p:nvPr/>
          </p:nvSpPr>
          <p:spPr bwMode="auto">
            <a:xfrm>
              <a:off x="3954463" y="3632200"/>
              <a:ext cx="60325" cy="193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26"/>
                </a:cxn>
                <a:cxn ang="0">
                  <a:pos x="8" y="64"/>
                </a:cxn>
                <a:cxn ang="0">
                  <a:pos x="0" y="122"/>
                </a:cxn>
                <a:cxn ang="0">
                  <a:pos x="38" y="122"/>
                </a:cxn>
                <a:cxn ang="0">
                  <a:pos x="34" y="80"/>
                </a:cxn>
                <a:cxn ang="0">
                  <a:pos x="32" y="46"/>
                </a:cxn>
                <a:cxn ang="0">
                  <a:pos x="36" y="0"/>
                </a:cxn>
                <a:cxn ang="0">
                  <a:pos x="8" y="0"/>
                </a:cxn>
              </a:cxnLst>
              <a:rect l="0" t="0" r="r" b="b"/>
              <a:pathLst>
                <a:path w="38" h="122">
                  <a:moveTo>
                    <a:pt x="8" y="0"/>
                  </a:moveTo>
                  <a:lnTo>
                    <a:pt x="10" y="26"/>
                  </a:lnTo>
                  <a:lnTo>
                    <a:pt x="8" y="64"/>
                  </a:lnTo>
                  <a:lnTo>
                    <a:pt x="0" y="122"/>
                  </a:lnTo>
                  <a:lnTo>
                    <a:pt x="38" y="122"/>
                  </a:lnTo>
                  <a:lnTo>
                    <a:pt x="34" y="80"/>
                  </a:lnTo>
                  <a:lnTo>
                    <a:pt x="32" y="46"/>
                  </a:lnTo>
                  <a:lnTo>
                    <a:pt x="3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20"/>
            <p:cNvSpPr>
              <a:spLocks/>
            </p:cNvSpPr>
            <p:nvPr/>
          </p:nvSpPr>
          <p:spPr bwMode="auto">
            <a:xfrm>
              <a:off x="5183188" y="3657600"/>
              <a:ext cx="60325" cy="1873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24"/>
                </a:cxn>
                <a:cxn ang="0">
                  <a:pos x="8" y="62"/>
                </a:cxn>
                <a:cxn ang="0">
                  <a:pos x="0" y="118"/>
                </a:cxn>
                <a:cxn ang="0">
                  <a:pos x="38" y="118"/>
                </a:cxn>
                <a:cxn ang="0">
                  <a:pos x="34" y="78"/>
                </a:cxn>
                <a:cxn ang="0">
                  <a:pos x="34" y="46"/>
                </a:cxn>
                <a:cxn ang="0">
                  <a:pos x="36" y="0"/>
                </a:cxn>
                <a:cxn ang="0">
                  <a:pos x="8" y="0"/>
                </a:cxn>
              </a:cxnLst>
              <a:rect l="0" t="0" r="r" b="b"/>
              <a:pathLst>
                <a:path w="38" h="118">
                  <a:moveTo>
                    <a:pt x="8" y="0"/>
                  </a:moveTo>
                  <a:lnTo>
                    <a:pt x="10" y="24"/>
                  </a:lnTo>
                  <a:lnTo>
                    <a:pt x="8" y="62"/>
                  </a:lnTo>
                  <a:lnTo>
                    <a:pt x="0" y="118"/>
                  </a:lnTo>
                  <a:lnTo>
                    <a:pt x="38" y="118"/>
                  </a:lnTo>
                  <a:lnTo>
                    <a:pt x="34" y="78"/>
                  </a:lnTo>
                  <a:lnTo>
                    <a:pt x="34" y="46"/>
                  </a:lnTo>
                  <a:lnTo>
                    <a:pt x="3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21"/>
            <p:cNvSpPr>
              <a:spLocks/>
            </p:cNvSpPr>
            <p:nvPr/>
          </p:nvSpPr>
          <p:spPr bwMode="auto">
            <a:xfrm>
              <a:off x="3678238" y="3600450"/>
              <a:ext cx="107950" cy="34925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8" y="46"/>
                </a:cxn>
                <a:cxn ang="0">
                  <a:pos x="14" y="116"/>
                </a:cxn>
                <a:cxn ang="0">
                  <a:pos x="0" y="220"/>
                </a:cxn>
                <a:cxn ang="0">
                  <a:pos x="68" y="220"/>
                </a:cxn>
                <a:cxn ang="0">
                  <a:pos x="62" y="146"/>
                </a:cxn>
                <a:cxn ang="0">
                  <a:pos x="60" y="84"/>
                </a:cxn>
                <a:cxn ang="0">
                  <a:pos x="66" y="0"/>
                </a:cxn>
                <a:cxn ang="0">
                  <a:pos x="14" y="0"/>
                </a:cxn>
              </a:cxnLst>
              <a:rect l="0" t="0" r="r" b="b"/>
              <a:pathLst>
                <a:path w="68" h="220">
                  <a:moveTo>
                    <a:pt x="14" y="0"/>
                  </a:moveTo>
                  <a:lnTo>
                    <a:pt x="18" y="46"/>
                  </a:lnTo>
                  <a:lnTo>
                    <a:pt x="14" y="116"/>
                  </a:lnTo>
                  <a:lnTo>
                    <a:pt x="0" y="220"/>
                  </a:lnTo>
                  <a:lnTo>
                    <a:pt x="68" y="220"/>
                  </a:lnTo>
                  <a:lnTo>
                    <a:pt x="62" y="146"/>
                  </a:lnTo>
                  <a:lnTo>
                    <a:pt x="60" y="84"/>
                  </a:lnTo>
                  <a:lnTo>
                    <a:pt x="6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22"/>
            <p:cNvSpPr>
              <a:spLocks/>
            </p:cNvSpPr>
            <p:nvPr/>
          </p:nvSpPr>
          <p:spPr bwMode="auto">
            <a:xfrm>
              <a:off x="5338763" y="3616325"/>
              <a:ext cx="107950" cy="3460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8" y="44"/>
                </a:cxn>
                <a:cxn ang="0">
                  <a:pos x="14" y="114"/>
                </a:cxn>
                <a:cxn ang="0">
                  <a:pos x="0" y="218"/>
                </a:cxn>
                <a:cxn ang="0">
                  <a:pos x="68" y="218"/>
                </a:cxn>
                <a:cxn ang="0">
                  <a:pos x="62" y="144"/>
                </a:cxn>
                <a:cxn ang="0">
                  <a:pos x="60" y="84"/>
                </a:cxn>
                <a:cxn ang="0">
                  <a:pos x="66" y="0"/>
                </a:cxn>
                <a:cxn ang="0">
                  <a:pos x="14" y="0"/>
                </a:cxn>
              </a:cxnLst>
              <a:rect l="0" t="0" r="r" b="b"/>
              <a:pathLst>
                <a:path w="68" h="218">
                  <a:moveTo>
                    <a:pt x="14" y="0"/>
                  </a:moveTo>
                  <a:lnTo>
                    <a:pt x="18" y="44"/>
                  </a:lnTo>
                  <a:lnTo>
                    <a:pt x="14" y="114"/>
                  </a:lnTo>
                  <a:lnTo>
                    <a:pt x="0" y="218"/>
                  </a:lnTo>
                  <a:lnTo>
                    <a:pt x="68" y="218"/>
                  </a:lnTo>
                  <a:lnTo>
                    <a:pt x="62" y="144"/>
                  </a:lnTo>
                  <a:lnTo>
                    <a:pt x="60" y="84"/>
                  </a:lnTo>
                  <a:lnTo>
                    <a:pt x="6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23"/>
            <p:cNvSpPr>
              <a:spLocks/>
            </p:cNvSpPr>
            <p:nvPr/>
          </p:nvSpPr>
          <p:spPr bwMode="auto">
            <a:xfrm>
              <a:off x="3970338" y="3311525"/>
              <a:ext cx="22225" cy="152400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50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2"/>
                </a:cxn>
                <a:cxn ang="0">
                  <a:pos x="14" y="0"/>
                </a:cxn>
                <a:cxn ang="0">
                  <a:pos x="4" y="4"/>
                </a:cxn>
              </a:cxnLst>
              <a:rect l="0" t="0" r="r" b="b"/>
              <a:pathLst>
                <a:path w="14" h="96">
                  <a:moveTo>
                    <a:pt x="4" y="4"/>
                  </a:moveTo>
                  <a:lnTo>
                    <a:pt x="4" y="50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2"/>
                  </a:lnTo>
                  <a:lnTo>
                    <a:pt x="14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24"/>
            <p:cNvSpPr>
              <a:spLocks/>
            </p:cNvSpPr>
            <p:nvPr/>
          </p:nvSpPr>
          <p:spPr bwMode="auto">
            <a:xfrm>
              <a:off x="5199063" y="3333750"/>
              <a:ext cx="22225" cy="155575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50"/>
                </a:cxn>
                <a:cxn ang="0">
                  <a:pos x="0" y="98"/>
                </a:cxn>
                <a:cxn ang="0">
                  <a:pos x="14" y="98"/>
                </a:cxn>
                <a:cxn ang="0">
                  <a:pos x="12" y="52"/>
                </a:cxn>
                <a:cxn ang="0">
                  <a:pos x="14" y="0"/>
                </a:cxn>
                <a:cxn ang="0">
                  <a:pos x="4" y="4"/>
                </a:cxn>
              </a:cxnLst>
              <a:rect l="0" t="0" r="r" b="b"/>
              <a:pathLst>
                <a:path w="14" h="98">
                  <a:moveTo>
                    <a:pt x="4" y="4"/>
                  </a:moveTo>
                  <a:lnTo>
                    <a:pt x="4" y="50"/>
                  </a:lnTo>
                  <a:lnTo>
                    <a:pt x="0" y="98"/>
                  </a:lnTo>
                  <a:lnTo>
                    <a:pt x="14" y="98"/>
                  </a:lnTo>
                  <a:lnTo>
                    <a:pt x="12" y="52"/>
                  </a:lnTo>
                  <a:lnTo>
                    <a:pt x="14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25"/>
            <p:cNvSpPr>
              <a:spLocks/>
            </p:cNvSpPr>
            <p:nvPr/>
          </p:nvSpPr>
          <p:spPr bwMode="auto">
            <a:xfrm>
              <a:off x="3706813" y="3013075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2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2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26"/>
            <p:cNvSpPr>
              <a:spLocks/>
            </p:cNvSpPr>
            <p:nvPr/>
          </p:nvSpPr>
          <p:spPr bwMode="auto">
            <a:xfrm>
              <a:off x="5367338" y="3025775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4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4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27"/>
            <p:cNvSpPr>
              <a:spLocks/>
            </p:cNvSpPr>
            <p:nvPr/>
          </p:nvSpPr>
          <p:spPr bwMode="auto">
            <a:xfrm>
              <a:off x="3970338" y="3473450"/>
              <a:ext cx="22225" cy="1524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48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0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96">
                  <a:moveTo>
                    <a:pt x="4" y="2"/>
                  </a:moveTo>
                  <a:lnTo>
                    <a:pt x="4" y="48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0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28"/>
            <p:cNvSpPr>
              <a:spLocks/>
            </p:cNvSpPr>
            <p:nvPr/>
          </p:nvSpPr>
          <p:spPr bwMode="auto">
            <a:xfrm>
              <a:off x="5199063" y="3495675"/>
              <a:ext cx="22225" cy="1524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48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0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96">
                  <a:moveTo>
                    <a:pt x="4" y="2"/>
                  </a:moveTo>
                  <a:lnTo>
                    <a:pt x="4" y="48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0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29"/>
            <p:cNvSpPr>
              <a:spLocks/>
            </p:cNvSpPr>
            <p:nvPr/>
          </p:nvSpPr>
          <p:spPr bwMode="auto">
            <a:xfrm>
              <a:off x="3706813" y="3308350"/>
              <a:ext cx="41275" cy="279400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6"/>
                </a:cxn>
                <a:cxn ang="0">
                  <a:pos x="26" y="176"/>
                </a:cxn>
                <a:cxn ang="0">
                  <a:pos x="22" y="92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6">
                  <a:moveTo>
                    <a:pt x="8" y="6"/>
                  </a:moveTo>
                  <a:lnTo>
                    <a:pt x="8" y="90"/>
                  </a:lnTo>
                  <a:lnTo>
                    <a:pt x="0" y="176"/>
                  </a:lnTo>
                  <a:lnTo>
                    <a:pt x="26" y="176"/>
                  </a:lnTo>
                  <a:lnTo>
                    <a:pt x="22" y="92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30"/>
            <p:cNvSpPr>
              <a:spLocks/>
            </p:cNvSpPr>
            <p:nvPr/>
          </p:nvSpPr>
          <p:spPr bwMode="auto">
            <a:xfrm>
              <a:off x="5367338" y="3321050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4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4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31"/>
            <p:cNvSpPr>
              <a:spLocks/>
            </p:cNvSpPr>
            <p:nvPr/>
          </p:nvSpPr>
          <p:spPr bwMode="auto">
            <a:xfrm>
              <a:off x="3967163" y="3638550"/>
              <a:ext cx="22225" cy="18097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56"/>
                </a:cxn>
                <a:cxn ang="0">
                  <a:pos x="0" y="114"/>
                </a:cxn>
                <a:cxn ang="0">
                  <a:pos x="14" y="114"/>
                </a:cxn>
                <a:cxn ang="0">
                  <a:pos x="12" y="58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114">
                  <a:moveTo>
                    <a:pt x="4" y="2"/>
                  </a:moveTo>
                  <a:lnTo>
                    <a:pt x="4" y="56"/>
                  </a:lnTo>
                  <a:lnTo>
                    <a:pt x="0" y="114"/>
                  </a:lnTo>
                  <a:lnTo>
                    <a:pt x="14" y="114"/>
                  </a:lnTo>
                  <a:lnTo>
                    <a:pt x="12" y="58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32"/>
            <p:cNvSpPr>
              <a:spLocks/>
            </p:cNvSpPr>
            <p:nvPr/>
          </p:nvSpPr>
          <p:spPr bwMode="auto">
            <a:xfrm>
              <a:off x="5195888" y="3657600"/>
              <a:ext cx="22225" cy="180975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6" y="60"/>
                </a:cxn>
                <a:cxn ang="0">
                  <a:pos x="0" y="114"/>
                </a:cxn>
                <a:cxn ang="0">
                  <a:pos x="14" y="114"/>
                </a:cxn>
                <a:cxn ang="0">
                  <a:pos x="12" y="60"/>
                </a:cxn>
                <a:cxn ang="0">
                  <a:pos x="14" y="0"/>
                </a:cxn>
                <a:cxn ang="0">
                  <a:pos x="6" y="4"/>
                </a:cxn>
              </a:cxnLst>
              <a:rect l="0" t="0" r="r" b="b"/>
              <a:pathLst>
                <a:path w="14" h="114">
                  <a:moveTo>
                    <a:pt x="6" y="4"/>
                  </a:moveTo>
                  <a:lnTo>
                    <a:pt x="6" y="60"/>
                  </a:lnTo>
                  <a:lnTo>
                    <a:pt x="0" y="114"/>
                  </a:lnTo>
                  <a:lnTo>
                    <a:pt x="14" y="114"/>
                  </a:lnTo>
                  <a:lnTo>
                    <a:pt x="12" y="60"/>
                  </a:lnTo>
                  <a:lnTo>
                    <a:pt x="14" y="0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33"/>
            <p:cNvSpPr>
              <a:spLocks/>
            </p:cNvSpPr>
            <p:nvPr/>
          </p:nvSpPr>
          <p:spPr bwMode="auto">
            <a:xfrm>
              <a:off x="3700463" y="3606800"/>
              <a:ext cx="41275" cy="3333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106"/>
                </a:cxn>
                <a:cxn ang="0">
                  <a:pos x="0" y="210"/>
                </a:cxn>
                <a:cxn ang="0">
                  <a:pos x="26" y="210"/>
                </a:cxn>
                <a:cxn ang="0">
                  <a:pos x="24" y="110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210">
                  <a:moveTo>
                    <a:pt x="8" y="6"/>
                  </a:moveTo>
                  <a:lnTo>
                    <a:pt x="8" y="106"/>
                  </a:lnTo>
                  <a:lnTo>
                    <a:pt x="0" y="210"/>
                  </a:lnTo>
                  <a:lnTo>
                    <a:pt x="26" y="210"/>
                  </a:lnTo>
                  <a:lnTo>
                    <a:pt x="24" y="110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34"/>
            <p:cNvSpPr>
              <a:spLocks/>
            </p:cNvSpPr>
            <p:nvPr/>
          </p:nvSpPr>
          <p:spPr bwMode="auto">
            <a:xfrm>
              <a:off x="5360988" y="3619500"/>
              <a:ext cx="41275" cy="333375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10" y="106"/>
                </a:cxn>
                <a:cxn ang="0">
                  <a:pos x="0" y="210"/>
                </a:cxn>
                <a:cxn ang="0">
                  <a:pos x="26" y="210"/>
                </a:cxn>
                <a:cxn ang="0">
                  <a:pos x="24" y="110"/>
                </a:cxn>
                <a:cxn ang="0">
                  <a:pos x="26" y="0"/>
                </a:cxn>
                <a:cxn ang="0">
                  <a:pos x="10" y="8"/>
                </a:cxn>
              </a:cxnLst>
              <a:rect l="0" t="0" r="r" b="b"/>
              <a:pathLst>
                <a:path w="26" h="210">
                  <a:moveTo>
                    <a:pt x="10" y="8"/>
                  </a:moveTo>
                  <a:lnTo>
                    <a:pt x="10" y="106"/>
                  </a:lnTo>
                  <a:lnTo>
                    <a:pt x="0" y="210"/>
                  </a:lnTo>
                  <a:lnTo>
                    <a:pt x="26" y="210"/>
                  </a:lnTo>
                  <a:lnTo>
                    <a:pt x="24" y="110"/>
                  </a:lnTo>
                  <a:lnTo>
                    <a:pt x="26" y="0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Rectangle 135"/>
            <p:cNvSpPr>
              <a:spLocks noChangeArrowheads="1"/>
            </p:cNvSpPr>
            <p:nvPr/>
          </p:nvSpPr>
          <p:spPr bwMode="auto">
            <a:xfrm>
              <a:off x="3662363" y="3759200"/>
              <a:ext cx="1625600" cy="95250"/>
            </a:xfrm>
            <a:prstGeom prst="rect">
              <a:avLst/>
            </a:prstGeom>
            <a:solidFill>
              <a:srgbClr val="EBA45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Rectangle 136"/>
            <p:cNvSpPr>
              <a:spLocks noChangeArrowheads="1"/>
            </p:cNvSpPr>
            <p:nvPr/>
          </p:nvSpPr>
          <p:spPr bwMode="auto">
            <a:xfrm>
              <a:off x="3659188" y="3803650"/>
              <a:ext cx="1828800" cy="390525"/>
            </a:xfrm>
            <a:prstGeom prst="rect">
              <a:avLst/>
            </a:prstGeom>
            <a:solidFill>
              <a:srgbClr val="6B6A7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37"/>
            <p:cNvSpPr>
              <a:spLocks/>
            </p:cNvSpPr>
            <p:nvPr/>
          </p:nvSpPr>
          <p:spPr bwMode="auto">
            <a:xfrm>
              <a:off x="3659188" y="3803650"/>
              <a:ext cx="1828800" cy="320675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460" y="2"/>
                </a:cxn>
                <a:cxn ang="0">
                  <a:pos x="538" y="0"/>
                </a:cxn>
                <a:cxn ang="0">
                  <a:pos x="746" y="0"/>
                </a:cxn>
                <a:cxn ang="0">
                  <a:pos x="1152" y="56"/>
                </a:cxn>
                <a:cxn ang="0">
                  <a:pos x="1152" y="108"/>
                </a:cxn>
                <a:cxn ang="0">
                  <a:pos x="832" y="44"/>
                </a:cxn>
                <a:cxn ang="0">
                  <a:pos x="732" y="18"/>
                </a:cxn>
                <a:cxn ang="0">
                  <a:pos x="600" y="18"/>
                </a:cxn>
                <a:cxn ang="0">
                  <a:pos x="488" y="24"/>
                </a:cxn>
                <a:cxn ang="0">
                  <a:pos x="0" y="202"/>
                </a:cxn>
                <a:cxn ang="0">
                  <a:pos x="0" y="44"/>
                </a:cxn>
              </a:cxnLst>
              <a:rect l="0" t="0" r="r" b="b"/>
              <a:pathLst>
                <a:path w="1152" h="202">
                  <a:moveTo>
                    <a:pt x="0" y="44"/>
                  </a:moveTo>
                  <a:lnTo>
                    <a:pt x="460" y="2"/>
                  </a:lnTo>
                  <a:lnTo>
                    <a:pt x="538" y="0"/>
                  </a:lnTo>
                  <a:lnTo>
                    <a:pt x="746" y="0"/>
                  </a:lnTo>
                  <a:lnTo>
                    <a:pt x="1152" y="56"/>
                  </a:lnTo>
                  <a:lnTo>
                    <a:pt x="1152" y="108"/>
                  </a:lnTo>
                  <a:lnTo>
                    <a:pt x="832" y="44"/>
                  </a:lnTo>
                  <a:lnTo>
                    <a:pt x="732" y="18"/>
                  </a:lnTo>
                  <a:lnTo>
                    <a:pt x="600" y="18"/>
                  </a:lnTo>
                  <a:lnTo>
                    <a:pt x="488" y="24"/>
                  </a:lnTo>
                  <a:lnTo>
                    <a:pt x="0" y="20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C12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38"/>
            <p:cNvSpPr>
              <a:spLocks/>
            </p:cNvSpPr>
            <p:nvPr/>
          </p:nvSpPr>
          <p:spPr bwMode="auto">
            <a:xfrm>
              <a:off x="3659188" y="3622675"/>
              <a:ext cx="1828800" cy="260350"/>
            </a:xfrm>
            <a:custGeom>
              <a:avLst/>
              <a:gdLst/>
              <a:ahLst/>
              <a:cxnLst>
                <a:cxn ang="0">
                  <a:pos x="0" y="126"/>
                </a:cxn>
                <a:cxn ang="0">
                  <a:pos x="62" y="126"/>
                </a:cxn>
                <a:cxn ang="0">
                  <a:pos x="420" y="104"/>
                </a:cxn>
                <a:cxn ang="0">
                  <a:pos x="474" y="98"/>
                </a:cxn>
                <a:cxn ang="0">
                  <a:pos x="556" y="94"/>
                </a:cxn>
                <a:cxn ang="0">
                  <a:pos x="626" y="94"/>
                </a:cxn>
                <a:cxn ang="0">
                  <a:pos x="714" y="94"/>
                </a:cxn>
                <a:cxn ang="0">
                  <a:pos x="732" y="32"/>
                </a:cxn>
                <a:cxn ang="0">
                  <a:pos x="748" y="38"/>
                </a:cxn>
                <a:cxn ang="0">
                  <a:pos x="750" y="76"/>
                </a:cxn>
                <a:cxn ang="0">
                  <a:pos x="764" y="108"/>
                </a:cxn>
                <a:cxn ang="0">
                  <a:pos x="782" y="44"/>
                </a:cxn>
                <a:cxn ang="0">
                  <a:pos x="800" y="76"/>
                </a:cxn>
                <a:cxn ang="0">
                  <a:pos x="814" y="108"/>
                </a:cxn>
                <a:cxn ang="0">
                  <a:pos x="852" y="108"/>
                </a:cxn>
                <a:cxn ang="0">
                  <a:pos x="852" y="76"/>
                </a:cxn>
                <a:cxn ang="0">
                  <a:pos x="870" y="44"/>
                </a:cxn>
                <a:cxn ang="0">
                  <a:pos x="876" y="76"/>
                </a:cxn>
                <a:cxn ang="0">
                  <a:pos x="870" y="114"/>
                </a:cxn>
                <a:cxn ang="0">
                  <a:pos x="920" y="114"/>
                </a:cxn>
                <a:cxn ang="0">
                  <a:pos x="940" y="32"/>
                </a:cxn>
                <a:cxn ang="0">
                  <a:pos x="946" y="102"/>
                </a:cxn>
                <a:cxn ang="0">
                  <a:pos x="990" y="120"/>
                </a:cxn>
                <a:cxn ang="0">
                  <a:pos x="1020" y="120"/>
                </a:cxn>
                <a:cxn ang="0">
                  <a:pos x="1020" y="70"/>
                </a:cxn>
                <a:cxn ang="0">
                  <a:pos x="1034" y="20"/>
                </a:cxn>
                <a:cxn ang="0">
                  <a:pos x="1046" y="88"/>
                </a:cxn>
                <a:cxn ang="0">
                  <a:pos x="1108" y="108"/>
                </a:cxn>
                <a:cxn ang="0">
                  <a:pos x="1108" y="56"/>
                </a:cxn>
                <a:cxn ang="0">
                  <a:pos x="1134" y="0"/>
                </a:cxn>
                <a:cxn ang="0">
                  <a:pos x="1152" y="56"/>
                </a:cxn>
                <a:cxn ang="0">
                  <a:pos x="1150" y="160"/>
                </a:cxn>
                <a:cxn ang="0">
                  <a:pos x="726" y="116"/>
                </a:cxn>
                <a:cxn ang="0">
                  <a:pos x="542" y="110"/>
                </a:cxn>
                <a:cxn ang="0">
                  <a:pos x="256" y="132"/>
                </a:cxn>
                <a:cxn ang="0">
                  <a:pos x="0" y="164"/>
                </a:cxn>
                <a:cxn ang="0">
                  <a:pos x="0" y="126"/>
                </a:cxn>
              </a:cxnLst>
              <a:rect l="0" t="0" r="r" b="b"/>
              <a:pathLst>
                <a:path w="1152" h="164">
                  <a:moveTo>
                    <a:pt x="0" y="126"/>
                  </a:moveTo>
                  <a:lnTo>
                    <a:pt x="62" y="126"/>
                  </a:lnTo>
                  <a:lnTo>
                    <a:pt x="420" y="104"/>
                  </a:lnTo>
                  <a:lnTo>
                    <a:pt x="474" y="98"/>
                  </a:lnTo>
                  <a:lnTo>
                    <a:pt x="556" y="94"/>
                  </a:lnTo>
                  <a:lnTo>
                    <a:pt x="626" y="94"/>
                  </a:lnTo>
                  <a:lnTo>
                    <a:pt x="714" y="94"/>
                  </a:lnTo>
                  <a:lnTo>
                    <a:pt x="732" y="32"/>
                  </a:lnTo>
                  <a:lnTo>
                    <a:pt x="748" y="38"/>
                  </a:lnTo>
                  <a:lnTo>
                    <a:pt x="750" y="76"/>
                  </a:lnTo>
                  <a:lnTo>
                    <a:pt x="764" y="108"/>
                  </a:lnTo>
                  <a:lnTo>
                    <a:pt x="782" y="44"/>
                  </a:lnTo>
                  <a:lnTo>
                    <a:pt x="800" y="76"/>
                  </a:lnTo>
                  <a:lnTo>
                    <a:pt x="814" y="108"/>
                  </a:lnTo>
                  <a:lnTo>
                    <a:pt x="852" y="108"/>
                  </a:lnTo>
                  <a:lnTo>
                    <a:pt x="852" y="76"/>
                  </a:lnTo>
                  <a:lnTo>
                    <a:pt x="870" y="44"/>
                  </a:lnTo>
                  <a:lnTo>
                    <a:pt x="876" y="76"/>
                  </a:lnTo>
                  <a:lnTo>
                    <a:pt x="870" y="114"/>
                  </a:lnTo>
                  <a:lnTo>
                    <a:pt x="920" y="114"/>
                  </a:lnTo>
                  <a:lnTo>
                    <a:pt x="940" y="32"/>
                  </a:lnTo>
                  <a:lnTo>
                    <a:pt x="946" y="102"/>
                  </a:lnTo>
                  <a:lnTo>
                    <a:pt x="990" y="120"/>
                  </a:lnTo>
                  <a:lnTo>
                    <a:pt x="1020" y="120"/>
                  </a:lnTo>
                  <a:lnTo>
                    <a:pt x="1020" y="70"/>
                  </a:lnTo>
                  <a:lnTo>
                    <a:pt x="1034" y="20"/>
                  </a:lnTo>
                  <a:lnTo>
                    <a:pt x="1046" y="88"/>
                  </a:lnTo>
                  <a:lnTo>
                    <a:pt x="1108" y="108"/>
                  </a:lnTo>
                  <a:lnTo>
                    <a:pt x="1108" y="56"/>
                  </a:lnTo>
                  <a:lnTo>
                    <a:pt x="1134" y="0"/>
                  </a:lnTo>
                  <a:lnTo>
                    <a:pt x="1152" y="56"/>
                  </a:lnTo>
                  <a:lnTo>
                    <a:pt x="1150" y="160"/>
                  </a:lnTo>
                  <a:lnTo>
                    <a:pt x="726" y="116"/>
                  </a:lnTo>
                  <a:lnTo>
                    <a:pt x="542" y="110"/>
                  </a:lnTo>
                  <a:lnTo>
                    <a:pt x="256" y="132"/>
                  </a:lnTo>
                  <a:lnTo>
                    <a:pt x="0" y="164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39"/>
            <p:cNvSpPr>
              <a:spLocks/>
            </p:cNvSpPr>
            <p:nvPr/>
          </p:nvSpPr>
          <p:spPr bwMode="auto">
            <a:xfrm>
              <a:off x="3659188" y="3505200"/>
              <a:ext cx="565150" cy="381000"/>
            </a:xfrm>
            <a:custGeom>
              <a:avLst/>
              <a:gdLst/>
              <a:ahLst/>
              <a:cxnLst>
                <a:cxn ang="0">
                  <a:pos x="96" y="174"/>
                </a:cxn>
                <a:cxn ang="0">
                  <a:pos x="106" y="118"/>
                </a:cxn>
                <a:cxn ang="0">
                  <a:pos x="106" y="12"/>
                </a:cxn>
                <a:cxn ang="0">
                  <a:pos x="136" y="62"/>
                </a:cxn>
                <a:cxn ang="0">
                  <a:pos x="136" y="130"/>
                </a:cxn>
                <a:cxn ang="0">
                  <a:pos x="162" y="194"/>
                </a:cxn>
                <a:cxn ang="0">
                  <a:pos x="212" y="112"/>
                </a:cxn>
                <a:cxn ang="0">
                  <a:pos x="232" y="42"/>
                </a:cxn>
                <a:cxn ang="0">
                  <a:pos x="232" y="112"/>
                </a:cxn>
                <a:cxn ang="0">
                  <a:pos x="232" y="188"/>
                </a:cxn>
                <a:cxn ang="0">
                  <a:pos x="268" y="156"/>
                </a:cxn>
                <a:cxn ang="0">
                  <a:pos x="276" y="74"/>
                </a:cxn>
                <a:cxn ang="0">
                  <a:pos x="294" y="130"/>
                </a:cxn>
                <a:cxn ang="0">
                  <a:pos x="306" y="188"/>
                </a:cxn>
                <a:cxn ang="0">
                  <a:pos x="338" y="176"/>
                </a:cxn>
                <a:cxn ang="0">
                  <a:pos x="338" y="106"/>
                </a:cxn>
                <a:cxn ang="0">
                  <a:pos x="356" y="176"/>
                </a:cxn>
                <a:cxn ang="0">
                  <a:pos x="350" y="194"/>
                </a:cxn>
                <a:cxn ang="0">
                  <a:pos x="6" y="240"/>
                </a:cxn>
                <a:cxn ang="0">
                  <a:pos x="0" y="194"/>
                </a:cxn>
                <a:cxn ang="0">
                  <a:pos x="0" y="50"/>
                </a:cxn>
                <a:cxn ang="0">
                  <a:pos x="20" y="0"/>
                </a:cxn>
                <a:cxn ang="0">
                  <a:pos x="24" y="80"/>
                </a:cxn>
                <a:cxn ang="0">
                  <a:pos x="38" y="176"/>
                </a:cxn>
                <a:cxn ang="0">
                  <a:pos x="96" y="174"/>
                </a:cxn>
              </a:cxnLst>
              <a:rect l="0" t="0" r="r" b="b"/>
              <a:pathLst>
                <a:path w="356" h="240">
                  <a:moveTo>
                    <a:pt x="96" y="174"/>
                  </a:moveTo>
                  <a:lnTo>
                    <a:pt x="106" y="118"/>
                  </a:lnTo>
                  <a:lnTo>
                    <a:pt x="106" y="12"/>
                  </a:lnTo>
                  <a:lnTo>
                    <a:pt x="136" y="62"/>
                  </a:lnTo>
                  <a:lnTo>
                    <a:pt x="136" y="130"/>
                  </a:lnTo>
                  <a:lnTo>
                    <a:pt x="162" y="194"/>
                  </a:lnTo>
                  <a:lnTo>
                    <a:pt x="212" y="112"/>
                  </a:lnTo>
                  <a:lnTo>
                    <a:pt x="232" y="42"/>
                  </a:lnTo>
                  <a:lnTo>
                    <a:pt x="232" y="112"/>
                  </a:lnTo>
                  <a:lnTo>
                    <a:pt x="232" y="188"/>
                  </a:lnTo>
                  <a:lnTo>
                    <a:pt x="268" y="156"/>
                  </a:lnTo>
                  <a:lnTo>
                    <a:pt x="276" y="74"/>
                  </a:lnTo>
                  <a:lnTo>
                    <a:pt x="294" y="130"/>
                  </a:lnTo>
                  <a:lnTo>
                    <a:pt x="306" y="188"/>
                  </a:lnTo>
                  <a:lnTo>
                    <a:pt x="338" y="176"/>
                  </a:lnTo>
                  <a:lnTo>
                    <a:pt x="338" y="106"/>
                  </a:lnTo>
                  <a:lnTo>
                    <a:pt x="356" y="176"/>
                  </a:lnTo>
                  <a:lnTo>
                    <a:pt x="350" y="194"/>
                  </a:lnTo>
                  <a:lnTo>
                    <a:pt x="6" y="240"/>
                  </a:lnTo>
                  <a:lnTo>
                    <a:pt x="0" y="194"/>
                  </a:lnTo>
                  <a:lnTo>
                    <a:pt x="0" y="50"/>
                  </a:lnTo>
                  <a:lnTo>
                    <a:pt x="20" y="0"/>
                  </a:lnTo>
                  <a:lnTo>
                    <a:pt x="24" y="80"/>
                  </a:lnTo>
                  <a:lnTo>
                    <a:pt x="38" y="176"/>
                  </a:lnTo>
                  <a:lnTo>
                    <a:pt x="96" y="174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40"/>
            <p:cNvSpPr>
              <a:spLocks/>
            </p:cNvSpPr>
            <p:nvPr/>
          </p:nvSpPr>
          <p:spPr bwMode="auto">
            <a:xfrm>
              <a:off x="4084638" y="3082925"/>
              <a:ext cx="22225" cy="190500"/>
            </a:xfrm>
            <a:custGeom>
              <a:avLst/>
              <a:gdLst/>
              <a:ahLst/>
              <a:cxnLst>
                <a:cxn ang="0">
                  <a:pos x="14" y="108"/>
                </a:cxn>
                <a:cxn ang="0">
                  <a:pos x="14" y="56"/>
                </a:cxn>
                <a:cxn ang="0">
                  <a:pos x="4" y="0"/>
                </a:cxn>
                <a:cxn ang="0">
                  <a:pos x="4" y="62"/>
                </a:cxn>
                <a:cxn ang="0">
                  <a:pos x="0" y="120"/>
                </a:cxn>
                <a:cxn ang="0">
                  <a:pos x="14" y="108"/>
                </a:cxn>
              </a:cxnLst>
              <a:rect l="0" t="0" r="r" b="b"/>
              <a:pathLst>
                <a:path w="14" h="120">
                  <a:moveTo>
                    <a:pt x="14" y="108"/>
                  </a:moveTo>
                  <a:lnTo>
                    <a:pt x="14" y="56"/>
                  </a:lnTo>
                  <a:lnTo>
                    <a:pt x="4" y="0"/>
                  </a:lnTo>
                  <a:lnTo>
                    <a:pt x="4" y="62"/>
                  </a:lnTo>
                  <a:lnTo>
                    <a:pt x="0" y="120"/>
                  </a:lnTo>
                  <a:lnTo>
                    <a:pt x="14" y="10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41"/>
            <p:cNvSpPr>
              <a:spLocks/>
            </p:cNvSpPr>
            <p:nvPr/>
          </p:nvSpPr>
          <p:spPr bwMode="auto">
            <a:xfrm>
              <a:off x="5094288" y="3076575"/>
              <a:ext cx="22225" cy="190500"/>
            </a:xfrm>
            <a:custGeom>
              <a:avLst/>
              <a:gdLst/>
              <a:ahLst/>
              <a:cxnLst>
                <a:cxn ang="0">
                  <a:pos x="0" y="108"/>
                </a:cxn>
                <a:cxn ang="0">
                  <a:pos x="0" y="56"/>
                </a:cxn>
                <a:cxn ang="0">
                  <a:pos x="10" y="0"/>
                </a:cxn>
                <a:cxn ang="0">
                  <a:pos x="10" y="62"/>
                </a:cxn>
                <a:cxn ang="0">
                  <a:pos x="14" y="120"/>
                </a:cxn>
                <a:cxn ang="0">
                  <a:pos x="0" y="108"/>
                </a:cxn>
              </a:cxnLst>
              <a:rect l="0" t="0" r="r" b="b"/>
              <a:pathLst>
                <a:path w="14" h="120">
                  <a:moveTo>
                    <a:pt x="0" y="108"/>
                  </a:moveTo>
                  <a:lnTo>
                    <a:pt x="0" y="56"/>
                  </a:lnTo>
                  <a:lnTo>
                    <a:pt x="10" y="0"/>
                  </a:lnTo>
                  <a:lnTo>
                    <a:pt x="10" y="62"/>
                  </a:lnTo>
                  <a:lnTo>
                    <a:pt x="14" y="120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42"/>
            <p:cNvSpPr>
              <a:spLocks/>
            </p:cNvSpPr>
            <p:nvPr/>
          </p:nvSpPr>
          <p:spPr bwMode="auto">
            <a:xfrm>
              <a:off x="4132263" y="3076575"/>
              <a:ext cx="19050" cy="161925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2" y="66"/>
                </a:cxn>
                <a:cxn ang="0">
                  <a:pos x="10" y="0"/>
                </a:cxn>
                <a:cxn ang="0">
                  <a:pos x="12" y="30"/>
                </a:cxn>
                <a:cxn ang="0">
                  <a:pos x="10" y="98"/>
                </a:cxn>
                <a:cxn ang="0">
                  <a:pos x="0" y="102"/>
                </a:cxn>
              </a:cxnLst>
              <a:rect l="0" t="0" r="r" b="b"/>
              <a:pathLst>
                <a:path w="12" h="102">
                  <a:moveTo>
                    <a:pt x="0" y="102"/>
                  </a:moveTo>
                  <a:lnTo>
                    <a:pt x="2" y="66"/>
                  </a:lnTo>
                  <a:lnTo>
                    <a:pt x="10" y="0"/>
                  </a:lnTo>
                  <a:lnTo>
                    <a:pt x="12" y="30"/>
                  </a:lnTo>
                  <a:lnTo>
                    <a:pt x="10" y="98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43"/>
            <p:cNvSpPr>
              <a:spLocks/>
            </p:cNvSpPr>
            <p:nvPr/>
          </p:nvSpPr>
          <p:spPr bwMode="auto">
            <a:xfrm>
              <a:off x="5049838" y="3067050"/>
              <a:ext cx="22225" cy="165100"/>
            </a:xfrm>
            <a:custGeom>
              <a:avLst/>
              <a:gdLst/>
              <a:ahLst/>
              <a:cxnLst>
                <a:cxn ang="0">
                  <a:pos x="14" y="104"/>
                </a:cxn>
                <a:cxn ang="0">
                  <a:pos x="12" y="68"/>
                </a:cxn>
                <a:cxn ang="0">
                  <a:pos x="4" y="0"/>
                </a:cxn>
                <a:cxn ang="0">
                  <a:pos x="0" y="32"/>
                </a:cxn>
                <a:cxn ang="0">
                  <a:pos x="4" y="100"/>
                </a:cxn>
                <a:cxn ang="0">
                  <a:pos x="14" y="104"/>
                </a:cxn>
              </a:cxnLst>
              <a:rect l="0" t="0" r="r" b="b"/>
              <a:pathLst>
                <a:path w="14" h="104">
                  <a:moveTo>
                    <a:pt x="14" y="104"/>
                  </a:moveTo>
                  <a:lnTo>
                    <a:pt x="12" y="68"/>
                  </a:lnTo>
                  <a:lnTo>
                    <a:pt x="4" y="0"/>
                  </a:lnTo>
                  <a:lnTo>
                    <a:pt x="0" y="32"/>
                  </a:lnTo>
                  <a:lnTo>
                    <a:pt x="4" y="100"/>
                  </a:lnTo>
                  <a:lnTo>
                    <a:pt x="14" y="104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44"/>
            <p:cNvSpPr>
              <a:spLocks/>
            </p:cNvSpPr>
            <p:nvPr/>
          </p:nvSpPr>
          <p:spPr bwMode="auto">
            <a:xfrm>
              <a:off x="4068763" y="3155950"/>
              <a:ext cx="6350" cy="171450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0" y="32"/>
                </a:cxn>
                <a:cxn ang="0">
                  <a:pos x="4" y="0"/>
                </a:cxn>
                <a:cxn ang="0">
                  <a:pos x="4" y="28"/>
                </a:cxn>
                <a:cxn ang="0">
                  <a:pos x="4" y="108"/>
                </a:cxn>
                <a:cxn ang="0">
                  <a:pos x="0" y="74"/>
                </a:cxn>
              </a:cxnLst>
              <a:rect l="0" t="0" r="r" b="b"/>
              <a:pathLst>
                <a:path w="4" h="108">
                  <a:moveTo>
                    <a:pt x="0" y="74"/>
                  </a:moveTo>
                  <a:lnTo>
                    <a:pt x="0" y="32"/>
                  </a:lnTo>
                  <a:lnTo>
                    <a:pt x="4" y="0"/>
                  </a:lnTo>
                  <a:lnTo>
                    <a:pt x="4" y="28"/>
                  </a:lnTo>
                  <a:lnTo>
                    <a:pt x="4" y="108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45"/>
            <p:cNvSpPr>
              <a:spLocks/>
            </p:cNvSpPr>
            <p:nvPr/>
          </p:nvSpPr>
          <p:spPr bwMode="auto">
            <a:xfrm>
              <a:off x="5126038" y="3149600"/>
              <a:ext cx="9525" cy="123825"/>
            </a:xfrm>
            <a:custGeom>
              <a:avLst/>
              <a:gdLst/>
              <a:ahLst/>
              <a:cxnLst>
                <a:cxn ang="0">
                  <a:pos x="6" y="78"/>
                </a:cxn>
                <a:cxn ang="0">
                  <a:pos x="4" y="32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0" y="74"/>
                </a:cxn>
                <a:cxn ang="0">
                  <a:pos x="6" y="78"/>
                </a:cxn>
              </a:cxnLst>
              <a:rect l="0" t="0" r="r" b="b"/>
              <a:pathLst>
                <a:path w="6" h="78">
                  <a:moveTo>
                    <a:pt x="6" y="78"/>
                  </a:moveTo>
                  <a:lnTo>
                    <a:pt x="4" y="32"/>
                  </a:lnTo>
                  <a:lnTo>
                    <a:pt x="0" y="0"/>
                  </a:lnTo>
                  <a:lnTo>
                    <a:pt x="0" y="28"/>
                  </a:lnTo>
                  <a:lnTo>
                    <a:pt x="0" y="74"/>
                  </a:lnTo>
                  <a:lnTo>
                    <a:pt x="6" y="78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46"/>
            <p:cNvSpPr>
              <a:spLocks/>
            </p:cNvSpPr>
            <p:nvPr/>
          </p:nvSpPr>
          <p:spPr bwMode="auto">
            <a:xfrm>
              <a:off x="4144963" y="3092450"/>
              <a:ext cx="28575" cy="136525"/>
            </a:xfrm>
            <a:custGeom>
              <a:avLst/>
              <a:gdLst/>
              <a:ahLst/>
              <a:cxnLst>
                <a:cxn ang="0">
                  <a:pos x="18" y="72"/>
                </a:cxn>
                <a:cxn ang="0">
                  <a:pos x="10" y="68"/>
                </a:cxn>
                <a:cxn ang="0">
                  <a:pos x="8" y="2"/>
                </a:cxn>
                <a:cxn ang="0">
                  <a:pos x="0" y="0"/>
                </a:cxn>
                <a:cxn ang="0">
                  <a:pos x="0" y="42"/>
                </a:cxn>
                <a:cxn ang="0">
                  <a:pos x="2" y="86"/>
                </a:cxn>
                <a:cxn ang="0">
                  <a:pos x="18" y="72"/>
                </a:cxn>
              </a:cxnLst>
              <a:rect l="0" t="0" r="r" b="b"/>
              <a:pathLst>
                <a:path w="18" h="86">
                  <a:moveTo>
                    <a:pt x="18" y="72"/>
                  </a:moveTo>
                  <a:lnTo>
                    <a:pt x="10" y="68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42"/>
                  </a:lnTo>
                  <a:lnTo>
                    <a:pt x="2" y="86"/>
                  </a:lnTo>
                  <a:lnTo>
                    <a:pt x="18" y="72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47"/>
            <p:cNvSpPr>
              <a:spLocks/>
            </p:cNvSpPr>
            <p:nvPr/>
          </p:nvSpPr>
          <p:spPr bwMode="auto">
            <a:xfrm>
              <a:off x="5027613" y="3079750"/>
              <a:ext cx="31750" cy="1492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10" y="78"/>
                </a:cxn>
                <a:cxn ang="0">
                  <a:pos x="14" y="8"/>
                </a:cxn>
                <a:cxn ang="0">
                  <a:pos x="20" y="0"/>
                </a:cxn>
                <a:cxn ang="0">
                  <a:pos x="20" y="50"/>
                </a:cxn>
                <a:cxn ang="0">
                  <a:pos x="18" y="94"/>
                </a:cxn>
                <a:cxn ang="0">
                  <a:pos x="0" y="80"/>
                </a:cxn>
              </a:cxnLst>
              <a:rect l="0" t="0" r="r" b="b"/>
              <a:pathLst>
                <a:path w="20" h="94">
                  <a:moveTo>
                    <a:pt x="0" y="80"/>
                  </a:moveTo>
                  <a:lnTo>
                    <a:pt x="10" y="78"/>
                  </a:lnTo>
                  <a:lnTo>
                    <a:pt x="14" y="8"/>
                  </a:lnTo>
                  <a:lnTo>
                    <a:pt x="20" y="0"/>
                  </a:lnTo>
                  <a:lnTo>
                    <a:pt x="20" y="50"/>
                  </a:lnTo>
                  <a:lnTo>
                    <a:pt x="18" y="94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48"/>
            <p:cNvSpPr>
              <a:spLocks/>
            </p:cNvSpPr>
            <p:nvPr/>
          </p:nvSpPr>
          <p:spPr bwMode="auto">
            <a:xfrm>
              <a:off x="4094163" y="3098800"/>
              <a:ext cx="28575" cy="152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28"/>
                </a:cxn>
                <a:cxn ang="0">
                  <a:pos x="16" y="64"/>
                </a:cxn>
                <a:cxn ang="0">
                  <a:pos x="18" y="92"/>
                </a:cxn>
                <a:cxn ang="0">
                  <a:pos x="8" y="96"/>
                </a:cxn>
                <a:cxn ang="0">
                  <a:pos x="2" y="20"/>
                </a:cxn>
                <a:cxn ang="0">
                  <a:pos x="0" y="0"/>
                </a:cxn>
              </a:cxnLst>
              <a:rect l="0" t="0" r="r" b="b"/>
              <a:pathLst>
                <a:path w="18" h="96">
                  <a:moveTo>
                    <a:pt x="0" y="0"/>
                  </a:moveTo>
                  <a:lnTo>
                    <a:pt x="12" y="28"/>
                  </a:lnTo>
                  <a:lnTo>
                    <a:pt x="16" y="64"/>
                  </a:lnTo>
                  <a:lnTo>
                    <a:pt x="18" y="92"/>
                  </a:lnTo>
                  <a:lnTo>
                    <a:pt x="8" y="96"/>
                  </a:lnTo>
                  <a:lnTo>
                    <a:pt x="2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49"/>
            <p:cNvSpPr>
              <a:spLocks/>
            </p:cNvSpPr>
            <p:nvPr/>
          </p:nvSpPr>
          <p:spPr bwMode="auto">
            <a:xfrm>
              <a:off x="5078413" y="3086100"/>
              <a:ext cx="31750" cy="1651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8" y="36"/>
                </a:cxn>
                <a:cxn ang="0">
                  <a:pos x="4" y="72"/>
                </a:cxn>
                <a:cxn ang="0">
                  <a:pos x="0" y="100"/>
                </a:cxn>
                <a:cxn ang="0">
                  <a:pos x="12" y="104"/>
                </a:cxn>
                <a:cxn ang="0">
                  <a:pos x="16" y="28"/>
                </a:cxn>
                <a:cxn ang="0">
                  <a:pos x="20" y="0"/>
                </a:cxn>
              </a:cxnLst>
              <a:rect l="0" t="0" r="r" b="b"/>
              <a:pathLst>
                <a:path w="20" h="104">
                  <a:moveTo>
                    <a:pt x="20" y="0"/>
                  </a:moveTo>
                  <a:lnTo>
                    <a:pt x="8" y="36"/>
                  </a:lnTo>
                  <a:lnTo>
                    <a:pt x="4" y="72"/>
                  </a:lnTo>
                  <a:lnTo>
                    <a:pt x="0" y="100"/>
                  </a:lnTo>
                  <a:lnTo>
                    <a:pt x="12" y="104"/>
                  </a:lnTo>
                  <a:lnTo>
                    <a:pt x="16" y="2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50"/>
            <p:cNvSpPr>
              <a:spLocks/>
            </p:cNvSpPr>
            <p:nvPr/>
          </p:nvSpPr>
          <p:spPr bwMode="auto">
            <a:xfrm>
              <a:off x="4056063" y="3838575"/>
              <a:ext cx="1050925" cy="352425"/>
            </a:xfrm>
            <a:custGeom>
              <a:avLst/>
              <a:gdLst/>
              <a:ahLst/>
              <a:cxnLst>
                <a:cxn ang="0">
                  <a:pos x="242" y="8"/>
                </a:cxn>
                <a:cxn ang="0">
                  <a:pos x="496" y="0"/>
                </a:cxn>
                <a:cxn ang="0">
                  <a:pos x="662" y="38"/>
                </a:cxn>
                <a:cxn ang="0">
                  <a:pos x="662" y="164"/>
                </a:cxn>
                <a:cxn ang="0">
                  <a:pos x="624" y="186"/>
                </a:cxn>
                <a:cxn ang="0">
                  <a:pos x="538" y="194"/>
                </a:cxn>
                <a:cxn ang="0">
                  <a:pos x="504" y="190"/>
                </a:cxn>
                <a:cxn ang="0">
                  <a:pos x="488" y="222"/>
                </a:cxn>
                <a:cxn ang="0">
                  <a:pos x="256" y="222"/>
                </a:cxn>
                <a:cxn ang="0">
                  <a:pos x="246" y="190"/>
                </a:cxn>
                <a:cxn ang="0">
                  <a:pos x="218" y="180"/>
                </a:cxn>
                <a:cxn ang="0">
                  <a:pos x="196" y="206"/>
                </a:cxn>
                <a:cxn ang="0">
                  <a:pos x="162" y="210"/>
                </a:cxn>
                <a:cxn ang="0">
                  <a:pos x="150" y="186"/>
                </a:cxn>
                <a:cxn ang="0">
                  <a:pos x="78" y="190"/>
                </a:cxn>
                <a:cxn ang="0">
                  <a:pos x="0" y="168"/>
                </a:cxn>
                <a:cxn ang="0">
                  <a:pos x="0" y="102"/>
                </a:cxn>
                <a:cxn ang="0">
                  <a:pos x="242" y="8"/>
                </a:cxn>
              </a:cxnLst>
              <a:rect l="0" t="0" r="r" b="b"/>
              <a:pathLst>
                <a:path w="662" h="222">
                  <a:moveTo>
                    <a:pt x="242" y="8"/>
                  </a:moveTo>
                  <a:lnTo>
                    <a:pt x="496" y="0"/>
                  </a:lnTo>
                  <a:lnTo>
                    <a:pt x="662" y="38"/>
                  </a:lnTo>
                  <a:lnTo>
                    <a:pt x="662" y="164"/>
                  </a:lnTo>
                  <a:lnTo>
                    <a:pt x="624" y="186"/>
                  </a:lnTo>
                  <a:lnTo>
                    <a:pt x="538" y="194"/>
                  </a:lnTo>
                  <a:lnTo>
                    <a:pt x="504" y="190"/>
                  </a:lnTo>
                  <a:lnTo>
                    <a:pt x="488" y="222"/>
                  </a:lnTo>
                  <a:lnTo>
                    <a:pt x="256" y="222"/>
                  </a:lnTo>
                  <a:lnTo>
                    <a:pt x="246" y="190"/>
                  </a:lnTo>
                  <a:lnTo>
                    <a:pt x="218" y="180"/>
                  </a:lnTo>
                  <a:lnTo>
                    <a:pt x="196" y="206"/>
                  </a:lnTo>
                  <a:lnTo>
                    <a:pt x="162" y="210"/>
                  </a:lnTo>
                  <a:lnTo>
                    <a:pt x="150" y="186"/>
                  </a:lnTo>
                  <a:lnTo>
                    <a:pt x="78" y="190"/>
                  </a:lnTo>
                  <a:lnTo>
                    <a:pt x="0" y="168"/>
                  </a:lnTo>
                  <a:lnTo>
                    <a:pt x="0" y="102"/>
                  </a:lnTo>
                  <a:lnTo>
                    <a:pt x="242" y="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51"/>
            <p:cNvSpPr>
              <a:spLocks/>
            </p:cNvSpPr>
            <p:nvPr/>
          </p:nvSpPr>
          <p:spPr bwMode="auto">
            <a:xfrm>
              <a:off x="3656013" y="3863975"/>
              <a:ext cx="727075" cy="330200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458" y="0"/>
                </a:cxn>
                <a:cxn ang="0">
                  <a:pos x="446" y="38"/>
                </a:cxn>
                <a:cxn ang="0">
                  <a:pos x="422" y="88"/>
                </a:cxn>
                <a:cxn ang="0">
                  <a:pos x="390" y="62"/>
                </a:cxn>
                <a:cxn ang="0">
                  <a:pos x="346" y="82"/>
                </a:cxn>
                <a:cxn ang="0">
                  <a:pos x="340" y="144"/>
                </a:cxn>
                <a:cxn ang="0">
                  <a:pos x="302" y="150"/>
                </a:cxn>
                <a:cxn ang="0">
                  <a:pos x="302" y="82"/>
                </a:cxn>
                <a:cxn ang="0">
                  <a:pos x="246" y="112"/>
                </a:cxn>
                <a:cxn ang="0">
                  <a:pos x="246" y="164"/>
                </a:cxn>
                <a:cxn ang="0">
                  <a:pos x="188" y="182"/>
                </a:cxn>
                <a:cxn ang="0">
                  <a:pos x="188" y="144"/>
                </a:cxn>
                <a:cxn ang="0">
                  <a:pos x="114" y="176"/>
                </a:cxn>
                <a:cxn ang="0">
                  <a:pos x="146" y="200"/>
                </a:cxn>
                <a:cxn ang="0">
                  <a:pos x="8" y="208"/>
                </a:cxn>
                <a:cxn ang="0">
                  <a:pos x="0" y="176"/>
                </a:cxn>
              </a:cxnLst>
              <a:rect l="0" t="0" r="r" b="b"/>
              <a:pathLst>
                <a:path w="458" h="208">
                  <a:moveTo>
                    <a:pt x="0" y="176"/>
                  </a:moveTo>
                  <a:lnTo>
                    <a:pt x="458" y="0"/>
                  </a:lnTo>
                  <a:lnTo>
                    <a:pt x="446" y="38"/>
                  </a:lnTo>
                  <a:lnTo>
                    <a:pt x="422" y="88"/>
                  </a:lnTo>
                  <a:lnTo>
                    <a:pt x="390" y="62"/>
                  </a:lnTo>
                  <a:lnTo>
                    <a:pt x="346" y="82"/>
                  </a:lnTo>
                  <a:lnTo>
                    <a:pt x="340" y="144"/>
                  </a:lnTo>
                  <a:lnTo>
                    <a:pt x="302" y="150"/>
                  </a:lnTo>
                  <a:lnTo>
                    <a:pt x="302" y="82"/>
                  </a:lnTo>
                  <a:lnTo>
                    <a:pt x="246" y="112"/>
                  </a:lnTo>
                  <a:lnTo>
                    <a:pt x="246" y="164"/>
                  </a:lnTo>
                  <a:lnTo>
                    <a:pt x="188" y="182"/>
                  </a:lnTo>
                  <a:lnTo>
                    <a:pt x="188" y="144"/>
                  </a:lnTo>
                  <a:lnTo>
                    <a:pt x="114" y="176"/>
                  </a:lnTo>
                  <a:lnTo>
                    <a:pt x="146" y="200"/>
                  </a:lnTo>
                  <a:lnTo>
                    <a:pt x="8" y="208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52"/>
            <p:cNvSpPr>
              <a:spLocks/>
            </p:cNvSpPr>
            <p:nvPr/>
          </p:nvSpPr>
          <p:spPr bwMode="auto">
            <a:xfrm>
              <a:off x="4830763" y="3851275"/>
              <a:ext cx="647700" cy="292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8" y="96"/>
                </a:cxn>
                <a:cxn ang="0">
                  <a:pos x="408" y="166"/>
                </a:cxn>
                <a:cxn ang="0">
                  <a:pos x="382" y="128"/>
                </a:cxn>
                <a:cxn ang="0">
                  <a:pos x="332" y="114"/>
                </a:cxn>
                <a:cxn ang="0">
                  <a:pos x="320" y="184"/>
                </a:cxn>
                <a:cxn ang="0">
                  <a:pos x="288" y="166"/>
                </a:cxn>
                <a:cxn ang="0">
                  <a:pos x="282" y="102"/>
                </a:cxn>
                <a:cxn ang="0">
                  <a:pos x="244" y="82"/>
                </a:cxn>
                <a:cxn ang="0">
                  <a:pos x="244" y="172"/>
                </a:cxn>
                <a:cxn ang="0">
                  <a:pos x="202" y="78"/>
                </a:cxn>
                <a:cxn ang="0">
                  <a:pos x="158" y="52"/>
                </a:cxn>
                <a:cxn ang="0">
                  <a:pos x="158" y="120"/>
                </a:cxn>
                <a:cxn ang="0">
                  <a:pos x="120" y="96"/>
                </a:cxn>
                <a:cxn ang="0">
                  <a:pos x="120" y="58"/>
                </a:cxn>
                <a:cxn ang="0">
                  <a:pos x="38" y="20"/>
                </a:cxn>
                <a:cxn ang="0">
                  <a:pos x="0" y="0"/>
                </a:cxn>
              </a:cxnLst>
              <a:rect l="0" t="0" r="r" b="b"/>
              <a:pathLst>
                <a:path w="408" h="184">
                  <a:moveTo>
                    <a:pt x="0" y="0"/>
                  </a:moveTo>
                  <a:lnTo>
                    <a:pt x="408" y="96"/>
                  </a:lnTo>
                  <a:lnTo>
                    <a:pt x="408" y="166"/>
                  </a:lnTo>
                  <a:lnTo>
                    <a:pt x="382" y="128"/>
                  </a:lnTo>
                  <a:lnTo>
                    <a:pt x="332" y="114"/>
                  </a:lnTo>
                  <a:lnTo>
                    <a:pt x="320" y="184"/>
                  </a:lnTo>
                  <a:lnTo>
                    <a:pt x="288" y="166"/>
                  </a:lnTo>
                  <a:lnTo>
                    <a:pt x="282" y="102"/>
                  </a:lnTo>
                  <a:lnTo>
                    <a:pt x="244" y="82"/>
                  </a:lnTo>
                  <a:lnTo>
                    <a:pt x="244" y="172"/>
                  </a:lnTo>
                  <a:lnTo>
                    <a:pt x="202" y="78"/>
                  </a:lnTo>
                  <a:lnTo>
                    <a:pt x="158" y="52"/>
                  </a:lnTo>
                  <a:lnTo>
                    <a:pt x="158" y="120"/>
                  </a:lnTo>
                  <a:lnTo>
                    <a:pt x="120" y="96"/>
                  </a:lnTo>
                  <a:lnTo>
                    <a:pt x="120" y="58"/>
                  </a:lnTo>
                  <a:lnTo>
                    <a:pt x="38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53"/>
            <p:cNvSpPr>
              <a:spLocks/>
            </p:cNvSpPr>
            <p:nvPr/>
          </p:nvSpPr>
          <p:spPr bwMode="auto">
            <a:xfrm>
              <a:off x="4481513" y="3876675"/>
              <a:ext cx="260350" cy="3079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2"/>
                </a:cxn>
                <a:cxn ang="0">
                  <a:pos x="0" y="152"/>
                </a:cxn>
                <a:cxn ang="0">
                  <a:pos x="8" y="164"/>
                </a:cxn>
                <a:cxn ang="0">
                  <a:pos x="18" y="174"/>
                </a:cxn>
                <a:cxn ang="0">
                  <a:pos x="28" y="182"/>
                </a:cxn>
                <a:cxn ang="0">
                  <a:pos x="40" y="188"/>
                </a:cxn>
                <a:cxn ang="0">
                  <a:pos x="50" y="192"/>
                </a:cxn>
                <a:cxn ang="0">
                  <a:pos x="62" y="194"/>
                </a:cxn>
                <a:cxn ang="0">
                  <a:pos x="72" y="194"/>
                </a:cxn>
                <a:cxn ang="0">
                  <a:pos x="84" y="194"/>
                </a:cxn>
                <a:cxn ang="0">
                  <a:pos x="96" y="190"/>
                </a:cxn>
                <a:cxn ang="0">
                  <a:pos x="106" y="186"/>
                </a:cxn>
                <a:cxn ang="0">
                  <a:pos x="128" y="174"/>
                </a:cxn>
                <a:cxn ang="0">
                  <a:pos x="148" y="158"/>
                </a:cxn>
                <a:cxn ang="0">
                  <a:pos x="164" y="140"/>
                </a:cxn>
                <a:cxn ang="0">
                  <a:pos x="164" y="0"/>
                </a:cxn>
                <a:cxn ang="0">
                  <a:pos x="0" y="0"/>
                </a:cxn>
              </a:cxnLst>
              <a:rect l="0" t="0" r="r" b="b"/>
              <a:pathLst>
                <a:path w="164" h="194">
                  <a:moveTo>
                    <a:pt x="0" y="0"/>
                  </a:moveTo>
                  <a:lnTo>
                    <a:pt x="0" y="152"/>
                  </a:lnTo>
                  <a:lnTo>
                    <a:pt x="0" y="152"/>
                  </a:lnTo>
                  <a:lnTo>
                    <a:pt x="8" y="164"/>
                  </a:lnTo>
                  <a:lnTo>
                    <a:pt x="18" y="174"/>
                  </a:lnTo>
                  <a:lnTo>
                    <a:pt x="28" y="182"/>
                  </a:lnTo>
                  <a:lnTo>
                    <a:pt x="40" y="188"/>
                  </a:lnTo>
                  <a:lnTo>
                    <a:pt x="50" y="192"/>
                  </a:lnTo>
                  <a:lnTo>
                    <a:pt x="62" y="194"/>
                  </a:lnTo>
                  <a:lnTo>
                    <a:pt x="72" y="194"/>
                  </a:lnTo>
                  <a:lnTo>
                    <a:pt x="84" y="194"/>
                  </a:lnTo>
                  <a:lnTo>
                    <a:pt x="96" y="190"/>
                  </a:lnTo>
                  <a:lnTo>
                    <a:pt x="106" y="186"/>
                  </a:lnTo>
                  <a:lnTo>
                    <a:pt x="128" y="174"/>
                  </a:lnTo>
                  <a:lnTo>
                    <a:pt x="148" y="158"/>
                  </a:lnTo>
                  <a:lnTo>
                    <a:pt x="164" y="140"/>
                  </a:lnTo>
                  <a:lnTo>
                    <a:pt x="1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45E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54"/>
            <p:cNvSpPr>
              <a:spLocks/>
            </p:cNvSpPr>
            <p:nvPr/>
          </p:nvSpPr>
          <p:spPr bwMode="auto">
            <a:xfrm>
              <a:off x="4408488" y="3876675"/>
              <a:ext cx="38100" cy="2635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158"/>
                </a:cxn>
                <a:cxn ang="0">
                  <a:pos x="0" y="166"/>
                </a:cxn>
                <a:cxn ang="0">
                  <a:pos x="4" y="26"/>
                </a:cxn>
                <a:cxn ang="0">
                  <a:pos x="24" y="0"/>
                </a:cxn>
              </a:cxnLst>
              <a:rect l="0" t="0" r="r" b="b"/>
              <a:pathLst>
                <a:path w="24" h="166">
                  <a:moveTo>
                    <a:pt x="24" y="0"/>
                  </a:moveTo>
                  <a:lnTo>
                    <a:pt x="24" y="158"/>
                  </a:lnTo>
                  <a:lnTo>
                    <a:pt x="0" y="166"/>
                  </a:lnTo>
                  <a:lnTo>
                    <a:pt x="4" y="2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55"/>
            <p:cNvSpPr>
              <a:spLocks/>
            </p:cNvSpPr>
            <p:nvPr/>
          </p:nvSpPr>
          <p:spPr bwMode="auto">
            <a:xfrm>
              <a:off x="4764088" y="3876675"/>
              <a:ext cx="31750" cy="30162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190"/>
                </a:cxn>
                <a:cxn ang="0">
                  <a:pos x="20" y="170"/>
                </a:cxn>
                <a:cxn ang="0">
                  <a:pos x="20" y="0"/>
                </a:cxn>
                <a:cxn ang="0">
                  <a:pos x="0" y="2"/>
                </a:cxn>
              </a:cxnLst>
              <a:rect l="0" t="0" r="r" b="b"/>
              <a:pathLst>
                <a:path w="20" h="190">
                  <a:moveTo>
                    <a:pt x="0" y="2"/>
                  </a:moveTo>
                  <a:lnTo>
                    <a:pt x="0" y="190"/>
                  </a:lnTo>
                  <a:lnTo>
                    <a:pt x="20" y="170"/>
                  </a:lnTo>
                  <a:lnTo>
                    <a:pt x="2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156"/>
            <p:cNvSpPr>
              <a:spLocks/>
            </p:cNvSpPr>
            <p:nvPr/>
          </p:nvSpPr>
          <p:spPr bwMode="auto">
            <a:xfrm>
              <a:off x="4325938" y="3971925"/>
              <a:ext cx="28575" cy="16827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106"/>
                </a:cxn>
                <a:cxn ang="0">
                  <a:pos x="0" y="106"/>
                </a:cxn>
                <a:cxn ang="0">
                  <a:pos x="0" y="18"/>
                </a:cxn>
                <a:cxn ang="0">
                  <a:pos x="18" y="0"/>
                </a:cxn>
              </a:cxnLst>
              <a:rect l="0" t="0" r="r" b="b"/>
              <a:pathLst>
                <a:path w="18" h="106">
                  <a:moveTo>
                    <a:pt x="18" y="0"/>
                  </a:moveTo>
                  <a:lnTo>
                    <a:pt x="18" y="106"/>
                  </a:lnTo>
                  <a:lnTo>
                    <a:pt x="0" y="106"/>
                  </a:lnTo>
                  <a:lnTo>
                    <a:pt x="0" y="1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157"/>
            <p:cNvSpPr>
              <a:spLocks/>
            </p:cNvSpPr>
            <p:nvPr/>
          </p:nvSpPr>
          <p:spPr bwMode="auto">
            <a:xfrm>
              <a:off x="4849813" y="3917950"/>
              <a:ext cx="28575" cy="2063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130"/>
                </a:cxn>
                <a:cxn ang="0">
                  <a:pos x="18" y="122"/>
                </a:cxn>
                <a:cxn ang="0">
                  <a:pos x="18" y="26"/>
                </a:cxn>
                <a:cxn ang="0">
                  <a:pos x="4" y="0"/>
                </a:cxn>
              </a:cxnLst>
              <a:rect l="0" t="0" r="r" b="b"/>
              <a:pathLst>
                <a:path w="18" h="130">
                  <a:moveTo>
                    <a:pt x="4" y="0"/>
                  </a:moveTo>
                  <a:lnTo>
                    <a:pt x="0" y="130"/>
                  </a:lnTo>
                  <a:lnTo>
                    <a:pt x="18" y="122"/>
                  </a:lnTo>
                  <a:lnTo>
                    <a:pt x="18" y="2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158"/>
            <p:cNvSpPr>
              <a:spLocks/>
            </p:cNvSpPr>
            <p:nvPr/>
          </p:nvSpPr>
          <p:spPr bwMode="auto">
            <a:xfrm>
              <a:off x="4344988" y="3990975"/>
              <a:ext cx="1136650" cy="155575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518" y="14"/>
                </a:cxn>
                <a:cxn ang="0">
                  <a:pos x="526" y="42"/>
                </a:cxn>
                <a:cxn ang="0">
                  <a:pos x="514" y="60"/>
                </a:cxn>
                <a:cxn ang="0">
                  <a:pos x="564" y="64"/>
                </a:cxn>
                <a:cxn ang="0">
                  <a:pos x="708" y="56"/>
                </a:cxn>
                <a:cxn ang="0">
                  <a:pos x="686" y="72"/>
                </a:cxn>
                <a:cxn ang="0">
                  <a:pos x="586" y="72"/>
                </a:cxn>
                <a:cxn ang="0">
                  <a:pos x="650" y="86"/>
                </a:cxn>
                <a:cxn ang="0">
                  <a:pos x="716" y="90"/>
                </a:cxn>
                <a:cxn ang="0">
                  <a:pos x="670" y="98"/>
                </a:cxn>
                <a:cxn ang="0">
                  <a:pos x="108" y="94"/>
                </a:cxn>
                <a:cxn ang="0">
                  <a:pos x="196" y="84"/>
                </a:cxn>
                <a:cxn ang="0">
                  <a:pos x="544" y="84"/>
                </a:cxn>
                <a:cxn ang="0">
                  <a:pos x="466" y="76"/>
                </a:cxn>
                <a:cxn ang="0">
                  <a:pos x="450" y="46"/>
                </a:cxn>
                <a:cxn ang="0">
                  <a:pos x="0" y="48"/>
                </a:cxn>
                <a:cxn ang="0">
                  <a:pos x="40" y="34"/>
                </a:cxn>
                <a:cxn ang="0">
                  <a:pos x="500" y="34"/>
                </a:cxn>
                <a:cxn ang="0">
                  <a:pos x="450" y="10"/>
                </a:cxn>
                <a:cxn ang="0">
                  <a:pos x="488" y="0"/>
                </a:cxn>
              </a:cxnLst>
              <a:rect l="0" t="0" r="r" b="b"/>
              <a:pathLst>
                <a:path w="716" h="98">
                  <a:moveTo>
                    <a:pt x="488" y="0"/>
                  </a:moveTo>
                  <a:lnTo>
                    <a:pt x="518" y="14"/>
                  </a:lnTo>
                  <a:lnTo>
                    <a:pt x="526" y="42"/>
                  </a:lnTo>
                  <a:lnTo>
                    <a:pt x="514" y="60"/>
                  </a:lnTo>
                  <a:lnTo>
                    <a:pt x="564" y="64"/>
                  </a:lnTo>
                  <a:lnTo>
                    <a:pt x="708" y="56"/>
                  </a:lnTo>
                  <a:lnTo>
                    <a:pt x="686" y="72"/>
                  </a:lnTo>
                  <a:lnTo>
                    <a:pt x="586" y="72"/>
                  </a:lnTo>
                  <a:lnTo>
                    <a:pt x="650" y="86"/>
                  </a:lnTo>
                  <a:lnTo>
                    <a:pt x="716" y="90"/>
                  </a:lnTo>
                  <a:lnTo>
                    <a:pt x="670" y="98"/>
                  </a:lnTo>
                  <a:lnTo>
                    <a:pt x="108" y="94"/>
                  </a:lnTo>
                  <a:lnTo>
                    <a:pt x="196" y="84"/>
                  </a:lnTo>
                  <a:lnTo>
                    <a:pt x="544" y="84"/>
                  </a:lnTo>
                  <a:lnTo>
                    <a:pt x="466" y="76"/>
                  </a:lnTo>
                  <a:lnTo>
                    <a:pt x="450" y="46"/>
                  </a:lnTo>
                  <a:lnTo>
                    <a:pt x="0" y="48"/>
                  </a:lnTo>
                  <a:lnTo>
                    <a:pt x="40" y="34"/>
                  </a:lnTo>
                  <a:lnTo>
                    <a:pt x="500" y="34"/>
                  </a:lnTo>
                  <a:lnTo>
                    <a:pt x="450" y="10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159"/>
            <p:cNvSpPr>
              <a:spLocks/>
            </p:cNvSpPr>
            <p:nvPr/>
          </p:nvSpPr>
          <p:spPr bwMode="auto">
            <a:xfrm>
              <a:off x="3754438" y="4038600"/>
              <a:ext cx="666750" cy="95250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336" y="4"/>
                </a:cxn>
                <a:cxn ang="0">
                  <a:pos x="262" y="12"/>
                </a:cxn>
                <a:cxn ang="0">
                  <a:pos x="152" y="26"/>
                </a:cxn>
                <a:cxn ang="0">
                  <a:pos x="196" y="38"/>
                </a:cxn>
                <a:cxn ang="0">
                  <a:pos x="420" y="50"/>
                </a:cxn>
                <a:cxn ang="0">
                  <a:pos x="374" y="60"/>
                </a:cxn>
                <a:cxn ang="0">
                  <a:pos x="0" y="54"/>
                </a:cxn>
                <a:cxn ang="0">
                  <a:pos x="42" y="26"/>
                </a:cxn>
                <a:cxn ang="0">
                  <a:pos x="144" y="12"/>
                </a:cxn>
                <a:cxn ang="0">
                  <a:pos x="208" y="0"/>
                </a:cxn>
              </a:cxnLst>
              <a:rect l="0" t="0" r="r" b="b"/>
              <a:pathLst>
                <a:path w="420" h="60">
                  <a:moveTo>
                    <a:pt x="208" y="0"/>
                  </a:moveTo>
                  <a:lnTo>
                    <a:pt x="336" y="4"/>
                  </a:lnTo>
                  <a:lnTo>
                    <a:pt x="262" y="12"/>
                  </a:lnTo>
                  <a:lnTo>
                    <a:pt x="152" y="26"/>
                  </a:lnTo>
                  <a:lnTo>
                    <a:pt x="196" y="38"/>
                  </a:lnTo>
                  <a:lnTo>
                    <a:pt x="420" y="50"/>
                  </a:lnTo>
                  <a:lnTo>
                    <a:pt x="374" y="60"/>
                  </a:lnTo>
                  <a:lnTo>
                    <a:pt x="0" y="54"/>
                  </a:lnTo>
                  <a:lnTo>
                    <a:pt x="42" y="26"/>
                  </a:lnTo>
                  <a:lnTo>
                    <a:pt x="144" y="12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60"/>
            <p:cNvSpPr>
              <a:spLocks/>
            </p:cNvSpPr>
            <p:nvPr/>
          </p:nvSpPr>
          <p:spPr bwMode="auto">
            <a:xfrm>
              <a:off x="3779838" y="4168775"/>
              <a:ext cx="1212850" cy="22225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672" y="0"/>
                </a:cxn>
                <a:cxn ang="0">
                  <a:pos x="764" y="14"/>
                </a:cxn>
                <a:cxn ang="0">
                  <a:pos x="0" y="6"/>
                </a:cxn>
                <a:cxn ang="0">
                  <a:pos x="48" y="0"/>
                </a:cxn>
              </a:cxnLst>
              <a:rect l="0" t="0" r="r" b="b"/>
              <a:pathLst>
                <a:path w="764" h="14">
                  <a:moveTo>
                    <a:pt x="48" y="0"/>
                  </a:moveTo>
                  <a:lnTo>
                    <a:pt x="672" y="0"/>
                  </a:lnTo>
                  <a:lnTo>
                    <a:pt x="764" y="14"/>
                  </a:lnTo>
                  <a:lnTo>
                    <a:pt x="0" y="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102" name="AutoShape 6"/>
          <p:cNvSpPr>
            <a:spLocks noChangeAspect="1" noChangeArrowheads="1" noTextEdit="1"/>
          </p:cNvSpPr>
          <p:nvPr/>
        </p:nvSpPr>
        <p:spPr bwMode="auto">
          <a:xfrm>
            <a:off x="3143240" y="2714620"/>
            <a:ext cx="1812925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074" name="Picture 2" descr="C:\Users\Monjauze\AppData\Local\Microsoft\Windows\Temporary Internet Files\Content.IE5\DI33OVMH\MPj04328480000[1]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285852" y="3500438"/>
            <a:ext cx="3914780" cy="2621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</a:p>
        </p:txBody>
      </p:sp>
      <p:grpSp>
        <p:nvGrpSpPr>
          <p:cNvPr id="4" name="Groupe 117"/>
          <p:cNvGrpSpPr/>
          <p:nvPr/>
        </p:nvGrpSpPr>
        <p:grpSpPr>
          <a:xfrm>
            <a:off x="4500562" y="3000372"/>
            <a:ext cx="4081396" cy="3357586"/>
            <a:chOff x="2143109" y="428604"/>
            <a:chExt cx="5724473" cy="5500730"/>
          </a:xfrm>
        </p:grpSpPr>
        <p:pic>
          <p:nvPicPr>
            <p:cNvPr id="5123" name="Picture 3" descr="C:\Users\Monjauze\AppData\Local\Microsoft\Windows\Temporary Internet Files\Content.IE5\N0G6L0E0\MCj01938140000[1]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86183" y="428604"/>
              <a:ext cx="4081399" cy="3036002"/>
            </a:xfrm>
            <a:prstGeom prst="rect">
              <a:avLst/>
            </a:prstGeom>
            <a:noFill/>
          </p:spPr>
        </p:pic>
        <p:sp>
          <p:nvSpPr>
            <p:cNvPr id="5206" name="AutoShape 86"/>
            <p:cNvSpPr>
              <a:spLocks noChangeAspect="1" noChangeArrowheads="1" noTextEdit="1"/>
            </p:cNvSpPr>
            <p:nvPr/>
          </p:nvSpPr>
          <p:spPr bwMode="auto">
            <a:xfrm>
              <a:off x="2143109" y="2714621"/>
              <a:ext cx="3000397" cy="3214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09" name="Freeform 89"/>
            <p:cNvSpPr>
              <a:spLocks/>
            </p:cNvSpPr>
            <p:nvPr/>
          </p:nvSpPr>
          <p:spPr bwMode="auto">
            <a:xfrm>
              <a:off x="2428862" y="3286127"/>
              <a:ext cx="3214711" cy="2640397"/>
            </a:xfrm>
            <a:custGeom>
              <a:avLst/>
              <a:gdLst/>
              <a:ahLst/>
              <a:cxnLst>
                <a:cxn ang="0">
                  <a:pos x="1011" y="54"/>
                </a:cxn>
                <a:cxn ang="0">
                  <a:pos x="948" y="62"/>
                </a:cxn>
                <a:cxn ang="0">
                  <a:pos x="877" y="70"/>
                </a:cxn>
                <a:cxn ang="0">
                  <a:pos x="799" y="76"/>
                </a:cxn>
                <a:cxn ang="0">
                  <a:pos x="718" y="83"/>
                </a:cxn>
                <a:cxn ang="0">
                  <a:pos x="634" y="91"/>
                </a:cxn>
                <a:cxn ang="0">
                  <a:pos x="548" y="99"/>
                </a:cxn>
                <a:cxn ang="0">
                  <a:pos x="463" y="109"/>
                </a:cxn>
                <a:cxn ang="0">
                  <a:pos x="381" y="122"/>
                </a:cxn>
                <a:cxn ang="0">
                  <a:pos x="302" y="137"/>
                </a:cxn>
                <a:cxn ang="0">
                  <a:pos x="229" y="156"/>
                </a:cxn>
                <a:cxn ang="0">
                  <a:pos x="164" y="179"/>
                </a:cxn>
                <a:cxn ang="0">
                  <a:pos x="107" y="205"/>
                </a:cxn>
                <a:cxn ang="0">
                  <a:pos x="60" y="237"/>
                </a:cxn>
                <a:cxn ang="0">
                  <a:pos x="26" y="275"/>
                </a:cxn>
                <a:cxn ang="0">
                  <a:pos x="6" y="318"/>
                </a:cxn>
                <a:cxn ang="0">
                  <a:pos x="0" y="369"/>
                </a:cxn>
                <a:cxn ang="0">
                  <a:pos x="9" y="422"/>
                </a:cxn>
                <a:cxn ang="0">
                  <a:pos x="36" y="480"/>
                </a:cxn>
                <a:cxn ang="0">
                  <a:pos x="80" y="547"/>
                </a:cxn>
                <a:cxn ang="0">
                  <a:pos x="141" y="621"/>
                </a:cxn>
                <a:cxn ang="0">
                  <a:pos x="401" y="1050"/>
                </a:cxn>
                <a:cxn ang="0">
                  <a:pos x="396" y="1123"/>
                </a:cxn>
                <a:cxn ang="0">
                  <a:pos x="380" y="1181"/>
                </a:cxn>
                <a:cxn ang="0">
                  <a:pos x="354" y="1226"/>
                </a:cxn>
                <a:cxn ang="0">
                  <a:pos x="320" y="1263"/>
                </a:cxn>
                <a:cxn ang="0">
                  <a:pos x="281" y="1295"/>
                </a:cxn>
                <a:cxn ang="0">
                  <a:pos x="241" y="1328"/>
                </a:cxn>
                <a:cxn ang="0">
                  <a:pos x="199" y="1366"/>
                </a:cxn>
                <a:cxn ang="0">
                  <a:pos x="163" y="1414"/>
                </a:cxn>
                <a:cxn ang="0">
                  <a:pos x="1025" y="1333"/>
                </a:cxn>
                <a:cxn ang="0">
                  <a:pos x="1040" y="1184"/>
                </a:cxn>
                <a:cxn ang="0">
                  <a:pos x="1030" y="1053"/>
                </a:cxn>
                <a:cxn ang="0">
                  <a:pos x="991" y="911"/>
                </a:cxn>
                <a:cxn ang="0">
                  <a:pos x="450" y="522"/>
                </a:cxn>
                <a:cxn ang="0">
                  <a:pos x="849" y="196"/>
                </a:cxn>
                <a:cxn ang="0">
                  <a:pos x="1377" y="0"/>
                </a:cxn>
              </a:cxnLst>
              <a:rect l="0" t="0" r="r" b="b"/>
              <a:pathLst>
                <a:path w="1377" h="1422">
                  <a:moveTo>
                    <a:pt x="1194" y="22"/>
                  </a:moveTo>
                  <a:lnTo>
                    <a:pt x="1011" y="54"/>
                  </a:lnTo>
                  <a:lnTo>
                    <a:pt x="980" y="59"/>
                  </a:lnTo>
                  <a:lnTo>
                    <a:pt x="948" y="62"/>
                  </a:lnTo>
                  <a:lnTo>
                    <a:pt x="912" y="66"/>
                  </a:lnTo>
                  <a:lnTo>
                    <a:pt x="877" y="70"/>
                  </a:lnTo>
                  <a:lnTo>
                    <a:pt x="839" y="74"/>
                  </a:lnTo>
                  <a:lnTo>
                    <a:pt x="799" y="76"/>
                  </a:lnTo>
                  <a:lnTo>
                    <a:pt x="759" y="80"/>
                  </a:lnTo>
                  <a:lnTo>
                    <a:pt x="718" y="83"/>
                  </a:lnTo>
                  <a:lnTo>
                    <a:pt x="675" y="86"/>
                  </a:lnTo>
                  <a:lnTo>
                    <a:pt x="634" y="91"/>
                  </a:lnTo>
                  <a:lnTo>
                    <a:pt x="591" y="95"/>
                  </a:lnTo>
                  <a:lnTo>
                    <a:pt x="548" y="99"/>
                  </a:lnTo>
                  <a:lnTo>
                    <a:pt x="506" y="104"/>
                  </a:lnTo>
                  <a:lnTo>
                    <a:pt x="463" y="109"/>
                  </a:lnTo>
                  <a:lnTo>
                    <a:pt x="422" y="115"/>
                  </a:lnTo>
                  <a:lnTo>
                    <a:pt x="381" y="122"/>
                  </a:lnTo>
                  <a:lnTo>
                    <a:pt x="341" y="129"/>
                  </a:lnTo>
                  <a:lnTo>
                    <a:pt x="302" y="137"/>
                  </a:lnTo>
                  <a:lnTo>
                    <a:pt x="265" y="146"/>
                  </a:lnTo>
                  <a:lnTo>
                    <a:pt x="229" y="156"/>
                  </a:lnTo>
                  <a:lnTo>
                    <a:pt x="196" y="167"/>
                  </a:lnTo>
                  <a:lnTo>
                    <a:pt x="164" y="179"/>
                  </a:lnTo>
                  <a:lnTo>
                    <a:pt x="134" y="191"/>
                  </a:lnTo>
                  <a:lnTo>
                    <a:pt x="107" y="205"/>
                  </a:lnTo>
                  <a:lnTo>
                    <a:pt x="82" y="220"/>
                  </a:lnTo>
                  <a:lnTo>
                    <a:pt x="60" y="237"/>
                  </a:lnTo>
                  <a:lnTo>
                    <a:pt x="42" y="256"/>
                  </a:lnTo>
                  <a:lnTo>
                    <a:pt x="26" y="275"/>
                  </a:lnTo>
                  <a:lnTo>
                    <a:pt x="14" y="296"/>
                  </a:lnTo>
                  <a:lnTo>
                    <a:pt x="6" y="318"/>
                  </a:lnTo>
                  <a:lnTo>
                    <a:pt x="1" y="342"/>
                  </a:lnTo>
                  <a:lnTo>
                    <a:pt x="0" y="369"/>
                  </a:lnTo>
                  <a:lnTo>
                    <a:pt x="2" y="394"/>
                  </a:lnTo>
                  <a:lnTo>
                    <a:pt x="9" y="422"/>
                  </a:lnTo>
                  <a:lnTo>
                    <a:pt x="21" y="451"/>
                  </a:lnTo>
                  <a:lnTo>
                    <a:pt x="36" y="480"/>
                  </a:lnTo>
                  <a:lnTo>
                    <a:pt x="55" y="513"/>
                  </a:lnTo>
                  <a:lnTo>
                    <a:pt x="80" y="547"/>
                  </a:lnTo>
                  <a:lnTo>
                    <a:pt x="107" y="583"/>
                  </a:lnTo>
                  <a:lnTo>
                    <a:pt x="141" y="621"/>
                  </a:lnTo>
                  <a:lnTo>
                    <a:pt x="343" y="903"/>
                  </a:lnTo>
                  <a:lnTo>
                    <a:pt x="401" y="1050"/>
                  </a:lnTo>
                  <a:lnTo>
                    <a:pt x="401" y="1089"/>
                  </a:lnTo>
                  <a:lnTo>
                    <a:pt x="396" y="1123"/>
                  </a:lnTo>
                  <a:lnTo>
                    <a:pt x="389" y="1154"/>
                  </a:lnTo>
                  <a:lnTo>
                    <a:pt x="380" y="1181"/>
                  </a:lnTo>
                  <a:lnTo>
                    <a:pt x="368" y="1205"/>
                  </a:lnTo>
                  <a:lnTo>
                    <a:pt x="354" y="1226"/>
                  </a:lnTo>
                  <a:lnTo>
                    <a:pt x="338" y="1244"/>
                  </a:lnTo>
                  <a:lnTo>
                    <a:pt x="320" y="1263"/>
                  </a:lnTo>
                  <a:lnTo>
                    <a:pt x="301" y="1279"/>
                  </a:lnTo>
                  <a:lnTo>
                    <a:pt x="281" y="1295"/>
                  </a:lnTo>
                  <a:lnTo>
                    <a:pt x="260" y="1311"/>
                  </a:lnTo>
                  <a:lnTo>
                    <a:pt x="241" y="1328"/>
                  </a:lnTo>
                  <a:lnTo>
                    <a:pt x="220" y="1347"/>
                  </a:lnTo>
                  <a:lnTo>
                    <a:pt x="199" y="1366"/>
                  </a:lnTo>
                  <a:lnTo>
                    <a:pt x="181" y="1388"/>
                  </a:lnTo>
                  <a:lnTo>
                    <a:pt x="163" y="1414"/>
                  </a:lnTo>
                  <a:lnTo>
                    <a:pt x="1011" y="1422"/>
                  </a:lnTo>
                  <a:lnTo>
                    <a:pt x="1025" y="1333"/>
                  </a:lnTo>
                  <a:lnTo>
                    <a:pt x="1035" y="1255"/>
                  </a:lnTo>
                  <a:lnTo>
                    <a:pt x="1040" y="1184"/>
                  </a:lnTo>
                  <a:lnTo>
                    <a:pt x="1038" y="1119"/>
                  </a:lnTo>
                  <a:lnTo>
                    <a:pt x="1030" y="1053"/>
                  </a:lnTo>
                  <a:lnTo>
                    <a:pt x="1014" y="985"/>
                  </a:lnTo>
                  <a:lnTo>
                    <a:pt x="991" y="911"/>
                  </a:lnTo>
                  <a:lnTo>
                    <a:pt x="957" y="827"/>
                  </a:lnTo>
                  <a:lnTo>
                    <a:pt x="450" y="522"/>
                  </a:lnTo>
                  <a:lnTo>
                    <a:pt x="450" y="338"/>
                  </a:lnTo>
                  <a:lnTo>
                    <a:pt x="849" y="196"/>
                  </a:lnTo>
                  <a:lnTo>
                    <a:pt x="1151" y="76"/>
                  </a:lnTo>
                  <a:lnTo>
                    <a:pt x="1377" y="0"/>
                  </a:lnTo>
                  <a:lnTo>
                    <a:pt x="1194" y="22"/>
                  </a:lnTo>
                  <a:close/>
                </a:path>
              </a:pathLst>
            </a:custGeom>
            <a:solidFill>
              <a:srgbClr val="C6B5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0" name="Freeform 90"/>
            <p:cNvSpPr>
              <a:spLocks/>
            </p:cNvSpPr>
            <p:nvPr/>
          </p:nvSpPr>
          <p:spPr bwMode="auto">
            <a:xfrm>
              <a:off x="3465689" y="5392612"/>
              <a:ext cx="617569" cy="244477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87" y="119"/>
                </a:cxn>
                <a:cxn ang="0">
                  <a:pos x="238" y="119"/>
                </a:cxn>
                <a:cxn ang="0">
                  <a:pos x="453" y="174"/>
                </a:cxn>
                <a:cxn ang="0">
                  <a:pos x="453" y="43"/>
                </a:cxn>
                <a:cxn ang="0">
                  <a:pos x="356" y="11"/>
                </a:cxn>
                <a:cxn ang="0">
                  <a:pos x="238" y="11"/>
                </a:cxn>
                <a:cxn ang="0">
                  <a:pos x="109" y="0"/>
                </a:cxn>
                <a:cxn ang="0">
                  <a:pos x="0" y="54"/>
                </a:cxn>
              </a:cxnLst>
              <a:rect l="0" t="0" r="r" b="b"/>
              <a:pathLst>
                <a:path w="453" h="174">
                  <a:moveTo>
                    <a:pt x="0" y="54"/>
                  </a:moveTo>
                  <a:lnTo>
                    <a:pt x="87" y="119"/>
                  </a:lnTo>
                  <a:lnTo>
                    <a:pt x="238" y="119"/>
                  </a:lnTo>
                  <a:lnTo>
                    <a:pt x="453" y="174"/>
                  </a:lnTo>
                  <a:lnTo>
                    <a:pt x="453" y="43"/>
                  </a:lnTo>
                  <a:lnTo>
                    <a:pt x="356" y="11"/>
                  </a:lnTo>
                  <a:lnTo>
                    <a:pt x="238" y="11"/>
                  </a:lnTo>
                  <a:lnTo>
                    <a:pt x="109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6872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1" name="Freeform 91"/>
            <p:cNvSpPr>
              <a:spLocks/>
            </p:cNvSpPr>
            <p:nvPr/>
          </p:nvSpPr>
          <p:spPr bwMode="auto">
            <a:xfrm>
              <a:off x="3656971" y="5058214"/>
              <a:ext cx="224073" cy="390600"/>
            </a:xfrm>
            <a:custGeom>
              <a:avLst/>
              <a:gdLst/>
              <a:ahLst/>
              <a:cxnLst>
                <a:cxn ang="0">
                  <a:pos x="21" y="141"/>
                </a:cxn>
                <a:cxn ang="0">
                  <a:pos x="16" y="268"/>
                </a:cxn>
                <a:cxn ang="0">
                  <a:pos x="50" y="280"/>
                </a:cxn>
                <a:cxn ang="0">
                  <a:pos x="91" y="274"/>
                </a:cxn>
                <a:cxn ang="0">
                  <a:pos x="164" y="257"/>
                </a:cxn>
                <a:cxn ang="0">
                  <a:pos x="164" y="228"/>
                </a:cxn>
                <a:cxn ang="0">
                  <a:pos x="130" y="222"/>
                </a:cxn>
                <a:cxn ang="0">
                  <a:pos x="97" y="168"/>
                </a:cxn>
                <a:cxn ang="0">
                  <a:pos x="110" y="14"/>
                </a:cxn>
                <a:cxn ang="0">
                  <a:pos x="50" y="0"/>
                </a:cxn>
                <a:cxn ang="0">
                  <a:pos x="0" y="12"/>
                </a:cxn>
                <a:cxn ang="0">
                  <a:pos x="21" y="141"/>
                </a:cxn>
              </a:cxnLst>
              <a:rect l="0" t="0" r="r" b="b"/>
              <a:pathLst>
                <a:path w="164" h="280">
                  <a:moveTo>
                    <a:pt x="21" y="141"/>
                  </a:moveTo>
                  <a:lnTo>
                    <a:pt x="16" y="268"/>
                  </a:lnTo>
                  <a:lnTo>
                    <a:pt x="50" y="280"/>
                  </a:lnTo>
                  <a:lnTo>
                    <a:pt x="91" y="274"/>
                  </a:lnTo>
                  <a:lnTo>
                    <a:pt x="164" y="257"/>
                  </a:lnTo>
                  <a:lnTo>
                    <a:pt x="164" y="228"/>
                  </a:lnTo>
                  <a:lnTo>
                    <a:pt x="130" y="222"/>
                  </a:lnTo>
                  <a:lnTo>
                    <a:pt x="97" y="168"/>
                  </a:lnTo>
                  <a:lnTo>
                    <a:pt x="110" y="14"/>
                  </a:lnTo>
                  <a:lnTo>
                    <a:pt x="50" y="0"/>
                  </a:lnTo>
                  <a:lnTo>
                    <a:pt x="0" y="12"/>
                  </a:lnTo>
                  <a:lnTo>
                    <a:pt x="21" y="141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2" name="Freeform 92"/>
            <p:cNvSpPr>
              <a:spLocks/>
            </p:cNvSpPr>
            <p:nvPr/>
          </p:nvSpPr>
          <p:spPr bwMode="auto">
            <a:xfrm>
              <a:off x="3419236" y="4923331"/>
              <a:ext cx="251399" cy="567633"/>
            </a:xfrm>
            <a:custGeom>
              <a:avLst/>
              <a:gdLst/>
              <a:ahLst/>
              <a:cxnLst>
                <a:cxn ang="0">
                  <a:pos x="0" y="49"/>
                </a:cxn>
                <a:cxn ang="0">
                  <a:pos x="11" y="33"/>
                </a:cxn>
                <a:cxn ang="0">
                  <a:pos x="24" y="19"/>
                </a:cxn>
                <a:cxn ang="0">
                  <a:pos x="40" y="8"/>
                </a:cxn>
                <a:cxn ang="0">
                  <a:pos x="59" y="2"/>
                </a:cxn>
                <a:cxn ang="0">
                  <a:pos x="77" y="0"/>
                </a:cxn>
                <a:cxn ang="0">
                  <a:pos x="98" y="2"/>
                </a:cxn>
                <a:cxn ang="0">
                  <a:pos x="117" y="10"/>
                </a:cxn>
                <a:cxn ang="0">
                  <a:pos x="138" y="21"/>
                </a:cxn>
                <a:cxn ang="0">
                  <a:pos x="162" y="161"/>
                </a:cxn>
                <a:cxn ang="0">
                  <a:pos x="184" y="237"/>
                </a:cxn>
                <a:cxn ang="0">
                  <a:pos x="184" y="272"/>
                </a:cxn>
                <a:cxn ang="0">
                  <a:pos x="157" y="323"/>
                </a:cxn>
                <a:cxn ang="0">
                  <a:pos x="151" y="382"/>
                </a:cxn>
                <a:cxn ang="0">
                  <a:pos x="122" y="405"/>
                </a:cxn>
                <a:cxn ang="0">
                  <a:pos x="15" y="405"/>
                </a:cxn>
                <a:cxn ang="0">
                  <a:pos x="43" y="359"/>
                </a:cxn>
                <a:cxn ang="0">
                  <a:pos x="82" y="280"/>
                </a:cxn>
                <a:cxn ang="0">
                  <a:pos x="78" y="210"/>
                </a:cxn>
                <a:cxn ang="0">
                  <a:pos x="0" y="49"/>
                </a:cxn>
              </a:cxnLst>
              <a:rect l="0" t="0" r="r" b="b"/>
              <a:pathLst>
                <a:path w="184" h="405">
                  <a:moveTo>
                    <a:pt x="0" y="49"/>
                  </a:moveTo>
                  <a:lnTo>
                    <a:pt x="11" y="33"/>
                  </a:lnTo>
                  <a:lnTo>
                    <a:pt x="24" y="19"/>
                  </a:lnTo>
                  <a:lnTo>
                    <a:pt x="40" y="8"/>
                  </a:lnTo>
                  <a:lnTo>
                    <a:pt x="59" y="2"/>
                  </a:lnTo>
                  <a:lnTo>
                    <a:pt x="77" y="0"/>
                  </a:lnTo>
                  <a:lnTo>
                    <a:pt x="98" y="2"/>
                  </a:lnTo>
                  <a:lnTo>
                    <a:pt x="117" y="10"/>
                  </a:lnTo>
                  <a:lnTo>
                    <a:pt x="138" y="21"/>
                  </a:lnTo>
                  <a:lnTo>
                    <a:pt x="162" y="161"/>
                  </a:lnTo>
                  <a:lnTo>
                    <a:pt x="184" y="237"/>
                  </a:lnTo>
                  <a:lnTo>
                    <a:pt x="184" y="272"/>
                  </a:lnTo>
                  <a:lnTo>
                    <a:pt x="157" y="323"/>
                  </a:lnTo>
                  <a:lnTo>
                    <a:pt x="151" y="382"/>
                  </a:lnTo>
                  <a:lnTo>
                    <a:pt x="122" y="405"/>
                  </a:lnTo>
                  <a:lnTo>
                    <a:pt x="15" y="405"/>
                  </a:lnTo>
                  <a:lnTo>
                    <a:pt x="43" y="359"/>
                  </a:lnTo>
                  <a:lnTo>
                    <a:pt x="82" y="280"/>
                  </a:lnTo>
                  <a:lnTo>
                    <a:pt x="78" y="21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3" name="Freeform 93"/>
            <p:cNvSpPr>
              <a:spLocks/>
            </p:cNvSpPr>
            <p:nvPr/>
          </p:nvSpPr>
          <p:spPr bwMode="auto">
            <a:xfrm>
              <a:off x="3834591" y="3310356"/>
              <a:ext cx="278726" cy="100881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64" y="23"/>
                </a:cxn>
                <a:cxn ang="0">
                  <a:pos x="90" y="48"/>
                </a:cxn>
                <a:cxn ang="0">
                  <a:pos x="106" y="76"/>
                </a:cxn>
                <a:cxn ang="0">
                  <a:pos x="117" y="106"/>
                </a:cxn>
                <a:cxn ang="0">
                  <a:pos x="123" y="138"/>
                </a:cxn>
                <a:cxn ang="0">
                  <a:pos x="125" y="174"/>
                </a:cxn>
                <a:cxn ang="0">
                  <a:pos x="127" y="211"/>
                </a:cxn>
                <a:cxn ang="0">
                  <a:pos x="129" y="250"/>
                </a:cxn>
                <a:cxn ang="0">
                  <a:pos x="129" y="354"/>
                </a:cxn>
                <a:cxn ang="0">
                  <a:pos x="146" y="386"/>
                </a:cxn>
                <a:cxn ang="0">
                  <a:pos x="158" y="417"/>
                </a:cxn>
                <a:cxn ang="0">
                  <a:pos x="165" y="446"/>
                </a:cxn>
                <a:cxn ang="0">
                  <a:pos x="169" y="475"/>
                </a:cxn>
                <a:cxn ang="0">
                  <a:pos x="171" y="505"/>
                </a:cxn>
                <a:cxn ang="0">
                  <a:pos x="173" y="536"/>
                </a:cxn>
                <a:cxn ang="0">
                  <a:pos x="171" y="569"/>
                </a:cxn>
                <a:cxn ang="0">
                  <a:pos x="171" y="606"/>
                </a:cxn>
                <a:cxn ang="0">
                  <a:pos x="204" y="718"/>
                </a:cxn>
                <a:cxn ang="0">
                  <a:pos x="137" y="719"/>
                </a:cxn>
                <a:cxn ang="0">
                  <a:pos x="112" y="667"/>
                </a:cxn>
                <a:cxn ang="0">
                  <a:pos x="106" y="597"/>
                </a:cxn>
                <a:cxn ang="0">
                  <a:pos x="69" y="495"/>
                </a:cxn>
                <a:cxn ang="0">
                  <a:pos x="43" y="397"/>
                </a:cxn>
                <a:cxn ang="0">
                  <a:pos x="34" y="319"/>
                </a:cxn>
                <a:cxn ang="0">
                  <a:pos x="23" y="241"/>
                </a:cxn>
                <a:cxn ang="0">
                  <a:pos x="0" y="168"/>
                </a:cxn>
                <a:cxn ang="0">
                  <a:pos x="5" y="85"/>
                </a:cxn>
                <a:cxn ang="0">
                  <a:pos x="30" y="0"/>
                </a:cxn>
              </a:cxnLst>
              <a:rect l="0" t="0" r="r" b="b"/>
              <a:pathLst>
                <a:path w="204" h="719">
                  <a:moveTo>
                    <a:pt x="30" y="0"/>
                  </a:moveTo>
                  <a:lnTo>
                    <a:pt x="64" y="23"/>
                  </a:lnTo>
                  <a:lnTo>
                    <a:pt x="90" y="48"/>
                  </a:lnTo>
                  <a:lnTo>
                    <a:pt x="106" y="76"/>
                  </a:lnTo>
                  <a:lnTo>
                    <a:pt x="117" y="106"/>
                  </a:lnTo>
                  <a:lnTo>
                    <a:pt x="123" y="138"/>
                  </a:lnTo>
                  <a:lnTo>
                    <a:pt x="125" y="174"/>
                  </a:lnTo>
                  <a:lnTo>
                    <a:pt x="127" y="211"/>
                  </a:lnTo>
                  <a:lnTo>
                    <a:pt x="129" y="250"/>
                  </a:lnTo>
                  <a:lnTo>
                    <a:pt x="129" y="354"/>
                  </a:lnTo>
                  <a:lnTo>
                    <a:pt x="146" y="386"/>
                  </a:lnTo>
                  <a:lnTo>
                    <a:pt x="158" y="417"/>
                  </a:lnTo>
                  <a:lnTo>
                    <a:pt x="165" y="446"/>
                  </a:lnTo>
                  <a:lnTo>
                    <a:pt x="169" y="475"/>
                  </a:lnTo>
                  <a:lnTo>
                    <a:pt x="171" y="505"/>
                  </a:lnTo>
                  <a:lnTo>
                    <a:pt x="173" y="536"/>
                  </a:lnTo>
                  <a:lnTo>
                    <a:pt x="171" y="569"/>
                  </a:lnTo>
                  <a:lnTo>
                    <a:pt x="171" y="606"/>
                  </a:lnTo>
                  <a:lnTo>
                    <a:pt x="204" y="718"/>
                  </a:lnTo>
                  <a:lnTo>
                    <a:pt x="137" y="719"/>
                  </a:lnTo>
                  <a:lnTo>
                    <a:pt x="112" y="667"/>
                  </a:lnTo>
                  <a:lnTo>
                    <a:pt x="106" y="597"/>
                  </a:lnTo>
                  <a:lnTo>
                    <a:pt x="69" y="495"/>
                  </a:lnTo>
                  <a:lnTo>
                    <a:pt x="43" y="397"/>
                  </a:lnTo>
                  <a:lnTo>
                    <a:pt x="34" y="319"/>
                  </a:lnTo>
                  <a:lnTo>
                    <a:pt x="23" y="241"/>
                  </a:lnTo>
                  <a:lnTo>
                    <a:pt x="0" y="168"/>
                  </a:lnTo>
                  <a:lnTo>
                    <a:pt x="5" y="85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4" name="Freeform 94"/>
            <p:cNvSpPr>
              <a:spLocks/>
            </p:cNvSpPr>
            <p:nvPr/>
          </p:nvSpPr>
          <p:spPr bwMode="auto">
            <a:xfrm>
              <a:off x="3293536" y="3965100"/>
              <a:ext cx="628498" cy="1126835"/>
            </a:xfrm>
            <a:custGeom>
              <a:avLst/>
              <a:gdLst/>
              <a:ahLst/>
              <a:cxnLst>
                <a:cxn ang="0">
                  <a:pos x="25" y="28"/>
                </a:cxn>
                <a:cxn ang="0">
                  <a:pos x="14" y="79"/>
                </a:cxn>
                <a:cxn ang="0">
                  <a:pos x="7" y="130"/>
                </a:cxn>
                <a:cxn ang="0">
                  <a:pos x="3" y="179"/>
                </a:cxn>
                <a:cxn ang="0">
                  <a:pos x="3" y="228"/>
                </a:cxn>
                <a:cxn ang="0">
                  <a:pos x="5" y="276"/>
                </a:cxn>
                <a:cxn ang="0">
                  <a:pos x="8" y="323"/>
                </a:cxn>
                <a:cxn ang="0">
                  <a:pos x="11" y="369"/>
                </a:cxn>
                <a:cxn ang="0">
                  <a:pos x="14" y="414"/>
                </a:cxn>
                <a:cxn ang="0">
                  <a:pos x="10" y="468"/>
                </a:cxn>
                <a:cxn ang="0">
                  <a:pos x="6" y="513"/>
                </a:cxn>
                <a:cxn ang="0">
                  <a:pos x="2" y="551"/>
                </a:cxn>
                <a:cxn ang="0">
                  <a:pos x="0" y="586"/>
                </a:cxn>
                <a:cxn ang="0">
                  <a:pos x="2" y="621"/>
                </a:cxn>
                <a:cxn ang="0">
                  <a:pos x="10" y="656"/>
                </a:cxn>
                <a:cxn ang="0">
                  <a:pos x="25" y="697"/>
                </a:cxn>
                <a:cxn ang="0">
                  <a:pos x="49" y="746"/>
                </a:cxn>
                <a:cxn ang="0">
                  <a:pos x="142" y="712"/>
                </a:cxn>
                <a:cxn ang="0">
                  <a:pos x="236" y="707"/>
                </a:cxn>
                <a:cxn ang="0">
                  <a:pos x="246" y="758"/>
                </a:cxn>
                <a:cxn ang="0">
                  <a:pos x="259" y="799"/>
                </a:cxn>
                <a:cxn ang="0">
                  <a:pos x="362" y="799"/>
                </a:cxn>
                <a:cxn ang="0">
                  <a:pos x="371" y="801"/>
                </a:cxn>
                <a:cxn ang="0">
                  <a:pos x="380" y="801"/>
                </a:cxn>
                <a:cxn ang="0">
                  <a:pos x="389" y="801"/>
                </a:cxn>
                <a:cxn ang="0">
                  <a:pos x="396" y="800"/>
                </a:cxn>
                <a:cxn ang="0">
                  <a:pos x="403" y="798"/>
                </a:cxn>
                <a:cxn ang="0">
                  <a:pos x="409" y="793"/>
                </a:cxn>
                <a:cxn ang="0">
                  <a:pos x="413" y="789"/>
                </a:cxn>
                <a:cxn ang="0">
                  <a:pos x="417" y="783"/>
                </a:cxn>
                <a:cxn ang="0">
                  <a:pos x="424" y="763"/>
                </a:cxn>
                <a:cxn ang="0">
                  <a:pos x="431" y="741"/>
                </a:cxn>
                <a:cxn ang="0">
                  <a:pos x="438" y="717"/>
                </a:cxn>
                <a:cxn ang="0">
                  <a:pos x="443" y="691"/>
                </a:cxn>
                <a:cxn ang="0">
                  <a:pos x="449" y="662"/>
                </a:cxn>
                <a:cxn ang="0">
                  <a:pos x="452" y="629"/>
                </a:cxn>
                <a:cxn ang="0">
                  <a:pos x="455" y="593"/>
                </a:cxn>
                <a:cxn ang="0">
                  <a:pos x="456" y="553"/>
                </a:cxn>
                <a:cxn ang="0">
                  <a:pos x="459" y="371"/>
                </a:cxn>
                <a:cxn ang="0">
                  <a:pos x="452" y="155"/>
                </a:cxn>
                <a:cxn ang="0">
                  <a:pos x="447" y="46"/>
                </a:cxn>
                <a:cxn ang="0">
                  <a:pos x="298" y="0"/>
                </a:cxn>
                <a:cxn ang="0">
                  <a:pos x="161" y="0"/>
                </a:cxn>
                <a:cxn ang="0">
                  <a:pos x="25" y="28"/>
                </a:cxn>
              </a:cxnLst>
              <a:rect l="0" t="0" r="r" b="b"/>
              <a:pathLst>
                <a:path w="459" h="801">
                  <a:moveTo>
                    <a:pt x="25" y="28"/>
                  </a:moveTo>
                  <a:lnTo>
                    <a:pt x="14" y="79"/>
                  </a:lnTo>
                  <a:lnTo>
                    <a:pt x="7" y="130"/>
                  </a:lnTo>
                  <a:lnTo>
                    <a:pt x="3" y="179"/>
                  </a:lnTo>
                  <a:lnTo>
                    <a:pt x="3" y="228"/>
                  </a:lnTo>
                  <a:lnTo>
                    <a:pt x="5" y="276"/>
                  </a:lnTo>
                  <a:lnTo>
                    <a:pt x="8" y="323"/>
                  </a:lnTo>
                  <a:lnTo>
                    <a:pt x="11" y="369"/>
                  </a:lnTo>
                  <a:lnTo>
                    <a:pt x="14" y="414"/>
                  </a:lnTo>
                  <a:lnTo>
                    <a:pt x="10" y="468"/>
                  </a:lnTo>
                  <a:lnTo>
                    <a:pt x="6" y="513"/>
                  </a:lnTo>
                  <a:lnTo>
                    <a:pt x="2" y="551"/>
                  </a:lnTo>
                  <a:lnTo>
                    <a:pt x="0" y="586"/>
                  </a:lnTo>
                  <a:lnTo>
                    <a:pt x="2" y="621"/>
                  </a:lnTo>
                  <a:lnTo>
                    <a:pt x="10" y="656"/>
                  </a:lnTo>
                  <a:lnTo>
                    <a:pt x="25" y="697"/>
                  </a:lnTo>
                  <a:lnTo>
                    <a:pt x="49" y="746"/>
                  </a:lnTo>
                  <a:lnTo>
                    <a:pt x="142" y="712"/>
                  </a:lnTo>
                  <a:lnTo>
                    <a:pt x="236" y="707"/>
                  </a:lnTo>
                  <a:lnTo>
                    <a:pt x="246" y="758"/>
                  </a:lnTo>
                  <a:lnTo>
                    <a:pt x="259" y="799"/>
                  </a:lnTo>
                  <a:lnTo>
                    <a:pt x="362" y="799"/>
                  </a:lnTo>
                  <a:lnTo>
                    <a:pt x="371" y="801"/>
                  </a:lnTo>
                  <a:lnTo>
                    <a:pt x="380" y="801"/>
                  </a:lnTo>
                  <a:lnTo>
                    <a:pt x="389" y="801"/>
                  </a:lnTo>
                  <a:lnTo>
                    <a:pt x="396" y="800"/>
                  </a:lnTo>
                  <a:lnTo>
                    <a:pt x="403" y="798"/>
                  </a:lnTo>
                  <a:lnTo>
                    <a:pt x="409" y="793"/>
                  </a:lnTo>
                  <a:lnTo>
                    <a:pt x="413" y="789"/>
                  </a:lnTo>
                  <a:lnTo>
                    <a:pt x="417" y="783"/>
                  </a:lnTo>
                  <a:lnTo>
                    <a:pt x="424" y="763"/>
                  </a:lnTo>
                  <a:lnTo>
                    <a:pt x="431" y="741"/>
                  </a:lnTo>
                  <a:lnTo>
                    <a:pt x="438" y="717"/>
                  </a:lnTo>
                  <a:lnTo>
                    <a:pt x="443" y="691"/>
                  </a:lnTo>
                  <a:lnTo>
                    <a:pt x="449" y="662"/>
                  </a:lnTo>
                  <a:lnTo>
                    <a:pt x="452" y="629"/>
                  </a:lnTo>
                  <a:lnTo>
                    <a:pt x="455" y="593"/>
                  </a:lnTo>
                  <a:lnTo>
                    <a:pt x="456" y="553"/>
                  </a:lnTo>
                  <a:lnTo>
                    <a:pt x="459" y="371"/>
                  </a:lnTo>
                  <a:lnTo>
                    <a:pt x="452" y="155"/>
                  </a:lnTo>
                  <a:lnTo>
                    <a:pt x="447" y="46"/>
                  </a:lnTo>
                  <a:lnTo>
                    <a:pt x="298" y="0"/>
                  </a:lnTo>
                  <a:lnTo>
                    <a:pt x="161" y="0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00001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5" name="Freeform 95"/>
            <p:cNvSpPr>
              <a:spLocks/>
            </p:cNvSpPr>
            <p:nvPr/>
          </p:nvSpPr>
          <p:spPr bwMode="auto">
            <a:xfrm>
              <a:off x="3329059" y="3183903"/>
              <a:ext cx="576580" cy="851450"/>
            </a:xfrm>
            <a:custGeom>
              <a:avLst/>
              <a:gdLst/>
              <a:ahLst/>
              <a:cxnLst>
                <a:cxn ang="0">
                  <a:pos x="182" y="0"/>
                </a:cxn>
                <a:cxn ang="0">
                  <a:pos x="90" y="0"/>
                </a:cxn>
                <a:cxn ang="0">
                  <a:pos x="19" y="27"/>
                </a:cxn>
                <a:cxn ang="0">
                  <a:pos x="22" y="126"/>
                </a:cxn>
                <a:cxn ang="0">
                  <a:pos x="35" y="248"/>
                </a:cxn>
                <a:cxn ang="0">
                  <a:pos x="39" y="340"/>
                </a:cxn>
                <a:cxn ang="0">
                  <a:pos x="36" y="436"/>
                </a:cxn>
                <a:cxn ang="0">
                  <a:pos x="25" y="457"/>
                </a:cxn>
                <a:cxn ang="0">
                  <a:pos x="17" y="478"/>
                </a:cxn>
                <a:cxn ang="0">
                  <a:pos x="12" y="498"/>
                </a:cxn>
                <a:cxn ang="0">
                  <a:pos x="8" y="517"/>
                </a:cxn>
                <a:cxn ang="0">
                  <a:pos x="5" y="538"/>
                </a:cxn>
                <a:cxn ang="0">
                  <a:pos x="4" y="559"/>
                </a:cxn>
                <a:cxn ang="0">
                  <a:pos x="1" y="582"/>
                </a:cxn>
                <a:cxn ang="0">
                  <a:pos x="0" y="606"/>
                </a:cxn>
                <a:cxn ang="0">
                  <a:pos x="113" y="574"/>
                </a:cxn>
                <a:cxn ang="0">
                  <a:pos x="285" y="583"/>
                </a:cxn>
                <a:cxn ang="0">
                  <a:pos x="423" y="600"/>
                </a:cxn>
                <a:cxn ang="0">
                  <a:pos x="396" y="478"/>
                </a:cxn>
                <a:cxn ang="0">
                  <a:pos x="380" y="446"/>
                </a:cxn>
                <a:cxn ang="0">
                  <a:pos x="377" y="346"/>
                </a:cxn>
                <a:cxn ang="0">
                  <a:pos x="374" y="258"/>
                </a:cxn>
                <a:cxn ang="0">
                  <a:pos x="385" y="184"/>
                </a:cxn>
                <a:cxn ang="0">
                  <a:pos x="414" y="88"/>
                </a:cxn>
                <a:cxn ang="0">
                  <a:pos x="346" y="40"/>
                </a:cxn>
                <a:cxn ang="0">
                  <a:pos x="285" y="27"/>
                </a:cxn>
                <a:cxn ang="0">
                  <a:pos x="182" y="0"/>
                </a:cxn>
              </a:cxnLst>
              <a:rect l="0" t="0" r="r" b="b"/>
              <a:pathLst>
                <a:path w="423" h="606">
                  <a:moveTo>
                    <a:pt x="182" y="0"/>
                  </a:moveTo>
                  <a:lnTo>
                    <a:pt x="90" y="0"/>
                  </a:lnTo>
                  <a:lnTo>
                    <a:pt x="19" y="27"/>
                  </a:lnTo>
                  <a:lnTo>
                    <a:pt x="22" y="126"/>
                  </a:lnTo>
                  <a:lnTo>
                    <a:pt x="35" y="248"/>
                  </a:lnTo>
                  <a:lnTo>
                    <a:pt x="39" y="340"/>
                  </a:lnTo>
                  <a:lnTo>
                    <a:pt x="36" y="436"/>
                  </a:lnTo>
                  <a:lnTo>
                    <a:pt x="25" y="457"/>
                  </a:lnTo>
                  <a:lnTo>
                    <a:pt x="17" y="478"/>
                  </a:lnTo>
                  <a:lnTo>
                    <a:pt x="12" y="498"/>
                  </a:lnTo>
                  <a:lnTo>
                    <a:pt x="8" y="517"/>
                  </a:lnTo>
                  <a:lnTo>
                    <a:pt x="5" y="538"/>
                  </a:lnTo>
                  <a:lnTo>
                    <a:pt x="4" y="559"/>
                  </a:lnTo>
                  <a:lnTo>
                    <a:pt x="1" y="582"/>
                  </a:lnTo>
                  <a:lnTo>
                    <a:pt x="0" y="606"/>
                  </a:lnTo>
                  <a:lnTo>
                    <a:pt x="113" y="574"/>
                  </a:lnTo>
                  <a:lnTo>
                    <a:pt x="285" y="583"/>
                  </a:lnTo>
                  <a:lnTo>
                    <a:pt x="423" y="600"/>
                  </a:lnTo>
                  <a:lnTo>
                    <a:pt x="396" y="478"/>
                  </a:lnTo>
                  <a:lnTo>
                    <a:pt x="380" y="446"/>
                  </a:lnTo>
                  <a:lnTo>
                    <a:pt x="377" y="346"/>
                  </a:lnTo>
                  <a:lnTo>
                    <a:pt x="374" y="258"/>
                  </a:lnTo>
                  <a:lnTo>
                    <a:pt x="385" y="184"/>
                  </a:lnTo>
                  <a:lnTo>
                    <a:pt x="414" y="88"/>
                  </a:lnTo>
                  <a:lnTo>
                    <a:pt x="346" y="40"/>
                  </a:lnTo>
                  <a:lnTo>
                    <a:pt x="285" y="27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8719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6" name="Freeform 96"/>
            <p:cNvSpPr>
              <a:spLocks/>
            </p:cNvSpPr>
            <p:nvPr/>
          </p:nvSpPr>
          <p:spPr bwMode="auto">
            <a:xfrm>
              <a:off x="3534005" y="3108031"/>
              <a:ext cx="295120" cy="221996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0" y="35"/>
                </a:cxn>
                <a:cxn ang="0">
                  <a:pos x="2" y="39"/>
                </a:cxn>
                <a:cxn ang="0">
                  <a:pos x="6" y="44"/>
                </a:cxn>
                <a:cxn ang="0">
                  <a:pos x="11" y="47"/>
                </a:cxn>
                <a:cxn ang="0">
                  <a:pos x="21" y="53"/>
                </a:cxn>
                <a:cxn ang="0">
                  <a:pos x="32" y="60"/>
                </a:cxn>
                <a:cxn ang="0">
                  <a:pos x="11" y="91"/>
                </a:cxn>
                <a:cxn ang="0">
                  <a:pos x="11" y="134"/>
                </a:cxn>
                <a:cxn ang="0">
                  <a:pos x="45" y="158"/>
                </a:cxn>
                <a:cxn ang="0">
                  <a:pos x="83" y="143"/>
                </a:cxn>
                <a:cxn ang="0">
                  <a:pos x="97" y="91"/>
                </a:cxn>
                <a:cxn ang="0">
                  <a:pos x="121" y="89"/>
                </a:cxn>
                <a:cxn ang="0">
                  <a:pos x="143" y="85"/>
                </a:cxn>
                <a:cxn ang="0">
                  <a:pos x="160" y="82"/>
                </a:cxn>
                <a:cxn ang="0">
                  <a:pos x="173" y="79"/>
                </a:cxn>
                <a:cxn ang="0">
                  <a:pos x="184" y="75"/>
                </a:cxn>
                <a:cxn ang="0">
                  <a:pos x="192" y="68"/>
                </a:cxn>
                <a:cxn ang="0">
                  <a:pos x="199" y="56"/>
                </a:cxn>
                <a:cxn ang="0">
                  <a:pos x="207" y="40"/>
                </a:cxn>
                <a:cxn ang="0">
                  <a:pos x="215" y="18"/>
                </a:cxn>
                <a:cxn ang="0">
                  <a:pos x="113" y="0"/>
                </a:cxn>
                <a:cxn ang="0">
                  <a:pos x="54" y="0"/>
                </a:cxn>
                <a:cxn ang="0">
                  <a:pos x="2" y="5"/>
                </a:cxn>
              </a:cxnLst>
              <a:rect l="0" t="0" r="r" b="b"/>
              <a:pathLst>
                <a:path w="215" h="158">
                  <a:moveTo>
                    <a:pt x="2" y="5"/>
                  </a:moveTo>
                  <a:lnTo>
                    <a:pt x="0" y="18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2" y="39"/>
                  </a:lnTo>
                  <a:lnTo>
                    <a:pt x="6" y="44"/>
                  </a:lnTo>
                  <a:lnTo>
                    <a:pt x="11" y="47"/>
                  </a:lnTo>
                  <a:lnTo>
                    <a:pt x="21" y="53"/>
                  </a:lnTo>
                  <a:lnTo>
                    <a:pt x="32" y="60"/>
                  </a:lnTo>
                  <a:lnTo>
                    <a:pt x="11" y="91"/>
                  </a:lnTo>
                  <a:lnTo>
                    <a:pt x="11" y="134"/>
                  </a:lnTo>
                  <a:lnTo>
                    <a:pt x="45" y="158"/>
                  </a:lnTo>
                  <a:lnTo>
                    <a:pt x="83" y="143"/>
                  </a:lnTo>
                  <a:lnTo>
                    <a:pt x="97" y="91"/>
                  </a:lnTo>
                  <a:lnTo>
                    <a:pt x="121" y="89"/>
                  </a:lnTo>
                  <a:lnTo>
                    <a:pt x="143" y="85"/>
                  </a:lnTo>
                  <a:lnTo>
                    <a:pt x="160" y="82"/>
                  </a:lnTo>
                  <a:lnTo>
                    <a:pt x="173" y="79"/>
                  </a:lnTo>
                  <a:lnTo>
                    <a:pt x="184" y="75"/>
                  </a:lnTo>
                  <a:lnTo>
                    <a:pt x="192" y="68"/>
                  </a:lnTo>
                  <a:lnTo>
                    <a:pt x="199" y="56"/>
                  </a:lnTo>
                  <a:lnTo>
                    <a:pt x="207" y="40"/>
                  </a:lnTo>
                  <a:lnTo>
                    <a:pt x="215" y="18"/>
                  </a:lnTo>
                  <a:lnTo>
                    <a:pt x="113" y="0"/>
                  </a:lnTo>
                  <a:lnTo>
                    <a:pt x="54" y="0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1C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7" name="Freeform 97"/>
            <p:cNvSpPr>
              <a:spLocks/>
            </p:cNvSpPr>
            <p:nvPr/>
          </p:nvSpPr>
          <p:spPr bwMode="auto">
            <a:xfrm>
              <a:off x="3826393" y="4302308"/>
              <a:ext cx="576580" cy="503002"/>
            </a:xfrm>
            <a:custGeom>
              <a:avLst/>
              <a:gdLst/>
              <a:ahLst/>
              <a:cxnLst>
                <a:cxn ang="0">
                  <a:pos x="173" y="0"/>
                </a:cxn>
                <a:cxn ang="0">
                  <a:pos x="97" y="20"/>
                </a:cxn>
                <a:cxn ang="0">
                  <a:pos x="0" y="43"/>
                </a:cxn>
                <a:cxn ang="0">
                  <a:pos x="17" y="111"/>
                </a:cxn>
                <a:cxn ang="0">
                  <a:pos x="17" y="249"/>
                </a:cxn>
                <a:cxn ang="0">
                  <a:pos x="63" y="335"/>
                </a:cxn>
                <a:cxn ang="0">
                  <a:pos x="137" y="358"/>
                </a:cxn>
                <a:cxn ang="0">
                  <a:pos x="359" y="347"/>
                </a:cxn>
                <a:cxn ang="0">
                  <a:pos x="381" y="331"/>
                </a:cxn>
                <a:cxn ang="0">
                  <a:pos x="397" y="304"/>
                </a:cxn>
                <a:cxn ang="0">
                  <a:pos x="407" y="272"/>
                </a:cxn>
                <a:cxn ang="0">
                  <a:pos x="412" y="235"/>
                </a:cxn>
                <a:cxn ang="0">
                  <a:pos x="415" y="197"/>
                </a:cxn>
                <a:cxn ang="0">
                  <a:pos x="414" y="158"/>
                </a:cxn>
                <a:cxn ang="0">
                  <a:pos x="414" y="122"/>
                </a:cxn>
                <a:cxn ang="0">
                  <a:pos x="412" y="91"/>
                </a:cxn>
                <a:cxn ang="0">
                  <a:pos x="422" y="20"/>
                </a:cxn>
                <a:cxn ang="0">
                  <a:pos x="325" y="14"/>
                </a:cxn>
                <a:cxn ang="0">
                  <a:pos x="173" y="0"/>
                </a:cxn>
              </a:cxnLst>
              <a:rect l="0" t="0" r="r" b="b"/>
              <a:pathLst>
                <a:path w="422" h="358">
                  <a:moveTo>
                    <a:pt x="173" y="0"/>
                  </a:moveTo>
                  <a:lnTo>
                    <a:pt x="97" y="20"/>
                  </a:lnTo>
                  <a:lnTo>
                    <a:pt x="0" y="43"/>
                  </a:lnTo>
                  <a:lnTo>
                    <a:pt x="17" y="111"/>
                  </a:lnTo>
                  <a:lnTo>
                    <a:pt x="17" y="249"/>
                  </a:lnTo>
                  <a:lnTo>
                    <a:pt x="63" y="335"/>
                  </a:lnTo>
                  <a:lnTo>
                    <a:pt x="137" y="358"/>
                  </a:lnTo>
                  <a:lnTo>
                    <a:pt x="359" y="347"/>
                  </a:lnTo>
                  <a:lnTo>
                    <a:pt x="381" y="331"/>
                  </a:lnTo>
                  <a:lnTo>
                    <a:pt x="397" y="304"/>
                  </a:lnTo>
                  <a:lnTo>
                    <a:pt x="407" y="272"/>
                  </a:lnTo>
                  <a:lnTo>
                    <a:pt x="412" y="235"/>
                  </a:lnTo>
                  <a:lnTo>
                    <a:pt x="415" y="197"/>
                  </a:lnTo>
                  <a:lnTo>
                    <a:pt x="414" y="158"/>
                  </a:lnTo>
                  <a:lnTo>
                    <a:pt x="414" y="122"/>
                  </a:lnTo>
                  <a:lnTo>
                    <a:pt x="412" y="91"/>
                  </a:lnTo>
                  <a:lnTo>
                    <a:pt x="422" y="20"/>
                  </a:lnTo>
                  <a:lnTo>
                    <a:pt x="325" y="14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6044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8" name="Freeform 98"/>
            <p:cNvSpPr>
              <a:spLocks/>
            </p:cNvSpPr>
            <p:nvPr/>
          </p:nvSpPr>
          <p:spPr bwMode="auto">
            <a:xfrm>
              <a:off x="2749747" y="4158993"/>
              <a:ext cx="546520" cy="547963"/>
            </a:xfrm>
            <a:custGeom>
              <a:avLst/>
              <a:gdLst/>
              <a:ahLst/>
              <a:cxnLst>
                <a:cxn ang="0">
                  <a:pos x="294" y="0"/>
                </a:cxn>
                <a:cxn ang="0">
                  <a:pos x="182" y="0"/>
                </a:cxn>
                <a:cxn ang="0">
                  <a:pos x="6" y="29"/>
                </a:cxn>
                <a:cxn ang="0">
                  <a:pos x="0" y="98"/>
                </a:cxn>
                <a:cxn ang="0">
                  <a:pos x="13" y="325"/>
                </a:cxn>
                <a:cxn ang="0">
                  <a:pos x="33" y="340"/>
                </a:cxn>
                <a:cxn ang="0">
                  <a:pos x="52" y="351"/>
                </a:cxn>
                <a:cxn ang="0">
                  <a:pos x="73" y="363"/>
                </a:cxn>
                <a:cxn ang="0">
                  <a:pos x="94" y="372"/>
                </a:cxn>
                <a:cxn ang="0">
                  <a:pos x="116" y="379"/>
                </a:cxn>
                <a:cxn ang="0">
                  <a:pos x="139" y="385"/>
                </a:cxn>
                <a:cxn ang="0">
                  <a:pos x="162" y="388"/>
                </a:cxn>
                <a:cxn ang="0">
                  <a:pos x="185" y="389"/>
                </a:cxn>
                <a:cxn ang="0">
                  <a:pos x="209" y="389"/>
                </a:cxn>
                <a:cxn ang="0">
                  <a:pos x="233" y="387"/>
                </a:cxn>
                <a:cxn ang="0">
                  <a:pos x="257" y="383"/>
                </a:cxn>
                <a:cxn ang="0">
                  <a:pos x="282" y="378"/>
                </a:cxn>
                <a:cxn ang="0">
                  <a:pos x="307" y="371"/>
                </a:cxn>
                <a:cxn ang="0">
                  <a:pos x="332" y="362"/>
                </a:cxn>
                <a:cxn ang="0">
                  <a:pos x="357" y="350"/>
                </a:cxn>
                <a:cxn ang="0">
                  <a:pos x="383" y="337"/>
                </a:cxn>
                <a:cxn ang="0">
                  <a:pos x="401" y="34"/>
                </a:cxn>
                <a:cxn ang="0">
                  <a:pos x="340" y="17"/>
                </a:cxn>
                <a:cxn ang="0">
                  <a:pos x="294" y="0"/>
                </a:cxn>
              </a:cxnLst>
              <a:rect l="0" t="0" r="r" b="b"/>
              <a:pathLst>
                <a:path w="401" h="389">
                  <a:moveTo>
                    <a:pt x="294" y="0"/>
                  </a:moveTo>
                  <a:lnTo>
                    <a:pt x="182" y="0"/>
                  </a:lnTo>
                  <a:lnTo>
                    <a:pt x="6" y="29"/>
                  </a:lnTo>
                  <a:lnTo>
                    <a:pt x="0" y="98"/>
                  </a:lnTo>
                  <a:lnTo>
                    <a:pt x="13" y="325"/>
                  </a:lnTo>
                  <a:lnTo>
                    <a:pt x="33" y="340"/>
                  </a:lnTo>
                  <a:lnTo>
                    <a:pt x="52" y="351"/>
                  </a:lnTo>
                  <a:lnTo>
                    <a:pt x="73" y="363"/>
                  </a:lnTo>
                  <a:lnTo>
                    <a:pt x="94" y="372"/>
                  </a:lnTo>
                  <a:lnTo>
                    <a:pt x="116" y="379"/>
                  </a:lnTo>
                  <a:lnTo>
                    <a:pt x="139" y="385"/>
                  </a:lnTo>
                  <a:lnTo>
                    <a:pt x="162" y="388"/>
                  </a:lnTo>
                  <a:lnTo>
                    <a:pt x="185" y="389"/>
                  </a:lnTo>
                  <a:lnTo>
                    <a:pt x="209" y="389"/>
                  </a:lnTo>
                  <a:lnTo>
                    <a:pt x="233" y="387"/>
                  </a:lnTo>
                  <a:lnTo>
                    <a:pt x="257" y="383"/>
                  </a:lnTo>
                  <a:lnTo>
                    <a:pt x="282" y="378"/>
                  </a:lnTo>
                  <a:lnTo>
                    <a:pt x="307" y="371"/>
                  </a:lnTo>
                  <a:lnTo>
                    <a:pt x="332" y="362"/>
                  </a:lnTo>
                  <a:lnTo>
                    <a:pt x="357" y="350"/>
                  </a:lnTo>
                  <a:lnTo>
                    <a:pt x="383" y="337"/>
                  </a:lnTo>
                  <a:lnTo>
                    <a:pt x="401" y="34"/>
                  </a:lnTo>
                  <a:lnTo>
                    <a:pt x="340" y="17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rgbClr val="6044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9" name="Freeform 99"/>
            <p:cNvSpPr>
              <a:spLocks/>
            </p:cNvSpPr>
            <p:nvPr/>
          </p:nvSpPr>
          <p:spPr bwMode="auto">
            <a:xfrm>
              <a:off x="3318128" y="2714621"/>
              <a:ext cx="729605" cy="452421"/>
            </a:xfrm>
            <a:custGeom>
              <a:avLst/>
              <a:gdLst/>
              <a:ahLst/>
              <a:cxnLst>
                <a:cxn ang="0">
                  <a:pos x="309" y="0"/>
                </a:cxn>
                <a:cxn ang="0">
                  <a:pos x="181" y="56"/>
                </a:cxn>
                <a:cxn ang="0">
                  <a:pos x="0" y="192"/>
                </a:cxn>
                <a:cxn ang="0">
                  <a:pos x="32" y="217"/>
                </a:cxn>
                <a:cxn ang="0">
                  <a:pos x="63" y="238"/>
                </a:cxn>
                <a:cxn ang="0">
                  <a:pos x="94" y="258"/>
                </a:cxn>
                <a:cxn ang="0">
                  <a:pos x="126" y="274"/>
                </a:cxn>
                <a:cxn ang="0">
                  <a:pos x="157" y="288"/>
                </a:cxn>
                <a:cxn ang="0">
                  <a:pos x="188" y="300"/>
                </a:cxn>
                <a:cxn ang="0">
                  <a:pos x="219" y="309"/>
                </a:cxn>
                <a:cxn ang="0">
                  <a:pos x="251" y="316"/>
                </a:cxn>
                <a:cxn ang="0">
                  <a:pos x="283" y="320"/>
                </a:cxn>
                <a:cxn ang="0">
                  <a:pos x="316" y="323"/>
                </a:cxn>
                <a:cxn ang="0">
                  <a:pos x="350" y="323"/>
                </a:cxn>
                <a:cxn ang="0">
                  <a:pos x="385" y="321"/>
                </a:cxn>
                <a:cxn ang="0">
                  <a:pos x="420" y="319"/>
                </a:cxn>
                <a:cxn ang="0">
                  <a:pos x="456" y="315"/>
                </a:cxn>
                <a:cxn ang="0">
                  <a:pos x="495" y="309"/>
                </a:cxn>
                <a:cxn ang="0">
                  <a:pos x="534" y="301"/>
                </a:cxn>
                <a:cxn ang="0">
                  <a:pos x="465" y="160"/>
                </a:cxn>
                <a:cxn ang="0">
                  <a:pos x="371" y="39"/>
                </a:cxn>
                <a:cxn ang="0">
                  <a:pos x="309" y="0"/>
                </a:cxn>
              </a:cxnLst>
              <a:rect l="0" t="0" r="r" b="b"/>
              <a:pathLst>
                <a:path w="534" h="323">
                  <a:moveTo>
                    <a:pt x="309" y="0"/>
                  </a:moveTo>
                  <a:lnTo>
                    <a:pt x="181" y="56"/>
                  </a:lnTo>
                  <a:lnTo>
                    <a:pt x="0" y="192"/>
                  </a:lnTo>
                  <a:lnTo>
                    <a:pt x="32" y="217"/>
                  </a:lnTo>
                  <a:lnTo>
                    <a:pt x="63" y="238"/>
                  </a:lnTo>
                  <a:lnTo>
                    <a:pt x="94" y="258"/>
                  </a:lnTo>
                  <a:lnTo>
                    <a:pt x="126" y="274"/>
                  </a:lnTo>
                  <a:lnTo>
                    <a:pt x="157" y="288"/>
                  </a:lnTo>
                  <a:lnTo>
                    <a:pt x="188" y="300"/>
                  </a:lnTo>
                  <a:lnTo>
                    <a:pt x="219" y="309"/>
                  </a:lnTo>
                  <a:lnTo>
                    <a:pt x="251" y="316"/>
                  </a:lnTo>
                  <a:lnTo>
                    <a:pt x="283" y="320"/>
                  </a:lnTo>
                  <a:lnTo>
                    <a:pt x="316" y="323"/>
                  </a:lnTo>
                  <a:lnTo>
                    <a:pt x="350" y="323"/>
                  </a:lnTo>
                  <a:lnTo>
                    <a:pt x="385" y="321"/>
                  </a:lnTo>
                  <a:lnTo>
                    <a:pt x="420" y="319"/>
                  </a:lnTo>
                  <a:lnTo>
                    <a:pt x="456" y="315"/>
                  </a:lnTo>
                  <a:lnTo>
                    <a:pt x="495" y="309"/>
                  </a:lnTo>
                  <a:lnTo>
                    <a:pt x="534" y="301"/>
                  </a:lnTo>
                  <a:lnTo>
                    <a:pt x="465" y="160"/>
                  </a:lnTo>
                  <a:lnTo>
                    <a:pt x="371" y="39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9966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0" name="Freeform 100"/>
            <p:cNvSpPr>
              <a:spLocks/>
            </p:cNvSpPr>
            <p:nvPr/>
          </p:nvSpPr>
          <p:spPr bwMode="auto">
            <a:xfrm>
              <a:off x="3353653" y="3998821"/>
              <a:ext cx="489136" cy="146123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" y="80"/>
                </a:cxn>
                <a:cxn ang="0">
                  <a:pos x="50" y="98"/>
                </a:cxn>
                <a:cxn ang="0">
                  <a:pos x="118" y="98"/>
                </a:cxn>
                <a:cxn ang="0">
                  <a:pos x="176" y="98"/>
                </a:cxn>
                <a:cxn ang="0">
                  <a:pos x="278" y="103"/>
                </a:cxn>
                <a:cxn ang="0">
                  <a:pos x="346" y="86"/>
                </a:cxn>
                <a:cxn ang="0">
                  <a:pos x="358" y="34"/>
                </a:cxn>
                <a:cxn ang="0">
                  <a:pos x="261" y="0"/>
                </a:cxn>
                <a:cxn ang="0">
                  <a:pos x="187" y="0"/>
                </a:cxn>
                <a:cxn ang="0">
                  <a:pos x="91" y="0"/>
                </a:cxn>
                <a:cxn ang="0">
                  <a:pos x="0" y="28"/>
                </a:cxn>
              </a:cxnLst>
              <a:rect l="0" t="0" r="r" b="b"/>
              <a:pathLst>
                <a:path w="358" h="103">
                  <a:moveTo>
                    <a:pt x="0" y="28"/>
                  </a:moveTo>
                  <a:lnTo>
                    <a:pt x="5" y="80"/>
                  </a:lnTo>
                  <a:lnTo>
                    <a:pt x="50" y="98"/>
                  </a:lnTo>
                  <a:lnTo>
                    <a:pt x="118" y="98"/>
                  </a:lnTo>
                  <a:lnTo>
                    <a:pt x="176" y="98"/>
                  </a:lnTo>
                  <a:lnTo>
                    <a:pt x="278" y="103"/>
                  </a:lnTo>
                  <a:lnTo>
                    <a:pt x="346" y="86"/>
                  </a:lnTo>
                  <a:lnTo>
                    <a:pt x="358" y="34"/>
                  </a:lnTo>
                  <a:lnTo>
                    <a:pt x="261" y="0"/>
                  </a:lnTo>
                  <a:lnTo>
                    <a:pt x="187" y="0"/>
                  </a:lnTo>
                  <a:lnTo>
                    <a:pt x="91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1" name="Freeform 101"/>
            <p:cNvSpPr>
              <a:spLocks/>
            </p:cNvSpPr>
            <p:nvPr/>
          </p:nvSpPr>
          <p:spPr bwMode="auto">
            <a:xfrm>
              <a:off x="3318128" y="4746298"/>
              <a:ext cx="275994" cy="250096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1" y="0"/>
                </a:cxn>
                <a:cxn ang="0">
                  <a:pos x="186" y="35"/>
                </a:cxn>
                <a:cxn ang="0">
                  <a:pos x="203" y="70"/>
                </a:cxn>
                <a:cxn ang="0">
                  <a:pos x="128" y="58"/>
                </a:cxn>
                <a:cxn ang="0">
                  <a:pos x="168" y="86"/>
                </a:cxn>
                <a:cxn ang="0">
                  <a:pos x="195" y="137"/>
                </a:cxn>
                <a:cxn ang="0">
                  <a:pos x="121" y="143"/>
                </a:cxn>
                <a:cxn ang="0">
                  <a:pos x="46" y="176"/>
                </a:cxn>
                <a:cxn ang="0">
                  <a:pos x="23" y="143"/>
                </a:cxn>
                <a:cxn ang="0">
                  <a:pos x="8" y="121"/>
                </a:cxn>
                <a:cxn ang="0">
                  <a:pos x="1" y="108"/>
                </a:cxn>
                <a:cxn ang="0">
                  <a:pos x="0" y="98"/>
                </a:cxn>
                <a:cxn ang="0">
                  <a:pos x="1" y="88"/>
                </a:cxn>
                <a:cxn ang="0">
                  <a:pos x="6" y="71"/>
                </a:cxn>
                <a:cxn ang="0">
                  <a:pos x="9" y="45"/>
                </a:cxn>
                <a:cxn ang="0">
                  <a:pos x="11" y="5"/>
                </a:cxn>
              </a:cxnLst>
              <a:rect l="0" t="0" r="r" b="b"/>
              <a:pathLst>
                <a:path w="203" h="176">
                  <a:moveTo>
                    <a:pt x="11" y="5"/>
                  </a:moveTo>
                  <a:lnTo>
                    <a:pt x="111" y="0"/>
                  </a:lnTo>
                  <a:lnTo>
                    <a:pt x="186" y="35"/>
                  </a:lnTo>
                  <a:lnTo>
                    <a:pt x="203" y="70"/>
                  </a:lnTo>
                  <a:lnTo>
                    <a:pt x="128" y="58"/>
                  </a:lnTo>
                  <a:lnTo>
                    <a:pt x="168" y="86"/>
                  </a:lnTo>
                  <a:lnTo>
                    <a:pt x="195" y="137"/>
                  </a:lnTo>
                  <a:lnTo>
                    <a:pt x="121" y="143"/>
                  </a:lnTo>
                  <a:lnTo>
                    <a:pt x="46" y="176"/>
                  </a:lnTo>
                  <a:lnTo>
                    <a:pt x="23" y="143"/>
                  </a:lnTo>
                  <a:lnTo>
                    <a:pt x="8" y="121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6" y="71"/>
                  </a:lnTo>
                  <a:lnTo>
                    <a:pt x="9" y="45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2" name="Freeform 102"/>
            <p:cNvSpPr>
              <a:spLocks/>
            </p:cNvSpPr>
            <p:nvPr/>
          </p:nvSpPr>
          <p:spPr bwMode="auto">
            <a:xfrm>
              <a:off x="3309932" y="4282636"/>
              <a:ext cx="224073" cy="379360"/>
            </a:xfrm>
            <a:custGeom>
              <a:avLst/>
              <a:gdLst/>
              <a:ahLst/>
              <a:cxnLst>
                <a:cxn ang="0">
                  <a:pos x="6" y="86"/>
                </a:cxn>
                <a:cxn ang="0">
                  <a:pos x="11" y="172"/>
                </a:cxn>
                <a:cxn ang="0">
                  <a:pos x="28" y="241"/>
                </a:cxn>
                <a:cxn ang="0">
                  <a:pos x="109" y="270"/>
                </a:cxn>
                <a:cxn ang="0">
                  <a:pos x="142" y="241"/>
                </a:cxn>
                <a:cxn ang="0">
                  <a:pos x="159" y="184"/>
                </a:cxn>
                <a:cxn ang="0">
                  <a:pos x="165" y="103"/>
                </a:cxn>
                <a:cxn ang="0">
                  <a:pos x="62" y="86"/>
                </a:cxn>
                <a:cxn ang="0">
                  <a:pos x="0" y="0"/>
                </a:cxn>
                <a:cxn ang="0">
                  <a:pos x="1" y="13"/>
                </a:cxn>
                <a:cxn ang="0">
                  <a:pos x="4" y="41"/>
                </a:cxn>
                <a:cxn ang="0">
                  <a:pos x="5" y="69"/>
                </a:cxn>
                <a:cxn ang="0">
                  <a:pos x="6" y="86"/>
                </a:cxn>
              </a:cxnLst>
              <a:rect l="0" t="0" r="r" b="b"/>
              <a:pathLst>
                <a:path w="165" h="270">
                  <a:moveTo>
                    <a:pt x="6" y="86"/>
                  </a:moveTo>
                  <a:lnTo>
                    <a:pt x="11" y="172"/>
                  </a:lnTo>
                  <a:lnTo>
                    <a:pt x="28" y="241"/>
                  </a:lnTo>
                  <a:lnTo>
                    <a:pt x="109" y="270"/>
                  </a:lnTo>
                  <a:lnTo>
                    <a:pt x="142" y="241"/>
                  </a:lnTo>
                  <a:lnTo>
                    <a:pt x="159" y="184"/>
                  </a:lnTo>
                  <a:lnTo>
                    <a:pt x="165" y="103"/>
                  </a:lnTo>
                  <a:lnTo>
                    <a:pt x="62" y="86"/>
                  </a:lnTo>
                  <a:lnTo>
                    <a:pt x="0" y="0"/>
                  </a:lnTo>
                  <a:lnTo>
                    <a:pt x="1" y="13"/>
                  </a:lnTo>
                  <a:lnTo>
                    <a:pt x="4" y="41"/>
                  </a:lnTo>
                  <a:lnTo>
                    <a:pt x="5" y="69"/>
                  </a:lnTo>
                  <a:lnTo>
                    <a:pt x="6" y="86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3" name="Freeform 103"/>
            <p:cNvSpPr>
              <a:spLocks/>
            </p:cNvSpPr>
            <p:nvPr/>
          </p:nvSpPr>
          <p:spPr bwMode="auto">
            <a:xfrm>
              <a:off x="2741550" y="4201146"/>
              <a:ext cx="423554" cy="41870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5" y="8"/>
                </a:cxn>
                <a:cxn ang="0">
                  <a:pos x="54" y="17"/>
                </a:cxn>
                <a:cxn ang="0">
                  <a:pos x="72" y="24"/>
                </a:cxn>
                <a:cxn ang="0">
                  <a:pos x="92" y="30"/>
                </a:cxn>
                <a:cxn ang="0">
                  <a:pos x="111" y="33"/>
                </a:cxn>
                <a:cxn ang="0">
                  <a:pos x="131" y="35"/>
                </a:cxn>
                <a:cxn ang="0">
                  <a:pos x="152" y="36"/>
                </a:cxn>
                <a:cxn ang="0">
                  <a:pos x="171" y="36"/>
                </a:cxn>
                <a:cxn ang="0">
                  <a:pos x="191" y="35"/>
                </a:cxn>
                <a:cxn ang="0">
                  <a:pos x="210" y="33"/>
                </a:cxn>
                <a:cxn ang="0">
                  <a:pos x="229" y="31"/>
                </a:cxn>
                <a:cxn ang="0">
                  <a:pos x="246" y="28"/>
                </a:cxn>
                <a:cxn ang="0">
                  <a:pos x="262" y="26"/>
                </a:cxn>
                <a:cxn ang="0">
                  <a:pos x="276" y="23"/>
                </a:cxn>
                <a:cxn ang="0">
                  <a:pos x="290" y="20"/>
                </a:cxn>
                <a:cxn ang="0">
                  <a:pos x="301" y="18"/>
                </a:cxn>
                <a:cxn ang="0">
                  <a:pos x="311" y="17"/>
                </a:cxn>
                <a:cxn ang="0">
                  <a:pos x="307" y="46"/>
                </a:cxn>
                <a:cxn ang="0">
                  <a:pos x="292" y="49"/>
                </a:cxn>
                <a:cxn ang="0">
                  <a:pos x="276" y="51"/>
                </a:cxn>
                <a:cxn ang="0">
                  <a:pos x="261" y="54"/>
                </a:cxn>
                <a:cxn ang="0">
                  <a:pos x="245" y="56"/>
                </a:cxn>
                <a:cxn ang="0">
                  <a:pos x="229" y="57"/>
                </a:cxn>
                <a:cxn ang="0">
                  <a:pos x="214" y="58"/>
                </a:cxn>
                <a:cxn ang="0">
                  <a:pos x="198" y="60"/>
                </a:cxn>
                <a:cxn ang="0">
                  <a:pos x="182" y="61"/>
                </a:cxn>
                <a:cxn ang="0">
                  <a:pos x="165" y="61"/>
                </a:cxn>
                <a:cxn ang="0">
                  <a:pos x="149" y="61"/>
                </a:cxn>
                <a:cxn ang="0">
                  <a:pos x="134" y="61"/>
                </a:cxn>
                <a:cxn ang="0">
                  <a:pos x="118" y="60"/>
                </a:cxn>
                <a:cxn ang="0">
                  <a:pos x="102" y="58"/>
                </a:cxn>
                <a:cxn ang="0">
                  <a:pos x="87" y="56"/>
                </a:cxn>
                <a:cxn ang="0">
                  <a:pos x="71" y="54"/>
                </a:cxn>
                <a:cxn ang="0">
                  <a:pos x="56" y="51"/>
                </a:cxn>
                <a:cxn ang="0">
                  <a:pos x="58" y="115"/>
                </a:cxn>
                <a:cxn ang="0">
                  <a:pos x="64" y="175"/>
                </a:cxn>
                <a:cxn ang="0">
                  <a:pos x="73" y="236"/>
                </a:cxn>
                <a:cxn ang="0">
                  <a:pos x="85" y="298"/>
                </a:cxn>
                <a:cxn ang="0">
                  <a:pos x="15" y="289"/>
                </a:cxn>
                <a:cxn ang="0">
                  <a:pos x="11" y="235"/>
                </a:cxn>
                <a:cxn ang="0">
                  <a:pos x="8" y="178"/>
                </a:cxn>
                <a:cxn ang="0">
                  <a:pos x="3" y="123"/>
                </a:cxn>
                <a:cxn ang="0">
                  <a:pos x="0" y="69"/>
                </a:cxn>
                <a:cxn ang="0">
                  <a:pos x="3" y="60"/>
                </a:cxn>
                <a:cxn ang="0">
                  <a:pos x="10" y="39"/>
                </a:cxn>
                <a:cxn ang="0">
                  <a:pos x="15" y="16"/>
                </a:cxn>
                <a:cxn ang="0">
                  <a:pos x="11" y="0"/>
                </a:cxn>
              </a:cxnLst>
              <a:rect l="0" t="0" r="r" b="b"/>
              <a:pathLst>
                <a:path w="311" h="298">
                  <a:moveTo>
                    <a:pt x="11" y="0"/>
                  </a:moveTo>
                  <a:lnTo>
                    <a:pt x="35" y="8"/>
                  </a:lnTo>
                  <a:lnTo>
                    <a:pt x="54" y="17"/>
                  </a:lnTo>
                  <a:lnTo>
                    <a:pt x="72" y="24"/>
                  </a:lnTo>
                  <a:lnTo>
                    <a:pt x="92" y="30"/>
                  </a:lnTo>
                  <a:lnTo>
                    <a:pt x="111" y="33"/>
                  </a:lnTo>
                  <a:lnTo>
                    <a:pt x="131" y="35"/>
                  </a:lnTo>
                  <a:lnTo>
                    <a:pt x="152" y="36"/>
                  </a:lnTo>
                  <a:lnTo>
                    <a:pt x="171" y="36"/>
                  </a:lnTo>
                  <a:lnTo>
                    <a:pt x="191" y="35"/>
                  </a:lnTo>
                  <a:lnTo>
                    <a:pt x="210" y="33"/>
                  </a:lnTo>
                  <a:lnTo>
                    <a:pt x="229" y="31"/>
                  </a:lnTo>
                  <a:lnTo>
                    <a:pt x="246" y="28"/>
                  </a:lnTo>
                  <a:lnTo>
                    <a:pt x="262" y="26"/>
                  </a:lnTo>
                  <a:lnTo>
                    <a:pt x="276" y="23"/>
                  </a:lnTo>
                  <a:lnTo>
                    <a:pt x="290" y="20"/>
                  </a:lnTo>
                  <a:lnTo>
                    <a:pt x="301" y="18"/>
                  </a:lnTo>
                  <a:lnTo>
                    <a:pt x="311" y="17"/>
                  </a:lnTo>
                  <a:lnTo>
                    <a:pt x="307" y="46"/>
                  </a:lnTo>
                  <a:lnTo>
                    <a:pt x="292" y="49"/>
                  </a:lnTo>
                  <a:lnTo>
                    <a:pt x="276" y="51"/>
                  </a:lnTo>
                  <a:lnTo>
                    <a:pt x="261" y="54"/>
                  </a:lnTo>
                  <a:lnTo>
                    <a:pt x="245" y="56"/>
                  </a:lnTo>
                  <a:lnTo>
                    <a:pt x="229" y="57"/>
                  </a:lnTo>
                  <a:lnTo>
                    <a:pt x="214" y="58"/>
                  </a:lnTo>
                  <a:lnTo>
                    <a:pt x="198" y="60"/>
                  </a:lnTo>
                  <a:lnTo>
                    <a:pt x="182" y="61"/>
                  </a:lnTo>
                  <a:lnTo>
                    <a:pt x="165" y="61"/>
                  </a:lnTo>
                  <a:lnTo>
                    <a:pt x="149" y="61"/>
                  </a:lnTo>
                  <a:lnTo>
                    <a:pt x="134" y="61"/>
                  </a:lnTo>
                  <a:lnTo>
                    <a:pt x="118" y="60"/>
                  </a:lnTo>
                  <a:lnTo>
                    <a:pt x="102" y="58"/>
                  </a:lnTo>
                  <a:lnTo>
                    <a:pt x="87" y="56"/>
                  </a:lnTo>
                  <a:lnTo>
                    <a:pt x="71" y="54"/>
                  </a:lnTo>
                  <a:lnTo>
                    <a:pt x="56" y="51"/>
                  </a:lnTo>
                  <a:lnTo>
                    <a:pt x="58" y="115"/>
                  </a:lnTo>
                  <a:lnTo>
                    <a:pt x="64" y="175"/>
                  </a:lnTo>
                  <a:lnTo>
                    <a:pt x="73" y="236"/>
                  </a:lnTo>
                  <a:lnTo>
                    <a:pt x="85" y="298"/>
                  </a:lnTo>
                  <a:lnTo>
                    <a:pt x="15" y="289"/>
                  </a:lnTo>
                  <a:lnTo>
                    <a:pt x="11" y="235"/>
                  </a:lnTo>
                  <a:lnTo>
                    <a:pt x="8" y="178"/>
                  </a:lnTo>
                  <a:lnTo>
                    <a:pt x="3" y="123"/>
                  </a:lnTo>
                  <a:lnTo>
                    <a:pt x="0" y="69"/>
                  </a:lnTo>
                  <a:lnTo>
                    <a:pt x="3" y="60"/>
                  </a:lnTo>
                  <a:lnTo>
                    <a:pt x="10" y="39"/>
                  </a:lnTo>
                  <a:lnTo>
                    <a:pt x="15" y="16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4" name="Freeform 104"/>
            <p:cNvSpPr>
              <a:spLocks/>
            </p:cNvSpPr>
            <p:nvPr/>
          </p:nvSpPr>
          <p:spPr bwMode="auto">
            <a:xfrm>
              <a:off x="2990215" y="4175854"/>
              <a:ext cx="284192" cy="337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" y="0"/>
                </a:cxn>
                <a:cxn ang="0">
                  <a:pos x="208" y="12"/>
                </a:cxn>
                <a:cxn ang="0">
                  <a:pos x="140" y="23"/>
                </a:cxn>
                <a:cxn ang="0">
                  <a:pos x="43" y="23"/>
                </a:cxn>
                <a:cxn ang="0">
                  <a:pos x="0" y="0"/>
                </a:cxn>
              </a:cxnLst>
              <a:rect l="0" t="0" r="r" b="b"/>
              <a:pathLst>
                <a:path w="208" h="23">
                  <a:moveTo>
                    <a:pt x="0" y="0"/>
                  </a:moveTo>
                  <a:lnTo>
                    <a:pt x="105" y="0"/>
                  </a:lnTo>
                  <a:lnTo>
                    <a:pt x="208" y="12"/>
                  </a:lnTo>
                  <a:lnTo>
                    <a:pt x="140" y="23"/>
                  </a:lnTo>
                  <a:lnTo>
                    <a:pt x="43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5" name="Freeform 105"/>
            <p:cNvSpPr>
              <a:spLocks/>
            </p:cNvSpPr>
            <p:nvPr/>
          </p:nvSpPr>
          <p:spPr bwMode="auto">
            <a:xfrm>
              <a:off x="3826392" y="4321977"/>
              <a:ext cx="281459" cy="446802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52" y="0"/>
                </a:cxn>
                <a:cxn ang="0">
                  <a:pos x="0" y="17"/>
                </a:cxn>
                <a:cxn ang="0">
                  <a:pos x="19" y="70"/>
                </a:cxn>
                <a:cxn ang="0">
                  <a:pos x="20" y="94"/>
                </a:cxn>
                <a:cxn ang="0">
                  <a:pos x="21" y="126"/>
                </a:cxn>
                <a:cxn ang="0">
                  <a:pos x="23" y="161"/>
                </a:cxn>
                <a:cxn ang="0">
                  <a:pos x="28" y="199"/>
                </a:cxn>
                <a:cxn ang="0">
                  <a:pos x="35" y="236"/>
                </a:cxn>
                <a:cxn ang="0">
                  <a:pos x="43" y="270"/>
                </a:cxn>
                <a:cxn ang="0">
                  <a:pos x="54" y="298"/>
                </a:cxn>
                <a:cxn ang="0">
                  <a:pos x="69" y="318"/>
                </a:cxn>
                <a:cxn ang="0">
                  <a:pos x="126" y="304"/>
                </a:cxn>
                <a:cxn ang="0">
                  <a:pos x="126" y="252"/>
                </a:cxn>
                <a:cxn ang="0">
                  <a:pos x="81" y="189"/>
                </a:cxn>
                <a:cxn ang="0">
                  <a:pos x="68" y="58"/>
                </a:cxn>
                <a:cxn ang="0">
                  <a:pos x="143" y="53"/>
                </a:cxn>
                <a:cxn ang="0">
                  <a:pos x="205" y="52"/>
                </a:cxn>
                <a:cxn ang="0">
                  <a:pos x="192" y="31"/>
                </a:cxn>
                <a:cxn ang="0">
                  <a:pos x="119" y="31"/>
                </a:cxn>
                <a:cxn ang="0">
                  <a:pos x="63" y="23"/>
                </a:cxn>
                <a:cxn ang="0">
                  <a:pos x="120" y="0"/>
                </a:cxn>
              </a:cxnLst>
              <a:rect l="0" t="0" r="r" b="b"/>
              <a:pathLst>
                <a:path w="205" h="318">
                  <a:moveTo>
                    <a:pt x="120" y="0"/>
                  </a:moveTo>
                  <a:lnTo>
                    <a:pt x="52" y="0"/>
                  </a:lnTo>
                  <a:lnTo>
                    <a:pt x="0" y="17"/>
                  </a:lnTo>
                  <a:lnTo>
                    <a:pt x="19" y="70"/>
                  </a:lnTo>
                  <a:lnTo>
                    <a:pt x="20" y="94"/>
                  </a:lnTo>
                  <a:lnTo>
                    <a:pt x="21" y="126"/>
                  </a:lnTo>
                  <a:lnTo>
                    <a:pt x="23" y="161"/>
                  </a:lnTo>
                  <a:lnTo>
                    <a:pt x="28" y="199"/>
                  </a:lnTo>
                  <a:lnTo>
                    <a:pt x="35" y="236"/>
                  </a:lnTo>
                  <a:lnTo>
                    <a:pt x="43" y="270"/>
                  </a:lnTo>
                  <a:lnTo>
                    <a:pt x="54" y="298"/>
                  </a:lnTo>
                  <a:lnTo>
                    <a:pt x="69" y="318"/>
                  </a:lnTo>
                  <a:lnTo>
                    <a:pt x="126" y="304"/>
                  </a:lnTo>
                  <a:lnTo>
                    <a:pt x="126" y="252"/>
                  </a:lnTo>
                  <a:lnTo>
                    <a:pt x="81" y="189"/>
                  </a:lnTo>
                  <a:lnTo>
                    <a:pt x="68" y="58"/>
                  </a:lnTo>
                  <a:lnTo>
                    <a:pt x="143" y="53"/>
                  </a:lnTo>
                  <a:lnTo>
                    <a:pt x="205" y="52"/>
                  </a:lnTo>
                  <a:lnTo>
                    <a:pt x="192" y="31"/>
                  </a:lnTo>
                  <a:lnTo>
                    <a:pt x="119" y="31"/>
                  </a:lnTo>
                  <a:lnTo>
                    <a:pt x="63" y="2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6" name="Freeform 106"/>
            <p:cNvSpPr>
              <a:spLocks/>
            </p:cNvSpPr>
            <p:nvPr/>
          </p:nvSpPr>
          <p:spPr bwMode="auto">
            <a:xfrm>
              <a:off x="4162503" y="4313548"/>
              <a:ext cx="215876" cy="365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8" y="4"/>
                </a:cxn>
                <a:cxn ang="0">
                  <a:pos x="146" y="21"/>
                </a:cxn>
                <a:cxn ang="0">
                  <a:pos x="17" y="26"/>
                </a:cxn>
                <a:cxn ang="0">
                  <a:pos x="0" y="0"/>
                </a:cxn>
              </a:cxnLst>
              <a:rect l="0" t="0" r="r" b="b"/>
              <a:pathLst>
                <a:path w="158" h="26">
                  <a:moveTo>
                    <a:pt x="0" y="0"/>
                  </a:moveTo>
                  <a:lnTo>
                    <a:pt x="158" y="4"/>
                  </a:lnTo>
                  <a:lnTo>
                    <a:pt x="146" y="21"/>
                  </a:lnTo>
                  <a:lnTo>
                    <a:pt x="17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7" name="Freeform 107"/>
            <p:cNvSpPr>
              <a:spLocks/>
            </p:cNvSpPr>
            <p:nvPr/>
          </p:nvSpPr>
          <p:spPr bwMode="auto">
            <a:xfrm>
              <a:off x="2943761" y="3189523"/>
              <a:ext cx="1267927" cy="320346"/>
            </a:xfrm>
            <a:custGeom>
              <a:avLst/>
              <a:gdLst/>
              <a:ahLst/>
              <a:cxnLst>
                <a:cxn ang="0">
                  <a:pos x="95" y="80"/>
                </a:cxn>
                <a:cxn ang="0">
                  <a:pos x="279" y="43"/>
                </a:cxn>
                <a:cxn ang="0">
                  <a:pos x="449" y="21"/>
                </a:cxn>
                <a:cxn ang="0">
                  <a:pos x="484" y="30"/>
                </a:cxn>
                <a:cxn ang="0">
                  <a:pos x="516" y="38"/>
                </a:cxn>
                <a:cxn ang="0">
                  <a:pos x="547" y="47"/>
                </a:cxn>
                <a:cxn ang="0">
                  <a:pos x="577" y="55"/>
                </a:cxn>
                <a:cxn ang="0">
                  <a:pos x="606" y="65"/>
                </a:cxn>
                <a:cxn ang="0">
                  <a:pos x="633" y="74"/>
                </a:cxn>
                <a:cxn ang="0">
                  <a:pos x="660" y="86"/>
                </a:cxn>
                <a:cxn ang="0">
                  <a:pos x="685" y="97"/>
                </a:cxn>
                <a:cxn ang="0">
                  <a:pos x="711" y="109"/>
                </a:cxn>
                <a:cxn ang="0">
                  <a:pos x="736" y="123"/>
                </a:cxn>
                <a:cxn ang="0">
                  <a:pos x="761" y="138"/>
                </a:cxn>
                <a:cxn ang="0">
                  <a:pos x="787" y="153"/>
                </a:cxn>
                <a:cxn ang="0">
                  <a:pos x="812" y="170"/>
                </a:cxn>
                <a:cxn ang="0">
                  <a:pos x="838" y="187"/>
                </a:cxn>
                <a:cxn ang="0">
                  <a:pos x="865" y="208"/>
                </a:cxn>
                <a:cxn ang="0">
                  <a:pos x="893" y="229"/>
                </a:cxn>
                <a:cxn ang="0">
                  <a:pos x="927" y="210"/>
                </a:cxn>
                <a:cxn ang="0">
                  <a:pos x="897" y="187"/>
                </a:cxn>
                <a:cxn ang="0">
                  <a:pos x="870" y="165"/>
                </a:cxn>
                <a:cxn ang="0">
                  <a:pos x="843" y="146"/>
                </a:cxn>
                <a:cxn ang="0">
                  <a:pos x="817" y="127"/>
                </a:cxn>
                <a:cxn ang="0">
                  <a:pos x="791" y="111"/>
                </a:cxn>
                <a:cxn ang="0">
                  <a:pos x="766" y="96"/>
                </a:cxn>
                <a:cxn ang="0">
                  <a:pos x="741" y="84"/>
                </a:cxn>
                <a:cxn ang="0">
                  <a:pos x="715" y="71"/>
                </a:cxn>
                <a:cxn ang="0">
                  <a:pos x="689" y="61"/>
                </a:cxn>
                <a:cxn ang="0">
                  <a:pos x="660" y="50"/>
                </a:cxn>
                <a:cxn ang="0">
                  <a:pos x="631" y="40"/>
                </a:cxn>
                <a:cxn ang="0">
                  <a:pos x="600" y="32"/>
                </a:cxn>
                <a:cxn ang="0">
                  <a:pos x="567" y="23"/>
                </a:cxn>
                <a:cxn ang="0">
                  <a:pos x="530" y="16"/>
                </a:cxn>
                <a:cxn ang="0">
                  <a:pos x="492" y="8"/>
                </a:cxn>
                <a:cxn ang="0">
                  <a:pos x="449" y="0"/>
                </a:cxn>
                <a:cxn ang="0">
                  <a:pos x="351" y="4"/>
                </a:cxn>
                <a:cxn ang="0">
                  <a:pos x="167" y="32"/>
                </a:cxn>
                <a:cxn ang="0">
                  <a:pos x="0" y="63"/>
                </a:cxn>
                <a:cxn ang="0">
                  <a:pos x="6" y="99"/>
                </a:cxn>
                <a:cxn ang="0">
                  <a:pos x="95" y="80"/>
                </a:cxn>
              </a:cxnLst>
              <a:rect l="0" t="0" r="r" b="b"/>
              <a:pathLst>
                <a:path w="927" h="229">
                  <a:moveTo>
                    <a:pt x="95" y="80"/>
                  </a:moveTo>
                  <a:lnTo>
                    <a:pt x="279" y="43"/>
                  </a:lnTo>
                  <a:lnTo>
                    <a:pt x="449" y="21"/>
                  </a:lnTo>
                  <a:lnTo>
                    <a:pt x="484" y="30"/>
                  </a:lnTo>
                  <a:lnTo>
                    <a:pt x="516" y="38"/>
                  </a:lnTo>
                  <a:lnTo>
                    <a:pt x="547" y="47"/>
                  </a:lnTo>
                  <a:lnTo>
                    <a:pt x="577" y="55"/>
                  </a:lnTo>
                  <a:lnTo>
                    <a:pt x="606" y="65"/>
                  </a:lnTo>
                  <a:lnTo>
                    <a:pt x="633" y="74"/>
                  </a:lnTo>
                  <a:lnTo>
                    <a:pt x="660" y="86"/>
                  </a:lnTo>
                  <a:lnTo>
                    <a:pt x="685" y="97"/>
                  </a:lnTo>
                  <a:lnTo>
                    <a:pt x="711" y="109"/>
                  </a:lnTo>
                  <a:lnTo>
                    <a:pt x="736" y="123"/>
                  </a:lnTo>
                  <a:lnTo>
                    <a:pt x="761" y="138"/>
                  </a:lnTo>
                  <a:lnTo>
                    <a:pt x="787" y="153"/>
                  </a:lnTo>
                  <a:lnTo>
                    <a:pt x="812" y="170"/>
                  </a:lnTo>
                  <a:lnTo>
                    <a:pt x="838" y="187"/>
                  </a:lnTo>
                  <a:lnTo>
                    <a:pt x="865" y="208"/>
                  </a:lnTo>
                  <a:lnTo>
                    <a:pt x="893" y="229"/>
                  </a:lnTo>
                  <a:lnTo>
                    <a:pt x="927" y="210"/>
                  </a:lnTo>
                  <a:lnTo>
                    <a:pt x="897" y="187"/>
                  </a:lnTo>
                  <a:lnTo>
                    <a:pt x="870" y="165"/>
                  </a:lnTo>
                  <a:lnTo>
                    <a:pt x="843" y="146"/>
                  </a:lnTo>
                  <a:lnTo>
                    <a:pt x="817" y="127"/>
                  </a:lnTo>
                  <a:lnTo>
                    <a:pt x="791" y="111"/>
                  </a:lnTo>
                  <a:lnTo>
                    <a:pt x="766" y="96"/>
                  </a:lnTo>
                  <a:lnTo>
                    <a:pt x="741" y="84"/>
                  </a:lnTo>
                  <a:lnTo>
                    <a:pt x="715" y="71"/>
                  </a:lnTo>
                  <a:lnTo>
                    <a:pt x="689" y="61"/>
                  </a:lnTo>
                  <a:lnTo>
                    <a:pt x="660" y="50"/>
                  </a:lnTo>
                  <a:lnTo>
                    <a:pt x="631" y="40"/>
                  </a:lnTo>
                  <a:lnTo>
                    <a:pt x="600" y="32"/>
                  </a:lnTo>
                  <a:lnTo>
                    <a:pt x="567" y="23"/>
                  </a:lnTo>
                  <a:lnTo>
                    <a:pt x="530" y="16"/>
                  </a:lnTo>
                  <a:lnTo>
                    <a:pt x="492" y="8"/>
                  </a:lnTo>
                  <a:lnTo>
                    <a:pt x="449" y="0"/>
                  </a:lnTo>
                  <a:lnTo>
                    <a:pt x="351" y="4"/>
                  </a:lnTo>
                  <a:lnTo>
                    <a:pt x="167" y="32"/>
                  </a:lnTo>
                  <a:lnTo>
                    <a:pt x="0" y="63"/>
                  </a:lnTo>
                  <a:lnTo>
                    <a:pt x="6" y="99"/>
                  </a:lnTo>
                  <a:lnTo>
                    <a:pt x="95" y="80"/>
                  </a:lnTo>
                  <a:close/>
                </a:path>
              </a:pathLst>
            </a:custGeom>
            <a:solidFill>
              <a:srgbClr val="AA96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8" name="Freeform 108"/>
            <p:cNvSpPr>
              <a:spLocks/>
            </p:cNvSpPr>
            <p:nvPr/>
          </p:nvSpPr>
          <p:spPr bwMode="auto">
            <a:xfrm>
              <a:off x="2973820" y="3240103"/>
              <a:ext cx="398960" cy="421510"/>
            </a:xfrm>
            <a:custGeom>
              <a:avLst/>
              <a:gdLst/>
              <a:ahLst/>
              <a:cxnLst>
                <a:cxn ang="0">
                  <a:pos x="180" y="124"/>
                </a:cxn>
                <a:cxn ang="0">
                  <a:pos x="139" y="179"/>
                </a:cxn>
                <a:cxn ang="0">
                  <a:pos x="89" y="98"/>
                </a:cxn>
                <a:cxn ang="0">
                  <a:pos x="88" y="75"/>
                </a:cxn>
                <a:cxn ang="0">
                  <a:pos x="96" y="42"/>
                </a:cxn>
                <a:cxn ang="0">
                  <a:pos x="77" y="43"/>
                </a:cxn>
                <a:cxn ang="0">
                  <a:pos x="83" y="4"/>
                </a:cxn>
                <a:cxn ang="0">
                  <a:pos x="44" y="0"/>
                </a:cxn>
                <a:cxn ang="0">
                  <a:pos x="14" y="24"/>
                </a:cxn>
                <a:cxn ang="0">
                  <a:pos x="0" y="43"/>
                </a:cxn>
                <a:cxn ang="0">
                  <a:pos x="1" y="71"/>
                </a:cxn>
                <a:cxn ang="0">
                  <a:pos x="9" y="94"/>
                </a:cxn>
                <a:cxn ang="0">
                  <a:pos x="21" y="114"/>
                </a:cxn>
                <a:cxn ang="0">
                  <a:pos x="51" y="153"/>
                </a:cxn>
                <a:cxn ang="0">
                  <a:pos x="74" y="234"/>
                </a:cxn>
                <a:cxn ang="0">
                  <a:pos x="92" y="271"/>
                </a:cxn>
                <a:cxn ang="0">
                  <a:pos x="122" y="295"/>
                </a:cxn>
                <a:cxn ang="0">
                  <a:pos x="154" y="301"/>
                </a:cxn>
                <a:cxn ang="0">
                  <a:pos x="191" y="271"/>
                </a:cxn>
                <a:cxn ang="0">
                  <a:pos x="238" y="228"/>
                </a:cxn>
                <a:cxn ang="0">
                  <a:pos x="293" y="163"/>
                </a:cxn>
                <a:cxn ang="0">
                  <a:pos x="287" y="81"/>
                </a:cxn>
                <a:cxn ang="0">
                  <a:pos x="284" y="3"/>
                </a:cxn>
                <a:cxn ang="0">
                  <a:pos x="264" y="9"/>
                </a:cxn>
                <a:cxn ang="0">
                  <a:pos x="245" y="21"/>
                </a:cxn>
                <a:cxn ang="0">
                  <a:pos x="230" y="35"/>
                </a:cxn>
                <a:cxn ang="0">
                  <a:pos x="217" y="52"/>
                </a:cxn>
                <a:cxn ang="0">
                  <a:pos x="206" y="71"/>
                </a:cxn>
                <a:cxn ang="0">
                  <a:pos x="196" y="89"/>
                </a:cxn>
                <a:cxn ang="0">
                  <a:pos x="188" y="107"/>
                </a:cxn>
                <a:cxn ang="0">
                  <a:pos x="180" y="124"/>
                </a:cxn>
              </a:cxnLst>
              <a:rect l="0" t="0" r="r" b="b"/>
              <a:pathLst>
                <a:path w="293" h="301">
                  <a:moveTo>
                    <a:pt x="180" y="124"/>
                  </a:moveTo>
                  <a:lnTo>
                    <a:pt x="139" y="179"/>
                  </a:lnTo>
                  <a:lnTo>
                    <a:pt x="89" y="98"/>
                  </a:lnTo>
                  <a:lnTo>
                    <a:pt x="88" y="75"/>
                  </a:lnTo>
                  <a:lnTo>
                    <a:pt x="96" y="42"/>
                  </a:lnTo>
                  <a:lnTo>
                    <a:pt x="77" y="43"/>
                  </a:lnTo>
                  <a:lnTo>
                    <a:pt x="83" y="4"/>
                  </a:lnTo>
                  <a:lnTo>
                    <a:pt x="44" y="0"/>
                  </a:lnTo>
                  <a:lnTo>
                    <a:pt x="14" y="24"/>
                  </a:lnTo>
                  <a:lnTo>
                    <a:pt x="0" y="43"/>
                  </a:lnTo>
                  <a:lnTo>
                    <a:pt x="1" y="71"/>
                  </a:lnTo>
                  <a:lnTo>
                    <a:pt x="9" y="94"/>
                  </a:lnTo>
                  <a:lnTo>
                    <a:pt x="21" y="114"/>
                  </a:lnTo>
                  <a:lnTo>
                    <a:pt x="51" y="153"/>
                  </a:lnTo>
                  <a:lnTo>
                    <a:pt x="74" y="234"/>
                  </a:lnTo>
                  <a:lnTo>
                    <a:pt x="92" y="271"/>
                  </a:lnTo>
                  <a:lnTo>
                    <a:pt x="122" y="295"/>
                  </a:lnTo>
                  <a:lnTo>
                    <a:pt x="154" y="301"/>
                  </a:lnTo>
                  <a:lnTo>
                    <a:pt x="191" y="271"/>
                  </a:lnTo>
                  <a:lnTo>
                    <a:pt x="238" y="228"/>
                  </a:lnTo>
                  <a:lnTo>
                    <a:pt x="293" y="163"/>
                  </a:lnTo>
                  <a:lnTo>
                    <a:pt x="287" y="81"/>
                  </a:lnTo>
                  <a:lnTo>
                    <a:pt x="284" y="3"/>
                  </a:lnTo>
                  <a:lnTo>
                    <a:pt x="264" y="9"/>
                  </a:lnTo>
                  <a:lnTo>
                    <a:pt x="245" y="21"/>
                  </a:lnTo>
                  <a:lnTo>
                    <a:pt x="230" y="35"/>
                  </a:lnTo>
                  <a:lnTo>
                    <a:pt x="217" y="52"/>
                  </a:lnTo>
                  <a:lnTo>
                    <a:pt x="206" y="71"/>
                  </a:lnTo>
                  <a:lnTo>
                    <a:pt x="196" y="89"/>
                  </a:lnTo>
                  <a:lnTo>
                    <a:pt x="188" y="107"/>
                  </a:lnTo>
                  <a:lnTo>
                    <a:pt x="180" y="124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9" name="Freeform 109"/>
            <p:cNvSpPr>
              <a:spLocks/>
            </p:cNvSpPr>
            <p:nvPr/>
          </p:nvSpPr>
          <p:spPr bwMode="auto">
            <a:xfrm>
              <a:off x="3375514" y="3248534"/>
              <a:ext cx="142095" cy="13488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3" y="22"/>
                </a:cxn>
                <a:cxn ang="0">
                  <a:pos x="18" y="41"/>
                </a:cxn>
                <a:cxn ang="0">
                  <a:pos x="19" y="57"/>
                </a:cxn>
                <a:cxn ang="0">
                  <a:pos x="19" y="62"/>
                </a:cxn>
                <a:cxn ang="0">
                  <a:pos x="42" y="96"/>
                </a:cxn>
                <a:cxn ang="0">
                  <a:pos x="62" y="72"/>
                </a:cxn>
                <a:cxn ang="0">
                  <a:pos x="62" y="24"/>
                </a:cxn>
                <a:cxn ang="0">
                  <a:pos x="104" y="5"/>
                </a:cxn>
                <a:cxn ang="0">
                  <a:pos x="62" y="0"/>
                </a:cxn>
                <a:cxn ang="0">
                  <a:pos x="0" y="5"/>
                </a:cxn>
              </a:cxnLst>
              <a:rect l="0" t="0" r="r" b="b"/>
              <a:pathLst>
                <a:path w="104" h="96">
                  <a:moveTo>
                    <a:pt x="0" y="5"/>
                  </a:moveTo>
                  <a:lnTo>
                    <a:pt x="13" y="22"/>
                  </a:lnTo>
                  <a:lnTo>
                    <a:pt x="18" y="41"/>
                  </a:lnTo>
                  <a:lnTo>
                    <a:pt x="19" y="57"/>
                  </a:lnTo>
                  <a:lnTo>
                    <a:pt x="19" y="62"/>
                  </a:lnTo>
                  <a:lnTo>
                    <a:pt x="42" y="96"/>
                  </a:lnTo>
                  <a:lnTo>
                    <a:pt x="62" y="72"/>
                  </a:lnTo>
                  <a:lnTo>
                    <a:pt x="62" y="24"/>
                  </a:lnTo>
                  <a:lnTo>
                    <a:pt x="104" y="5"/>
                  </a:lnTo>
                  <a:lnTo>
                    <a:pt x="6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268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0" name="Freeform 110"/>
            <p:cNvSpPr>
              <a:spLocks/>
            </p:cNvSpPr>
            <p:nvPr/>
          </p:nvSpPr>
          <p:spPr bwMode="auto">
            <a:xfrm>
              <a:off x="2971088" y="3231673"/>
              <a:ext cx="114769" cy="101162"/>
            </a:xfrm>
            <a:custGeom>
              <a:avLst/>
              <a:gdLst/>
              <a:ahLst/>
              <a:cxnLst>
                <a:cxn ang="0">
                  <a:pos x="8" y="32"/>
                </a:cxn>
                <a:cxn ang="0">
                  <a:pos x="22" y="18"/>
                </a:cxn>
                <a:cxn ang="0">
                  <a:pos x="31" y="4"/>
                </a:cxn>
                <a:cxn ang="0">
                  <a:pos x="49" y="2"/>
                </a:cxn>
                <a:cxn ang="0">
                  <a:pos x="63" y="5"/>
                </a:cxn>
                <a:cxn ang="0">
                  <a:pos x="75" y="0"/>
                </a:cxn>
                <a:cxn ang="0">
                  <a:pos x="85" y="5"/>
                </a:cxn>
                <a:cxn ang="0">
                  <a:pos x="75" y="18"/>
                </a:cxn>
                <a:cxn ang="0">
                  <a:pos x="65" y="30"/>
                </a:cxn>
                <a:cxn ang="0">
                  <a:pos x="65" y="53"/>
                </a:cxn>
                <a:cxn ang="0">
                  <a:pos x="43" y="49"/>
                </a:cxn>
                <a:cxn ang="0">
                  <a:pos x="25" y="58"/>
                </a:cxn>
                <a:cxn ang="0">
                  <a:pos x="5" y="71"/>
                </a:cxn>
                <a:cxn ang="0">
                  <a:pos x="0" y="53"/>
                </a:cxn>
                <a:cxn ang="0">
                  <a:pos x="8" y="32"/>
                </a:cxn>
              </a:cxnLst>
              <a:rect l="0" t="0" r="r" b="b"/>
              <a:pathLst>
                <a:path w="85" h="71">
                  <a:moveTo>
                    <a:pt x="8" y="32"/>
                  </a:moveTo>
                  <a:lnTo>
                    <a:pt x="22" y="18"/>
                  </a:lnTo>
                  <a:lnTo>
                    <a:pt x="31" y="4"/>
                  </a:lnTo>
                  <a:lnTo>
                    <a:pt x="49" y="2"/>
                  </a:lnTo>
                  <a:lnTo>
                    <a:pt x="63" y="5"/>
                  </a:lnTo>
                  <a:lnTo>
                    <a:pt x="75" y="0"/>
                  </a:lnTo>
                  <a:lnTo>
                    <a:pt x="85" y="5"/>
                  </a:lnTo>
                  <a:lnTo>
                    <a:pt x="75" y="18"/>
                  </a:lnTo>
                  <a:lnTo>
                    <a:pt x="65" y="30"/>
                  </a:lnTo>
                  <a:lnTo>
                    <a:pt x="65" y="53"/>
                  </a:lnTo>
                  <a:lnTo>
                    <a:pt x="43" y="49"/>
                  </a:lnTo>
                  <a:lnTo>
                    <a:pt x="25" y="58"/>
                  </a:lnTo>
                  <a:lnTo>
                    <a:pt x="5" y="71"/>
                  </a:lnTo>
                  <a:lnTo>
                    <a:pt x="0" y="53"/>
                  </a:lnTo>
                  <a:lnTo>
                    <a:pt x="8" y="32"/>
                  </a:lnTo>
                  <a:close/>
                </a:path>
              </a:pathLst>
            </a:custGeom>
            <a:solidFill>
              <a:srgbClr val="B751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1" name="Freeform 111"/>
            <p:cNvSpPr>
              <a:spLocks/>
            </p:cNvSpPr>
            <p:nvPr/>
          </p:nvSpPr>
          <p:spPr bwMode="auto">
            <a:xfrm>
              <a:off x="3083124" y="3386228"/>
              <a:ext cx="81978" cy="1601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8" y="24"/>
                </a:cxn>
                <a:cxn ang="0">
                  <a:pos x="50" y="48"/>
                </a:cxn>
                <a:cxn ang="0">
                  <a:pos x="60" y="76"/>
                </a:cxn>
                <a:cxn ang="0">
                  <a:pos x="54" y="92"/>
                </a:cxn>
                <a:cxn ang="0">
                  <a:pos x="51" y="113"/>
                </a:cxn>
                <a:cxn ang="0">
                  <a:pos x="34" y="92"/>
                </a:cxn>
                <a:cxn ang="0">
                  <a:pos x="26" y="65"/>
                </a:cxn>
                <a:cxn ang="0">
                  <a:pos x="13" y="25"/>
                </a:cxn>
                <a:cxn ang="0">
                  <a:pos x="0" y="9"/>
                </a:cxn>
                <a:cxn ang="0">
                  <a:pos x="8" y="0"/>
                </a:cxn>
              </a:cxnLst>
              <a:rect l="0" t="0" r="r" b="b"/>
              <a:pathLst>
                <a:path w="60" h="113">
                  <a:moveTo>
                    <a:pt x="8" y="0"/>
                  </a:moveTo>
                  <a:lnTo>
                    <a:pt x="28" y="24"/>
                  </a:lnTo>
                  <a:lnTo>
                    <a:pt x="50" y="48"/>
                  </a:lnTo>
                  <a:lnTo>
                    <a:pt x="60" y="76"/>
                  </a:lnTo>
                  <a:lnTo>
                    <a:pt x="54" y="92"/>
                  </a:lnTo>
                  <a:lnTo>
                    <a:pt x="51" y="113"/>
                  </a:lnTo>
                  <a:lnTo>
                    <a:pt x="34" y="92"/>
                  </a:lnTo>
                  <a:lnTo>
                    <a:pt x="26" y="65"/>
                  </a:lnTo>
                  <a:lnTo>
                    <a:pt x="13" y="25"/>
                  </a:lnTo>
                  <a:lnTo>
                    <a:pt x="0" y="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751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2" name="Freeform 112"/>
            <p:cNvSpPr>
              <a:spLocks/>
            </p:cNvSpPr>
            <p:nvPr/>
          </p:nvSpPr>
          <p:spPr bwMode="auto">
            <a:xfrm>
              <a:off x="3312662" y="2717432"/>
              <a:ext cx="412624" cy="387789"/>
            </a:xfrm>
            <a:custGeom>
              <a:avLst/>
              <a:gdLst/>
              <a:ahLst/>
              <a:cxnLst>
                <a:cxn ang="0">
                  <a:pos x="302" y="0"/>
                </a:cxn>
                <a:cxn ang="0">
                  <a:pos x="278" y="7"/>
                </a:cxn>
                <a:cxn ang="0">
                  <a:pos x="255" y="15"/>
                </a:cxn>
                <a:cxn ang="0">
                  <a:pos x="233" y="24"/>
                </a:cxn>
                <a:cxn ang="0">
                  <a:pos x="214" y="33"/>
                </a:cxn>
                <a:cxn ang="0">
                  <a:pos x="194" y="43"/>
                </a:cxn>
                <a:cxn ang="0">
                  <a:pos x="176" y="53"/>
                </a:cxn>
                <a:cxn ang="0">
                  <a:pos x="159" y="64"/>
                </a:cxn>
                <a:cxn ang="0">
                  <a:pos x="141" y="75"/>
                </a:cxn>
                <a:cxn ang="0">
                  <a:pos x="124" y="87"/>
                </a:cxn>
                <a:cxn ang="0">
                  <a:pos x="108" y="99"/>
                </a:cxn>
                <a:cxn ang="0">
                  <a:pos x="91" y="112"/>
                </a:cxn>
                <a:cxn ang="0">
                  <a:pos x="73" y="126"/>
                </a:cxn>
                <a:cxn ang="0">
                  <a:pos x="56" y="141"/>
                </a:cxn>
                <a:cxn ang="0">
                  <a:pos x="38" y="156"/>
                </a:cxn>
                <a:cxn ang="0">
                  <a:pos x="19" y="172"/>
                </a:cxn>
                <a:cxn ang="0">
                  <a:pos x="0" y="188"/>
                </a:cxn>
                <a:cxn ang="0">
                  <a:pos x="59" y="231"/>
                </a:cxn>
                <a:cxn ang="0">
                  <a:pos x="140" y="276"/>
                </a:cxn>
                <a:cxn ang="0">
                  <a:pos x="170" y="222"/>
                </a:cxn>
                <a:cxn ang="0">
                  <a:pos x="185" y="189"/>
                </a:cxn>
                <a:cxn ang="0">
                  <a:pos x="201" y="160"/>
                </a:cxn>
                <a:cxn ang="0">
                  <a:pos x="216" y="133"/>
                </a:cxn>
                <a:cxn ang="0">
                  <a:pos x="232" y="106"/>
                </a:cxn>
                <a:cxn ang="0">
                  <a:pos x="248" y="81"/>
                </a:cxn>
                <a:cxn ang="0">
                  <a:pos x="266" y="56"/>
                </a:cxn>
                <a:cxn ang="0">
                  <a:pos x="283" y="29"/>
                </a:cxn>
                <a:cxn ang="0">
                  <a:pos x="302" y="0"/>
                </a:cxn>
              </a:cxnLst>
              <a:rect l="0" t="0" r="r" b="b"/>
              <a:pathLst>
                <a:path w="302" h="276">
                  <a:moveTo>
                    <a:pt x="302" y="0"/>
                  </a:moveTo>
                  <a:lnTo>
                    <a:pt x="278" y="7"/>
                  </a:lnTo>
                  <a:lnTo>
                    <a:pt x="255" y="15"/>
                  </a:lnTo>
                  <a:lnTo>
                    <a:pt x="233" y="24"/>
                  </a:lnTo>
                  <a:lnTo>
                    <a:pt x="214" y="33"/>
                  </a:lnTo>
                  <a:lnTo>
                    <a:pt x="194" y="43"/>
                  </a:lnTo>
                  <a:lnTo>
                    <a:pt x="176" y="53"/>
                  </a:lnTo>
                  <a:lnTo>
                    <a:pt x="159" y="64"/>
                  </a:lnTo>
                  <a:lnTo>
                    <a:pt x="141" y="75"/>
                  </a:lnTo>
                  <a:lnTo>
                    <a:pt x="124" y="87"/>
                  </a:lnTo>
                  <a:lnTo>
                    <a:pt x="108" y="99"/>
                  </a:lnTo>
                  <a:lnTo>
                    <a:pt x="91" y="112"/>
                  </a:lnTo>
                  <a:lnTo>
                    <a:pt x="73" y="126"/>
                  </a:lnTo>
                  <a:lnTo>
                    <a:pt x="56" y="141"/>
                  </a:lnTo>
                  <a:lnTo>
                    <a:pt x="38" y="156"/>
                  </a:lnTo>
                  <a:lnTo>
                    <a:pt x="19" y="172"/>
                  </a:lnTo>
                  <a:lnTo>
                    <a:pt x="0" y="188"/>
                  </a:lnTo>
                  <a:lnTo>
                    <a:pt x="59" y="231"/>
                  </a:lnTo>
                  <a:lnTo>
                    <a:pt x="140" y="276"/>
                  </a:lnTo>
                  <a:lnTo>
                    <a:pt x="170" y="222"/>
                  </a:lnTo>
                  <a:lnTo>
                    <a:pt x="185" y="189"/>
                  </a:lnTo>
                  <a:lnTo>
                    <a:pt x="201" y="160"/>
                  </a:lnTo>
                  <a:lnTo>
                    <a:pt x="216" y="133"/>
                  </a:lnTo>
                  <a:lnTo>
                    <a:pt x="232" y="106"/>
                  </a:lnTo>
                  <a:lnTo>
                    <a:pt x="248" y="81"/>
                  </a:lnTo>
                  <a:lnTo>
                    <a:pt x="266" y="56"/>
                  </a:lnTo>
                  <a:lnTo>
                    <a:pt x="283" y="29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FFBA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3" name="Freeform 113"/>
            <p:cNvSpPr>
              <a:spLocks/>
            </p:cNvSpPr>
            <p:nvPr/>
          </p:nvSpPr>
          <p:spPr bwMode="auto">
            <a:xfrm>
              <a:off x="4039534" y="3400276"/>
              <a:ext cx="174886" cy="977902"/>
            </a:xfrm>
            <a:custGeom>
              <a:avLst/>
              <a:gdLst/>
              <a:ahLst/>
              <a:cxnLst>
                <a:cxn ang="0">
                  <a:pos x="38" y="43"/>
                </a:cxn>
                <a:cxn ang="0">
                  <a:pos x="0" y="658"/>
                </a:cxn>
                <a:cxn ang="0">
                  <a:pos x="5" y="664"/>
                </a:cxn>
                <a:cxn ang="0">
                  <a:pos x="54" y="69"/>
                </a:cxn>
                <a:cxn ang="0">
                  <a:pos x="117" y="696"/>
                </a:cxn>
                <a:cxn ang="0">
                  <a:pos x="129" y="696"/>
                </a:cxn>
                <a:cxn ang="0">
                  <a:pos x="74" y="65"/>
                </a:cxn>
                <a:cxn ang="0">
                  <a:pos x="74" y="22"/>
                </a:cxn>
                <a:cxn ang="0">
                  <a:pos x="42" y="0"/>
                </a:cxn>
                <a:cxn ang="0">
                  <a:pos x="38" y="43"/>
                </a:cxn>
              </a:cxnLst>
              <a:rect l="0" t="0" r="r" b="b"/>
              <a:pathLst>
                <a:path w="129" h="696">
                  <a:moveTo>
                    <a:pt x="38" y="43"/>
                  </a:moveTo>
                  <a:lnTo>
                    <a:pt x="0" y="658"/>
                  </a:lnTo>
                  <a:lnTo>
                    <a:pt x="5" y="664"/>
                  </a:lnTo>
                  <a:lnTo>
                    <a:pt x="54" y="69"/>
                  </a:lnTo>
                  <a:lnTo>
                    <a:pt x="117" y="696"/>
                  </a:lnTo>
                  <a:lnTo>
                    <a:pt x="129" y="696"/>
                  </a:lnTo>
                  <a:lnTo>
                    <a:pt x="74" y="65"/>
                  </a:lnTo>
                  <a:lnTo>
                    <a:pt x="74" y="22"/>
                  </a:lnTo>
                  <a:lnTo>
                    <a:pt x="42" y="0"/>
                  </a:lnTo>
                  <a:lnTo>
                    <a:pt x="38" y="43"/>
                  </a:lnTo>
                  <a:close/>
                </a:path>
              </a:pathLst>
            </a:custGeom>
            <a:solidFill>
              <a:srgbClr val="AA5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4" name="Freeform 114"/>
            <p:cNvSpPr>
              <a:spLocks/>
            </p:cNvSpPr>
            <p:nvPr/>
          </p:nvSpPr>
          <p:spPr bwMode="auto">
            <a:xfrm>
              <a:off x="2875446" y="3374986"/>
              <a:ext cx="224073" cy="910460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0" y="578"/>
                </a:cxn>
                <a:cxn ang="0">
                  <a:pos x="17" y="578"/>
                </a:cxn>
                <a:cxn ang="0">
                  <a:pos x="101" y="38"/>
                </a:cxn>
                <a:cxn ang="0">
                  <a:pos x="148" y="648"/>
                </a:cxn>
                <a:cxn ang="0">
                  <a:pos x="165" y="643"/>
                </a:cxn>
                <a:cxn ang="0">
                  <a:pos x="121" y="54"/>
                </a:cxn>
                <a:cxn ang="0">
                  <a:pos x="87" y="0"/>
                </a:cxn>
              </a:cxnLst>
              <a:rect l="0" t="0" r="r" b="b"/>
              <a:pathLst>
                <a:path w="165" h="648">
                  <a:moveTo>
                    <a:pt x="87" y="0"/>
                  </a:moveTo>
                  <a:lnTo>
                    <a:pt x="0" y="578"/>
                  </a:lnTo>
                  <a:lnTo>
                    <a:pt x="17" y="578"/>
                  </a:lnTo>
                  <a:lnTo>
                    <a:pt x="101" y="38"/>
                  </a:lnTo>
                  <a:lnTo>
                    <a:pt x="148" y="648"/>
                  </a:lnTo>
                  <a:lnTo>
                    <a:pt x="165" y="643"/>
                  </a:lnTo>
                  <a:lnTo>
                    <a:pt x="121" y="5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AA5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5" name="Freeform 115"/>
            <p:cNvSpPr>
              <a:spLocks/>
            </p:cNvSpPr>
            <p:nvPr/>
          </p:nvSpPr>
          <p:spPr bwMode="auto">
            <a:xfrm>
              <a:off x="4069593" y="5440378"/>
              <a:ext cx="735071" cy="30629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27" y="8"/>
                </a:cxn>
                <a:cxn ang="0">
                  <a:pos x="53" y="6"/>
                </a:cxn>
                <a:cxn ang="0">
                  <a:pos x="78" y="4"/>
                </a:cxn>
                <a:cxn ang="0">
                  <a:pos x="102" y="1"/>
                </a:cxn>
                <a:cxn ang="0">
                  <a:pos x="125" y="0"/>
                </a:cxn>
                <a:cxn ang="0">
                  <a:pos x="148" y="0"/>
                </a:cxn>
                <a:cxn ang="0">
                  <a:pos x="170" y="0"/>
                </a:cxn>
                <a:cxn ang="0">
                  <a:pos x="192" y="0"/>
                </a:cxn>
                <a:cxn ang="0">
                  <a:pos x="214" y="1"/>
                </a:cxn>
                <a:cxn ang="0">
                  <a:pos x="235" y="4"/>
                </a:cxn>
                <a:cxn ang="0">
                  <a:pos x="257" y="7"/>
                </a:cxn>
                <a:cxn ang="0">
                  <a:pos x="280" y="12"/>
                </a:cxn>
                <a:cxn ang="0">
                  <a:pos x="303" y="17"/>
                </a:cxn>
                <a:cxn ang="0">
                  <a:pos x="326" y="24"/>
                </a:cxn>
                <a:cxn ang="0">
                  <a:pos x="352" y="32"/>
                </a:cxn>
                <a:cxn ang="0">
                  <a:pos x="377" y="43"/>
                </a:cxn>
                <a:cxn ang="0">
                  <a:pos x="416" y="47"/>
                </a:cxn>
                <a:cxn ang="0">
                  <a:pos x="451" y="53"/>
                </a:cxn>
                <a:cxn ang="0">
                  <a:pos x="478" y="60"/>
                </a:cxn>
                <a:cxn ang="0">
                  <a:pos x="501" y="69"/>
                </a:cxn>
                <a:cxn ang="0">
                  <a:pos x="519" y="80"/>
                </a:cxn>
                <a:cxn ang="0">
                  <a:pos x="530" y="90"/>
                </a:cxn>
                <a:cxn ang="0">
                  <a:pos x="537" y="101"/>
                </a:cxn>
                <a:cxn ang="0">
                  <a:pos x="538" y="113"/>
                </a:cxn>
                <a:cxn ang="0">
                  <a:pos x="534" y="124"/>
                </a:cxn>
                <a:cxn ang="0">
                  <a:pos x="526" y="136"/>
                </a:cxn>
                <a:cxn ang="0">
                  <a:pos x="511" y="146"/>
                </a:cxn>
                <a:cxn ang="0">
                  <a:pos x="492" y="157"/>
                </a:cxn>
                <a:cxn ang="0">
                  <a:pos x="468" y="166"/>
                </a:cxn>
                <a:cxn ang="0">
                  <a:pos x="439" y="174"/>
                </a:cxn>
                <a:cxn ang="0">
                  <a:pos x="405" y="180"/>
                </a:cxn>
                <a:cxn ang="0">
                  <a:pos x="367" y="184"/>
                </a:cxn>
                <a:cxn ang="0">
                  <a:pos x="317" y="189"/>
                </a:cxn>
                <a:cxn ang="0">
                  <a:pos x="280" y="218"/>
                </a:cxn>
                <a:cxn ang="0">
                  <a:pos x="11" y="152"/>
                </a:cxn>
                <a:cxn ang="0">
                  <a:pos x="0" y="10"/>
                </a:cxn>
              </a:cxnLst>
              <a:rect l="0" t="0" r="r" b="b"/>
              <a:pathLst>
                <a:path w="538" h="218">
                  <a:moveTo>
                    <a:pt x="0" y="10"/>
                  </a:moveTo>
                  <a:lnTo>
                    <a:pt x="27" y="8"/>
                  </a:lnTo>
                  <a:lnTo>
                    <a:pt x="53" y="6"/>
                  </a:lnTo>
                  <a:lnTo>
                    <a:pt x="78" y="4"/>
                  </a:lnTo>
                  <a:lnTo>
                    <a:pt x="102" y="1"/>
                  </a:lnTo>
                  <a:lnTo>
                    <a:pt x="125" y="0"/>
                  </a:lnTo>
                  <a:lnTo>
                    <a:pt x="148" y="0"/>
                  </a:lnTo>
                  <a:lnTo>
                    <a:pt x="170" y="0"/>
                  </a:lnTo>
                  <a:lnTo>
                    <a:pt x="192" y="0"/>
                  </a:lnTo>
                  <a:lnTo>
                    <a:pt x="214" y="1"/>
                  </a:lnTo>
                  <a:lnTo>
                    <a:pt x="235" y="4"/>
                  </a:lnTo>
                  <a:lnTo>
                    <a:pt x="257" y="7"/>
                  </a:lnTo>
                  <a:lnTo>
                    <a:pt x="280" y="12"/>
                  </a:lnTo>
                  <a:lnTo>
                    <a:pt x="303" y="17"/>
                  </a:lnTo>
                  <a:lnTo>
                    <a:pt x="326" y="24"/>
                  </a:lnTo>
                  <a:lnTo>
                    <a:pt x="352" y="32"/>
                  </a:lnTo>
                  <a:lnTo>
                    <a:pt x="377" y="43"/>
                  </a:lnTo>
                  <a:lnTo>
                    <a:pt x="416" y="47"/>
                  </a:lnTo>
                  <a:lnTo>
                    <a:pt x="451" y="53"/>
                  </a:lnTo>
                  <a:lnTo>
                    <a:pt x="478" y="60"/>
                  </a:lnTo>
                  <a:lnTo>
                    <a:pt x="501" y="69"/>
                  </a:lnTo>
                  <a:lnTo>
                    <a:pt x="519" y="80"/>
                  </a:lnTo>
                  <a:lnTo>
                    <a:pt x="530" y="90"/>
                  </a:lnTo>
                  <a:lnTo>
                    <a:pt x="537" y="101"/>
                  </a:lnTo>
                  <a:lnTo>
                    <a:pt x="538" y="113"/>
                  </a:lnTo>
                  <a:lnTo>
                    <a:pt x="534" y="124"/>
                  </a:lnTo>
                  <a:lnTo>
                    <a:pt x="526" y="136"/>
                  </a:lnTo>
                  <a:lnTo>
                    <a:pt x="511" y="146"/>
                  </a:lnTo>
                  <a:lnTo>
                    <a:pt x="492" y="157"/>
                  </a:lnTo>
                  <a:lnTo>
                    <a:pt x="468" y="166"/>
                  </a:lnTo>
                  <a:lnTo>
                    <a:pt x="439" y="174"/>
                  </a:lnTo>
                  <a:lnTo>
                    <a:pt x="405" y="180"/>
                  </a:lnTo>
                  <a:lnTo>
                    <a:pt x="367" y="184"/>
                  </a:lnTo>
                  <a:lnTo>
                    <a:pt x="317" y="189"/>
                  </a:lnTo>
                  <a:lnTo>
                    <a:pt x="280" y="218"/>
                  </a:lnTo>
                  <a:lnTo>
                    <a:pt x="11" y="15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47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Patan</a:t>
            </a:r>
          </a:p>
          <a:p>
            <a:pPr lvl="0"/>
            <a:r>
              <a:rPr lang="fr-FR" dirty="0" smtClean="0"/>
              <a:t>Katmandou</a:t>
            </a:r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1800</TotalTime>
  <Words>55</Words>
  <Application>Microsoft Office PowerPoint</Application>
  <PresentationFormat>Affichage à l'écran (4:3)</PresentationFormat>
  <Paragraphs>35</Paragraphs>
  <Slides>6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Métro</vt:lpstr>
      <vt:lpstr>Voyages</vt:lpstr>
      <vt:lpstr>Itinéraire </vt:lpstr>
      <vt:lpstr>Jordanie</vt:lpstr>
      <vt:lpstr>Inde</vt:lpstr>
      <vt:lpstr>Laos</vt:lpstr>
      <vt:lpstr>Népal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KAMjz</dc:creator>
  <cp:lastModifiedBy>KAMjz</cp:lastModifiedBy>
  <cp:revision>80</cp:revision>
  <dcterms:created xsi:type="dcterms:W3CDTF">2008-09-02T13:31:07Z</dcterms:created>
  <dcterms:modified xsi:type="dcterms:W3CDTF">2009-01-28T21:59:31Z</dcterms:modified>
</cp:coreProperties>
</file>