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1" r:id="rId2"/>
  </p:sldIdLst>
  <p:sldSz cx="9144000" cy="6858000" type="screen4x3"/>
  <p:notesSz cx="10234613" cy="7099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81867" autoAdjust="0"/>
  </p:normalViewPr>
  <p:slideViewPr>
    <p:cSldViewPr>
      <p:cViewPr varScale="1">
        <p:scale>
          <a:sx n="113" d="100"/>
          <a:sy n="113" d="100"/>
        </p:scale>
        <p:origin x="1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630" y="-102"/>
      </p:cViewPr>
      <p:guideLst>
        <p:guide orient="horz" pos="2236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62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250" y="3371850"/>
            <a:ext cx="7504113" cy="3194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198" tIns="46272" rIns="94198" bIns="462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Corps du texte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68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9625" y="538163"/>
            <a:ext cx="3536950" cy="265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522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186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42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1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2114550" cy="5867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19125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09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458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57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0" i="0" baseline="0"/>
            </a:lvl1pPr>
            <a:lvl2pPr>
              <a:defRPr sz="2400" b="0" i="0" baseline="0"/>
            </a:lvl2pPr>
            <a:lvl3pPr>
              <a:defRPr sz="2000" b="0" i="0" baseline="0"/>
            </a:lvl3pPr>
            <a:lvl4pPr>
              <a:defRPr sz="1800" b="0" i="0" baseline="0"/>
            </a:lvl4pPr>
            <a:lvl5pPr>
              <a:defRPr sz="1600" b="0" i="0" baseline="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1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704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34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0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22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8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6112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8782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Titre de la diapositive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/>
              <a:t>Corps du </a:t>
            </a:r>
            <a:r>
              <a:rPr lang="en-US" altLang="fr-FR" dirty="0" err="1" smtClean="0"/>
              <a:t>texte</a:t>
            </a:r>
            <a:endParaRPr lang="en-US" altLang="fr-FR" dirty="0" smtClean="0"/>
          </a:p>
          <a:p>
            <a:pPr lvl="1"/>
            <a:r>
              <a:rPr lang="en-US" altLang="fr-FR" dirty="0" err="1" smtClean="0"/>
              <a:t>Deuxième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2"/>
            <a:r>
              <a:rPr lang="en-US" altLang="fr-FR" dirty="0" err="1" smtClean="0"/>
              <a:t>Troisième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3"/>
            <a:r>
              <a:rPr lang="en-US" altLang="fr-FR" dirty="0" err="1" smtClean="0"/>
              <a:t>Quatrième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4"/>
            <a:r>
              <a:rPr lang="en-US" altLang="fr-FR" dirty="0" err="1" smtClean="0"/>
              <a:t>Cinquième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4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4067944" y="5113377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5113377"/>
                <a:ext cx="2016224" cy="4320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067944" y="3820626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3820626"/>
                <a:ext cx="2016224" cy="43204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4067944" y="2524482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7944" y="2524482"/>
                <a:ext cx="2016224" cy="4320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4644008" y="1541054"/>
                <a:ext cx="2016224" cy="43204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fr-FR" altLang="fr-FR" sz="2000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fr-FR" alt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altLang="fr-FR" b="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2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008" y="1541054"/>
                <a:ext cx="2016224" cy="43204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/>
          <p:cNvCxnSpPr/>
          <p:nvPr/>
        </p:nvCxnSpPr>
        <p:spPr bwMode="auto">
          <a:xfrm flipH="1" flipV="1">
            <a:off x="4931775" y="2956530"/>
            <a:ext cx="265" cy="84813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2" name="Connecteur droit avec flèche 21"/>
          <p:cNvCxnSpPr/>
          <p:nvPr/>
        </p:nvCxnSpPr>
        <p:spPr bwMode="auto">
          <a:xfrm>
            <a:off x="5148064" y="2956530"/>
            <a:ext cx="0" cy="864096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6" name="Connecteur droit avec flèche 25"/>
          <p:cNvCxnSpPr/>
          <p:nvPr/>
        </p:nvCxnSpPr>
        <p:spPr bwMode="auto">
          <a:xfrm flipV="1">
            <a:off x="4931775" y="4236710"/>
            <a:ext cx="265" cy="861610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7" name="Connecteur droit avec flèche 26"/>
          <p:cNvCxnSpPr/>
          <p:nvPr/>
        </p:nvCxnSpPr>
        <p:spPr bwMode="auto">
          <a:xfrm>
            <a:off x="5148064" y="4252674"/>
            <a:ext cx="0" cy="845646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1" name="Connecteur droit avec flèche 30"/>
          <p:cNvCxnSpPr/>
          <p:nvPr/>
        </p:nvCxnSpPr>
        <p:spPr bwMode="auto">
          <a:xfrm flipV="1">
            <a:off x="4932040" y="1960647"/>
            <a:ext cx="0" cy="54787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2" name="Connecteur droit avec flèche 31"/>
          <p:cNvCxnSpPr/>
          <p:nvPr/>
        </p:nvCxnSpPr>
        <p:spPr bwMode="auto">
          <a:xfrm>
            <a:off x="5148064" y="1960647"/>
            <a:ext cx="0" cy="563835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7" name="Connecteur droit avec flèche 36"/>
          <p:cNvCxnSpPr/>
          <p:nvPr/>
        </p:nvCxnSpPr>
        <p:spPr bwMode="auto">
          <a:xfrm flipV="1">
            <a:off x="5652120" y="980728"/>
            <a:ext cx="0" cy="54787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38" name="Connecteur droit avec flèche 37"/>
          <p:cNvCxnSpPr/>
          <p:nvPr/>
        </p:nvCxnSpPr>
        <p:spPr bwMode="auto">
          <a:xfrm flipV="1">
            <a:off x="4931775" y="5545426"/>
            <a:ext cx="265" cy="47586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35860" name="Groupe 35859"/>
          <p:cNvGrpSpPr/>
          <p:nvPr/>
        </p:nvGrpSpPr>
        <p:grpSpPr>
          <a:xfrm>
            <a:off x="2915816" y="2631427"/>
            <a:ext cx="1152128" cy="2769982"/>
            <a:chOff x="1259632" y="2631427"/>
            <a:chExt cx="576064" cy="2769982"/>
          </a:xfrm>
        </p:grpSpPr>
        <p:cxnSp>
          <p:nvCxnSpPr>
            <p:cNvPr id="40" name="Connecteur droit avec flèche 39"/>
            <p:cNvCxnSpPr/>
            <p:nvPr/>
          </p:nvCxnSpPr>
          <p:spPr bwMode="auto">
            <a:xfrm>
              <a:off x="1259632" y="2631427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41" name="Connecteur droit avec flèche 40"/>
            <p:cNvCxnSpPr/>
            <p:nvPr/>
          </p:nvCxnSpPr>
          <p:spPr bwMode="auto">
            <a:xfrm flipH="1">
              <a:off x="1259632" y="283722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0" name="Connecteur droit avec flèche 49"/>
            <p:cNvCxnSpPr/>
            <p:nvPr/>
          </p:nvCxnSpPr>
          <p:spPr bwMode="auto">
            <a:xfrm>
              <a:off x="1259632" y="391734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1" name="Connecteur droit avec flèche 50"/>
            <p:cNvCxnSpPr/>
            <p:nvPr/>
          </p:nvCxnSpPr>
          <p:spPr bwMode="auto">
            <a:xfrm flipH="1">
              <a:off x="1259632" y="4108658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2" name="Connecteur droit avec flèche 51"/>
            <p:cNvCxnSpPr/>
            <p:nvPr/>
          </p:nvCxnSpPr>
          <p:spPr bwMode="auto">
            <a:xfrm>
              <a:off x="1259632" y="5210099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53" name="Connecteur droit avec flèche 52"/>
            <p:cNvCxnSpPr/>
            <p:nvPr/>
          </p:nvCxnSpPr>
          <p:spPr bwMode="auto">
            <a:xfrm flipH="1">
              <a:off x="1259632" y="5401409"/>
              <a:ext cx="57606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853" name="Rectangle 35852"/>
              <p:cNvSpPr/>
              <p:nvPr/>
            </p:nvSpPr>
            <p:spPr>
              <a:xfrm>
                <a:off x="4356241" y="4264210"/>
                <a:ext cx="63350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853" name="Rectangle 358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241" y="4264210"/>
                <a:ext cx="633507" cy="3416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3178272" y="3545389"/>
                <a:ext cx="52963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272" y="3545389"/>
                <a:ext cx="529632" cy="3416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4331262" y="2933129"/>
                <a:ext cx="65755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1262" y="2933129"/>
                <a:ext cx="657552" cy="341632"/>
              </a:xfrm>
              <a:prstGeom prst="rect">
                <a:avLst/>
              </a:prstGeom>
              <a:blipFill rotWithShape="0">
                <a:blip r:embed="rId9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3152752" y="2278227"/>
                <a:ext cx="55515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752" y="2278227"/>
                <a:ext cx="555152" cy="3416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4139952" y="5679656"/>
                <a:ext cx="813364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5679656"/>
                <a:ext cx="813364" cy="3416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/>
              <p:cNvSpPr/>
              <p:nvPr/>
            </p:nvSpPr>
            <p:spPr>
              <a:xfrm>
                <a:off x="3185004" y="4887568"/>
                <a:ext cx="522900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5004" y="4887568"/>
                <a:ext cx="522900" cy="3416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5148064" y="4264210"/>
                <a:ext cx="1117614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264210"/>
                <a:ext cx="1117614" cy="341632"/>
              </a:xfrm>
              <a:prstGeom prst="rect">
                <a:avLst/>
              </a:prstGeom>
              <a:blipFill rotWithShape="0">
                <a:blip r:embed="rId13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>
            <a:off x="5184933" y="3439223"/>
            <a:ext cx="82266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altLang="fr-FR" sz="1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</a:t>
            </a:r>
            <a:r>
              <a:rPr lang="fr-FR" altLang="fr-FR" sz="1600" b="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E/</a:t>
            </a:r>
            <a:r>
              <a:rPr lang="fr-FR" altLang="fr-FR" sz="1600" b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</a:t>
            </a:r>
            <a:r>
              <a:rPr lang="fr-FR" altLang="fr-FR" sz="1600" b="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fr-FR" altLang="fr-FR" b="0" i="1" baseline="-25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fr-FR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5148064" y="2957843"/>
                <a:ext cx="114165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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957843"/>
                <a:ext cx="1141659" cy="341632"/>
              </a:xfrm>
              <a:prstGeom prst="rect">
                <a:avLst/>
              </a:prstGeom>
              <a:blipFill rotWithShape="0">
                <a:blip r:embed="rId1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5148064" y="2060848"/>
                <a:ext cx="97674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060848"/>
                <a:ext cx="976742" cy="341632"/>
              </a:xfrm>
              <a:prstGeom prst="rect">
                <a:avLst/>
              </a:prstGeom>
              <a:blipFill rotWithShape="0">
                <a:blip r:embed="rId1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5139679" y="4731974"/>
                <a:ext cx="94448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79" y="4731974"/>
                <a:ext cx="944489" cy="341632"/>
              </a:xfrm>
              <a:prstGeom prst="rect">
                <a:avLst/>
              </a:prstGeom>
              <a:blipFill rotWithShape="0">
                <a:blip r:embed="rId1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858" name="Rectangle 35857"/>
          <p:cNvSpPr/>
          <p:nvPr/>
        </p:nvSpPr>
        <p:spPr bwMode="auto">
          <a:xfrm>
            <a:off x="4728835" y="3282946"/>
            <a:ext cx="635253" cy="7404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4716016" y="3435346"/>
            <a:ext cx="635253" cy="7404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4728835" y="4570706"/>
            <a:ext cx="635253" cy="7404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716016" y="4723106"/>
            <a:ext cx="635253" cy="7404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2982197" y="4121453"/>
                <a:ext cx="101373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2197" y="4121453"/>
                <a:ext cx="1013739" cy="341632"/>
              </a:xfrm>
              <a:prstGeom prst="rect">
                <a:avLst/>
              </a:prstGeom>
              <a:blipFill rotWithShape="0">
                <a:blip r:embed="rId1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2987824" y="2841934"/>
                <a:ext cx="1039259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841934"/>
                <a:ext cx="1039259" cy="341632"/>
              </a:xfrm>
              <a:prstGeom prst="rect">
                <a:avLst/>
              </a:prstGeom>
              <a:blipFill rotWithShape="0">
                <a:blip r:embed="rId1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2987824" y="5373216"/>
                <a:ext cx="100700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fr-FR" altLang="fr-FR" b="0" i="1" baseline="-2500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373216"/>
                <a:ext cx="1007007" cy="341632"/>
              </a:xfrm>
              <a:prstGeom prst="rect">
                <a:avLst/>
              </a:prstGeom>
              <a:blipFill rotWithShape="0">
                <a:blip r:embed="rId1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4" name="Connecteur droit avec flèche 83"/>
          <p:cNvCxnSpPr/>
          <p:nvPr/>
        </p:nvCxnSpPr>
        <p:spPr bwMode="auto">
          <a:xfrm flipV="1">
            <a:off x="6372200" y="1973102"/>
            <a:ext cx="0" cy="404818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6049231" y="5707356"/>
            <a:ext cx="332142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600" b="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fr-FR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Rectangle 88"/>
              <p:cNvSpPr/>
              <p:nvPr/>
            </p:nvSpPr>
            <p:spPr>
              <a:xfrm>
                <a:off x="5292080" y="980728"/>
                <a:ext cx="372218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𝐸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9" name="Rectangle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980728"/>
                <a:ext cx="372218" cy="3139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Rectangle 8"/>
          <p:cNvSpPr>
            <a:spLocks noChangeArrowheads="1"/>
          </p:cNvSpPr>
          <p:nvPr/>
        </p:nvSpPr>
        <p:spPr bwMode="auto">
          <a:xfrm rot="16200000">
            <a:off x="1082914" y="3693347"/>
            <a:ext cx="3036909" cy="6672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fr-FR" altLang="fr-FR" sz="1600" b="0" dirty="0" smtClean="0">
                <a:latin typeface="+mn-lt"/>
                <a:cs typeface="Times New Roman" panose="02020603050405020304" pitchFamily="18" charset="0"/>
              </a:rPr>
              <a:t>Accumulation</a:t>
            </a:r>
          </a:p>
          <a:p>
            <a:pPr algn="ctr"/>
            <a:r>
              <a:rPr lang="fr-FR" altLang="fr-FR" sz="1600" b="0" dirty="0" smtClean="0">
                <a:latin typeface="+mn-lt"/>
                <a:cs typeface="Times New Roman" panose="02020603050405020304" pitchFamily="18" charset="0"/>
              </a:rPr>
              <a:t>et mise à jour</a:t>
            </a:r>
            <a:endParaRPr lang="fr-FR" altLang="fr-FR" sz="1600" b="0" dirty="0">
              <a:latin typeface="+mn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 91"/>
              <p:cNvSpPr/>
              <p:nvPr/>
            </p:nvSpPr>
            <p:spPr>
              <a:xfrm>
                <a:off x="4471658" y="4743552"/>
                <a:ext cx="460382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2" name="Rectangle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658" y="4743552"/>
                <a:ext cx="460382" cy="341632"/>
              </a:xfrm>
              <a:prstGeom prst="rect">
                <a:avLst/>
              </a:prstGeom>
              <a:blipFill rotWithShape="0">
                <a:blip r:embed="rId21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4511413" y="2060848"/>
                <a:ext cx="492635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413" y="2060848"/>
                <a:ext cx="492635" cy="341632"/>
              </a:xfrm>
              <a:prstGeom prst="rect">
                <a:avLst/>
              </a:prstGeom>
              <a:blipFill rotWithShape="0">
                <a:blip r:embed="rId22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4499992" y="3429000"/>
                <a:ext cx="467115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429000"/>
                <a:ext cx="467115" cy="3416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" name="Connecteur droit avec flèche 96"/>
          <p:cNvCxnSpPr/>
          <p:nvPr/>
        </p:nvCxnSpPr>
        <p:spPr bwMode="auto">
          <a:xfrm>
            <a:off x="2464238" y="1981314"/>
            <a:ext cx="1756" cy="51358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Rectangle 102"/>
              <p:cNvSpPr/>
              <p:nvPr/>
            </p:nvSpPr>
            <p:spPr>
              <a:xfrm>
                <a:off x="2411760" y="1927068"/>
                <a:ext cx="735522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,</m:t>
                      </m:r>
                      <m:r>
                        <a:rPr lang="fr-FR" altLang="fr-FR" sz="16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…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3" name="Rectangle 1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1927068"/>
                <a:ext cx="735522" cy="313932"/>
              </a:xfrm>
              <a:prstGeom prst="rect">
                <a:avLst/>
              </a:prstGeom>
              <a:blipFill rotWithShape="0">
                <a:blip r:embed="rId24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1998987" y="980728"/>
            <a:ext cx="2501005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altLang="fr-FR" sz="1600" b="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Passe avant</a:t>
            </a:r>
          </a:p>
          <a:p>
            <a:pPr algn="ctr"/>
            <a:r>
              <a:rPr lang="fr-FR" altLang="fr-FR" sz="1600" b="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Passe arrière données</a:t>
            </a:r>
          </a:p>
          <a:p>
            <a:pPr algn="ctr"/>
            <a:r>
              <a:rPr lang="fr-FR" altLang="fr-FR" sz="1600" b="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Passe arrière paramètres</a:t>
            </a:r>
            <a:endParaRPr lang="fr-FR" altLang="fr-FR" sz="1600" b="0" dirty="0">
              <a:solidFill>
                <a:schemeClr val="accent6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097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odèle par défaut">
      <a:majorFont>
        <a:latin typeface="New Yor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25139</TotalTime>
  <Words>114</Words>
  <Application>Microsoft Office PowerPoint</Application>
  <PresentationFormat>Affichage à l'écran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Cambria Math</vt:lpstr>
      <vt:lpstr>New York</vt:lpstr>
      <vt:lpstr>Symbol</vt:lpstr>
      <vt:lpstr>Times New Roman</vt:lpstr>
      <vt:lpstr>Modèle par défaut</vt:lpstr>
      <vt:lpstr>Présentation PowerPoint</vt:lpstr>
    </vt:vector>
  </TitlesOfParts>
  <Company>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gestion d'information coopératifs</dc:title>
  <dc:creator>a</dc:creator>
  <cp:lastModifiedBy>Georges Quenot</cp:lastModifiedBy>
  <cp:revision>401</cp:revision>
  <dcterms:created xsi:type="dcterms:W3CDTF">1999-10-15T09:29:41Z</dcterms:created>
  <dcterms:modified xsi:type="dcterms:W3CDTF">2017-12-01T14:08:44Z</dcterms:modified>
</cp:coreProperties>
</file>