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01" r:id="rId2"/>
  </p:sldIdLst>
  <p:sldSz cx="9144000" cy="6858000" type="screen4x3"/>
  <p:notesSz cx="10234613" cy="70993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36">
          <p15:clr>
            <a:srgbClr val="A4A3A4"/>
          </p15:clr>
        </p15:guide>
        <p15:guide id="2" pos="322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6" autoAdjust="0"/>
    <p:restoredTop sz="81867" autoAdjust="0"/>
  </p:normalViewPr>
  <p:slideViewPr>
    <p:cSldViewPr>
      <p:cViewPr varScale="1">
        <p:scale>
          <a:sx n="113" d="100"/>
          <a:sy n="113" d="100"/>
        </p:scale>
        <p:origin x="108" y="7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-630" y="-102"/>
      </p:cViewPr>
      <p:guideLst>
        <p:guide orient="horz" pos="2236"/>
        <p:guide pos="32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3625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65250" y="3371850"/>
            <a:ext cx="7504113" cy="3194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4198" tIns="46272" rIns="94198" bIns="462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Corps du texte</a:t>
            </a:r>
          </a:p>
          <a:p>
            <a:pPr lvl="1"/>
            <a:r>
              <a:rPr lang="en-US" noProof="0" smtClean="0"/>
              <a:t>Deuxième niveau</a:t>
            </a:r>
          </a:p>
          <a:p>
            <a:pPr lvl="2"/>
            <a:r>
              <a:rPr lang="en-US" noProof="0" smtClean="0"/>
              <a:t>Troisième niveau</a:t>
            </a:r>
          </a:p>
          <a:p>
            <a:pPr lvl="3"/>
            <a:r>
              <a:rPr lang="en-US" noProof="0" smtClean="0"/>
              <a:t>Quatrième niveau</a:t>
            </a:r>
          </a:p>
          <a:p>
            <a:pPr lvl="4"/>
            <a:r>
              <a:rPr lang="en-US" noProof="0" smtClean="0"/>
              <a:t>Cinquième niveau</a:t>
            </a:r>
          </a:p>
        </p:txBody>
      </p:sp>
      <p:sp>
        <p:nvSpPr>
          <p:cNvPr id="3686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49625" y="538163"/>
            <a:ext cx="3536950" cy="26527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16522975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1918698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6425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6319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96050" y="381000"/>
            <a:ext cx="2114550" cy="5867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52400" y="381000"/>
            <a:ext cx="6191250" cy="5867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1096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4582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381000" y="1905000"/>
            <a:ext cx="4000500" cy="4343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3900" y="1905000"/>
            <a:ext cx="4000500" cy="4343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0573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="0" i="0" baseline="0"/>
            </a:lvl1pPr>
            <a:lvl2pPr>
              <a:defRPr sz="2400" b="0" i="0" baseline="0"/>
            </a:lvl2pPr>
            <a:lvl3pPr>
              <a:defRPr sz="2000" b="0" i="0" baseline="0"/>
            </a:lvl3pPr>
            <a:lvl4pPr>
              <a:defRPr sz="1800" b="0" i="0" baseline="0"/>
            </a:lvl4pPr>
            <a:lvl5pPr>
              <a:defRPr sz="1600" b="0" i="0" baseline="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51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770419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81000" y="1905000"/>
            <a:ext cx="40005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3900" y="1905000"/>
            <a:ext cx="40005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6345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1502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1227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7081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161120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587823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81000"/>
            <a:ext cx="8458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Titre de la diapositive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905000"/>
            <a:ext cx="8153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dirty="0" smtClean="0"/>
              <a:t>Corps du </a:t>
            </a:r>
            <a:r>
              <a:rPr lang="en-US" altLang="fr-FR" dirty="0" err="1" smtClean="0"/>
              <a:t>texte</a:t>
            </a:r>
            <a:endParaRPr lang="en-US" altLang="fr-FR" dirty="0" smtClean="0"/>
          </a:p>
          <a:p>
            <a:pPr lvl="1"/>
            <a:r>
              <a:rPr lang="en-US" altLang="fr-FR" dirty="0" err="1" smtClean="0"/>
              <a:t>Deuxième</a:t>
            </a:r>
            <a:r>
              <a:rPr lang="en-US" altLang="fr-FR" dirty="0" smtClean="0"/>
              <a:t> </a:t>
            </a:r>
            <a:r>
              <a:rPr lang="en-US" altLang="fr-FR" dirty="0" err="1" smtClean="0"/>
              <a:t>niveau</a:t>
            </a:r>
            <a:endParaRPr lang="en-US" altLang="fr-FR" dirty="0" smtClean="0"/>
          </a:p>
          <a:p>
            <a:pPr lvl="2"/>
            <a:r>
              <a:rPr lang="en-US" altLang="fr-FR" dirty="0" err="1" smtClean="0"/>
              <a:t>Troisième</a:t>
            </a:r>
            <a:r>
              <a:rPr lang="en-US" altLang="fr-FR" dirty="0" smtClean="0"/>
              <a:t> </a:t>
            </a:r>
            <a:r>
              <a:rPr lang="en-US" altLang="fr-FR" dirty="0" err="1" smtClean="0"/>
              <a:t>niveau</a:t>
            </a:r>
            <a:endParaRPr lang="en-US" altLang="fr-FR" dirty="0" smtClean="0"/>
          </a:p>
          <a:p>
            <a:pPr lvl="3"/>
            <a:r>
              <a:rPr lang="en-US" altLang="fr-FR" dirty="0" err="1" smtClean="0"/>
              <a:t>Quatrième</a:t>
            </a:r>
            <a:r>
              <a:rPr lang="en-US" altLang="fr-FR" dirty="0" smtClean="0"/>
              <a:t> </a:t>
            </a:r>
            <a:r>
              <a:rPr lang="en-US" altLang="fr-FR" dirty="0" err="1" smtClean="0"/>
              <a:t>niveau</a:t>
            </a:r>
            <a:endParaRPr lang="en-US" altLang="fr-FR" dirty="0" smtClean="0"/>
          </a:p>
          <a:p>
            <a:pPr lvl="4"/>
            <a:r>
              <a:rPr lang="en-US" altLang="fr-FR" dirty="0" err="1" smtClean="0"/>
              <a:t>Cinquième</a:t>
            </a:r>
            <a:r>
              <a:rPr lang="en-US" altLang="fr-FR" dirty="0" smtClean="0"/>
              <a:t> </a:t>
            </a:r>
            <a:r>
              <a:rPr lang="en-US" altLang="fr-FR" dirty="0" err="1" smtClean="0"/>
              <a:t>niveau</a:t>
            </a:r>
            <a:endParaRPr lang="en-US" altLang="fr-FR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ew York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sz="2400" b="1">
          <a:solidFill>
            <a:schemeClr val="tx1"/>
          </a:solidFill>
          <a:latin typeface="+mn-lt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8"/>
          <p:cNvSpPr>
            <a:spLocks noChangeArrowheads="1"/>
          </p:cNvSpPr>
          <p:nvPr/>
        </p:nvSpPr>
        <p:spPr bwMode="auto">
          <a:xfrm>
            <a:off x="1115616" y="1898424"/>
            <a:ext cx="7776864" cy="249254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fr-FR" sz="2000" b="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56" name="Connecteur droit avec flèche 55"/>
          <p:cNvCxnSpPr/>
          <p:nvPr/>
        </p:nvCxnSpPr>
        <p:spPr bwMode="auto">
          <a:xfrm flipH="1" flipV="1">
            <a:off x="5132260" y="1467993"/>
            <a:ext cx="4172" cy="1399578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1" name="Connecteur droit avec flèche 60"/>
          <p:cNvCxnSpPr>
            <a:endCxn id="101" idx="0"/>
          </p:cNvCxnSpPr>
          <p:nvPr/>
        </p:nvCxnSpPr>
        <p:spPr bwMode="auto">
          <a:xfrm>
            <a:off x="8196752" y="1506752"/>
            <a:ext cx="3944" cy="1484057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2" name="Connecteur droit avec flèche 61"/>
          <p:cNvCxnSpPr/>
          <p:nvPr/>
        </p:nvCxnSpPr>
        <p:spPr bwMode="auto">
          <a:xfrm flipV="1">
            <a:off x="5132260" y="3626617"/>
            <a:ext cx="4172" cy="1033102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3" name="Connecteur droit avec flèche 62"/>
          <p:cNvCxnSpPr>
            <a:stCxn id="101" idx="4"/>
          </p:cNvCxnSpPr>
          <p:nvPr/>
        </p:nvCxnSpPr>
        <p:spPr bwMode="auto">
          <a:xfrm flipH="1">
            <a:off x="8196752" y="3544707"/>
            <a:ext cx="3944" cy="1127277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4" name="Connecteur droit avec flèche 63"/>
          <p:cNvCxnSpPr/>
          <p:nvPr/>
        </p:nvCxnSpPr>
        <p:spPr bwMode="auto">
          <a:xfrm>
            <a:off x="3131840" y="2474488"/>
            <a:ext cx="3246" cy="401654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5" name="Connecteur droit avec flèche 64"/>
          <p:cNvCxnSpPr>
            <a:stCxn id="99" idx="2"/>
          </p:cNvCxnSpPr>
          <p:nvPr/>
        </p:nvCxnSpPr>
        <p:spPr bwMode="auto">
          <a:xfrm flipH="1" flipV="1">
            <a:off x="188431" y="3245312"/>
            <a:ext cx="1287225" cy="10181"/>
          </a:xfrm>
          <a:prstGeom prst="straightConnector1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ectangle 65"/>
              <p:cNvSpPr/>
              <p:nvPr/>
            </p:nvSpPr>
            <p:spPr>
              <a:xfrm>
                <a:off x="4885871" y="4778744"/>
                <a:ext cx="515206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fr-FR" sz="16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𝑖𝑛</m:t>
                      </m:r>
                    </m:oMath>
                  </m:oMathPara>
                </a14:m>
                <a:endParaRPr lang="en-US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6" name="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871" y="4778744"/>
                <a:ext cx="515206" cy="3416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Rectangle 66"/>
              <p:cNvSpPr/>
              <p:nvPr/>
            </p:nvSpPr>
            <p:spPr>
              <a:xfrm>
                <a:off x="78236" y="2138784"/>
                <a:ext cx="439544" cy="3139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sz="16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𝑊</m:t>
                      </m:r>
                    </m:oMath>
                  </m:oMathPara>
                </a14:m>
                <a:endParaRPr lang="en-US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7" name="Rectangle 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36" y="2138784"/>
                <a:ext cx="439544" cy="3139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/>
              <p:cNvSpPr/>
              <p:nvPr/>
            </p:nvSpPr>
            <p:spPr>
              <a:xfrm>
                <a:off x="7696640" y="4778744"/>
                <a:ext cx="999313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fr-FR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</m:t>
                      </m:r>
                      <m:r>
                        <a:rPr lang="en-US" altLang="fr-FR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altLang="fr-FR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/ </m:t>
                      </m:r>
                      <m:r>
                        <a:rPr lang="en-US" altLang="fr-FR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𝑖𝑛</m:t>
                      </m:r>
                    </m:oMath>
                  </m:oMathPara>
                </a14:m>
                <a:endParaRPr lang="en-US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8" name="Rectangle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640" y="4778744"/>
                <a:ext cx="999313" cy="341632"/>
              </a:xfrm>
              <a:prstGeom prst="rect">
                <a:avLst/>
              </a:prstGeom>
              <a:blipFill rotWithShape="0">
                <a:blip r:embed="rId5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7609388" y="1052736"/>
                <a:ext cx="1095364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fr-FR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</m:t>
                      </m:r>
                      <m:r>
                        <a:rPr lang="en-US" altLang="fr-FR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altLang="fr-FR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/ </m:t>
                      </m:r>
                      <m:r>
                        <a:rPr lang="en-US" altLang="fr-FR" sz="1600" b="0" i="1" dirty="0" err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𝑜𝑢𝑡</m:t>
                      </m:r>
                    </m:oMath>
                  </m:oMathPara>
                </a14:m>
                <a:endParaRPr lang="en-US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9388" y="1052736"/>
                <a:ext cx="1095364" cy="341632"/>
              </a:xfrm>
              <a:prstGeom prst="rect">
                <a:avLst/>
              </a:prstGeom>
              <a:blipFill rotWithShape="0">
                <a:blip r:embed="rId6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/>
              <p:cNvSpPr/>
              <p:nvPr/>
            </p:nvSpPr>
            <p:spPr>
              <a:xfrm>
                <a:off x="70194" y="3404033"/>
                <a:ext cx="923651" cy="3139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fr-FR" sz="1600" b="0" i="1" dirty="0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</m:t>
                      </m:r>
                      <m:r>
                        <a:rPr lang="en-US" altLang="fr-FR" sz="1600" b="0" i="1" dirty="0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𝐸</m:t>
                      </m:r>
                      <m:r>
                        <a:rPr lang="en-US" altLang="fr-FR" sz="1600" b="0" i="1" dirty="0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m:t>/ </m:t>
                      </m:r>
                      <m:r>
                        <a:rPr lang="fr-FR" altLang="fr-FR" sz="1600" b="0" i="1" dirty="0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𝑊</m:t>
                      </m:r>
                    </m:oMath>
                  </m:oMathPara>
                </a14:m>
                <a:endParaRPr lang="en-US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5" name="Rectangle 7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94" y="3404033"/>
                <a:ext cx="923651" cy="313932"/>
              </a:xfrm>
              <a:prstGeom prst="rect">
                <a:avLst/>
              </a:prstGeom>
              <a:blipFill rotWithShape="0">
                <a:blip r:embed="rId7"/>
                <a:stretch>
                  <a:fillRect b="-1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Rectangle 81"/>
              <p:cNvSpPr/>
              <p:nvPr/>
            </p:nvSpPr>
            <p:spPr>
              <a:xfrm>
                <a:off x="4824839" y="1052736"/>
                <a:ext cx="611257" cy="3416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fr-FR" sz="16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𝑜𝑢𝑡</m:t>
                      </m:r>
                    </m:oMath>
                  </m:oMathPara>
                </a14:m>
                <a:endParaRPr lang="en-US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2" name="Rectangle 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839" y="1052736"/>
                <a:ext cx="611257" cy="3416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Rectangle 82"/>
              <p:cNvSpPr/>
              <p:nvPr/>
            </p:nvSpPr>
            <p:spPr>
              <a:xfrm>
                <a:off x="4432051" y="3070245"/>
                <a:ext cx="100811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fr-FR" b="0" i="1" kern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/>
                        </a:rPr>
                        <m:t>𝐹</m:t>
                      </m:r>
                      <m:r>
                        <a:rPr lang="fr-FR" altLang="fr-FR" b="0" i="1" kern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/>
                        </a:rPr>
                        <m:t>(</m:t>
                      </m:r>
                      <m:r>
                        <a:rPr lang="fr-FR" altLang="fr-FR" b="0" i="1" kern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/>
                        </a:rPr>
                        <m:t>𝑊</m:t>
                      </m:r>
                      <m:r>
                        <a:rPr lang="fr-FR" altLang="fr-FR" b="0" i="1" kern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/>
                        </a:rPr>
                        <m:t>,</m:t>
                      </m:r>
                      <m:r>
                        <a:rPr lang="en-US" altLang="fr-FR" sz="1600" b="0" i="1" dirty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fr-FR" altLang="fr-FR" b="0" i="1" baseline="-25000" dirty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𝑖𝑛</m:t>
                      </m:r>
                      <m:r>
                        <a:rPr lang="fr-FR" altLang="fr-FR" b="0" i="1" kern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/>
                        </a:rPr>
                        <m:t>)</m:t>
                      </m:r>
                    </m:oMath>
                  </m:oMathPara>
                </a14:m>
                <a:endParaRPr lang="en-US" altLang="fr-FR" b="0" kern="0" dirty="0">
                  <a:solidFill>
                    <a:srgbClr val="C00000"/>
                  </a:solidFill>
                  <a:sym typeface="Symbol"/>
                </a:endParaRPr>
              </a:p>
            </p:txBody>
          </p:sp>
        </mc:Choice>
        <mc:Fallback xmlns="">
          <p:sp>
            <p:nvSpPr>
              <p:cNvPr id="83" name="Rectangle 8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2051" y="3070245"/>
                <a:ext cx="1008112" cy="369332"/>
              </a:xfrm>
              <a:prstGeom prst="rect">
                <a:avLst/>
              </a:prstGeom>
              <a:blipFill rotWithShape="0">
                <a:blip r:embed="rId9"/>
                <a:stretch>
                  <a:fillRect r="-12121" b="-1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Rectangle 84"/>
              <p:cNvSpPr/>
              <p:nvPr/>
            </p:nvSpPr>
            <p:spPr>
              <a:xfrm>
                <a:off x="2418005" y="2989176"/>
                <a:ext cx="1353960" cy="5761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fr-FR" i="1" kern="0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sym typeface="Symbol"/>
                            </a:rPr>
                          </m:ctrlPr>
                        </m:fPr>
                        <m:num>
                          <m:r>
                            <a:rPr lang="en-US" altLang="fr-FR" i="1" kern="0">
                              <a:solidFill>
                                <a:schemeClr val="accent6"/>
                              </a:solidFill>
                              <a:latin typeface="Cambria Math"/>
                              <a:sym typeface="Symbol"/>
                            </a:rPr>
                            <m:t>𝜕</m:t>
                          </m:r>
                          <m:r>
                            <a:rPr lang="fr-FR" altLang="fr-FR" b="0" i="1" kern="0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sym typeface="Symbol"/>
                            </a:rPr>
                            <m:t>𝐹</m:t>
                          </m:r>
                          <m:d>
                            <m:dPr>
                              <m:ctrlPr>
                                <a:rPr lang="en-US" altLang="fr-FR" i="1" ker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Symbol"/>
                                </a:rPr>
                              </m:ctrlPr>
                            </m:dPr>
                            <m:e>
                              <m:r>
                                <a:rPr lang="fr-FR" altLang="fr-FR" b="0" i="1" kern="0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Symbol"/>
                                </a:rPr>
                                <m:t>𝑊</m:t>
                              </m:r>
                              <m:r>
                                <a:rPr lang="fr-FR" altLang="fr-FR" b="0" i="1" ker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sym typeface="Symbol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altLang="fr-FR" i="1" ker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Symbol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fr-FR" i="1" kern="0">
                                      <a:solidFill>
                                        <a:schemeClr val="accent6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fr-FR" altLang="fr-FR" b="0" i="1" kern="0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sym typeface="Symbol"/>
                                    </a:rPr>
                                    <m:t>𝑖𝑛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altLang="fr-FR" i="1" kern="0">
                              <a:solidFill>
                                <a:schemeClr val="accent6"/>
                              </a:solidFill>
                              <a:latin typeface="Cambria Math"/>
                              <a:sym typeface="Symbol"/>
                            </a:rPr>
                            <m:t>𝜕</m:t>
                          </m:r>
                          <m:r>
                            <a:rPr lang="fr-FR" altLang="fr-FR" b="0" i="1" kern="0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sym typeface="Symbol"/>
                            </a:rPr>
                            <m:t>𝑊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85" name="Rectangle 8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8005" y="2989176"/>
                <a:ext cx="1353960" cy="5761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Rectangle 85"/>
              <p:cNvSpPr/>
              <p:nvPr/>
            </p:nvSpPr>
            <p:spPr>
              <a:xfrm>
                <a:off x="6128066" y="2945886"/>
                <a:ext cx="1353960" cy="6182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fr-FR" i="1" kern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sym typeface="Symbol"/>
                            </a:rPr>
                          </m:ctrlPr>
                        </m:fPr>
                        <m:num>
                          <m:r>
                            <a:rPr lang="en-US" altLang="fr-FR" i="1" kern="0">
                              <a:solidFill>
                                <a:srgbClr val="0070C0"/>
                              </a:solidFill>
                              <a:latin typeface="Cambria Math"/>
                              <a:sym typeface="Symbol"/>
                            </a:rPr>
                            <m:t>𝜕</m:t>
                          </m:r>
                          <m:r>
                            <a:rPr lang="fr-FR" altLang="fr-FR" b="0" i="1" kern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sym typeface="Symbol"/>
                            </a:rPr>
                            <m:t>𝐹</m:t>
                          </m:r>
                          <m:d>
                            <m:dPr>
                              <m:ctrlPr>
                                <a:rPr lang="en-US" altLang="fr-FR" i="1" ker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sym typeface="Symbol"/>
                                </a:rPr>
                              </m:ctrlPr>
                            </m:dPr>
                            <m:e>
                              <m:r>
                                <a:rPr lang="fr-FR" altLang="fr-FR" b="0" i="1" kern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sym typeface="Symbol"/>
                                </a:rPr>
                                <m:t>𝑊</m:t>
                              </m:r>
                              <m:r>
                                <a:rPr lang="fr-FR" altLang="fr-FR" i="1" ker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sym typeface="Symbol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altLang="fr-FR" i="1" ker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sym typeface="Symbol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fr-FR" i="1" ker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fr-FR" altLang="fr-FR" b="0" i="1" kern="0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sym typeface="Symbol"/>
                                    </a:rPr>
                                    <m:t>𝑖𝑛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altLang="fr-FR" i="1" kern="0">
                              <a:solidFill>
                                <a:srgbClr val="0070C0"/>
                              </a:solidFill>
                              <a:latin typeface="Cambria Math"/>
                              <a:sym typeface="Symbol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altLang="fr-FR" b="0" i="1" ker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a:rPr lang="fr-FR" altLang="fr-FR" b="0" i="1" ker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sym typeface="Symbol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fr-FR" altLang="fr-FR" b="0" i="1" kern="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sym typeface="Symbol"/>
                                </a:rPr>
                                <m:t>𝑖𝑛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86" name="Rectangle 8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8066" y="2945886"/>
                <a:ext cx="1353960" cy="61824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7" name="Connecteur droit avec flèche 86"/>
          <p:cNvCxnSpPr/>
          <p:nvPr/>
        </p:nvCxnSpPr>
        <p:spPr bwMode="auto">
          <a:xfrm flipV="1">
            <a:off x="188431" y="2474488"/>
            <a:ext cx="6500097" cy="6081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91" name="Connecteur droit avec flèche 90"/>
          <p:cNvCxnSpPr/>
          <p:nvPr/>
        </p:nvCxnSpPr>
        <p:spPr bwMode="auto">
          <a:xfrm>
            <a:off x="1759744" y="2224432"/>
            <a:ext cx="6436552" cy="29217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sp>
        <p:nvSpPr>
          <p:cNvPr id="95" name="Rectangle 8"/>
          <p:cNvSpPr>
            <a:spLocks noChangeArrowheads="1"/>
          </p:cNvSpPr>
          <p:nvPr/>
        </p:nvSpPr>
        <p:spPr bwMode="auto">
          <a:xfrm>
            <a:off x="2418005" y="2887022"/>
            <a:ext cx="1389609" cy="73577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fr-FR" sz="2000" b="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6" name="Rectangle 8"/>
          <p:cNvSpPr>
            <a:spLocks noChangeArrowheads="1"/>
          </p:cNvSpPr>
          <p:nvPr/>
        </p:nvSpPr>
        <p:spPr bwMode="auto">
          <a:xfrm>
            <a:off x="6087976" y="2892217"/>
            <a:ext cx="1424843" cy="73577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fr-FR" sz="2000" b="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8" name="Rectangle 8"/>
          <p:cNvSpPr>
            <a:spLocks noChangeArrowheads="1"/>
          </p:cNvSpPr>
          <p:nvPr/>
        </p:nvSpPr>
        <p:spPr bwMode="auto">
          <a:xfrm>
            <a:off x="4344606" y="2890838"/>
            <a:ext cx="1261255" cy="73577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fr-FR" sz="2000" b="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9" name="Ellipse 98"/>
          <p:cNvSpPr/>
          <p:nvPr/>
        </p:nvSpPr>
        <p:spPr bwMode="auto">
          <a:xfrm>
            <a:off x="1475656" y="2978544"/>
            <a:ext cx="576064" cy="553898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1547186" y="2996911"/>
            <a:ext cx="425116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3200" b="0" dirty="0"/>
              <a:t>×</a:t>
            </a:r>
          </a:p>
        </p:txBody>
      </p:sp>
      <p:sp>
        <p:nvSpPr>
          <p:cNvPr id="101" name="Ellipse 100"/>
          <p:cNvSpPr/>
          <p:nvPr/>
        </p:nvSpPr>
        <p:spPr bwMode="auto">
          <a:xfrm>
            <a:off x="7912664" y="2990809"/>
            <a:ext cx="576064" cy="553898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7984194" y="2998290"/>
            <a:ext cx="425116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3200" b="0" dirty="0"/>
              <a:t>×</a:t>
            </a:r>
          </a:p>
        </p:txBody>
      </p:sp>
      <p:cxnSp>
        <p:nvCxnSpPr>
          <p:cNvPr id="104" name="Connecteur droit avec flèche 103"/>
          <p:cNvCxnSpPr/>
          <p:nvPr/>
        </p:nvCxnSpPr>
        <p:spPr bwMode="auto">
          <a:xfrm flipH="1">
            <a:off x="2051720" y="3245312"/>
            <a:ext cx="352218" cy="0"/>
          </a:xfrm>
          <a:prstGeom prst="straightConnector1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5" name="Connecteur droit avec flèche 104"/>
          <p:cNvCxnSpPr/>
          <p:nvPr/>
        </p:nvCxnSpPr>
        <p:spPr bwMode="auto">
          <a:xfrm>
            <a:off x="1759744" y="2224432"/>
            <a:ext cx="3944" cy="764744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6" name="Connecteur droit avec flèche 105"/>
          <p:cNvCxnSpPr/>
          <p:nvPr/>
        </p:nvCxnSpPr>
        <p:spPr bwMode="auto">
          <a:xfrm>
            <a:off x="4644008" y="2464099"/>
            <a:ext cx="0" cy="412043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7" name="Connecteur droit avec flèche 106"/>
          <p:cNvCxnSpPr/>
          <p:nvPr/>
        </p:nvCxnSpPr>
        <p:spPr bwMode="auto">
          <a:xfrm>
            <a:off x="6688528" y="2465478"/>
            <a:ext cx="0" cy="409779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8" name="Connecteur droit avec flèche 107"/>
          <p:cNvCxnSpPr/>
          <p:nvPr/>
        </p:nvCxnSpPr>
        <p:spPr bwMode="auto">
          <a:xfrm flipV="1">
            <a:off x="3131840" y="3622801"/>
            <a:ext cx="0" cy="423598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9" name="Connecteur droit avec flèche 108"/>
          <p:cNvCxnSpPr/>
          <p:nvPr/>
        </p:nvCxnSpPr>
        <p:spPr bwMode="auto">
          <a:xfrm flipV="1">
            <a:off x="6688528" y="3627998"/>
            <a:ext cx="0" cy="430666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0" name="Connecteur droit avec flèche 109"/>
          <p:cNvCxnSpPr/>
          <p:nvPr/>
        </p:nvCxnSpPr>
        <p:spPr bwMode="auto">
          <a:xfrm>
            <a:off x="3139129" y="4046399"/>
            <a:ext cx="3549399" cy="0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lg"/>
          </a:ln>
          <a:effectLst/>
        </p:spPr>
      </p:cxnSp>
      <p:cxnSp>
        <p:nvCxnSpPr>
          <p:cNvPr id="111" name="Connecteur droit avec flèche 110"/>
          <p:cNvCxnSpPr>
            <a:stCxn id="96" idx="3"/>
            <a:endCxn id="101" idx="2"/>
          </p:cNvCxnSpPr>
          <p:nvPr/>
        </p:nvCxnSpPr>
        <p:spPr bwMode="auto">
          <a:xfrm>
            <a:off x="7512819" y="3260106"/>
            <a:ext cx="399845" cy="7652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12" name="Rectangle 111"/>
          <p:cNvSpPr/>
          <p:nvPr/>
        </p:nvSpPr>
        <p:spPr bwMode="auto">
          <a:xfrm>
            <a:off x="1323952" y="2707986"/>
            <a:ext cx="2708254" cy="1099651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3" name="Rectangle 112"/>
          <p:cNvSpPr/>
          <p:nvPr/>
        </p:nvSpPr>
        <p:spPr bwMode="auto">
          <a:xfrm>
            <a:off x="5868144" y="2712284"/>
            <a:ext cx="2836608" cy="1099651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7178693" y="3753889"/>
                <a:ext cx="652550" cy="424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fr-FR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altLang="fr-FR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fr-FR" b="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𝑋</m:t>
                          </m:r>
                          <m:r>
                            <a:rPr lang="fr-FR" altLang="fr-FR" sz="2000" b="0" i="1" baseline="-25000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8693" y="3753889"/>
                <a:ext cx="652550" cy="424732"/>
              </a:xfrm>
              <a:prstGeom prst="rect">
                <a:avLst/>
              </a:prstGeom>
              <a:blipFill rotWithShape="0">
                <a:blip r:embed="rId12"/>
                <a:stretch>
                  <a:fillRect b="-72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37"/>
              <p:cNvSpPr/>
              <p:nvPr/>
            </p:nvSpPr>
            <p:spPr>
              <a:xfrm>
                <a:off x="2051720" y="3772661"/>
                <a:ext cx="5688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fr-FR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FR" altLang="fr-FR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fr-FR" altLang="fr-FR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𝑊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3772661"/>
                <a:ext cx="568874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80972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Modèle par défaut">
      <a:majorFont>
        <a:latin typeface="New Yor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25185</TotalTime>
  <Words>31</Words>
  <Application>Microsoft Office PowerPoint</Application>
  <PresentationFormat>Affichage à l'écran 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Cambria Math</vt:lpstr>
      <vt:lpstr>New York</vt:lpstr>
      <vt:lpstr>Symbol</vt:lpstr>
      <vt:lpstr>Times New Roman</vt:lpstr>
      <vt:lpstr>Modèle par défaut</vt:lpstr>
      <vt:lpstr>Présentation PowerPoint</vt:lpstr>
    </vt:vector>
  </TitlesOfParts>
  <Company>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Systèmes de gestion d'information coopératifs</dc:title>
  <dc:creator>a</dc:creator>
  <cp:lastModifiedBy>Georges Quenot</cp:lastModifiedBy>
  <cp:revision>405</cp:revision>
  <cp:lastPrinted>2018-02-26T12:28:07Z</cp:lastPrinted>
  <dcterms:created xsi:type="dcterms:W3CDTF">1999-10-15T09:29:41Z</dcterms:created>
  <dcterms:modified xsi:type="dcterms:W3CDTF">2018-02-26T12:28:12Z</dcterms:modified>
</cp:coreProperties>
</file>