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601" r:id="rId2"/>
  </p:sldIdLst>
  <p:sldSz cx="9144000" cy="6858000" type="screen4x3"/>
  <p:notesSz cx="10234613" cy="70993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eaLnBrk="0" fontAlgn="base" hangingPunct="0">
      <a:lnSpc>
        <a:spcPct val="90000"/>
      </a:lnSpc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236">
          <p15:clr>
            <a:srgbClr val="A4A3A4"/>
          </p15:clr>
        </p15:guide>
        <p15:guide id="2" pos="3223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6" autoAdjust="0"/>
    <p:restoredTop sz="81867" autoAdjust="0"/>
  </p:normalViewPr>
  <p:slideViewPr>
    <p:cSldViewPr>
      <p:cViewPr varScale="1">
        <p:scale>
          <a:sx n="113" d="100"/>
          <a:sy n="113" d="100"/>
        </p:scale>
        <p:origin x="108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1" d="100"/>
          <a:sy n="101" d="100"/>
        </p:scale>
        <p:origin x="-630" y="-102"/>
      </p:cViewPr>
      <p:guideLst>
        <p:guide orient="horz" pos="2236"/>
        <p:guide pos="322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36250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65250" y="3371850"/>
            <a:ext cx="7504113" cy="31940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4198" tIns="46272" rIns="94198" bIns="4627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Corps du texte</a:t>
            </a:r>
          </a:p>
          <a:p>
            <a:pPr lvl="1"/>
            <a:r>
              <a:rPr lang="en-US" noProof="0" smtClean="0"/>
              <a:t>Deuxième niveau</a:t>
            </a:r>
          </a:p>
          <a:p>
            <a:pPr lvl="2"/>
            <a:r>
              <a:rPr lang="en-US" noProof="0" smtClean="0"/>
              <a:t>Troisième niveau</a:t>
            </a:r>
          </a:p>
          <a:p>
            <a:pPr lvl="3"/>
            <a:r>
              <a:rPr lang="en-US" noProof="0" smtClean="0"/>
              <a:t>Quatrième niveau</a:t>
            </a:r>
          </a:p>
          <a:p>
            <a:pPr lvl="4"/>
            <a:r>
              <a:rPr lang="en-US" noProof="0" smtClean="0"/>
              <a:t>Cinquième niveau</a:t>
            </a:r>
          </a:p>
        </p:txBody>
      </p:sp>
      <p:sp>
        <p:nvSpPr>
          <p:cNvPr id="36867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349625" y="538163"/>
            <a:ext cx="3536950" cy="26527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  <p:extLst>
      <p:ext uri="{BB962C8B-B14F-4D97-AF65-F5344CB8AC3E}">
        <p14:creationId xmlns:p14="http://schemas.microsoft.com/office/powerpoint/2010/main" val="16522975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 smtClean="0"/>
          </a:p>
        </p:txBody>
      </p:sp>
    </p:spTree>
    <p:extLst>
      <p:ext uri="{BB962C8B-B14F-4D97-AF65-F5344CB8AC3E}">
        <p14:creationId xmlns:p14="http://schemas.microsoft.com/office/powerpoint/2010/main" val="19186986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6425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6319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496050" y="381000"/>
            <a:ext cx="2114550" cy="58674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52400" y="381000"/>
            <a:ext cx="6191250" cy="58674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10960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2400" y="381000"/>
            <a:ext cx="8458200" cy="1143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381000" y="1905000"/>
            <a:ext cx="4000500" cy="43434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33900" y="1905000"/>
            <a:ext cx="4000500" cy="43434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0573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 b="0" i="0" baseline="0"/>
            </a:lvl1pPr>
            <a:lvl2pPr>
              <a:defRPr sz="2400" b="0" i="0" baseline="0"/>
            </a:lvl2pPr>
            <a:lvl3pPr>
              <a:defRPr sz="2000" b="0" i="0" baseline="0"/>
            </a:lvl3pPr>
            <a:lvl4pPr>
              <a:defRPr sz="1800" b="0" i="0" baseline="0"/>
            </a:lvl4pPr>
            <a:lvl5pPr>
              <a:defRPr sz="1600" b="0" i="0" baseline="0"/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517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770419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81000" y="1905000"/>
            <a:ext cx="40005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33900" y="1905000"/>
            <a:ext cx="40005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6345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1502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1227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7081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4161120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587823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381000"/>
            <a:ext cx="8458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Titre de la diapositive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905000"/>
            <a:ext cx="81534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dirty="0" smtClean="0"/>
              <a:t>Corps du </a:t>
            </a:r>
            <a:r>
              <a:rPr lang="en-US" altLang="fr-FR" dirty="0" err="1" smtClean="0"/>
              <a:t>texte</a:t>
            </a:r>
            <a:endParaRPr lang="en-US" altLang="fr-FR" dirty="0" smtClean="0"/>
          </a:p>
          <a:p>
            <a:pPr lvl="1"/>
            <a:r>
              <a:rPr lang="en-US" altLang="fr-FR" dirty="0" err="1" smtClean="0"/>
              <a:t>Deuxième</a:t>
            </a:r>
            <a:r>
              <a:rPr lang="en-US" altLang="fr-FR" dirty="0" smtClean="0"/>
              <a:t> </a:t>
            </a:r>
            <a:r>
              <a:rPr lang="en-US" altLang="fr-FR" dirty="0" err="1" smtClean="0"/>
              <a:t>niveau</a:t>
            </a:r>
            <a:endParaRPr lang="en-US" altLang="fr-FR" dirty="0" smtClean="0"/>
          </a:p>
          <a:p>
            <a:pPr lvl="2"/>
            <a:r>
              <a:rPr lang="en-US" altLang="fr-FR" dirty="0" err="1" smtClean="0"/>
              <a:t>Troisième</a:t>
            </a:r>
            <a:r>
              <a:rPr lang="en-US" altLang="fr-FR" dirty="0" smtClean="0"/>
              <a:t> </a:t>
            </a:r>
            <a:r>
              <a:rPr lang="en-US" altLang="fr-FR" dirty="0" err="1" smtClean="0"/>
              <a:t>niveau</a:t>
            </a:r>
            <a:endParaRPr lang="en-US" altLang="fr-FR" dirty="0" smtClean="0"/>
          </a:p>
          <a:p>
            <a:pPr lvl="3"/>
            <a:r>
              <a:rPr lang="en-US" altLang="fr-FR" dirty="0" err="1" smtClean="0"/>
              <a:t>Quatrième</a:t>
            </a:r>
            <a:r>
              <a:rPr lang="en-US" altLang="fr-FR" dirty="0" smtClean="0"/>
              <a:t> </a:t>
            </a:r>
            <a:r>
              <a:rPr lang="en-US" altLang="fr-FR" dirty="0" err="1" smtClean="0"/>
              <a:t>niveau</a:t>
            </a:r>
            <a:endParaRPr lang="en-US" altLang="fr-FR" dirty="0" smtClean="0"/>
          </a:p>
          <a:p>
            <a:pPr lvl="4"/>
            <a:r>
              <a:rPr lang="en-US" altLang="fr-FR" dirty="0" err="1" smtClean="0"/>
              <a:t>Cinquième</a:t>
            </a:r>
            <a:r>
              <a:rPr lang="en-US" altLang="fr-FR" dirty="0" smtClean="0"/>
              <a:t> </a:t>
            </a:r>
            <a:r>
              <a:rPr lang="en-US" altLang="fr-FR" dirty="0" err="1" smtClean="0"/>
              <a:t>niveau</a:t>
            </a:r>
            <a:endParaRPr lang="en-US" altLang="fr-FR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New York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New York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New York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New York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New York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New York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New York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New York" charset="0"/>
        </a:defRPr>
      </a:lvl9pPr>
    </p:titleStyle>
    <p:bodyStyle>
      <a:lvl1pPr marL="285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»"/>
        <a:defRPr sz="2400" b="1">
          <a:solidFill>
            <a:schemeClr val="tx1"/>
          </a:solidFill>
          <a:latin typeface="+mn-lt"/>
        </a:defRPr>
      </a:lvl3pPr>
      <a:lvl4pPr marL="1543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1400" b="1">
          <a:solidFill>
            <a:schemeClr val="tx1"/>
          </a:solidFill>
          <a:latin typeface="+mn-lt"/>
        </a:defRPr>
      </a:lvl4pPr>
      <a:lvl5pPr marL="20002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</a:defRPr>
      </a:lvl5pPr>
      <a:lvl6pPr marL="24574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</a:defRPr>
      </a:lvl6pPr>
      <a:lvl7pPr marL="29146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</a:defRPr>
      </a:lvl7pPr>
      <a:lvl8pPr marL="33718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</a:defRPr>
      </a:lvl8pPr>
      <a:lvl9pPr marL="3829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53"/>
          <p:cNvSpPr/>
          <p:nvPr/>
        </p:nvSpPr>
        <p:spPr>
          <a:xfrm>
            <a:off x="1257575" y="813354"/>
            <a:ext cx="2787943" cy="8402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altLang="fr-FR" b="0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Passe avant</a:t>
            </a:r>
          </a:p>
          <a:p>
            <a:pPr algn="ctr"/>
            <a:r>
              <a:rPr lang="fr-FR" altLang="fr-FR" b="0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Passe arrière données</a:t>
            </a:r>
          </a:p>
          <a:p>
            <a:pPr algn="ctr"/>
            <a:r>
              <a:rPr lang="fr-FR" altLang="fr-FR" b="0" dirty="0" smtClean="0">
                <a:solidFill>
                  <a:schemeClr val="accent6"/>
                </a:solidFill>
                <a:cs typeface="Times New Roman" panose="02020603050405020304" pitchFamily="18" charset="0"/>
              </a:rPr>
              <a:t>Passe arrière paramètres</a:t>
            </a:r>
            <a:endParaRPr lang="fr-FR" altLang="fr-FR" b="0" dirty="0">
              <a:solidFill>
                <a:schemeClr val="accent6"/>
              </a:solidFill>
              <a:cs typeface="Times New Roman" panose="02020603050405020304" pitchFamily="18" charset="0"/>
            </a:endParaRPr>
          </a:p>
        </p:txBody>
      </p:sp>
      <p:sp>
        <p:nvSpPr>
          <p:cNvPr id="49" name="Rectangle 8"/>
          <p:cNvSpPr>
            <a:spLocks noChangeArrowheads="1"/>
          </p:cNvSpPr>
          <p:nvPr/>
        </p:nvSpPr>
        <p:spPr bwMode="auto">
          <a:xfrm>
            <a:off x="1115616" y="1898424"/>
            <a:ext cx="7776864" cy="2492543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endParaRPr lang="en-US" altLang="fr-FR" sz="2000" b="0" dirty="0">
              <a:solidFill>
                <a:srgbClr val="C00000"/>
              </a:solidFill>
              <a:cs typeface="Times New Roman" panose="02020603050405020304" pitchFamily="18" charset="0"/>
            </a:endParaRPr>
          </a:p>
        </p:txBody>
      </p:sp>
      <p:cxnSp>
        <p:nvCxnSpPr>
          <p:cNvPr id="56" name="Connecteur droit avec flèche 55"/>
          <p:cNvCxnSpPr/>
          <p:nvPr/>
        </p:nvCxnSpPr>
        <p:spPr bwMode="auto">
          <a:xfrm flipH="1" flipV="1">
            <a:off x="5132260" y="1467993"/>
            <a:ext cx="4172" cy="1399578"/>
          </a:xfrm>
          <a:prstGeom prst="straightConnector1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1" name="Connecteur droit avec flèche 60"/>
          <p:cNvCxnSpPr>
            <a:endCxn id="101" idx="0"/>
          </p:cNvCxnSpPr>
          <p:nvPr/>
        </p:nvCxnSpPr>
        <p:spPr bwMode="auto">
          <a:xfrm>
            <a:off x="8196752" y="1506752"/>
            <a:ext cx="3944" cy="1484057"/>
          </a:xfrm>
          <a:prstGeom prst="straightConnector1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2" name="Connecteur droit avec flèche 61"/>
          <p:cNvCxnSpPr/>
          <p:nvPr/>
        </p:nvCxnSpPr>
        <p:spPr bwMode="auto">
          <a:xfrm flipV="1">
            <a:off x="5132260" y="3626617"/>
            <a:ext cx="4172" cy="1033102"/>
          </a:xfrm>
          <a:prstGeom prst="straightConnector1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3" name="Connecteur droit avec flèche 62"/>
          <p:cNvCxnSpPr>
            <a:stCxn id="101" idx="4"/>
          </p:cNvCxnSpPr>
          <p:nvPr/>
        </p:nvCxnSpPr>
        <p:spPr bwMode="auto">
          <a:xfrm flipH="1">
            <a:off x="8196752" y="3544707"/>
            <a:ext cx="3944" cy="1127277"/>
          </a:xfrm>
          <a:prstGeom prst="straightConnector1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4" name="Connecteur droit avec flèche 63"/>
          <p:cNvCxnSpPr/>
          <p:nvPr/>
        </p:nvCxnSpPr>
        <p:spPr bwMode="auto">
          <a:xfrm>
            <a:off x="3131840" y="2474488"/>
            <a:ext cx="3246" cy="401654"/>
          </a:xfrm>
          <a:prstGeom prst="straightConnector1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5" name="Connecteur droit avec flèche 64"/>
          <p:cNvCxnSpPr>
            <a:stCxn id="99" idx="2"/>
          </p:cNvCxnSpPr>
          <p:nvPr/>
        </p:nvCxnSpPr>
        <p:spPr bwMode="auto">
          <a:xfrm flipH="1" flipV="1">
            <a:off x="188431" y="3245312"/>
            <a:ext cx="1287225" cy="10181"/>
          </a:xfrm>
          <a:prstGeom prst="straightConnector1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66" name="Rectangle 65"/>
              <p:cNvSpPr/>
              <p:nvPr/>
            </p:nvSpPr>
            <p:spPr>
              <a:xfrm>
                <a:off x="4885871" y="4778744"/>
                <a:ext cx="515206" cy="3416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fr-FR" sz="1600" b="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𝑋</m:t>
                      </m:r>
                      <m:r>
                        <a:rPr lang="fr-FR" altLang="fr-FR" b="0" i="1" baseline="-25000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𝑖𝑛</m:t>
                      </m:r>
                    </m:oMath>
                  </m:oMathPara>
                </a14:m>
                <a:endParaRPr lang="en-US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6" name="Rectangle 6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5871" y="4778744"/>
                <a:ext cx="515206" cy="34163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7" name="Rectangle 66"/>
              <p:cNvSpPr/>
              <p:nvPr/>
            </p:nvSpPr>
            <p:spPr>
              <a:xfrm>
                <a:off x="78236" y="2138784"/>
                <a:ext cx="439544" cy="3139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altLang="fr-FR" sz="1600" b="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𝑊</m:t>
                      </m:r>
                    </m:oMath>
                  </m:oMathPara>
                </a14:m>
                <a:endParaRPr lang="en-US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7" name="Rectangle 6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236" y="2138784"/>
                <a:ext cx="439544" cy="3139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8" name="Rectangle 67"/>
              <p:cNvSpPr/>
              <p:nvPr/>
            </p:nvSpPr>
            <p:spPr>
              <a:xfrm>
                <a:off x="7696640" y="4778744"/>
                <a:ext cx="999313" cy="3416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fr-FR" sz="1600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</m:t>
                      </m:r>
                      <m:r>
                        <a:rPr lang="en-US" altLang="fr-FR" sz="1600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𝐸</m:t>
                      </m:r>
                      <m:r>
                        <a:rPr lang="en-US" altLang="fr-FR" sz="1600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/ </m:t>
                      </m:r>
                      <m:r>
                        <a:rPr lang="en-US" altLang="fr-FR" sz="1600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𝑋</m:t>
                      </m:r>
                      <m:r>
                        <a:rPr lang="fr-FR" altLang="fr-FR" b="0" i="1" baseline="-25000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𝑖𝑛</m:t>
                      </m:r>
                    </m:oMath>
                  </m:oMathPara>
                </a14:m>
                <a:endParaRPr lang="en-US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8" name="Rectangle 6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6640" y="4778744"/>
                <a:ext cx="999313" cy="341632"/>
              </a:xfrm>
              <a:prstGeom prst="rect">
                <a:avLst/>
              </a:prstGeom>
              <a:blipFill rotWithShape="0">
                <a:blip r:embed="rId5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3" name="Rectangle 72"/>
              <p:cNvSpPr/>
              <p:nvPr/>
            </p:nvSpPr>
            <p:spPr>
              <a:xfrm>
                <a:off x="7609388" y="1052736"/>
                <a:ext cx="1095364" cy="3416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fr-FR" sz="1600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</m:t>
                      </m:r>
                      <m:r>
                        <a:rPr lang="en-US" altLang="fr-FR" sz="1600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𝐸</m:t>
                      </m:r>
                      <m:r>
                        <a:rPr lang="en-US" altLang="fr-FR" sz="1600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/ </m:t>
                      </m:r>
                      <m:r>
                        <a:rPr lang="en-US" altLang="fr-FR" sz="1600" b="0" i="1" dirty="0" err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𝑋</m:t>
                      </m:r>
                      <m:r>
                        <a:rPr lang="fr-FR" altLang="fr-FR" b="0" i="1" baseline="-25000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𝑜𝑢𝑡</m:t>
                      </m:r>
                    </m:oMath>
                  </m:oMathPara>
                </a14:m>
                <a:endParaRPr lang="en-US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3" name="Rectangle 7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9388" y="1052736"/>
                <a:ext cx="1095364" cy="341632"/>
              </a:xfrm>
              <a:prstGeom prst="rect">
                <a:avLst/>
              </a:prstGeom>
              <a:blipFill rotWithShape="0">
                <a:blip r:embed="rId6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5" name="Rectangle 74"/>
              <p:cNvSpPr/>
              <p:nvPr/>
            </p:nvSpPr>
            <p:spPr>
              <a:xfrm>
                <a:off x="70194" y="3404033"/>
                <a:ext cx="923651" cy="3139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fr-FR" sz="1600" b="0" i="1" dirty="0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</m:t>
                      </m:r>
                      <m:r>
                        <a:rPr lang="en-US" altLang="fr-FR" sz="1600" b="0" i="1" dirty="0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𝐸</m:t>
                      </m:r>
                      <m:r>
                        <a:rPr lang="en-US" altLang="fr-FR" sz="1600" b="0" i="1" dirty="0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/ </m:t>
                      </m:r>
                      <m:r>
                        <a:rPr lang="fr-FR" altLang="fr-FR" sz="1600" b="0" i="1" dirty="0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𝑊</m:t>
                      </m:r>
                    </m:oMath>
                  </m:oMathPara>
                </a14:m>
                <a:endParaRPr lang="en-US" dirty="0">
                  <a:solidFill>
                    <a:schemeClr val="accent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5" name="Rectangle 7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94" y="3404033"/>
                <a:ext cx="923651" cy="313932"/>
              </a:xfrm>
              <a:prstGeom prst="rect">
                <a:avLst/>
              </a:prstGeom>
              <a:blipFill rotWithShape="0">
                <a:blip r:embed="rId7"/>
                <a:stretch>
                  <a:fillRect b="-1153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2" name="Rectangle 81"/>
              <p:cNvSpPr/>
              <p:nvPr/>
            </p:nvSpPr>
            <p:spPr>
              <a:xfrm>
                <a:off x="4824839" y="1052736"/>
                <a:ext cx="611257" cy="3416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fr-FR" sz="1600" b="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𝑋</m:t>
                      </m:r>
                      <m:r>
                        <a:rPr lang="fr-FR" altLang="fr-FR" b="0" i="1" baseline="-25000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𝑜𝑢𝑡</m:t>
                      </m:r>
                    </m:oMath>
                  </m:oMathPara>
                </a14:m>
                <a:endParaRPr lang="en-US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82" name="Rectangle 8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4839" y="1052736"/>
                <a:ext cx="611257" cy="34163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3" name="Rectangle 82"/>
              <p:cNvSpPr/>
              <p:nvPr/>
            </p:nvSpPr>
            <p:spPr>
              <a:xfrm>
                <a:off x="4432051" y="3070245"/>
                <a:ext cx="1008112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0000"/>
                  </a:lnSpc>
                  <a:spcBef>
                    <a:spcPts val="6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altLang="fr-FR" b="0" i="1" kern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sym typeface="Symbol"/>
                        </a:rPr>
                        <m:t>𝐹</m:t>
                      </m:r>
                      <m:r>
                        <a:rPr lang="fr-FR" altLang="fr-FR" b="0" i="1" kern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sym typeface="Symbol"/>
                        </a:rPr>
                        <m:t>(</m:t>
                      </m:r>
                      <m:r>
                        <a:rPr lang="fr-FR" altLang="fr-FR" b="0" i="1" kern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sym typeface="Symbol"/>
                        </a:rPr>
                        <m:t>𝑊</m:t>
                      </m:r>
                      <m:r>
                        <a:rPr lang="fr-FR" altLang="fr-FR" b="0" i="1" kern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sym typeface="Symbol"/>
                        </a:rPr>
                        <m:t>,</m:t>
                      </m:r>
                      <m:r>
                        <a:rPr lang="en-US" altLang="fr-FR" sz="1600" b="0" i="1" dirty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𝑋</m:t>
                      </m:r>
                      <m:r>
                        <a:rPr lang="fr-FR" altLang="fr-FR" b="0" i="1" baseline="-25000" dirty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𝑖𝑛</m:t>
                      </m:r>
                      <m:r>
                        <a:rPr lang="fr-FR" altLang="fr-FR" b="0" i="1" kern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sym typeface="Symbol"/>
                        </a:rPr>
                        <m:t>)</m:t>
                      </m:r>
                    </m:oMath>
                  </m:oMathPara>
                </a14:m>
                <a:endParaRPr lang="en-US" altLang="fr-FR" b="0" kern="0" dirty="0">
                  <a:solidFill>
                    <a:srgbClr val="C00000"/>
                  </a:solidFill>
                  <a:sym typeface="Symbol"/>
                </a:endParaRPr>
              </a:p>
            </p:txBody>
          </p:sp>
        </mc:Choice>
        <mc:Fallback>
          <p:sp>
            <p:nvSpPr>
              <p:cNvPr id="83" name="Rectangle 8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2051" y="3070245"/>
                <a:ext cx="1008112" cy="369332"/>
              </a:xfrm>
              <a:prstGeom prst="rect">
                <a:avLst/>
              </a:prstGeom>
              <a:blipFill rotWithShape="0">
                <a:blip r:embed="rId9"/>
                <a:stretch>
                  <a:fillRect r="-12121" b="-15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5" name="Rectangle 84"/>
              <p:cNvSpPr/>
              <p:nvPr/>
            </p:nvSpPr>
            <p:spPr>
              <a:xfrm>
                <a:off x="2418005" y="2989176"/>
                <a:ext cx="1353960" cy="5761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fr-FR" i="1" kern="0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sym typeface="Symbol"/>
                            </a:rPr>
                          </m:ctrlPr>
                        </m:fPr>
                        <m:num>
                          <m:r>
                            <a:rPr lang="en-US" altLang="fr-FR" i="1" kern="0">
                              <a:solidFill>
                                <a:schemeClr val="accent6"/>
                              </a:solidFill>
                              <a:latin typeface="Cambria Math"/>
                              <a:sym typeface="Symbol"/>
                            </a:rPr>
                            <m:t>𝜕</m:t>
                          </m:r>
                          <m:r>
                            <a:rPr lang="fr-FR" altLang="fr-FR" b="0" i="1" kern="0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sym typeface="Symbol"/>
                            </a:rPr>
                            <m:t>𝐹</m:t>
                          </m:r>
                          <m:d>
                            <m:dPr>
                              <m:ctrlPr>
                                <a:rPr lang="en-US" altLang="fr-FR" i="1" ker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  <a:sym typeface="Symbol"/>
                                </a:rPr>
                              </m:ctrlPr>
                            </m:dPr>
                            <m:e>
                              <m:r>
                                <a:rPr lang="fr-FR" altLang="fr-FR" b="0" i="1" kern="0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  <a:sym typeface="Symbol"/>
                                </a:rPr>
                                <m:t>𝑊</m:t>
                              </m:r>
                              <m:r>
                                <a:rPr lang="fr-FR" altLang="fr-FR" b="0" i="1" ker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  <a:sym typeface="Symbol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altLang="fr-FR" i="1" ker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  <a:sym typeface="Symbol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fr-FR" i="1" kern="0">
                                      <a:solidFill>
                                        <a:schemeClr val="accent6"/>
                                      </a:solidFill>
                                      <a:latin typeface="Cambria Math"/>
                                      <a:sym typeface="Symbol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fr-FR" altLang="fr-FR" b="0" i="1" kern="0" smtClea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  <a:sym typeface="Symbol"/>
                                    </a:rPr>
                                    <m:t>𝑖𝑛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US" altLang="fr-FR" i="1" kern="0">
                              <a:solidFill>
                                <a:schemeClr val="accent6"/>
                              </a:solidFill>
                              <a:latin typeface="Cambria Math"/>
                              <a:sym typeface="Symbol"/>
                            </a:rPr>
                            <m:t>𝜕</m:t>
                          </m:r>
                          <m:r>
                            <a:rPr lang="fr-FR" altLang="fr-FR" b="0" i="1" kern="0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sym typeface="Symbol"/>
                            </a:rPr>
                            <m:t>𝑊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85" name="Rectangle 8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8005" y="2989176"/>
                <a:ext cx="1353960" cy="576120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6" name="Rectangle 85"/>
              <p:cNvSpPr/>
              <p:nvPr/>
            </p:nvSpPr>
            <p:spPr>
              <a:xfrm>
                <a:off x="6128066" y="2945886"/>
                <a:ext cx="1353960" cy="61824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fr-FR" i="1" kern="0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sym typeface="Symbol"/>
                            </a:rPr>
                          </m:ctrlPr>
                        </m:fPr>
                        <m:num>
                          <m:r>
                            <a:rPr lang="en-US" altLang="fr-FR" i="1" kern="0">
                              <a:solidFill>
                                <a:schemeClr val="accent6"/>
                              </a:solidFill>
                              <a:latin typeface="Cambria Math"/>
                              <a:sym typeface="Symbol"/>
                            </a:rPr>
                            <m:t>𝜕</m:t>
                          </m:r>
                          <m:r>
                            <a:rPr lang="fr-FR" altLang="fr-FR" b="0" i="1" kern="0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sym typeface="Symbol"/>
                            </a:rPr>
                            <m:t>𝐹</m:t>
                          </m:r>
                          <m:d>
                            <m:dPr>
                              <m:ctrlPr>
                                <a:rPr lang="en-US" altLang="fr-FR" i="1" ker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  <a:sym typeface="Symbol"/>
                                </a:rPr>
                              </m:ctrlPr>
                            </m:dPr>
                            <m:e>
                              <m:r>
                                <a:rPr lang="fr-FR" altLang="fr-FR" b="0" i="1" kern="0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  <a:sym typeface="Symbol"/>
                                </a:rPr>
                                <m:t>𝑊</m:t>
                              </m:r>
                              <m:r>
                                <a:rPr lang="fr-FR" altLang="fr-FR" i="1" ker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  <a:sym typeface="Symbol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altLang="fr-FR" i="1" ker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  <a:sym typeface="Symbol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fr-FR" i="1" kern="0">
                                      <a:solidFill>
                                        <a:schemeClr val="accent6"/>
                                      </a:solidFill>
                                      <a:latin typeface="Cambria Math"/>
                                      <a:sym typeface="Symbol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fr-FR" altLang="fr-FR" b="0" i="1" kern="0" smtClea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  <a:sym typeface="Symbol"/>
                                    </a:rPr>
                                    <m:t>𝑖𝑛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US" altLang="fr-FR" i="1" kern="0">
                              <a:solidFill>
                                <a:schemeClr val="accent6"/>
                              </a:solidFill>
                              <a:latin typeface="Cambria Math"/>
                              <a:sym typeface="Symbol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altLang="fr-FR" b="0" i="1" ker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  <a:sym typeface="Symbol"/>
                                </a:rPr>
                              </m:ctrlPr>
                            </m:sSubPr>
                            <m:e>
                              <m:r>
                                <a:rPr lang="fr-FR" altLang="fr-FR" b="0" i="1" ker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  <a:sym typeface="Symbol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fr-FR" altLang="fr-FR" b="0" i="1" kern="0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  <a:sym typeface="Symbol"/>
                                </a:rPr>
                                <m:t>𝑖𝑛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86" name="Rectangle 8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8066" y="2945886"/>
                <a:ext cx="1353960" cy="618246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7" name="Connecteur droit avec flèche 86"/>
          <p:cNvCxnSpPr/>
          <p:nvPr/>
        </p:nvCxnSpPr>
        <p:spPr bwMode="auto">
          <a:xfrm flipV="1">
            <a:off x="188431" y="2474488"/>
            <a:ext cx="6500097" cy="6081"/>
          </a:xfrm>
          <a:prstGeom prst="straightConnector1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91" name="Connecteur droit avec flèche 90"/>
          <p:cNvCxnSpPr/>
          <p:nvPr/>
        </p:nvCxnSpPr>
        <p:spPr bwMode="auto">
          <a:xfrm>
            <a:off x="1759744" y="2224432"/>
            <a:ext cx="6436552" cy="29217"/>
          </a:xfrm>
          <a:prstGeom prst="straightConnector1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sp>
        <p:nvSpPr>
          <p:cNvPr id="95" name="Rectangle 8"/>
          <p:cNvSpPr>
            <a:spLocks noChangeArrowheads="1"/>
          </p:cNvSpPr>
          <p:nvPr/>
        </p:nvSpPr>
        <p:spPr bwMode="auto">
          <a:xfrm>
            <a:off x="2418005" y="2887022"/>
            <a:ext cx="1389609" cy="73577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endParaRPr lang="en-US" altLang="fr-FR" sz="2000" b="0" dirty="0">
              <a:solidFill>
                <a:srgbClr val="C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6" name="Rectangle 8"/>
          <p:cNvSpPr>
            <a:spLocks noChangeArrowheads="1"/>
          </p:cNvSpPr>
          <p:nvPr/>
        </p:nvSpPr>
        <p:spPr bwMode="auto">
          <a:xfrm>
            <a:off x="6087976" y="2892217"/>
            <a:ext cx="1424843" cy="73577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endParaRPr lang="en-US" altLang="fr-FR" sz="2000" b="0" dirty="0">
              <a:solidFill>
                <a:srgbClr val="C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8" name="Rectangle 8"/>
          <p:cNvSpPr>
            <a:spLocks noChangeArrowheads="1"/>
          </p:cNvSpPr>
          <p:nvPr/>
        </p:nvSpPr>
        <p:spPr bwMode="auto">
          <a:xfrm>
            <a:off x="4344606" y="2890838"/>
            <a:ext cx="1261255" cy="73577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endParaRPr lang="en-US" altLang="fr-FR" sz="2000" b="0" dirty="0">
              <a:solidFill>
                <a:srgbClr val="C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9" name="Ellipse 98"/>
          <p:cNvSpPr/>
          <p:nvPr/>
        </p:nvSpPr>
        <p:spPr bwMode="auto">
          <a:xfrm>
            <a:off x="1475656" y="2978544"/>
            <a:ext cx="576064" cy="553898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0" name="Rectangle 99"/>
          <p:cNvSpPr/>
          <p:nvPr/>
        </p:nvSpPr>
        <p:spPr>
          <a:xfrm>
            <a:off x="1547186" y="2996911"/>
            <a:ext cx="425116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3200" b="0" dirty="0"/>
              <a:t>×</a:t>
            </a:r>
          </a:p>
        </p:txBody>
      </p:sp>
      <p:sp>
        <p:nvSpPr>
          <p:cNvPr id="101" name="Ellipse 100"/>
          <p:cNvSpPr/>
          <p:nvPr/>
        </p:nvSpPr>
        <p:spPr bwMode="auto">
          <a:xfrm>
            <a:off x="7912664" y="2990809"/>
            <a:ext cx="576064" cy="553898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7984194" y="2998290"/>
            <a:ext cx="425116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3200" b="0" dirty="0"/>
              <a:t>×</a:t>
            </a:r>
          </a:p>
        </p:txBody>
      </p:sp>
      <p:cxnSp>
        <p:nvCxnSpPr>
          <p:cNvPr id="104" name="Connecteur droit avec flèche 103"/>
          <p:cNvCxnSpPr/>
          <p:nvPr/>
        </p:nvCxnSpPr>
        <p:spPr bwMode="auto">
          <a:xfrm flipH="1">
            <a:off x="2051720" y="3245312"/>
            <a:ext cx="352218" cy="0"/>
          </a:xfrm>
          <a:prstGeom prst="straightConnector1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05" name="Connecteur droit avec flèche 104"/>
          <p:cNvCxnSpPr/>
          <p:nvPr/>
        </p:nvCxnSpPr>
        <p:spPr bwMode="auto">
          <a:xfrm>
            <a:off x="1759744" y="2224432"/>
            <a:ext cx="3944" cy="764744"/>
          </a:xfrm>
          <a:prstGeom prst="straightConnector1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06" name="Connecteur droit avec flèche 105"/>
          <p:cNvCxnSpPr/>
          <p:nvPr/>
        </p:nvCxnSpPr>
        <p:spPr bwMode="auto">
          <a:xfrm>
            <a:off x="4644008" y="2464099"/>
            <a:ext cx="0" cy="412043"/>
          </a:xfrm>
          <a:prstGeom prst="straightConnector1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07" name="Connecteur droit avec flèche 106"/>
          <p:cNvCxnSpPr/>
          <p:nvPr/>
        </p:nvCxnSpPr>
        <p:spPr bwMode="auto">
          <a:xfrm>
            <a:off x="6688528" y="2465478"/>
            <a:ext cx="0" cy="409779"/>
          </a:xfrm>
          <a:prstGeom prst="straightConnector1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08" name="Connecteur droit avec flèche 107"/>
          <p:cNvCxnSpPr/>
          <p:nvPr/>
        </p:nvCxnSpPr>
        <p:spPr bwMode="auto">
          <a:xfrm flipV="1">
            <a:off x="3131840" y="3622801"/>
            <a:ext cx="0" cy="423598"/>
          </a:xfrm>
          <a:prstGeom prst="straightConnector1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09" name="Connecteur droit avec flèche 108"/>
          <p:cNvCxnSpPr/>
          <p:nvPr/>
        </p:nvCxnSpPr>
        <p:spPr bwMode="auto">
          <a:xfrm flipV="1">
            <a:off x="6688528" y="3627998"/>
            <a:ext cx="0" cy="430666"/>
          </a:xfrm>
          <a:prstGeom prst="straightConnector1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10" name="Connecteur droit avec flèche 109"/>
          <p:cNvCxnSpPr/>
          <p:nvPr/>
        </p:nvCxnSpPr>
        <p:spPr bwMode="auto">
          <a:xfrm>
            <a:off x="3139129" y="4046399"/>
            <a:ext cx="3549399" cy="0"/>
          </a:xfrm>
          <a:prstGeom prst="straightConnector1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111" name="Connecteur droit avec flèche 110"/>
          <p:cNvCxnSpPr>
            <a:stCxn id="96" idx="3"/>
            <a:endCxn id="101" idx="2"/>
          </p:cNvCxnSpPr>
          <p:nvPr/>
        </p:nvCxnSpPr>
        <p:spPr bwMode="auto">
          <a:xfrm>
            <a:off x="7512819" y="3260106"/>
            <a:ext cx="399845" cy="7652"/>
          </a:xfrm>
          <a:prstGeom prst="straightConnector1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112" name="Rectangle 111"/>
          <p:cNvSpPr/>
          <p:nvPr/>
        </p:nvSpPr>
        <p:spPr bwMode="auto">
          <a:xfrm>
            <a:off x="1323952" y="2707986"/>
            <a:ext cx="2708254" cy="1099651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3" name="Rectangle 112"/>
          <p:cNvSpPr/>
          <p:nvPr/>
        </p:nvSpPr>
        <p:spPr bwMode="auto">
          <a:xfrm>
            <a:off x="5868144" y="2712284"/>
            <a:ext cx="2836608" cy="1099651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80972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Modèle par défaut">
      <a:majorFont>
        <a:latin typeface="New Yor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25158</TotalTime>
  <Words>39</Words>
  <Application>Microsoft Office PowerPoint</Application>
  <PresentationFormat>Affichage à l'écran (4:3)</PresentationFormat>
  <Paragraphs>14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Arial</vt:lpstr>
      <vt:lpstr>Cambria Math</vt:lpstr>
      <vt:lpstr>New York</vt:lpstr>
      <vt:lpstr>Symbol</vt:lpstr>
      <vt:lpstr>Times New Roman</vt:lpstr>
      <vt:lpstr>Modèle par défaut</vt:lpstr>
      <vt:lpstr>Présentation PowerPoint</vt:lpstr>
    </vt:vector>
  </TitlesOfParts>
  <Company>b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Systèmes de gestion d'information coopératifs</dc:title>
  <dc:creator>a</dc:creator>
  <cp:lastModifiedBy>Georges Quenot</cp:lastModifiedBy>
  <cp:revision>402</cp:revision>
  <dcterms:created xsi:type="dcterms:W3CDTF">1999-10-15T09:29:41Z</dcterms:created>
  <dcterms:modified xsi:type="dcterms:W3CDTF">2017-12-01T14:44:10Z</dcterms:modified>
</cp:coreProperties>
</file>