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Série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Catégorie 1</c:v>
                </c:pt>
                <c:pt idx="1">
                  <c:v>Catégorie 2</c:v>
                </c:pt>
                <c:pt idx="2">
                  <c:v>Catégorie 3</c:v>
                </c:pt>
                <c:pt idx="3">
                  <c:v>Catégorie 4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4012624"/>
        <c:axId val="434013016"/>
      </c:barChart>
      <c:catAx>
        <c:axId val="434012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34013016"/>
        <c:crosses val="autoZero"/>
        <c:auto val="1"/>
        <c:lblAlgn val="ctr"/>
        <c:lblOffset val="100"/>
        <c:noMultiLvlLbl val="0"/>
      </c:catAx>
      <c:valAx>
        <c:axId val="434013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34012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ean%20marc\Desktop\Documents\emploi\CEGOS\livre%20EXCEL%20pour%20CDG\livre%20Graphiques\Fichiers%20Excel%20avec%20grap\CH4-26-30.xlsx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Diapositive avec LIEN sur le fichier Excel en tant qu’OBJET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91463"/>
              </p:ext>
            </p:extLst>
          </p:nvPr>
        </p:nvGraphicFramePr>
        <p:xfrm>
          <a:off x="4314825" y="2133600"/>
          <a:ext cx="5462588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Feuille de calcul" r:id="rId3" imgW="4972226" imgH="3438521" progId="Excel.Sheet.12">
                  <p:link updateAutomatic="1"/>
                </p:oleObj>
              </mc:Choice>
              <mc:Fallback>
                <p:oleObj name="Feuille de calcul" r:id="rId3" imgW="4972226" imgH="3438521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4825" y="2133600"/>
                        <a:ext cx="5462588" cy="37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6507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Graphique d’Excel « COLLE » sur la diapositive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2294" y="2421637"/>
            <a:ext cx="6658376" cy="400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8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80315" y="624110"/>
            <a:ext cx="9624297" cy="1280890"/>
          </a:xfrm>
        </p:spPr>
        <p:txBody>
          <a:bodyPr>
            <a:normAutofit fontScale="90000"/>
          </a:bodyPr>
          <a:lstStyle/>
          <a:p>
            <a:r>
              <a:rPr lang="fr-FR" dirty="0"/>
              <a:t>Graphique d’Excel </a:t>
            </a:r>
            <a:r>
              <a:rPr lang="fr-FR" dirty="0" smtClean="0"/>
              <a:t>dont les objets ont été groupés avant d’être collés </a:t>
            </a:r>
            <a:r>
              <a:rPr lang="fr-FR" dirty="0"/>
              <a:t>sur la diapositive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5324" y="2158441"/>
            <a:ext cx="6993228" cy="42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0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Graphique réalisé directement avec Powerpoint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681161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1734796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</TotalTime>
  <Words>35</Words>
  <Application>Microsoft Office PowerPoint</Application>
  <PresentationFormat>Grand écran</PresentationFormat>
  <Paragraphs>5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Liens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 3</vt:lpstr>
      <vt:lpstr>Brin</vt:lpstr>
      <vt:lpstr>C:\Users\jean marc\Desktop\Documents\emploi\CEGOS\livre EXCEL pour CDG\livre Graphiques\Fichiers Excel avec grap\CH4-26-30.xlsx</vt:lpstr>
      <vt:lpstr>Diapositive avec LIEN sur le fichier Excel en tant qu’OBJET</vt:lpstr>
      <vt:lpstr>Graphique d’Excel « COLLE » sur la diapositive</vt:lpstr>
      <vt:lpstr>Graphique d’Excel dont les objets ont été groupés avant d’être collés sur la diapositive</vt:lpstr>
      <vt:lpstr>Graphique réalisé directement avec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avec LIEN sur le fichier Excel</dc:title>
  <dc:creator>jean marc</dc:creator>
  <cp:lastModifiedBy>jean marc</cp:lastModifiedBy>
  <cp:revision>4</cp:revision>
  <dcterms:created xsi:type="dcterms:W3CDTF">2015-09-18T11:47:13Z</dcterms:created>
  <dcterms:modified xsi:type="dcterms:W3CDTF">2015-09-18T12:12:10Z</dcterms:modified>
</cp:coreProperties>
</file>