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9" autoAdjust="0"/>
    <p:restoredTop sz="94698" autoAdjust="0"/>
  </p:normalViewPr>
  <p:slideViewPr>
    <p:cSldViewPr showGuides="1">
      <p:cViewPr varScale="1">
        <p:scale>
          <a:sx n="83" d="100"/>
          <a:sy n="83" d="100"/>
        </p:scale>
        <p:origin x="-2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868BE-862F-40D4-9741-FB4C74A398B2}" type="datetimeFigureOut">
              <a:rPr lang="fr-FR" smtClean="0"/>
              <a:t>14/08/2010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97E7-C199-486D-B2B3-ACF86047DF51}" type="datetime7">
              <a:rPr lang="fr-FR" smtClean="0"/>
              <a:t>août-10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0A17-4C66-439D-82B9-8EA948FB33A1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AF6C7-AC44-4A37-B29F-C6BB101209D7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86AB-C717-4275-B6D6-241221A2AAAD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3267-541E-486C-AD25-9A63B44CDA54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8A97-2F04-43EC-88C8-2652ADF71983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FCD4-3116-441A-B568-F33E53BEB79E}" type="datetime7">
              <a:rPr lang="fr-FR" smtClean="0"/>
              <a:t>août-10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08D9-0774-4D8A-8776-7A377EBD4311}" type="datetime7">
              <a:rPr lang="fr-FR" smtClean="0"/>
              <a:t>août-10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8FB56-BA5A-401B-863F-32A3098FA17D}" type="datetime7">
              <a:rPr lang="fr-FR" smtClean="0"/>
              <a:t>août-10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53BF-D39D-4D8B-9650-4EF78896BA52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158D-D6BB-4004-9301-04DA13E9C9F1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7A9AA0-35E1-4A87-85A5-DC9A624AE0CF}" type="datetime7">
              <a:rPr lang="fr-FR" smtClean="0"/>
              <a:t>août-10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Opération « Arômes du Sud »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Parfums An Diamo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Pourquoi « Arômes du Sud »</a:t>
            </a:r>
          </a:p>
          <a:p>
            <a:r>
              <a:rPr lang="fr-FR" dirty="0" smtClean="0"/>
              <a:t>Un challenge</a:t>
            </a:r>
          </a:p>
          <a:p>
            <a:r>
              <a:rPr lang="fr-FR" dirty="0" smtClean="0"/>
              <a:t>Notre équipe</a:t>
            </a:r>
          </a:p>
          <a:p>
            <a:r>
              <a:rPr lang="fr-FR" dirty="0" smtClean="0"/>
              <a:t>La gamme « Arômes du Sud »</a:t>
            </a:r>
          </a:p>
          <a:p>
            <a:r>
              <a:rPr lang="fr-FR" dirty="0" smtClean="0"/>
              <a:t>Nos produits</a:t>
            </a:r>
          </a:p>
          <a:p>
            <a:r>
              <a:rPr lang="fr-FR" dirty="0" smtClean="0"/>
              <a:t>De 2007 à 2010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4448-D8C1-4E57-9A7C-CA23015DA8DB}" type="datetime7">
              <a:rPr lang="fr-FR" smtClean="0"/>
              <a:pPr/>
              <a:t>août-10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85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challenge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smtClean="0"/>
              <a:t>Pourquoi «Arômes du Sud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mtClean="0"/>
              <a:t>Positionner « Arômes du Sud » parmi les incontournables de l’été 2010</a:t>
            </a:r>
          </a:p>
          <a:p>
            <a:r>
              <a:rPr lang="fr-FR" smtClean="0"/>
              <a:t>Garder la filiation  « je suis An Diamo depuis…1930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smtClean="0"/>
              <a:t>Le Sud</a:t>
            </a:r>
          </a:p>
          <a:p>
            <a:pPr lvl="1"/>
            <a:r>
              <a:rPr lang="fr-FR" smtClean="0"/>
              <a:t>Note exotique, épicée</a:t>
            </a:r>
          </a:p>
          <a:p>
            <a:pPr lvl="1"/>
            <a:r>
              <a:rPr lang="fr-FR" smtClean="0"/>
              <a:t>Des couleurs chaudes, contrastées</a:t>
            </a:r>
          </a:p>
          <a:p>
            <a:r>
              <a:rPr lang="fr-FR" smtClean="0"/>
              <a:t>Le vent,</a:t>
            </a:r>
          </a:p>
          <a:p>
            <a:pPr lvl="1"/>
            <a:r>
              <a:rPr lang="fr-FR" smtClean="0"/>
              <a:t>Tonus, fraicheur, il rend fou</a:t>
            </a:r>
          </a:p>
          <a:p>
            <a:pPr lvl="1"/>
            <a:r>
              <a:rPr lang="fr-FR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8D00-3E44-44DC-9370-2A9E5B02AE95}" type="datetime7">
              <a:rPr lang="fr-FR" smtClean="0"/>
              <a:pPr/>
              <a:t>août-10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Notre équipe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smtClean="0"/>
              <a:t>3 Créateurs</a:t>
            </a:r>
          </a:p>
          <a:p>
            <a:r>
              <a:rPr lang="fr-FR" smtClean="0"/>
              <a:t>3 Préparateurs</a:t>
            </a:r>
          </a:p>
          <a:p>
            <a:r>
              <a:rPr lang="fr-FR" smtClean="0"/>
              <a:t>3 Marcoms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9E7-3A7F-4D88-A02D-1DE6A45364C8}" type="datetime7">
              <a:rPr lang="fr-FR" smtClean="0"/>
              <a:pPr/>
              <a:t>août-10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783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Solst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F271C" mc:Ignorable=""/>
      </a:dk2>
      <a:lt2>
        <a:srgbClr xmlns:mc="http://schemas.openxmlformats.org/markup-compatibility/2006" xmlns:a14="http://schemas.microsoft.com/office/drawing/2010/main" val="E7DEC9" mc:Ignorable=""/>
      </a:lt2>
      <a:accent1>
        <a:srgbClr xmlns:mc="http://schemas.openxmlformats.org/markup-compatibility/2006" xmlns:a14="http://schemas.microsoft.com/office/drawing/2010/main" val="3891A7" mc:Ignorable=""/>
      </a:accent1>
      <a:accent2>
        <a:srgbClr xmlns:mc="http://schemas.openxmlformats.org/markup-compatibility/2006" xmlns:a14="http://schemas.microsoft.com/office/drawing/2010/main" val="FEB80A" mc:Ignorable=""/>
      </a:accent2>
      <a:accent3>
        <a:srgbClr xmlns:mc="http://schemas.openxmlformats.org/markup-compatibility/2006" xmlns:a14="http://schemas.microsoft.com/office/drawing/2010/main" val="C32D2E" mc:Ignorable=""/>
      </a:accent3>
      <a:accent4>
        <a:srgbClr xmlns:mc="http://schemas.openxmlformats.org/markup-compatibility/2006" xmlns:a14="http://schemas.microsoft.com/office/drawing/2010/main" val="84AA33" mc:Ignorable=""/>
      </a:accent4>
      <a:accent5>
        <a:srgbClr xmlns:mc="http://schemas.openxmlformats.org/markup-compatibility/2006" xmlns:a14="http://schemas.microsoft.com/office/drawing/2010/main" val="964305" mc:Ignorable=""/>
      </a:accent5>
      <a:accent6>
        <a:srgbClr xmlns:mc="http://schemas.openxmlformats.org/markup-compatibility/2006" xmlns:a14="http://schemas.microsoft.com/office/drawing/2010/main" val="475A8D" mc:Ignorable=""/>
      </a:accent6>
      <a:hlink>
        <a:srgbClr xmlns:mc="http://schemas.openxmlformats.org/markup-compatibility/2006" xmlns:a14="http://schemas.microsoft.com/office/drawing/2010/main" val="8DC765" mc:Ignorable=""/>
      </a:hlink>
      <a:folHlink>
        <a:srgbClr xmlns:mc="http://schemas.openxmlformats.org/markup-compatibility/2006" xmlns:a14="http://schemas.microsoft.com/office/drawing/2010/main" val="AA8A14" mc:Ignorable="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241</TotalTime>
  <Words>66</Words>
  <Application>Microsoft Office PowerPoint</Application>
  <PresentationFormat>Affichage à l'écran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« Arômes du Sud »</vt:lpstr>
      <vt:lpstr>Présentation</vt:lpstr>
      <vt:lpstr>Un challenge</vt:lpstr>
      <vt:lpstr>Notre équipe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Ktrin</cp:lastModifiedBy>
  <cp:revision>17</cp:revision>
  <dcterms:created xsi:type="dcterms:W3CDTF">2010-08-12T13:56:55Z</dcterms:created>
  <dcterms:modified xsi:type="dcterms:W3CDTF">2010-08-14T21:28:07Z</dcterms:modified>
</cp:coreProperties>
</file>