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7" r:id="rId3"/>
    <p:sldId id="278" r:id="rId4"/>
    <p:sldId id="279" r:id="rId5"/>
    <p:sldId id="264" r:id="rId6"/>
    <p:sldId id="281" r:id="rId7"/>
    <p:sldId id="269" r:id="rId8"/>
    <p:sldId id="282" r:id="rId9"/>
    <p:sldId id="275" r:id="rId10"/>
  </p:sldIdLst>
  <p:sldSz cx="9144000" cy="6858000" type="screen4x3"/>
  <p:notesSz cx="6858000" cy="9144000"/>
  <p:custShowLst>
    <p:custShow name="Clients" id="0">
      <p:sldLst>
        <p:sld r:id="rId2"/>
        <p:sld r:id="rId9"/>
        <p:sld r:id="rId5"/>
        <p:sld r:id="rId4"/>
        <p:sld r:id="rId8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vertBarState="maximized">
    <p:restoredLeft sz="21203" autoAdjust="0"/>
    <p:restoredTop sz="80510" autoAdjust="0"/>
  </p:normalViewPr>
  <p:slideViewPr>
    <p:cSldViewPr showGuides="1">
      <p:cViewPr varScale="1">
        <p:scale>
          <a:sx n="53" d="100"/>
          <a:sy n="53" d="100"/>
        </p:scale>
        <p:origin x="-7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58" d="100"/>
          <a:sy n="58" d="100"/>
        </p:scale>
        <p:origin x="-128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2008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2009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2010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193892736"/>
        <c:axId val="193894272"/>
        <c:axId val="0"/>
      </c:bar3DChart>
      <c:catAx>
        <c:axId val="193892736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93894272"/>
        <c:crosses val="autoZero"/>
        <c:auto val="1"/>
        <c:lblAlgn val="ctr"/>
        <c:lblOffset val="100"/>
        <c:noMultiLvlLbl val="0"/>
      </c:catAx>
      <c:valAx>
        <c:axId val="193894272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938927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7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1" action="ppaction://hlinksldjump"/>
            </a:rPr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2" action="ppaction://hlinksldjump"/>
            </a:rPr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3" action="ppaction://hlinksldjump"/>
            </a:rPr>
            <a:t>De 2007 à 2010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4" action="ppaction://hlinksldjump"/>
            </a:rPr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5" action="ppaction://hlinksldjump"/>
            </a:rPr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6" action="ppaction://hlinksldjump"/>
            </a:rPr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7" action="ppaction://hlinksldjump"/>
            </a:rPr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B1DFEE-FCFE-4836-823F-8681A2511477}" type="presOf" srcId="{D71E23F6-BBD4-4CEB-B951-7AC6907FE0EB}" destId="{A95F63B1-3CD6-4B8F-AE94-65DC9F5DB987}" srcOrd="0" destOrd="0" presId="urn:microsoft.com/office/officeart/2005/8/layout/venn1"/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F84CFB27-99B2-4FAF-9B85-33556427ADAF}" type="presOf" srcId="{93B3B8C4-FBB6-4DFF-AB4F-2B8560286A6C}" destId="{EA03C972-3DBE-4D6A-AA61-2CFAEF5B1233}" srcOrd="0" destOrd="0" presId="urn:microsoft.com/office/officeart/2005/8/layout/venn1"/>
    <dgm:cxn modelId="{34A1A9CC-B422-4A16-88C0-0A8AE51EF763}" type="presOf" srcId="{2CA6C238-3D76-4C17-9DE2-5EDA91DA9F80}" destId="{B6511816-4C8E-4125-A669-6DAC4E87A764}" srcOrd="0" destOrd="0" presId="urn:microsoft.com/office/officeart/2005/8/layout/venn1"/>
    <dgm:cxn modelId="{02A02694-F47B-4E37-9C42-282456BB895F}" type="presOf" srcId="{AB03CB3E-3CDB-4D5B-8AE2-5A0E584A22EC}" destId="{BAC3A970-2DAA-4642-A126-FCB2ABE0D942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01C95309-F086-48A1-ACF0-6D60F0234911}" type="presOf" srcId="{A8D87CA3-65F8-471C-B0A9-35F64C230B7D}" destId="{AA7F0DBD-E21F-4992-BD98-EFFF790C6E25}" srcOrd="0" destOrd="0" presId="urn:microsoft.com/office/officeart/2005/8/layout/venn1"/>
    <dgm:cxn modelId="{5102C176-3E4E-4CE6-9B84-694F073E1462}" type="presOf" srcId="{E1C364C3-AD49-4392-AB36-80D34A12733E}" destId="{4237659B-B825-400C-A8AA-C826401B2841}" srcOrd="0" destOrd="0" presId="urn:microsoft.com/office/officeart/2005/8/layout/venn1"/>
    <dgm:cxn modelId="{9339DEFC-8FA2-4162-9AB4-C1BF4CCA10F5}" type="presParOf" srcId="{A95F63B1-3CD6-4B8F-AE94-65DC9F5DB987}" destId="{B8F5CF9F-F23A-460A-9846-50122D3FDB06}" srcOrd="0" destOrd="0" presId="urn:microsoft.com/office/officeart/2005/8/layout/venn1"/>
    <dgm:cxn modelId="{657B6435-1858-4AF5-A814-1BD30CC2E3A2}" type="presParOf" srcId="{A95F63B1-3CD6-4B8F-AE94-65DC9F5DB987}" destId="{AA7F0DBD-E21F-4992-BD98-EFFF790C6E25}" srcOrd="1" destOrd="0" presId="urn:microsoft.com/office/officeart/2005/8/layout/venn1"/>
    <dgm:cxn modelId="{01FFE11C-2035-4408-85BB-51069D0FB333}" type="presParOf" srcId="{A95F63B1-3CD6-4B8F-AE94-65DC9F5DB987}" destId="{4CA8624B-9AF4-4E22-81D4-A567099AEAB5}" srcOrd="2" destOrd="0" presId="urn:microsoft.com/office/officeart/2005/8/layout/venn1"/>
    <dgm:cxn modelId="{72EAA699-C694-43F1-998C-3DA8899C6962}" type="presParOf" srcId="{A95F63B1-3CD6-4B8F-AE94-65DC9F5DB987}" destId="{EA03C972-3DBE-4D6A-AA61-2CFAEF5B1233}" srcOrd="3" destOrd="0" presId="urn:microsoft.com/office/officeart/2005/8/layout/venn1"/>
    <dgm:cxn modelId="{25BDDAD2-F306-4D53-B282-1D4F1DCD3A24}" type="presParOf" srcId="{A95F63B1-3CD6-4B8F-AE94-65DC9F5DB987}" destId="{AD299E52-0DD5-408D-947C-5CFFCAD38ADF}" srcOrd="4" destOrd="0" presId="urn:microsoft.com/office/officeart/2005/8/layout/venn1"/>
    <dgm:cxn modelId="{EA5B5F83-FF6F-412D-B89B-35636F758604}" type="presParOf" srcId="{A95F63B1-3CD6-4B8F-AE94-65DC9F5DB987}" destId="{B6511816-4C8E-4125-A669-6DAC4E87A764}" srcOrd="5" destOrd="0" presId="urn:microsoft.com/office/officeart/2005/8/layout/venn1"/>
    <dgm:cxn modelId="{79B0EDC3-8EF1-4095-B0DA-18DD7AD60919}" type="presParOf" srcId="{A95F63B1-3CD6-4B8F-AE94-65DC9F5DB987}" destId="{192FBB7E-9FA2-4BCC-A054-F28CF41DA9A7}" srcOrd="6" destOrd="0" presId="urn:microsoft.com/office/officeart/2005/8/layout/venn1"/>
    <dgm:cxn modelId="{D95B77D5-86C9-483B-A8BD-4DB338DDAC05}" type="presParOf" srcId="{A95F63B1-3CD6-4B8F-AE94-65DC9F5DB987}" destId="{4237659B-B825-400C-A8AA-C826401B2841}" srcOrd="7" destOrd="0" presId="urn:microsoft.com/office/officeart/2005/8/layout/venn1"/>
    <dgm:cxn modelId="{859F922B-11D7-4453-B054-1561AEAB87C9}" type="presParOf" srcId="{A95F63B1-3CD6-4B8F-AE94-65DC9F5DB987}" destId="{B629C44F-1312-43D0-8679-B07B096C79F6}" srcOrd="8" destOrd="0" presId="urn:microsoft.com/office/officeart/2005/8/layout/venn1"/>
    <dgm:cxn modelId="{B144D95A-9CE9-412F-8555-DE800F77752F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090" y="422264"/>
          <a:ext cx="2786131" cy="1071593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DF8D1-67C7-4BB2-8956-7513231863C7}" type="datetime6">
              <a:rPr lang="fr-FR" smtClean="0"/>
              <a:pPr/>
              <a:t>avril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2488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50475-D8EC-4F83-B193-F77EBBC1F0EC}" type="datetime6">
              <a:rPr lang="fr-FR" smtClean="0"/>
              <a:pPr/>
              <a:t>avril 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587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367"/>
            <a:ext cx="5029200" cy="411546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1"/>
            <a:endParaRPr lang="fr-FR" sz="2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789A-A1D3-4AEA-B547-AE112C4577A8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32DC0-28C9-4728-9ED4-5307469DA07A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D2A44-4351-47D9-950E-D768A1133DB7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400B-816E-4742-A55E-5A7C33E1992C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CC428-BD78-4BEF-BC67-FB5E4EFB4B39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76FA2-9739-4490-BFE2-BAC2A772D530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4A79-EC77-4FC9-8285-3A091EEF8DB3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60EDD-F546-454F-9967-6671D4102338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2D5CF-270D-4423-9B8F-46EA54CBB0CE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73687-7E61-47F0-9270-D289AAADA784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F23C3-4308-420B-84D6-BE128273DFEC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B821BD-A01B-489A-A0F3-BFA29336AF9B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Freeform 382"/>
          <p:cNvSpPr>
            <a:spLocks/>
          </p:cNvSpPr>
          <p:nvPr userDrawn="1"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Forme libre 68"/>
          <p:cNvSpPr>
            <a:spLocks/>
          </p:cNvSpPr>
          <p:nvPr userDrawn="1"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" name="Forme libre 69"/>
          <p:cNvSpPr>
            <a:spLocks/>
          </p:cNvSpPr>
          <p:nvPr userDrawn="1"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Bouton d'action : Accueil 6">
            <a:hlinkClick r:id="rId14" action="ppaction://hlinksldjump" highlightClick="1"/>
          </p:cNvPr>
          <p:cNvSpPr/>
          <p:nvPr userDrawn="1"/>
        </p:nvSpPr>
        <p:spPr>
          <a:xfrm>
            <a:off x="8292948" y="6093296"/>
            <a:ext cx="288032" cy="288032"/>
          </a:xfrm>
          <a:prstGeom prst="actionButtonHom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7" Type="http://schemas.openxmlformats.org/officeDocument/2006/relationships/image" Target="../media/image5.png"/><Relationship Id="rId2" Type="http://schemas.openxmlformats.org/officeDocument/2006/relationships/vide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7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Data" Target="../diagrams/data2.xml"/><Relationship Id="rId11" Type="http://schemas.openxmlformats.org/officeDocument/2006/relationships/image" Target="../media/image6.jpeg"/><Relationship Id="rId5" Type="http://schemas.openxmlformats.org/officeDocument/2006/relationships/audio" Target="../media/audio1.wav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4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Feuille_de_calcul_Microsoft_Excel1.xls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2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 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571835" y="3919625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196287" y="2992971"/>
            <a:ext cx="5375879" cy="11582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3">
        <p:diamond/>
      </p:transition>
    </mc:Choice>
    <mc:Fallback xmlns="">
      <p:transition spd="slow" advTm="13953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206486"/>
              </p:ext>
            </p:extLst>
          </p:nvPr>
        </p:nvGraphicFramePr>
        <p:xfrm>
          <a:off x="500034" y="1754207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0739F-F355-4A7D-8AF1-884D8B160B9F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61">
        <p:cover/>
      </p:transition>
    </mc:Choice>
    <mc:Fallback xmlns="">
      <p:transition spd="slow" advTm="3706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 Vents du Sud 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57201" y="2514601"/>
            <a:ext cx="4040188" cy="1771655"/>
          </a:xfrm>
        </p:spPr>
        <p:txBody>
          <a:bodyPr/>
          <a:lstStyle/>
          <a:p>
            <a:r>
              <a:rPr lang="fr-FR" sz="2000" dirty="0" smtClean="0"/>
              <a:t>Positionner «Vents du Sud» parmi les incontournables de l’été 2010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034D9-8372-414D-A1DB-2F15F412AD9D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2" name="Dune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1198"/>
                </p14:media>
              </p:ext>
            </p:extLst>
          </p:nvPr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429309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22">
        <p14:vortex dir="u"/>
      </p:transition>
    </mc:Choice>
    <mc:Fallback xmlns="">
      <p:transition spd="slow" advTm="310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64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40285"/>
              </p:ext>
            </p:extLst>
          </p:nvPr>
        </p:nvGraphicFramePr>
        <p:xfrm>
          <a:off x="457200" y="1214422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1F1F-3E80-455F-B686-7E8981B1E7DF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1"/>
          <a:srcRect r="12525"/>
          <a:stretch>
            <a:fillRect/>
          </a:stretch>
        </p:blipFill>
        <p:spPr>
          <a:xfrm>
            <a:off x="683568" y="3501008"/>
            <a:ext cx="1620000" cy="1587391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519476" y="3789040"/>
            <a:ext cx="393576" cy="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7">
        <p:checker/>
      </p:transition>
    </mc:Choice>
    <mc:Fallback xmlns="">
      <p:transition spd="slow" advTm="3430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9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35B09-793C-449D-B79E-F6D216D92DC4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84">
        <p14:shred/>
      </p:transition>
    </mc:Choice>
    <mc:Fallback xmlns="">
      <p:transition spd="slow" advTm="64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2007  à 2010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250884"/>
              </p:ext>
            </p:extLst>
          </p:nvPr>
        </p:nvGraphicFramePr>
        <p:xfrm>
          <a:off x="1229040" y="2714620"/>
          <a:ext cx="6612044" cy="288000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2007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2008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2009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2010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Cosmétiques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480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650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780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soins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250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450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b="1" dirty="0" smtClean="0"/>
                        <a:t>Parfums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190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230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320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370</a:t>
                      </a:r>
                      <a:endParaRPr lang="fr-FR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Résultats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540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960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1 300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b="1" dirty="0" smtClean="0"/>
                        <a:t>1 600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7835C-3DD3-4516-BF4B-504388660013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avril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6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5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20">
        <p14:shred/>
      </p:transition>
    </mc:Choice>
    <mc:Fallback xmlns="">
      <p:transition spd="slow" advTm="106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CFF1E-7C31-477B-98DA-BEE3D483BA67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1023938" y="2852738"/>
          <a:ext cx="7259637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9" name="Feuille de calcul" r:id="rId5" imgW="5276880" imgH="2019390" progId="Excel.Sheet.12">
                  <p:embed/>
                </p:oleObj>
              </mc:Choice>
              <mc:Fallback>
                <p:oleObj name="Feuille de calcul" r:id="rId5" imgW="5276880" imgH="2019390" progId="Excel.Sheet.12">
                  <p:embed/>
                  <p:pic>
                    <p:nvPicPr>
                      <p:cNvPr id="0" name="Imag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8" y="2852738"/>
                        <a:ext cx="7259637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0">
        <p14:shred/>
      </p:transition>
    </mc:Choice>
    <mc:Fallback xmlns="">
      <p:transition spd="slow" advTm="108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667110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1D5B6-CD9F-4C03-96B7-34575A29CB4D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89">
        <p:cover/>
      </p:transition>
    </mc:Choice>
    <mc:Fallback xmlns="">
      <p:transition spd="slow" advTm="46789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C1AD3-86D2-4857-96CB-28C8E31850C6}" type="datetime6">
              <a:rPr lang="fr-FR" smtClean="0"/>
              <a:t>avril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8" y="385762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6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11">
        <p:cover/>
      </p:transition>
    </mc:Choice>
    <mc:Fallback xmlns="">
      <p:transition spd="slow" advTm="2801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500"/>
                            </p:stCondLst>
                            <p:childTnLst>
                              <p:par>
                                <p:cTn id="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000"/>
                            </p:stCondLst>
                            <p:childTnLst>
                              <p:par>
                                <p:cTn id="7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4.8|5.1|4.3|3.7|3.7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ert">
  <a:themeElements>
    <a:clrScheme name="Personnalisé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922122"/>
      </a:hlink>
      <a:folHlink>
        <a:srgbClr val="C58C00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Desert</Template>
  <TotalTime>0</TotalTime>
  <Words>215</Words>
  <Application>Microsoft Office PowerPoint</Application>
  <PresentationFormat>Affichage à l'écran (4:3)</PresentationFormat>
  <Paragraphs>101</Paragraphs>
  <Slides>9</Slides>
  <Notes>9</Notes>
  <HiddenSlides>2</HiddenSlides>
  <MMClips>3</MMClips>
  <ScaleCrop>false</ScaleCrop>
  <HeadingPairs>
    <vt:vector size="8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2" baseType="lpstr">
      <vt:lpstr>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2007  à 2010 </vt:lpstr>
      <vt:lpstr>Premiers Chiffres</vt:lpstr>
      <vt:lpstr>Résultats en image</vt:lpstr>
      <vt:lpstr>Comparaison</vt:lpstr>
      <vt:lpstr>Clients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Zoe Zebulon</cp:lastModifiedBy>
  <cp:revision>178</cp:revision>
  <dcterms:created xsi:type="dcterms:W3CDTF">2008-10-08T15:55:26Z</dcterms:created>
  <dcterms:modified xsi:type="dcterms:W3CDTF">2011-04-27T05:21:13Z</dcterms:modified>
</cp:coreProperties>
</file>