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2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grpSp>
        <p:nvGrpSpPr>
          <p:cNvPr id="48" name="Groupe 47"/>
          <p:cNvGrpSpPr/>
          <p:nvPr/>
        </p:nvGrpSpPr>
        <p:grpSpPr>
          <a:xfrm flipH="1">
            <a:off x="7489040" y="1667445"/>
            <a:ext cx="1084263" cy="1803401"/>
            <a:chOff x="5940425" y="3148013"/>
            <a:chExt cx="1084263" cy="1803401"/>
          </a:xfrm>
        </p:grpSpPr>
        <p:sp>
          <p:nvSpPr>
            <p:cNvPr id="49" name="Forme automatique 58"/>
            <p:cNvSpPr>
              <a:spLocks noChangeAspect="1" noChangeArrowheads="1" noTextEdit="1"/>
            </p:cNvSpPr>
            <p:nvPr/>
          </p:nvSpPr>
          <p:spPr bwMode="auto">
            <a:xfrm>
              <a:off x="5940425" y="3148013"/>
              <a:ext cx="1084263" cy="180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orme libre 60"/>
            <p:cNvSpPr>
              <a:spLocks/>
            </p:cNvSpPr>
            <p:nvPr/>
          </p:nvSpPr>
          <p:spPr bwMode="auto">
            <a:xfrm>
              <a:off x="6897688" y="3282951"/>
              <a:ext cx="87313" cy="93663"/>
            </a:xfrm>
            <a:custGeom>
              <a:avLst/>
              <a:gdLst>
                <a:gd name="T0" fmla="*/ 0 w 111"/>
                <a:gd name="T1" fmla="*/ 118 h 118"/>
                <a:gd name="T2" fmla="*/ 2 w 111"/>
                <a:gd name="T3" fmla="*/ 112 h 118"/>
                <a:gd name="T4" fmla="*/ 4 w 111"/>
                <a:gd name="T5" fmla="*/ 105 h 118"/>
                <a:gd name="T6" fmla="*/ 6 w 111"/>
                <a:gd name="T7" fmla="*/ 99 h 118"/>
                <a:gd name="T8" fmla="*/ 10 w 111"/>
                <a:gd name="T9" fmla="*/ 91 h 118"/>
                <a:gd name="T10" fmla="*/ 12 w 111"/>
                <a:gd name="T11" fmla="*/ 84 h 118"/>
                <a:gd name="T12" fmla="*/ 16 w 111"/>
                <a:gd name="T13" fmla="*/ 74 h 118"/>
                <a:gd name="T14" fmla="*/ 19 w 111"/>
                <a:gd name="T15" fmla="*/ 67 h 118"/>
                <a:gd name="T16" fmla="*/ 25 w 111"/>
                <a:gd name="T17" fmla="*/ 59 h 118"/>
                <a:gd name="T18" fmla="*/ 27 w 111"/>
                <a:gd name="T19" fmla="*/ 53 h 118"/>
                <a:gd name="T20" fmla="*/ 33 w 111"/>
                <a:gd name="T21" fmla="*/ 46 h 118"/>
                <a:gd name="T22" fmla="*/ 37 w 111"/>
                <a:gd name="T23" fmla="*/ 40 h 118"/>
                <a:gd name="T24" fmla="*/ 40 w 111"/>
                <a:gd name="T25" fmla="*/ 36 h 118"/>
                <a:gd name="T26" fmla="*/ 46 w 111"/>
                <a:gd name="T27" fmla="*/ 31 h 118"/>
                <a:gd name="T28" fmla="*/ 50 w 111"/>
                <a:gd name="T29" fmla="*/ 25 h 118"/>
                <a:gd name="T30" fmla="*/ 54 w 111"/>
                <a:gd name="T31" fmla="*/ 21 h 118"/>
                <a:gd name="T32" fmla="*/ 57 w 111"/>
                <a:gd name="T33" fmla="*/ 19 h 118"/>
                <a:gd name="T34" fmla="*/ 67 w 111"/>
                <a:gd name="T35" fmla="*/ 14 h 118"/>
                <a:gd name="T36" fmla="*/ 76 w 111"/>
                <a:gd name="T37" fmla="*/ 10 h 118"/>
                <a:gd name="T38" fmla="*/ 84 w 111"/>
                <a:gd name="T39" fmla="*/ 8 h 118"/>
                <a:gd name="T40" fmla="*/ 92 w 111"/>
                <a:gd name="T41" fmla="*/ 4 h 118"/>
                <a:gd name="T42" fmla="*/ 99 w 111"/>
                <a:gd name="T43" fmla="*/ 2 h 118"/>
                <a:gd name="T44" fmla="*/ 109 w 111"/>
                <a:gd name="T45" fmla="*/ 0 h 118"/>
                <a:gd name="T46" fmla="*/ 111 w 111"/>
                <a:gd name="T47" fmla="*/ 10 h 118"/>
                <a:gd name="T48" fmla="*/ 111 w 111"/>
                <a:gd name="T49" fmla="*/ 17 h 118"/>
                <a:gd name="T50" fmla="*/ 111 w 111"/>
                <a:gd name="T51" fmla="*/ 25 h 118"/>
                <a:gd name="T52" fmla="*/ 109 w 111"/>
                <a:gd name="T53" fmla="*/ 33 h 118"/>
                <a:gd name="T54" fmla="*/ 109 w 111"/>
                <a:gd name="T55" fmla="*/ 40 h 118"/>
                <a:gd name="T56" fmla="*/ 107 w 111"/>
                <a:gd name="T57" fmla="*/ 48 h 118"/>
                <a:gd name="T58" fmla="*/ 107 w 111"/>
                <a:gd name="T59" fmla="*/ 55 h 118"/>
                <a:gd name="T60" fmla="*/ 105 w 111"/>
                <a:gd name="T61" fmla="*/ 61 h 118"/>
                <a:gd name="T62" fmla="*/ 101 w 111"/>
                <a:gd name="T63" fmla="*/ 69 h 118"/>
                <a:gd name="T64" fmla="*/ 101 w 111"/>
                <a:gd name="T65" fmla="*/ 74 h 118"/>
                <a:gd name="T66" fmla="*/ 97 w 111"/>
                <a:gd name="T67" fmla="*/ 78 h 118"/>
                <a:gd name="T68" fmla="*/ 94 w 111"/>
                <a:gd name="T69" fmla="*/ 84 h 118"/>
                <a:gd name="T70" fmla="*/ 90 w 111"/>
                <a:gd name="T71" fmla="*/ 88 h 118"/>
                <a:gd name="T72" fmla="*/ 88 w 111"/>
                <a:gd name="T73" fmla="*/ 91 h 118"/>
                <a:gd name="T74" fmla="*/ 80 w 111"/>
                <a:gd name="T75" fmla="*/ 99 h 118"/>
                <a:gd name="T76" fmla="*/ 75 w 111"/>
                <a:gd name="T77" fmla="*/ 107 h 118"/>
                <a:gd name="T78" fmla="*/ 63 w 111"/>
                <a:gd name="T79" fmla="*/ 109 h 118"/>
                <a:gd name="T80" fmla="*/ 56 w 111"/>
                <a:gd name="T81" fmla="*/ 112 h 118"/>
                <a:gd name="T82" fmla="*/ 46 w 111"/>
                <a:gd name="T83" fmla="*/ 114 h 118"/>
                <a:gd name="T84" fmla="*/ 37 w 111"/>
                <a:gd name="T85" fmla="*/ 118 h 118"/>
                <a:gd name="T86" fmla="*/ 27 w 111"/>
                <a:gd name="T87" fmla="*/ 118 h 118"/>
                <a:gd name="T88" fmla="*/ 18 w 111"/>
                <a:gd name="T89" fmla="*/ 118 h 118"/>
                <a:gd name="T90" fmla="*/ 8 w 111"/>
                <a:gd name="T91" fmla="*/ 118 h 118"/>
                <a:gd name="T92" fmla="*/ 0 w 111"/>
                <a:gd name="T93" fmla="*/ 118 h 118"/>
                <a:gd name="T94" fmla="*/ 0 w 111"/>
                <a:gd name="T95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8">
                  <a:moveTo>
                    <a:pt x="0" y="118"/>
                  </a:moveTo>
                  <a:lnTo>
                    <a:pt x="2" y="112"/>
                  </a:lnTo>
                  <a:lnTo>
                    <a:pt x="4" y="105"/>
                  </a:lnTo>
                  <a:lnTo>
                    <a:pt x="6" y="99"/>
                  </a:lnTo>
                  <a:lnTo>
                    <a:pt x="10" y="91"/>
                  </a:lnTo>
                  <a:lnTo>
                    <a:pt x="12" y="84"/>
                  </a:lnTo>
                  <a:lnTo>
                    <a:pt x="16" y="74"/>
                  </a:lnTo>
                  <a:lnTo>
                    <a:pt x="19" y="67"/>
                  </a:lnTo>
                  <a:lnTo>
                    <a:pt x="25" y="59"/>
                  </a:lnTo>
                  <a:lnTo>
                    <a:pt x="27" y="53"/>
                  </a:lnTo>
                  <a:lnTo>
                    <a:pt x="33" y="46"/>
                  </a:lnTo>
                  <a:lnTo>
                    <a:pt x="37" y="40"/>
                  </a:lnTo>
                  <a:lnTo>
                    <a:pt x="40" y="36"/>
                  </a:lnTo>
                  <a:lnTo>
                    <a:pt x="46" y="31"/>
                  </a:lnTo>
                  <a:lnTo>
                    <a:pt x="50" y="25"/>
                  </a:lnTo>
                  <a:lnTo>
                    <a:pt x="54" y="21"/>
                  </a:lnTo>
                  <a:lnTo>
                    <a:pt x="57" y="19"/>
                  </a:lnTo>
                  <a:lnTo>
                    <a:pt x="67" y="14"/>
                  </a:lnTo>
                  <a:lnTo>
                    <a:pt x="76" y="10"/>
                  </a:lnTo>
                  <a:lnTo>
                    <a:pt x="84" y="8"/>
                  </a:lnTo>
                  <a:lnTo>
                    <a:pt x="92" y="4"/>
                  </a:lnTo>
                  <a:lnTo>
                    <a:pt x="99" y="2"/>
                  </a:lnTo>
                  <a:lnTo>
                    <a:pt x="109" y="0"/>
                  </a:lnTo>
                  <a:lnTo>
                    <a:pt x="111" y="10"/>
                  </a:lnTo>
                  <a:lnTo>
                    <a:pt x="111" y="17"/>
                  </a:lnTo>
                  <a:lnTo>
                    <a:pt x="111" y="25"/>
                  </a:lnTo>
                  <a:lnTo>
                    <a:pt x="109" y="33"/>
                  </a:lnTo>
                  <a:lnTo>
                    <a:pt x="109" y="40"/>
                  </a:lnTo>
                  <a:lnTo>
                    <a:pt x="107" y="48"/>
                  </a:lnTo>
                  <a:lnTo>
                    <a:pt x="107" y="55"/>
                  </a:lnTo>
                  <a:lnTo>
                    <a:pt x="105" y="61"/>
                  </a:lnTo>
                  <a:lnTo>
                    <a:pt x="101" y="69"/>
                  </a:lnTo>
                  <a:lnTo>
                    <a:pt x="101" y="74"/>
                  </a:lnTo>
                  <a:lnTo>
                    <a:pt x="97" y="78"/>
                  </a:lnTo>
                  <a:lnTo>
                    <a:pt x="94" y="84"/>
                  </a:lnTo>
                  <a:lnTo>
                    <a:pt x="90" y="88"/>
                  </a:lnTo>
                  <a:lnTo>
                    <a:pt x="88" y="91"/>
                  </a:lnTo>
                  <a:lnTo>
                    <a:pt x="80" y="99"/>
                  </a:lnTo>
                  <a:lnTo>
                    <a:pt x="75" y="107"/>
                  </a:lnTo>
                  <a:lnTo>
                    <a:pt x="63" y="109"/>
                  </a:lnTo>
                  <a:lnTo>
                    <a:pt x="56" y="112"/>
                  </a:lnTo>
                  <a:lnTo>
                    <a:pt x="46" y="114"/>
                  </a:lnTo>
                  <a:lnTo>
                    <a:pt x="37" y="118"/>
                  </a:lnTo>
                  <a:lnTo>
                    <a:pt x="27" y="118"/>
                  </a:lnTo>
                  <a:lnTo>
                    <a:pt x="18" y="118"/>
                  </a:lnTo>
                  <a:lnTo>
                    <a:pt x="8" y="118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FFF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orme libre 61"/>
            <p:cNvSpPr>
              <a:spLocks/>
            </p:cNvSpPr>
            <p:nvPr/>
          </p:nvSpPr>
          <p:spPr bwMode="auto">
            <a:xfrm>
              <a:off x="6716713" y="3152776"/>
              <a:ext cx="260350" cy="217488"/>
            </a:xfrm>
            <a:custGeom>
              <a:avLst/>
              <a:gdLst>
                <a:gd name="T0" fmla="*/ 48 w 327"/>
                <a:gd name="T1" fmla="*/ 0 h 273"/>
                <a:gd name="T2" fmla="*/ 57 w 327"/>
                <a:gd name="T3" fmla="*/ 4 h 273"/>
                <a:gd name="T4" fmla="*/ 71 w 327"/>
                <a:gd name="T5" fmla="*/ 9 h 273"/>
                <a:gd name="T6" fmla="*/ 82 w 327"/>
                <a:gd name="T7" fmla="*/ 13 h 273"/>
                <a:gd name="T8" fmla="*/ 95 w 327"/>
                <a:gd name="T9" fmla="*/ 19 h 273"/>
                <a:gd name="T10" fmla="*/ 111 w 327"/>
                <a:gd name="T11" fmla="*/ 24 h 273"/>
                <a:gd name="T12" fmla="*/ 126 w 327"/>
                <a:gd name="T13" fmla="*/ 30 h 273"/>
                <a:gd name="T14" fmla="*/ 141 w 327"/>
                <a:gd name="T15" fmla="*/ 38 h 273"/>
                <a:gd name="T16" fmla="*/ 158 w 327"/>
                <a:gd name="T17" fmla="*/ 47 h 273"/>
                <a:gd name="T18" fmla="*/ 177 w 327"/>
                <a:gd name="T19" fmla="*/ 55 h 273"/>
                <a:gd name="T20" fmla="*/ 194 w 327"/>
                <a:gd name="T21" fmla="*/ 66 h 273"/>
                <a:gd name="T22" fmla="*/ 211 w 327"/>
                <a:gd name="T23" fmla="*/ 76 h 273"/>
                <a:gd name="T24" fmla="*/ 228 w 327"/>
                <a:gd name="T25" fmla="*/ 85 h 273"/>
                <a:gd name="T26" fmla="*/ 246 w 327"/>
                <a:gd name="T27" fmla="*/ 97 h 273"/>
                <a:gd name="T28" fmla="*/ 263 w 327"/>
                <a:gd name="T29" fmla="*/ 108 h 273"/>
                <a:gd name="T30" fmla="*/ 278 w 327"/>
                <a:gd name="T31" fmla="*/ 118 h 273"/>
                <a:gd name="T32" fmla="*/ 289 w 327"/>
                <a:gd name="T33" fmla="*/ 123 h 273"/>
                <a:gd name="T34" fmla="*/ 303 w 327"/>
                <a:gd name="T35" fmla="*/ 129 h 273"/>
                <a:gd name="T36" fmla="*/ 320 w 327"/>
                <a:gd name="T37" fmla="*/ 140 h 273"/>
                <a:gd name="T38" fmla="*/ 320 w 327"/>
                <a:gd name="T39" fmla="*/ 148 h 273"/>
                <a:gd name="T40" fmla="*/ 304 w 327"/>
                <a:gd name="T41" fmla="*/ 152 h 273"/>
                <a:gd name="T42" fmla="*/ 291 w 327"/>
                <a:gd name="T43" fmla="*/ 158 h 273"/>
                <a:gd name="T44" fmla="*/ 278 w 327"/>
                <a:gd name="T45" fmla="*/ 165 h 273"/>
                <a:gd name="T46" fmla="*/ 266 w 327"/>
                <a:gd name="T47" fmla="*/ 171 h 273"/>
                <a:gd name="T48" fmla="*/ 255 w 327"/>
                <a:gd name="T49" fmla="*/ 178 h 273"/>
                <a:gd name="T50" fmla="*/ 242 w 327"/>
                <a:gd name="T51" fmla="*/ 190 h 273"/>
                <a:gd name="T52" fmla="*/ 227 w 327"/>
                <a:gd name="T53" fmla="*/ 209 h 273"/>
                <a:gd name="T54" fmla="*/ 213 w 327"/>
                <a:gd name="T55" fmla="*/ 226 h 273"/>
                <a:gd name="T56" fmla="*/ 202 w 327"/>
                <a:gd name="T57" fmla="*/ 247 h 273"/>
                <a:gd name="T58" fmla="*/ 194 w 327"/>
                <a:gd name="T59" fmla="*/ 264 h 273"/>
                <a:gd name="T60" fmla="*/ 183 w 327"/>
                <a:gd name="T61" fmla="*/ 270 h 273"/>
                <a:gd name="T62" fmla="*/ 173 w 327"/>
                <a:gd name="T63" fmla="*/ 266 h 273"/>
                <a:gd name="T64" fmla="*/ 0 w 327"/>
                <a:gd name="T65" fmla="*/ 53 h 273"/>
                <a:gd name="T66" fmla="*/ 46 w 327"/>
                <a:gd name="T6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7" h="273">
                  <a:moveTo>
                    <a:pt x="46" y="0"/>
                  </a:moveTo>
                  <a:lnTo>
                    <a:pt x="48" y="0"/>
                  </a:lnTo>
                  <a:lnTo>
                    <a:pt x="52" y="2"/>
                  </a:lnTo>
                  <a:lnTo>
                    <a:pt x="57" y="4"/>
                  </a:lnTo>
                  <a:lnTo>
                    <a:pt x="67" y="7"/>
                  </a:lnTo>
                  <a:lnTo>
                    <a:pt x="71" y="9"/>
                  </a:lnTo>
                  <a:lnTo>
                    <a:pt x="76" y="9"/>
                  </a:lnTo>
                  <a:lnTo>
                    <a:pt x="82" y="13"/>
                  </a:lnTo>
                  <a:lnTo>
                    <a:pt x="90" y="15"/>
                  </a:lnTo>
                  <a:lnTo>
                    <a:pt x="95" y="19"/>
                  </a:lnTo>
                  <a:lnTo>
                    <a:pt x="103" y="21"/>
                  </a:lnTo>
                  <a:lnTo>
                    <a:pt x="111" y="24"/>
                  </a:lnTo>
                  <a:lnTo>
                    <a:pt x="118" y="28"/>
                  </a:lnTo>
                  <a:lnTo>
                    <a:pt x="126" y="30"/>
                  </a:lnTo>
                  <a:lnTo>
                    <a:pt x="133" y="36"/>
                  </a:lnTo>
                  <a:lnTo>
                    <a:pt x="141" y="38"/>
                  </a:lnTo>
                  <a:lnTo>
                    <a:pt x="151" y="43"/>
                  </a:lnTo>
                  <a:lnTo>
                    <a:pt x="158" y="47"/>
                  </a:lnTo>
                  <a:lnTo>
                    <a:pt x="166" y="51"/>
                  </a:lnTo>
                  <a:lnTo>
                    <a:pt x="177" y="55"/>
                  </a:lnTo>
                  <a:lnTo>
                    <a:pt x="185" y="61"/>
                  </a:lnTo>
                  <a:lnTo>
                    <a:pt x="194" y="66"/>
                  </a:lnTo>
                  <a:lnTo>
                    <a:pt x="202" y="70"/>
                  </a:lnTo>
                  <a:lnTo>
                    <a:pt x="211" y="76"/>
                  </a:lnTo>
                  <a:lnTo>
                    <a:pt x="221" y="81"/>
                  </a:lnTo>
                  <a:lnTo>
                    <a:pt x="228" y="85"/>
                  </a:lnTo>
                  <a:lnTo>
                    <a:pt x="238" y="91"/>
                  </a:lnTo>
                  <a:lnTo>
                    <a:pt x="246" y="97"/>
                  </a:lnTo>
                  <a:lnTo>
                    <a:pt x="255" y="104"/>
                  </a:lnTo>
                  <a:lnTo>
                    <a:pt x="263" y="108"/>
                  </a:lnTo>
                  <a:lnTo>
                    <a:pt x="274" y="116"/>
                  </a:lnTo>
                  <a:lnTo>
                    <a:pt x="278" y="118"/>
                  </a:lnTo>
                  <a:lnTo>
                    <a:pt x="284" y="119"/>
                  </a:lnTo>
                  <a:lnTo>
                    <a:pt x="289" y="123"/>
                  </a:lnTo>
                  <a:lnTo>
                    <a:pt x="295" y="125"/>
                  </a:lnTo>
                  <a:lnTo>
                    <a:pt x="303" y="129"/>
                  </a:lnTo>
                  <a:lnTo>
                    <a:pt x="312" y="135"/>
                  </a:lnTo>
                  <a:lnTo>
                    <a:pt x="320" y="140"/>
                  </a:lnTo>
                  <a:lnTo>
                    <a:pt x="327" y="148"/>
                  </a:lnTo>
                  <a:lnTo>
                    <a:pt x="320" y="148"/>
                  </a:lnTo>
                  <a:lnTo>
                    <a:pt x="312" y="150"/>
                  </a:lnTo>
                  <a:lnTo>
                    <a:pt x="304" y="152"/>
                  </a:lnTo>
                  <a:lnTo>
                    <a:pt x="297" y="156"/>
                  </a:lnTo>
                  <a:lnTo>
                    <a:pt x="291" y="158"/>
                  </a:lnTo>
                  <a:lnTo>
                    <a:pt x="284" y="161"/>
                  </a:lnTo>
                  <a:lnTo>
                    <a:pt x="278" y="165"/>
                  </a:lnTo>
                  <a:lnTo>
                    <a:pt x="272" y="167"/>
                  </a:lnTo>
                  <a:lnTo>
                    <a:pt x="266" y="171"/>
                  </a:lnTo>
                  <a:lnTo>
                    <a:pt x="261" y="175"/>
                  </a:lnTo>
                  <a:lnTo>
                    <a:pt x="255" y="178"/>
                  </a:lnTo>
                  <a:lnTo>
                    <a:pt x="251" y="182"/>
                  </a:lnTo>
                  <a:lnTo>
                    <a:pt x="242" y="190"/>
                  </a:lnTo>
                  <a:lnTo>
                    <a:pt x="234" y="201"/>
                  </a:lnTo>
                  <a:lnTo>
                    <a:pt x="227" y="209"/>
                  </a:lnTo>
                  <a:lnTo>
                    <a:pt x="219" y="218"/>
                  </a:lnTo>
                  <a:lnTo>
                    <a:pt x="213" y="226"/>
                  </a:lnTo>
                  <a:lnTo>
                    <a:pt x="208" y="237"/>
                  </a:lnTo>
                  <a:lnTo>
                    <a:pt x="202" y="247"/>
                  </a:lnTo>
                  <a:lnTo>
                    <a:pt x="200" y="254"/>
                  </a:lnTo>
                  <a:lnTo>
                    <a:pt x="194" y="264"/>
                  </a:lnTo>
                  <a:lnTo>
                    <a:pt x="192" y="273"/>
                  </a:lnTo>
                  <a:lnTo>
                    <a:pt x="183" y="270"/>
                  </a:lnTo>
                  <a:lnTo>
                    <a:pt x="177" y="268"/>
                  </a:lnTo>
                  <a:lnTo>
                    <a:pt x="173" y="266"/>
                  </a:lnTo>
                  <a:lnTo>
                    <a:pt x="173" y="266"/>
                  </a:lnTo>
                  <a:lnTo>
                    <a:pt x="0" y="53"/>
                  </a:lnTo>
                  <a:lnTo>
                    <a:pt x="23" y="26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AA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orme libre 62"/>
            <p:cNvSpPr>
              <a:spLocks/>
            </p:cNvSpPr>
            <p:nvPr/>
          </p:nvSpPr>
          <p:spPr bwMode="auto">
            <a:xfrm>
              <a:off x="6254750" y="3343276"/>
              <a:ext cx="282575" cy="231775"/>
            </a:xfrm>
            <a:custGeom>
              <a:avLst/>
              <a:gdLst>
                <a:gd name="T0" fmla="*/ 354 w 357"/>
                <a:gd name="T1" fmla="*/ 247 h 293"/>
                <a:gd name="T2" fmla="*/ 357 w 357"/>
                <a:gd name="T3" fmla="*/ 265 h 293"/>
                <a:gd name="T4" fmla="*/ 352 w 357"/>
                <a:gd name="T5" fmla="*/ 282 h 293"/>
                <a:gd name="T6" fmla="*/ 338 w 357"/>
                <a:gd name="T7" fmla="*/ 291 h 293"/>
                <a:gd name="T8" fmla="*/ 317 w 357"/>
                <a:gd name="T9" fmla="*/ 293 h 293"/>
                <a:gd name="T10" fmla="*/ 302 w 357"/>
                <a:gd name="T11" fmla="*/ 291 h 293"/>
                <a:gd name="T12" fmla="*/ 285 w 357"/>
                <a:gd name="T13" fmla="*/ 289 h 293"/>
                <a:gd name="T14" fmla="*/ 270 w 357"/>
                <a:gd name="T15" fmla="*/ 285 h 293"/>
                <a:gd name="T16" fmla="*/ 249 w 357"/>
                <a:gd name="T17" fmla="*/ 282 h 293"/>
                <a:gd name="T18" fmla="*/ 226 w 357"/>
                <a:gd name="T19" fmla="*/ 274 h 293"/>
                <a:gd name="T20" fmla="*/ 203 w 357"/>
                <a:gd name="T21" fmla="*/ 266 h 293"/>
                <a:gd name="T22" fmla="*/ 184 w 357"/>
                <a:gd name="T23" fmla="*/ 261 h 293"/>
                <a:gd name="T24" fmla="*/ 164 w 357"/>
                <a:gd name="T25" fmla="*/ 253 h 293"/>
                <a:gd name="T26" fmla="*/ 146 w 357"/>
                <a:gd name="T27" fmla="*/ 246 h 293"/>
                <a:gd name="T28" fmla="*/ 129 w 357"/>
                <a:gd name="T29" fmla="*/ 240 h 293"/>
                <a:gd name="T30" fmla="*/ 112 w 357"/>
                <a:gd name="T31" fmla="*/ 232 h 293"/>
                <a:gd name="T32" fmla="*/ 97 w 357"/>
                <a:gd name="T33" fmla="*/ 227 h 293"/>
                <a:gd name="T34" fmla="*/ 74 w 357"/>
                <a:gd name="T35" fmla="*/ 217 h 293"/>
                <a:gd name="T36" fmla="*/ 50 w 357"/>
                <a:gd name="T37" fmla="*/ 206 h 293"/>
                <a:gd name="T38" fmla="*/ 32 w 357"/>
                <a:gd name="T39" fmla="*/ 196 h 293"/>
                <a:gd name="T40" fmla="*/ 17 w 357"/>
                <a:gd name="T41" fmla="*/ 188 h 293"/>
                <a:gd name="T42" fmla="*/ 2 w 357"/>
                <a:gd name="T43" fmla="*/ 181 h 293"/>
                <a:gd name="T44" fmla="*/ 4 w 357"/>
                <a:gd name="T45" fmla="*/ 169 h 293"/>
                <a:gd name="T46" fmla="*/ 12 w 357"/>
                <a:gd name="T47" fmla="*/ 150 h 293"/>
                <a:gd name="T48" fmla="*/ 25 w 357"/>
                <a:gd name="T49" fmla="*/ 128 h 293"/>
                <a:gd name="T50" fmla="*/ 42 w 357"/>
                <a:gd name="T51" fmla="*/ 103 h 293"/>
                <a:gd name="T52" fmla="*/ 63 w 357"/>
                <a:gd name="T53" fmla="*/ 74 h 293"/>
                <a:gd name="T54" fmla="*/ 86 w 357"/>
                <a:gd name="T55" fmla="*/ 48 h 293"/>
                <a:gd name="T56" fmla="*/ 110 w 357"/>
                <a:gd name="T57" fmla="*/ 25 h 293"/>
                <a:gd name="T58" fmla="*/ 137 w 357"/>
                <a:gd name="T59" fmla="*/ 8 h 293"/>
                <a:gd name="T60" fmla="*/ 167 w 357"/>
                <a:gd name="T61" fmla="*/ 0 h 293"/>
                <a:gd name="T62" fmla="*/ 190 w 357"/>
                <a:gd name="T63" fmla="*/ 2 h 293"/>
                <a:gd name="T64" fmla="*/ 205 w 357"/>
                <a:gd name="T65" fmla="*/ 10 h 293"/>
                <a:gd name="T66" fmla="*/ 232 w 357"/>
                <a:gd name="T67" fmla="*/ 21 h 293"/>
                <a:gd name="T68" fmla="*/ 255 w 357"/>
                <a:gd name="T69" fmla="*/ 33 h 293"/>
                <a:gd name="T70" fmla="*/ 276 w 357"/>
                <a:gd name="T71" fmla="*/ 46 h 293"/>
                <a:gd name="T72" fmla="*/ 293 w 357"/>
                <a:gd name="T73" fmla="*/ 59 h 293"/>
                <a:gd name="T74" fmla="*/ 308 w 357"/>
                <a:gd name="T75" fmla="*/ 71 h 293"/>
                <a:gd name="T76" fmla="*/ 329 w 357"/>
                <a:gd name="T77" fmla="*/ 92 h 293"/>
                <a:gd name="T78" fmla="*/ 342 w 357"/>
                <a:gd name="T79" fmla="*/ 114 h 293"/>
                <a:gd name="T80" fmla="*/ 348 w 357"/>
                <a:gd name="T81" fmla="*/ 130 h 293"/>
                <a:gd name="T82" fmla="*/ 354 w 357"/>
                <a:gd name="T83" fmla="*/ 147 h 293"/>
                <a:gd name="T84" fmla="*/ 352 w 357"/>
                <a:gd name="T85" fmla="*/ 24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7" h="293">
                  <a:moveTo>
                    <a:pt x="352" y="240"/>
                  </a:moveTo>
                  <a:lnTo>
                    <a:pt x="352" y="242"/>
                  </a:lnTo>
                  <a:lnTo>
                    <a:pt x="354" y="247"/>
                  </a:lnTo>
                  <a:lnTo>
                    <a:pt x="357" y="253"/>
                  </a:lnTo>
                  <a:lnTo>
                    <a:pt x="357" y="259"/>
                  </a:lnTo>
                  <a:lnTo>
                    <a:pt x="357" y="265"/>
                  </a:lnTo>
                  <a:lnTo>
                    <a:pt x="357" y="270"/>
                  </a:lnTo>
                  <a:lnTo>
                    <a:pt x="357" y="278"/>
                  </a:lnTo>
                  <a:lnTo>
                    <a:pt x="352" y="282"/>
                  </a:lnTo>
                  <a:lnTo>
                    <a:pt x="346" y="287"/>
                  </a:lnTo>
                  <a:lnTo>
                    <a:pt x="342" y="289"/>
                  </a:lnTo>
                  <a:lnTo>
                    <a:pt x="338" y="291"/>
                  </a:lnTo>
                  <a:lnTo>
                    <a:pt x="331" y="291"/>
                  </a:lnTo>
                  <a:lnTo>
                    <a:pt x="325" y="293"/>
                  </a:lnTo>
                  <a:lnTo>
                    <a:pt x="317" y="293"/>
                  </a:lnTo>
                  <a:lnTo>
                    <a:pt x="310" y="293"/>
                  </a:lnTo>
                  <a:lnTo>
                    <a:pt x="306" y="291"/>
                  </a:lnTo>
                  <a:lnTo>
                    <a:pt x="302" y="291"/>
                  </a:lnTo>
                  <a:lnTo>
                    <a:pt x="297" y="291"/>
                  </a:lnTo>
                  <a:lnTo>
                    <a:pt x="293" y="291"/>
                  </a:lnTo>
                  <a:lnTo>
                    <a:pt x="285" y="289"/>
                  </a:lnTo>
                  <a:lnTo>
                    <a:pt x="279" y="289"/>
                  </a:lnTo>
                  <a:lnTo>
                    <a:pt x="276" y="285"/>
                  </a:lnTo>
                  <a:lnTo>
                    <a:pt x="270" y="285"/>
                  </a:lnTo>
                  <a:lnTo>
                    <a:pt x="262" y="284"/>
                  </a:lnTo>
                  <a:lnTo>
                    <a:pt x="255" y="282"/>
                  </a:lnTo>
                  <a:lnTo>
                    <a:pt x="249" y="282"/>
                  </a:lnTo>
                  <a:lnTo>
                    <a:pt x="241" y="280"/>
                  </a:lnTo>
                  <a:lnTo>
                    <a:pt x="234" y="276"/>
                  </a:lnTo>
                  <a:lnTo>
                    <a:pt x="226" y="274"/>
                  </a:lnTo>
                  <a:lnTo>
                    <a:pt x="219" y="270"/>
                  </a:lnTo>
                  <a:lnTo>
                    <a:pt x="211" y="270"/>
                  </a:lnTo>
                  <a:lnTo>
                    <a:pt x="203" y="266"/>
                  </a:lnTo>
                  <a:lnTo>
                    <a:pt x="198" y="265"/>
                  </a:lnTo>
                  <a:lnTo>
                    <a:pt x="190" y="263"/>
                  </a:lnTo>
                  <a:lnTo>
                    <a:pt x="184" y="261"/>
                  </a:lnTo>
                  <a:lnTo>
                    <a:pt x="177" y="259"/>
                  </a:lnTo>
                  <a:lnTo>
                    <a:pt x="171" y="255"/>
                  </a:lnTo>
                  <a:lnTo>
                    <a:pt x="164" y="253"/>
                  </a:lnTo>
                  <a:lnTo>
                    <a:pt x="158" y="251"/>
                  </a:lnTo>
                  <a:lnTo>
                    <a:pt x="152" y="247"/>
                  </a:lnTo>
                  <a:lnTo>
                    <a:pt x="146" y="246"/>
                  </a:lnTo>
                  <a:lnTo>
                    <a:pt x="141" y="244"/>
                  </a:lnTo>
                  <a:lnTo>
                    <a:pt x="135" y="242"/>
                  </a:lnTo>
                  <a:lnTo>
                    <a:pt x="129" y="240"/>
                  </a:lnTo>
                  <a:lnTo>
                    <a:pt x="124" y="238"/>
                  </a:lnTo>
                  <a:lnTo>
                    <a:pt x="118" y="234"/>
                  </a:lnTo>
                  <a:lnTo>
                    <a:pt x="112" y="232"/>
                  </a:lnTo>
                  <a:lnTo>
                    <a:pt x="107" y="230"/>
                  </a:lnTo>
                  <a:lnTo>
                    <a:pt x="101" y="228"/>
                  </a:lnTo>
                  <a:lnTo>
                    <a:pt x="97" y="227"/>
                  </a:lnTo>
                  <a:lnTo>
                    <a:pt x="93" y="225"/>
                  </a:lnTo>
                  <a:lnTo>
                    <a:pt x="82" y="221"/>
                  </a:lnTo>
                  <a:lnTo>
                    <a:pt x="74" y="217"/>
                  </a:lnTo>
                  <a:lnTo>
                    <a:pt x="67" y="213"/>
                  </a:lnTo>
                  <a:lnTo>
                    <a:pt x="59" y="209"/>
                  </a:lnTo>
                  <a:lnTo>
                    <a:pt x="50" y="206"/>
                  </a:lnTo>
                  <a:lnTo>
                    <a:pt x="44" y="202"/>
                  </a:lnTo>
                  <a:lnTo>
                    <a:pt x="38" y="200"/>
                  </a:lnTo>
                  <a:lnTo>
                    <a:pt x="32" y="196"/>
                  </a:lnTo>
                  <a:lnTo>
                    <a:pt x="27" y="194"/>
                  </a:lnTo>
                  <a:lnTo>
                    <a:pt x="21" y="192"/>
                  </a:lnTo>
                  <a:lnTo>
                    <a:pt x="17" y="188"/>
                  </a:lnTo>
                  <a:lnTo>
                    <a:pt x="13" y="188"/>
                  </a:lnTo>
                  <a:lnTo>
                    <a:pt x="8" y="183"/>
                  </a:lnTo>
                  <a:lnTo>
                    <a:pt x="2" y="181"/>
                  </a:lnTo>
                  <a:lnTo>
                    <a:pt x="0" y="179"/>
                  </a:lnTo>
                  <a:lnTo>
                    <a:pt x="0" y="177"/>
                  </a:lnTo>
                  <a:lnTo>
                    <a:pt x="4" y="169"/>
                  </a:lnTo>
                  <a:lnTo>
                    <a:pt x="6" y="164"/>
                  </a:lnTo>
                  <a:lnTo>
                    <a:pt x="8" y="158"/>
                  </a:lnTo>
                  <a:lnTo>
                    <a:pt x="12" y="150"/>
                  </a:lnTo>
                  <a:lnTo>
                    <a:pt x="17" y="145"/>
                  </a:lnTo>
                  <a:lnTo>
                    <a:pt x="19" y="137"/>
                  </a:lnTo>
                  <a:lnTo>
                    <a:pt x="25" y="128"/>
                  </a:lnTo>
                  <a:lnTo>
                    <a:pt x="31" y="120"/>
                  </a:lnTo>
                  <a:lnTo>
                    <a:pt x="36" y="112"/>
                  </a:lnTo>
                  <a:lnTo>
                    <a:pt x="42" y="103"/>
                  </a:lnTo>
                  <a:lnTo>
                    <a:pt x="50" y="93"/>
                  </a:lnTo>
                  <a:lnTo>
                    <a:pt x="55" y="84"/>
                  </a:lnTo>
                  <a:lnTo>
                    <a:pt x="63" y="74"/>
                  </a:lnTo>
                  <a:lnTo>
                    <a:pt x="70" y="65"/>
                  </a:lnTo>
                  <a:lnTo>
                    <a:pt x="78" y="55"/>
                  </a:lnTo>
                  <a:lnTo>
                    <a:pt x="86" y="48"/>
                  </a:lnTo>
                  <a:lnTo>
                    <a:pt x="93" y="40"/>
                  </a:lnTo>
                  <a:lnTo>
                    <a:pt x="103" y="31"/>
                  </a:lnTo>
                  <a:lnTo>
                    <a:pt x="110" y="25"/>
                  </a:lnTo>
                  <a:lnTo>
                    <a:pt x="120" y="17"/>
                  </a:lnTo>
                  <a:lnTo>
                    <a:pt x="129" y="14"/>
                  </a:lnTo>
                  <a:lnTo>
                    <a:pt x="137" y="8"/>
                  </a:lnTo>
                  <a:lnTo>
                    <a:pt x="146" y="4"/>
                  </a:lnTo>
                  <a:lnTo>
                    <a:pt x="158" y="2"/>
                  </a:lnTo>
                  <a:lnTo>
                    <a:pt x="167" y="0"/>
                  </a:lnTo>
                  <a:lnTo>
                    <a:pt x="175" y="0"/>
                  </a:lnTo>
                  <a:lnTo>
                    <a:pt x="186" y="2"/>
                  </a:lnTo>
                  <a:lnTo>
                    <a:pt x="190" y="2"/>
                  </a:lnTo>
                  <a:lnTo>
                    <a:pt x="196" y="4"/>
                  </a:lnTo>
                  <a:lnTo>
                    <a:pt x="202" y="6"/>
                  </a:lnTo>
                  <a:lnTo>
                    <a:pt x="205" y="10"/>
                  </a:lnTo>
                  <a:lnTo>
                    <a:pt x="215" y="14"/>
                  </a:lnTo>
                  <a:lnTo>
                    <a:pt x="224" y="17"/>
                  </a:lnTo>
                  <a:lnTo>
                    <a:pt x="232" y="21"/>
                  </a:lnTo>
                  <a:lnTo>
                    <a:pt x="240" y="25"/>
                  </a:lnTo>
                  <a:lnTo>
                    <a:pt x="247" y="29"/>
                  </a:lnTo>
                  <a:lnTo>
                    <a:pt x="255" y="33"/>
                  </a:lnTo>
                  <a:lnTo>
                    <a:pt x="262" y="38"/>
                  </a:lnTo>
                  <a:lnTo>
                    <a:pt x="270" y="42"/>
                  </a:lnTo>
                  <a:lnTo>
                    <a:pt x="276" y="46"/>
                  </a:lnTo>
                  <a:lnTo>
                    <a:pt x="281" y="52"/>
                  </a:lnTo>
                  <a:lnTo>
                    <a:pt x="287" y="53"/>
                  </a:lnTo>
                  <a:lnTo>
                    <a:pt x="293" y="59"/>
                  </a:lnTo>
                  <a:lnTo>
                    <a:pt x="298" y="63"/>
                  </a:lnTo>
                  <a:lnTo>
                    <a:pt x="302" y="67"/>
                  </a:lnTo>
                  <a:lnTo>
                    <a:pt x="308" y="71"/>
                  </a:lnTo>
                  <a:lnTo>
                    <a:pt x="314" y="74"/>
                  </a:lnTo>
                  <a:lnTo>
                    <a:pt x="321" y="84"/>
                  </a:lnTo>
                  <a:lnTo>
                    <a:pt x="329" y="92"/>
                  </a:lnTo>
                  <a:lnTo>
                    <a:pt x="335" y="99"/>
                  </a:lnTo>
                  <a:lnTo>
                    <a:pt x="340" y="111"/>
                  </a:lnTo>
                  <a:lnTo>
                    <a:pt x="342" y="114"/>
                  </a:lnTo>
                  <a:lnTo>
                    <a:pt x="344" y="120"/>
                  </a:lnTo>
                  <a:lnTo>
                    <a:pt x="346" y="124"/>
                  </a:lnTo>
                  <a:lnTo>
                    <a:pt x="348" y="130"/>
                  </a:lnTo>
                  <a:lnTo>
                    <a:pt x="350" y="135"/>
                  </a:lnTo>
                  <a:lnTo>
                    <a:pt x="352" y="141"/>
                  </a:lnTo>
                  <a:lnTo>
                    <a:pt x="354" y="147"/>
                  </a:lnTo>
                  <a:lnTo>
                    <a:pt x="355" y="152"/>
                  </a:lnTo>
                  <a:lnTo>
                    <a:pt x="352" y="240"/>
                  </a:lnTo>
                  <a:lnTo>
                    <a:pt x="352" y="240"/>
                  </a:lnTo>
                  <a:close/>
                </a:path>
              </a:pathLst>
            </a:custGeom>
            <a:solidFill>
              <a:srgbClr val="D1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orme libre 63"/>
            <p:cNvSpPr>
              <a:spLocks/>
            </p:cNvSpPr>
            <p:nvPr/>
          </p:nvSpPr>
          <p:spPr bwMode="auto">
            <a:xfrm>
              <a:off x="6402388" y="3351213"/>
              <a:ext cx="95250" cy="68263"/>
            </a:xfrm>
            <a:custGeom>
              <a:avLst/>
              <a:gdLst>
                <a:gd name="T0" fmla="*/ 0 w 122"/>
                <a:gd name="T1" fmla="*/ 0 h 85"/>
                <a:gd name="T2" fmla="*/ 2 w 122"/>
                <a:gd name="T3" fmla="*/ 7 h 85"/>
                <a:gd name="T4" fmla="*/ 4 w 122"/>
                <a:gd name="T5" fmla="*/ 13 h 85"/>
                <a:gd name="T6" fmla="*/ 6 w 122"/>
                <a:gd name="T7" fmla="*/ 21 h 85"/>
                <a:gd name="T8" fmla="*/ 10 w 122"/>
                <a:gd name="T9" fmla="*/ 28 h 85"/>
                <a:gd name="T10" fmla="*/ 12 w 122"/>
                <a:gd name="T11" fmla="*/ 34 h 85"/>
                <a:gd name="T12" fmla="*/ 16 w 122"/>
                <a:gd name="T13" fmla="*/ 41 h 85"/>
                <a:gd name="T14" fmla="*/ 17 w 122"/>
                <a:gd name="T15" fmla="*/ 47 h 85"/>
                <a:gd name="T16" fmla="*/ 19 w 122"/>
                <a:gd name="T17" fmla="*/ 53 h 85"/>
                <a:gd name="T18" fmla="*/ 25 w 122"/>
                <a:gd name="T19" fmla="*/ 61 h 85"/>
                <a:gd name="T20" fmla="*/ 31 w 122"/>
                <a:gd name="T21" fmla="*/ 68 h 85"/>
                <a:gd name="T22" fmla="*/ 36 w 122"/>
                <a:gd name="T23" fmla="*/ 74 h 85"/>
                <a:gd name="T24" fmla="*/ 42 w 122"/>
                <a:gd name="T25" fmla="*/ 80 h 85"/>
                <a:gd name="T26" fmla="*/ 48 w 122"/>
                <a:gd name="T27" fmla="*/ 81 h 85"/>
                <a:gd name="T28" fmla="*/ 54 w 122"/>
                <a:gd name="T29" fmla="*/ 85 h 85"/>
                <a:gd name="T30" fmla="*/ 59 w 122"/>
                <a:gd name="T31" fmla="*/ 85 h 85"/>
                <a:gd name="T32" fmla="*/ 67 w 122"/>
                <a:gd name="T33" fmla="*/ 85 h 85"/>
                <a:gd name="T34" fmla="*/ 73 w 122"/>
                <a:gd name="T35" fmla="*/ 85 h 85"/>
                <a:gd name="T36" fmla="*/ 78 w 122"/>
                <a:gd name="T37" fmla="*/ 83 h 85"/>
                <a:gd name="T38" fmla="*/ 86 w 122"/>
                <a:gd name="T39" fmla="*/ 81 h 85"/>
                <a:gd name="T40" fmla="*/ 93 w 122"/>
                <a:gd name="T41" fmla="*/ 80 h 85"/>
                <a:gd name="T42" fmla="*/ 99 w 122"/>
                <a:gd name="T43" fmla="*/ 76 h 85"/>
                <a:gd name="T44" fmla="*/ 105 w 122"/>
                <a:gd name="T45" fmla="*/ 72 h 85"/>
                <a:gd name="T46" fmla="*/ 107 w 122"/>
                <a:gd name="T47" fmla="*/ 70 h 85"/>
                <a:gd name="T48" fmla="*/ 112 w 122"/>
                <a:gd name="T49" fmla="*/ 68 h 85"/>
                <a:gd name="T50" fmla="*/ 116 w 122"/>
                <a:gd name="T51" fmla="*/ 61 h 85"/>
                <a:gd name="T52" fmla="*/ 122 w 122"/>
                <a:gd name="T53" fmla="*/ 55 h 85"/>
                <a:gd name="T54" fmla="*/ 122 w 122"/>
                <a:gd name="T55" fmla="*/ 49 h 85"/>
                <a:gd name="T56" fmla="*/ 122 w 122"/>
                <a:gd name="T57" fmla="*/ 43 h 85"/>
                <a:gd name="T58" fmla="*/ 120 w 122"/>
                <a:gd name="T59" fmla="*/ 38 h 85"/>
                <a:gd name="T60" fmla="*/ 118 w 122"/>
                <a:gd name="T61" fmla="*/ 36 h 85"/>
                <a:gd name="T62" fmla="*/ 114 w 122"/>
                <a:gd name="T63" fmla="*/ 32 h 85"/>
                <a:gd name="T64" fmla="*/ 111 w 122"/>
                <a:gd name="T65" fmla="*/ 30 h 85"/>
                <a:gd name="T66" fmla="*/ 103 w 122"/>
                <a:gd name="T67" fmla="*/ 26 h 85"/>
                <a:gd name="T68" fmla="*/ 95 w 122"/>
                <a:gd name="T69" fmla="*/ 24 h 85"/>
                <a:gd name="T70" fmla="*/ 90 w 122"/>
                <a:gd name="T71" fmla="*/ 24 h 85"/>
                <a:gd name="T72" fmla="*/ 86 w 122"/>
                <a:gd name="T73" fmla="*/ 22 h 85"/>
                <a:gd name="T74" fmla="*/ 80 w 122"/>
                <a:gd name="T75" fmla="*/ 21 h 85"/>
                <a:gd name="T76" fmla="*/ 76 w 122"/>
                <a:gd name="T77" fmla="*/ 19 h 85"/>
                <a:gd name="T78" fmla="*/ 71 w 122"/>
                <a:gd name="T79" fmla="*/ 19 h 85"/>
                <a:gd name="T80" fmla="*/ 67 w 122"/>
                <a:gd name="T81" fmla="*/ 17 h 85"/>
                <a:gd name="T82" fmla="*/ 61 w 122"/>
                <a:gd name="T83" fmla="*/ 15 h 85"/>
                <a:gd name="T84" fmla="*/ 55 w 122"/>
                <a:gd name="T85" fmla="*/ 13 h 85"/>
                <a:gd name="T86" fmla="*/ 50 w 122"/>
                <a:gd name="T87" fmla="*/ 11 h 85"/>
                <a:gd name="T88" fmla="*/ 46 w 122"/>
                <a:gd name="T89" fmla="*/ 11 h 85"/>
                <a:gd name="T90" fmla="*/ 40 w 122"/>
                <a:gd name="T91" fmla="*/ 9 h 85"/>
                <a:gd name="T92" fmla="*/ 35 w 122"/>
                <a:gd name="T93" fmla="*/ 9 h 85"/>
                <a:gd name="T94" fmla="*/ 31 w 122"/>
                <a:gd name="T95" fmla="*/ 5 h 85"/>
                <a:gd name="T96" fmla="*/ 25 w 122"/>
                <a:gd name="T97" fmla="*/ 5 h 85"/>
                <a:gd name="T98" fmla="*/ 19 w 122"/>
                <a:gd name="T99" fmla="*/ 3 h 85"/>
                <a:gd name="T100" fmla="*/ 17 w 122"/>
                <a:gd name="T101" fmla="*/ 3 h 85"/>
                <a:gd name="T102" fmla="*/ 10 w 122"/>
                <a:gd name="T103" fmla="*/ 2 h 85"/>
                <a:gd name="T104" fmla="*/ 4 w 122"/>
                <a:gd name="T105" fmla="*/ 0 h 85"/>
                <a:gd name="T106" fmla="*/ 0 w 122"/>
                <a:gd name="T107" fmla="*/ 0 h 85"/>
                <a:gd name="T108" fmla="*/ 0 w 122"/>
                <a:gd name="T10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2" h="85">
                  <a:moveTo>
                    <a:pt x="0" y="0"/>
                  </a:moveTo>
                  <a:lnTo>
                    <a:pt x="2" y="7"/>
                  </a:lnTo>
                  <a:lnTo>
                    <a:pt x="4" y="13"/>
                  </a:lnTo>
                  <a:lnTo>
                    <a:pt x="6" y="21"/>
                  </a:lnTo>
                  <a:lnTo>
                    <a:pt x="10" y="28"/>
                  </a:lnTo>
                  <a:lnTo>
                    <a:pt x="12" y="34"/>
                  </a:lnTo>
                  <a:lnTo>
                    <a:pt x="16" y="41"/>
                  </a:lnTo>
                  <a:lnTo>
                    <a:pt x="17" y="47"/>
                  </a:lnTo>
                  <a:lnTo>
                    <a:pt x="19" y="53"/>
                  </a:lnTo>
                  <a:lnTo>
                    <a:pt x="25" y="61"/>
                  </a:lnTo>
                  <a:lnTo>
                    <a:pt x="31" y="68"/>
                  </a:lnTo>
                  <a:lnTo>
                    <a:pt x="36" y="74"/>
                  </a:lnTo>
                  <a:lnTo>
                    <a:pt x="42" y="80"/>
                  </a:lnTo>
                  <a:lnTo>
                    <a:pt x="48" y="81"/>
                  </a:lnTo>
                  <a:lnTo>
                    <a:pt x="54" y="85"/>
                  </a:lnTo>
                  <a:lnTo>
                    <a:pt x="59" y="85"/>
                  </a:lnTo>
                  <a:lnTo>
                    <a:pt x="67" y="85"/>
                  </a:lnTo>
                  <a:lnTo>
                    <a:pt x="73" y="85"/>
                  </a:lnTo>
                  <a:lnTo>
                    <a:pt x="78" y="83"/>
                  </a:lnTo>
                  <a:lnTo>
                    <a:pt x="86" y="81"/>
                  </a:lnTo>
                  <a:lnTo>
                    <a:pt x="93" y="80"/>
                  </a:lnTo>
                  <a:lnTo>
                    <a:pt x="99" y="76"/>
                  </a:lnTo>
                  <a:lnTo>
                    <a:pt x="105" y="72"/>
                  </a:lnTo>
                  <a:lnTo>
                    <a:pt x="107" y="70"/>
                  </a:lnTo>
                  <a:lnTo>
                    <a:pt x="112" y="68"/>
                  </a:lnTo>
                  <a:lnTo>
                    <a:pt x="116" y="61"/>
                  </a:lnTo>
                  <a:lnTo>
                    <a:pt x="122" y="55"/>
                  </a:lnTo>
                  <a:lnTo>
                    <a:pt x="122" y="49"/>
                  </a:lnTo>
                  <a:lnTo>
                    <a:pt x="122" y="43"/>
                  </a:lnTo>
                  <a:lnTo>
                    <a:pt x="120" y="38"/>
                  </a:lnTo>
                  <a:lnTo>
                    <a:pt x="118" y="36"/>
                  </a:lnTo>
                  <a:lnTo>
                    <a:pt x="114" y="32"/>
                  </a:lnTo>
                  <a:lnTo>
                    <a:pt x="111" y="30"/>
                  </a:lnTo>
                  <a:lnTo>
                    <a:pt x="103" y="26"/>
                  </a:lnTo>
                  <a:lnTo>
                    <a:pt x="95" y="24"/>
                  </a:lnTo>
                  <a:lnTo>
                    <a:pt x="90" y="24"/>
                  </a:lnTo>
                  <a:lnTo>
                    <a:pt x="86" y="22"/>
                  </a:lnTo>
                  <a:lnTo>
                    <a:pt x="80" y="21"/>
                  </a:lnTo>
                  <a:lnTo>
                    <a:pt x="76" y="19"/>
                  </a:lnTo>
                  <a:lnTo>
                    <a:pt x="71" y="19"/>
                  </a:lnTo>
                  <a:lnTo>
                    <a:pt x="67" y="17"/>
                  </a:lnTo>
                  <a:lnTo>
                    <a:pt x="61" y="15"/>
                  </a:lnTo>
                  <a:lnTo>
                    <a:pt x="55" y="13"/>
                  </a:lnTo>
                  <a:lnTo>
                    <a:pt x="50" y="11"/>
                  </a:lnTo>
                  <a:lnTo>
                    <a:pt x="46" y="11"/>
                  </a:lnTo>
                  <a:lnTo>
                    <a:pt x="40" y="9"/>
                  </a:lnTo>
                  <a:lnTo>
                    <a:pt x="35" y="9"/>
                  </a:lnTo>
                  <a:lnTo>
                    <a:pt x="31" y="5"/>
                  </a:lnTo>
                  <a:lnTo>
                    <a:pt x="25" y="5"/>
                  </a:lnTo>
                  <a:lnTo>
                    <a:pt x="19" y="3"/>
                  </a:lnTo>
                  <a:lnTo>
                    <a:pt x="17" y="3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0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orme libre 64"/>
            <p:cNvSpPr>
              <a:spLocks/>
            </p:cNvSpPr>
            <p:nvPr/>
          </p:nvSpPr>
          <p:spPr bwMode="auto">
            <a:xfrm>
              <a:off x="6421438" y="3195638"/>
              <a:ext cx="136525" cy="185738"/>
            </a:xfrm>
            <a:custGeom>
              <a:avLst/>
              <a:gdLst>
                <a:gd name="T0" fmla="*/ 171 w 171"/>
                <a:gd name="T1" fmla="*/ 61 h 234"/>
                <a:gd name="T2" fmla="*/ 72 w 171"/>
                <a:gd name="T3" fmla="*/ 234 h 234"/>
                <a:gd name="T4" fmla="*/ 4 w 171"/>
                <a:gd name="T5" fmla="*/ 184 h 234"/>
                <a:gd name="T6" fmla="*/ 2 w 171"/>
                <a:gd name="T7" fmla="*/ 182 h 234"/>
                <a:gd name="T8" fmla="*/ 2 w 171"/>
                <a:gd name="T9" fmla="*/ 177 h 234"/>
                <a:gd name="T10" fmla="*/ 0 w 171"/>
                <a:gd name="T11" fmla="*/ 171 h 234"/>
                <a:gd name="T12" fmla="*/ 0 w 171"/>
                <a:gd name="T13" fmla="*/ 167 h 234"/>
                <a:gd name="T14" fmla="*/ 0 w 171"/>
                <a:gd name="T15" fmla="*/ 161 h 234"/>
                <a:gd name="T16" fmla="*/ 0 w 171"/>
                <a:gd name="T17" fmla="*/ 156 h 234"/>
                <a:gd name="T18" fmla="*/ 0 w 171"/>
                <a:gd name="T19" fmla="*/ 148 h 234"/>
                <a:gd name="T20" fmla="*/ 0 w 171"/>
                <a:gd name="T21" fmla="*/ 141 h 234"/>
                <a:gd name="T22" fmla="*/ 0 w 171"/>
                <a:gd name="T23" fmla="*/ 133 h 234"/>
                <a:gd name="T24" fmla="*/ 0 w 171"/>
                <a:gd name="T25" fmla="*/ 125 h 234"/>
                <a:gd name="T26" fmla="*/ 0 w 171"/>
                <a:gd name="T27" fmla="*/ 116 h 234"/>
                <a:gd name="T28" fmla="*/ 0 w 171"/>
                <a:gd name="T29" fmla="*/ 108 h 234"/>
                <a:gd name="T30" fmla="*/ 0 w 171"/>
                <a:gd name="T31" fmla="*/ 101 h 234"/>
                <a:gd name="T32" fmla="*/ 2 w 171"/>
                <a:gd name="T33" fmla="*/ 91 h 234"/>
                <a:gd name="T34" fmla="*/ 2 w 171"/>
                <a:gd name="T35" fmla="*/ 82 h 234"/>
                <a:gd name="T36" fmla="*/ 6 w 171"/>
                <a:gd name="T37" fmla="*/ 74 h 234"/>
                <a:gd name="T38" fmla="*/ 6 w 171"/>
                <a:gd name="T39" fmla="*/ 64 h 234"/>
                <a:gd name="T40" fmla="*/ 8 w 171"/>
                <a:gd name="T41" fmla="*/ 57 h 234"/>
                <a:gd name="T42" fmla="*/ 10 w 171"/>
                <a:gd name="T43" fmla="*/ 49 h 234"/>
                <a:gd name="T44" fmla="*/ 13 w 171"/>
                <a:gd name="T45" fmla="*/ 42 h 234"/>
                <a:gd name="T46" fmla="*/ 15 w 171"/>
                <a:gd name="T47" fmla="*/ 34 h 234"/>
                <a:gd name="T48" fmla="*/ 21 w 171"/>
                <a:gd name="T49" fmla="*/ 28 h 234"/>
                <a:gd name="T50" fmla="*/ 23 w 171"/>
                <a:gd name="T51" fmla="*/ 21 h 234"/>
                <a:gd name="T52" fmla="*/ 29 w 171"/>
                <a:gd name="T53" fmla="*/ 15 h 234"/>
                <a:gd name="T54" fmla="*/ 32 w 171"/>
                <a:gd name="T55" fmla="*/ 9 h 234"/>
                <a:gd name="T56" fmla="*/ 38 w 171"/>
                <a:gd name="T57" fmla="*/ 7 h 234"/>
                <a:gd name="T58" fmla="*/ 44 w 171"/>
                <a:gd name="T59" fmla="*/ 4 h 234"/>
                <a:gd name="T60" fmla="*/ 51 w 171"/>
                <a:gd name="T61" fmla="*/ 2 h 234"/>
                <a:gd name="T62" fmla="*/ 59 w 171"/>
                <a:gd name="T63" fmla="*/ 0 h 234"/>
                <a:gd name="T64" fmla="*/ 67 w 171"/>
                <a:gd name="T65" fmla="*/ 0 h 234"/>
                <a:gd name="T66" fmla="*/ 74 w 171"/>
                <a:gd name="T67" fmla="*/ 0 h 234"/>
                <a:gd name="T68" fmla="*/ 82 w 171"/>
                <a:gd name="T69" fmla="*/ 0 h 234"/>
                <a:gd name="T70" fmla="*/ 87 w 171"/>
                <a:gd name="T71" fmla="*/ 0 h 234"/>
                <a:gd name="T72" fmla="*/ 95 w 171"/>
                <a:gd name="T73" fmla="*/ 0 h 234"/>
                <a:gd name="T74" fmla="*/ 99 w 171"/>
                <a:gd name="T75" fmla="*/ 0 h 234"/>
                <a:gd name="T76" fmla="*/ 105 w 171"/>
                <a:gd name="T77" fmla="*/ 0 h 234"/>
                <a:gd name="T78" fmla="*/ 110 w 171"/>
                <a:gd name="T79" fmla="*/ 0 h 234"/>
                <a:gd name="T80" fmla="*/ 116 w 171"/>
                <a:gd name="T81" fmla="*/ 2 h 234"/>
                <a:gd name="T82" fmla="*/ 124 w 171"/>
                <a:gd name="T83" fmla="*/ 4 h 234"/>
                <a:gd name="T84" fmla="*/ 131 w 171"/>
                <a:gd name="T85" fmla="*/ 4 h 234"/>
                <a:gd name="T86" fmla="*/ 135 w 171"/>
                <a:gd name="T87" fmla="*/ 6 h 234"/>
                <a:gd name="T88" fmla="*/ 141 w 171"/>
                <a:gd name="T89" fmla="*/ 7 h 234"/>
                <a:gd name="T90" fmla="*/ 146 w 171"/>
                <a:gd name="T91" fmla="*/ 11 h 234"/>
                <a:gd name="T92" fmla="*/ 150 w 171"/>
                <a:gd name="T93" fmla="*/ 13 h 234"/>
                <a:gd name="T94" fmla="*/ 150 w 171"/>
                <a:gd name="T95" fmla="*/ 15 h 234"/>
                <a:gd name="T96" fmla="*/ 152 w 171"/>
                <a:gd name="T97" fmla="*/ 17 h 234"/>
                <a:gd name="T98" fmla="*/ 171 w 171"/>
                <a:gd name="T99" fmla="*/ 61 h 234"/>
                <a:gd name="T100" fmla="*/ 171 w 171"/>
                <a:gd name="T101" fmla="*/ 6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1" h="234">
                  <a:moveTo>
                    <a:pt x="171" y="61"/>
                  </a:moveTo>
                  <a:lnTo>
                    <a:pt x="72" y="234"/>
                  </a:lnTo>
                  <a:lnTo>
                    <a:pt x="4" y="184"/>
                  </a:lnTo>
                  <a:lnTo>
                    <a:pt x="2" y="182"/>
                  </a:lnTo>
                  <a:lnTo>
                    <a:pt x="2" y="177"/>
                  </a:lnTo>
                  <a:lnTo>
                    <a:pt x="0" y="171"/>
                  </a:lnTo>
                  <a:lnTo>
                    <a:pt x="0" y="167"/>
                  </a:lnTo>
                  <a:lnTo>
                    <a:pt x="0" y="161"/>
                  </a:lnTo>
                  <a:lnTo>
                    <a:pt x="0" y="156"/>
                  </a:lnTo>
                  <a:lnTo>
                    <a:pt x="0" y="148"/>
                  </a:lnTo>
                  <a:lnTo>
                    <a:pt x="0" y="141"/>
                  </a:lnTo>
                  <a:lnTo>
                    <a:pt x="0" y="133"/>
                  </a:lnTo>
                  <a:lnTo>
                    <a:pt x="0" y="125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0" y="101"/>
                  </a:lnTo>
                  <a:lnTo>
                    <a:pt x="2" y="91"/>
                  </a:lnTo>
                  <a:lnTo>
                    <a:pt x="2" y="82"/>
                  </a:lnTo>
                  <a:lnTo>
                    <a:pt x="6" y="74"/>
                  </a:lnTo>
                  <a:lnTo>
                    <a:pt x="6" y="64"/>
                  </a:lnTo>
                  <a:lnTo>
                    <a:pt x="8" y="57"/>
                  </a:lnTo>
                  <a:lnTo>
                    <a:pt x="10" y="49"/>
                  </a:lnTo>
                  <a:lnTo>
                    <a:pt x="13" y="42"/>
                  </a:lnTo>
                  <a:lnTo>
                    <a:pt x="15" y="34"/>
                  </a:lnTo>
                  <a:lnTo>
                    <a:pt x="21" y="28"/>
                  </a:lnTo>
                  <a:lnTo>
                    <a:pt x="23" y="21"/>
                  </a:lnTo>
                  <a:lnTo>
                    <a:pt x="29" y="15"/>
                  </a:lnTo>
                  <a:lnTo>
                    <a:pt x="32" y="9"/>
                  </a:lnTo>
                  <a:lnTo>
                    <a:pt x="38" y="7"/>
                  </a:lnTo>
                  <a:lnTo>
                    <a:pt x="44" y="4"/>
                  </a:lnTo>
                  <a:lnTo>
                    <a:pt x="51" y="2"/>
                  </a:lnTo>
                  <a:lnTo>
                    <a:pt x="59" y="0"/>
                  </a:lnTo>
                  <a:lnTo>
                    <a:pt x="67" y="0"/>
                  </a:lnTo>
                  <a:lnTo>
                    <a:pt x="74" y="0"/>
                  </a:lnTo>
                  <a:lnTo>
                    <a:pt x="82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6" y="2"/>
                  </a:lnTo>
                  <a:lnTo>
                    <a:pt x="124" y="4"/>
                  </a:lnTo>
                  <a:lnTo>
                    <a:pt x="131" y="4"/>
                  </a:lnTo>
                  <a:lnTo>
                    <a:pt x="135" y="6"/>
                  </a:lnTo>
                  <a:lnTo>
                    <a:pt x="141" y="7"/>
                  </a:lnTo>
                  <a:lnTo>
                    <a:pt x="146" y="11"/>
                  </a:lnTo>
                  <a:lnTo>
                    <a:pt x="150" y="13"/>
                  </a:lnTo>
                  <a:lnTo>
                    <a:pt x="150" y="15"/>
                  </a:lnTo>
                  <a:lnTo>
                    <a:pt x="152" y="17"/>
                  </a:lnTo>
                  <a:lnTo>
                    <a:pt x="171" y="61"/>
                  </a:lnTo>
                  <a:lnTo>
                    <a:pt x="171" y="61"/>
                  </a:lnTo>
                  <a:close/>
                </a:path>
              </a:pathLst>
            </a:custGeom>
            <a:solidFill>
              <a:srgbClr val="FAAD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orme libre 65"/>
            <p:cNvSpPr>
              <a:spLocks/>
            </p:cNvSpPr>
            <p:nvPr/>
          </p:nvSpPr>
          <p:spPr bwMode="auto">
            <a:xfrm>
              <a:off x="5957888" y="3937001"/>
              <a:ext cx="398463" cy="633413"/>
            </a:xfrm>
            <a:custGeom>
              <a:avLst/>
              <a:gdLst>
                <a:gd name="T0" fmla="*/ 199 w 501"/>
                <a:gd name="T1" fmla="*/ 2 h 799"/>
                <a:gd name="T2" fmla="*/ 207 w 501"/>
                <a:gd name="T3" fmla="*/ 12 h 799"/>
                <a:gd name="T4" fmla="*/ 218 w 501"/>
                <a:gd name="T5" fmla="*/ 25 h 799"/>
                <a:gd name="T6" fmla="*/ 228 w 501"/>
                <a:gd name="T7" fmla="*/ 36 h 799"/>
                <a:gd name="T8" fmla="*/ 239 w 501"/>
                <a:gd name="T9" fmla="*/ 48 h 799"/>
                <a:gd name="T10" fmla="*/ 256 w 501"/>
                <a:gd name="T11" fmla="*/ 61 h 799"/>
                <a:gd name="T12" fmla="*/ 270 w 501"/>
                <a:gd name="T13" fmla="*/ 71 h 799"/>
                <a:gd name="T14" fmla="*/ 279 w 501"/>
                <a:gd name="T15" fmla="*/ 76 h 799"/>
                <a:gd name="T16" fmla="*/ 289 w 501"/>
                <a:gd name="T17" fmla="*/ 82 h 799"/>
                <a:gd name="T18" fmla="*/ 300 w 501"/>
                <a:gd name="T19" fmla="*/ 88 h 799"/>
                <a:gd name="T20" fmla="*/ 311 w 501"/>
                <a:gd name="T21" fmla="*/ 95 h 799"/>
                <a:gd name="T22" fmla="*/ 323 w 501"/>
                <a:gd name="T23" fmla="*/ 101 h 799"/>
                <a:gd name="T24" fmla="*/ 336 w 501"/>
                <a:gd name="T25" fmla="*/ 107 h 799"/>
                <a:gd name="T26" fmla="*/ 351 w 501"/>
                <a:gd name="T27" fmla="*/ 111 h 799"/>
                <a:gd name="T28" fmla="*/ 365 w 501"/>
                <a:gd name="T29" fmla="*/ 116 h 799"/>
                <a:gd name="T30" fmla="*/ 380 w 501"/>
                <a:gd name="T31" fmla="*/ 118 h 799"/>
                <a:gd name="T32" fmla="*/ 397 w 501"/>
                <a:gd name="T33" fmla="*/ 124 h 799"/>
                <a:gd name="T34" fmla="*/ 414 w 501"/>
                <a:gd name="T35" fmla="*/ 128 h 799"/>
                <a:gd name="T36" fmla="*/ 431 w 501"/>
                <a:gd name="T37" fmla="*/ 130 h 799"/>
                <a:gd name="T38" fmla="*/ 448 w 501"/>
                <a:gd name="T39" fmla="*/ 132 h 799"/>
                <a:gd name="T40" fmla="*/ 469 w 501"/>
                <a:gd name="T41" fmla="*/ 133 h 799"/>
                <a:gd name="T42" fmla="*/ 492 w 501"/>
                <a:gd name="T43" fmla="*/ 133 h 799"/>
                <a:gd name="T44" fmla="*/ 340 w 501"/>
                <a:gd name="T45" fmla="*/ 753 h 799"/>
                <a:gd name="T46" fmla="*/ 330 w 501"/>
                <a:gd name="T47" fmla="*/ 759 h 799"/>
                <a:gd name="T48" fmla="*/ 317 w 501"/>
                <a:gd name="T49" fmla="*/ 763 h 799"/>
                <a:gd name="T50" fmla="*/ 304 w 501"/>
                <a:gd name="T51" fmla="*/ 770 h 799"/>
                <a:gd name="T52" fmla="*/ 285 w 501"/>
                <a:gd name="T53" fmla="*/ 776 h 799"/>
                <a:gd name="T54" fmla="*/ 273 w 501"/>
                <a:gd name="T55" fmla="*/ 780 h 799"/>
                <a:gd name="T56" fmla="*/ 264 w 501"/>
                <a:gd name="T57" fmla="*/ 784 h 799"/>
                <a:gd name="T58" fmla="*/ 252 w 501"/>
                <a:gd name="T59" fmla="*/ 786 h 799"/>
                <a:gd name="T60" fmla="*/ 239 w 501"/>
                <a:gd name="T61" fmla="*/ 789 h 799"/>
                <a:gd name="T62" fmla="*/ 228 w 501"/>
                <a:gd name="T63" fmla="*/ 791 h 799"/>
                <a:gd name="T64" fmla="*/ 216 w 501"/>
                <a:gd name="T65" fmla="*/ 795 h 799"/>
                <a:gd name="T66" fmla="*/ 201 w 501"/>
                <a:gd name="T67" fmla="*/ 795 h 799"/>
                <a:gd name="T68" fmla="*/ 188 w 501"/>
                <a:gd name="T69" fmla="*/ 797 h 799"/>
                <a:gd name="T70" fmla="*/ 175 w 501"/>
                <a:gd name="T71" fmla="*/ 797 h 799"/>
                <a:gd name="T72" fmla="*/ 163 w 501"/>
                <a:gd name="T73" fmla="*/ 799 h 799"/>
                <a:gd name="T74" fmla="*/ 148 w 501"/>
                <a:gd name="T75" fmla="*/ 797 h 799"/>
                <a:gd name="T76" fmla="*/ 135 w 501"/>
                <a:gd name="T77" fmla="*/ 795 h 799"/>
                <a:gd name="T78" fmla="*/ 121 w 501"/>
                <a:gd name="T79" fmla="*/ 793 h 799"/>
                <a:gd name="T80" fmla="*/ 108 w 501"/>
                <a:gd name="T81" fmla="*/ 791 h 799"/>
                <a:gd name="T82" fmla="*/ 95 w 501"/>
                <a:gd name="T83" fmla="*/ 786 h 799"/>
                <a:gd name="T84" fmla="*/ 83 w 501"/>
                <a:gd name="T85" fmla="*/ 780 h 799"/>
                <a:gd name="T86" fmla="*/ 70 w 501"/>
                <a:gd name="T87" fmla="*/ 774 h 799"/>
                <a:gd name="T88" fmla="*/ 57 w 501"/>
                <a:gd name="T89" fmla="*/ 767 h 799"/>
                <a:gd name="T90" fmla="*/ 45 w 501"/>
                <a:gd name="T91" fmla="*/ 757 h 799"/>
                <a:gd name="T92" fmla="*/ 34 w 501"/>
                <a:gd name="T93" fmla="*/ 748 h 799"/>
                <a:gd name="T94" fmla="*/ 24 w 501"/>
                <a:gd name="T95" fmla="*/ 734 h 799"/>
                <a:gd name="T96" fmla="*/ 15 w 501"/>
                <a:gd name="T97" fmla="*/ 721 h 799"/>
                <a:gd name="T98" fmla="*/ 9 w 501"/>
                <a:gd name="T99" fmla="*/ 715 h 799"/>
                <a:gd name="T100" fmla="*/ 4 w 501"/>
                <a:gd name="T101" fmla="*/ 710 h 799"/>
                <a:gd name="T102" fmla="*/ 2 w 501"/>
                <a:gd name="T103" fmla="*/ 698 h 799"/>
                <a:gd name="T104" fmla="*/ 0 w 501"/>
                <a:gd name="T105" fmla="*/ 687 h 799"/>
                <a:gd name="T106" fmla="*/ 5 w 501"/>
                <a:gd name="T107" fmla="*/ 671 h 799"/>
                <a:gd name="T108" fmla="*/ 17 w 501"/>
                <a:gd name="T109" fmla="*/ 654 h 799"/>
                <a:gd name="T110" fmla="*/ 26 w 501"/>
                <a:gd name="T111" fmla="*/ 645 h 799"/>
                <a:gd name="T112" fmla="*/ 38 w 501"/>
                <a:gd name="T113" fmla="*/ 637 h 799"/>
                <a:gd name="T114" fmla="*/ 199 w 501"/>
                <a:gd name="T115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1" h="799">
                  <a:moveTo>
                    <a:pt x="199" y="0"/>
                  </a:moveTo>
                  <a:lnTo>
                    <a:pt x="199" y="2"/>
                  </a:lnTo>
                  <a:lnTo>
                    <a:pt x="203" y="6"/>
                  </a:lnTo>
                  <a:lnTo>
                    <a:pt x="207" y="12"/>
                  </a:lnTo>
                  <a:lnTo>
                    <a:pt x="214" y="21"/>
                  </a:lnTo>
                  <a:lnTo>
                    <a:pt x="218" y="25"/>
                  </a:lnTo>
                  <a:lnTo>
                    <a:pt x="224" y="31"/>
                  </a:lnTo>
                  <a:lnTo>
                    <a:pt x="228" y="36"/>
                  </a:lnTo>
                  <a:lnTo>
                    <a:pt x="233" y="42"/>
                  </a:lnTo>
                  <a:lnTo>
                    <a:pt x="239" y="48"/>
                  </a:lnTo>
                  <a:lnTo>
                    <a:pt x="249" y="54"/>
                  </a:lnTo>
                  <a:lnTo>
                    <a:pt x="256" y="61"/>
                  </a:lnTo>
                  <a:lnTo>
                    <a:pt x="266" y="69"/>
                  </a:lnTo>
                  <a:lnTo>
                    <a:pt x="270" y="71"/>
                  </a:lnTo>
                  <a:lnTo>
                    <a:pt x="273" y="73"/>
                  </a:lnTo>
                  <a:lnTo>
                    <a:pt x="279" y="76"/>
                  </a:lnTo>
                  <a:lnTo>
                    <a:pt x="285" y="80"/>
                  </a:lnTo>
                  <a:lnTo>
                    <a:pt x="289" y="82"/>
                  </a:lnTo>
                  <a:lnTo>
                    <a:pt x="294" y="86"/>
                  </a:lnTo>
                  <a:lnTo>
                    <a:pt x="300" y="88"/>
                  </a:lnTo>
                  <a:lnTo>
                    <a:pt x="306" y="92"/>
                  </a:lnTo>
                  <a:lnTo>
                    <a:pt x="311" y="95"/>
                  </a:lnTo>
                  <a:lnTo>
                    <a:pt x="317" y="97"/>
                  </a:lnTo>
                  <a:lnTo>
                    <a:pt x="323" y="101"/>
                  </a:lnTo>
                  <a:lnTo>
                    <a:pt x="330" y="103"/>
                  </a:lnTo>
                  <a:lnTo>
                    <a:pt x="336" y="107"/>
                  </a:lnTo>
                  <a:lnTo>
                    <a:pt x="344" y="109"/>
                  </a:lnTo>
                  <a:lnTo>
                    <a:pt x="351" y="111"/>
                  </a:lnTo>
                  <a:lnTo>
                    <a:pt x="359" y="114"/>
                  </a:lnTo>
                  <a:lnTo>
                    <a:pt x="365" y="116"/>
                  </a:lnTo>
                  <a:lnTo>
                    <a:pt x="372" y="118"/>
                  </a:lnTo>
                  <a:lnTo>
                    <a:pt x="380" y="118"/>
                  </a:lnTo>
                  <a:lnTo>
                    <a:pt x="389" y="122"/>
                  </a:lnTo>
                  <a:lnTo>
                    <a:pt x="397" y="124"/>
                  </a:lnTo>
                  <a:lnTo>
                    <a:pt x="404" y="126"/>
                  </a:lnTo>
                  <a:lnTo>
                    <a:pt x="414" y="128"/>
                  </a:lnTo>
                  <a:lnTo>
                    <a:pt x="422" y="130"/>
                  </a:lnTo>
                  <a:lnTo>
                    <a:pt x="431" y="130"/>
                  </a:lnTo>
                  <a:lnTo>
                    <a:pt x="441" y="132"/>
                  </a:lnTo>
                  <a:lnTo>
                    <a:pt x="448" y="132"/>
                  </a:lnTo>
                  <a:lnTo>
                    <a:pt x="460" y="133"/>
                  </a:lnTo>
                  <a:lnTo>
                    <a:pt x="469" y="133"/>
                  </a:lnTo>
                  <a:lnTo>
                    <a:pt x="480" y="133"/>
                  </a:lnTo>
                  <a:lnTo>
                    <a:pt x="492" y="133"/>
                  </a:lnTo>
                  <a:lnTo>
                    <a:pt x="501" y="135"/>
                  </a:lnTo>
                  <a:lnTo>
                    <a:pt x="340" y="753"/>
                  </a:lnTo>
                  <a:lnTo>
                    <a:pt x="336" y="755"/>
                  </a:lnTo>
                  <a:lnTo>
                    <a:pt x="330" y="759"/>
                  </a:lnTo>
                  <a:lnTo>
                    <a:pt x="323" y="759"/>
                  </a:lnTo>
                  <a:lnTo>
                    <a:pt x="317" y="763"/>
                  </a:lnTo>
                  <a:lnTo>
                    <a:pt x="309" y="767"/>
                  </a:lnTo>
                  <a:lnTo>
                    <a:pt x="304" y="770"/>
                  </a:lnTo>
                  <a:lnTo>
                    <a:pt x="292" y="772"/>
                  </a:lnTo>
                  <a:lnTo>
                    <a:pt x="285" y="776"/>
                  </a:lnTo>
                  <a:lnTo>
                    <a:pt x="279" y="776"/>
                  </a:lnTo>
                  <a:lnTo>
                    <a:pt x="273" y="780"/>
                  </a:lnTo>
                  <a:lnTo>
                    <a:pt x="268" y="780"/>
                  </a:lnTo>
                  <a:lnTo>
                    <a:pt x="264" y="784"/>
                  </a:lnTo>
                  <a:lnTo>
                    <a:pt x="256" y="784"/>
                  </a:lnTo>
                  <a:lnTo>
                    <a:pt x="252" y="786"/>
                  </a:lnTo>
                  <a:lnTo>
                    <a:pt x="245" y="787"/>
                  </a:lnTo>
                  <a:lnTo>
                    <a:pt x="239" y="789"/>
                  </a:lnTo>
                  <a:lnTo>
                    <a:pt x="233" y="791"/>
                  </a:lnTo>
                  <a:lnTo>
                    <a:pt x="228" y="791"/>
                  </a:lnTo>
                  <a:lnTo>
                    <a:pt x="220" y="793"/>
                  </a:lnTo>
                  <a:lnTo>
                    <a:pt x="216" y="795"/>
                  </a:lnTo>
                  <a:lnTo>
                    <a:pt x="209" y="795"/>
                  </a:lnTo>
                  <a:lnTo>
                    <a:pt x="201" y="795"/>
                  </a:lnTo>
                  <a:lnTo>
                    <a:pt x="195" y="797"/>
                  </a:lnTo>
                  <a:lnTo>
                    <a:pt x="188" y="797"/>
                  </a:lnTo>
                  <a:lnTo>
                    <a:pt x="180" y="797"/>
                  </a:lnTo>
                  <a:lnTo>
                    <a:pt x="175" y="797"/>
                  </a:lnTo>
                  <a:lnTo>
                    <a:pt x="169" y="797"/>
                  </a:lnTo>
                  <a:lnTo>
                    <a:pt x="163" y="799"/>
                  </a:lnTo>
                  <a:lnTo>
                    <a:pt x="154" y="797"/>
                  </a:lnTo>
                  <a:lnTo>
                    <a:pt x="148" y="797"/>
                  </a:lnTo>
                  <a:lnTo>
                    <a:pt x="142" y="797"/>
                  </a:lnTo>
                  <a:lnTo>
                    <a:pt x="135" y="795"/>
                  </a:lnTo>
                  <a:lnTo>
                    <a:pt x="127" y="793"/>
                  </a:lnTo>
                  <a:lnTo>
                    <a:pt x="121" y="793"/>
                  </a:lnTo>
                  <a:lnTo>
                    <a:pt x="114" y="791"/>
                  </a:lnTo>
                  <a:lnTo>
                    <a:pt x="108" y="791"/>
                  </a:lnTo>
                  <a:lnTo>
                    <a:pt x="100" y="787"/>
                  </a:lnTo>
                  <a:lnTo>
                    <a:pt x="95" y="786"/>
                  </a:lnTo>
                  <a:lnTo>
                    <a:pt x="89" y="784"/>
                  </a:lnTo>
                  <a:lnTo>
                    <a:pt x="83" y="780"/>
                  </a:lnTo>
                  <a:lnTo>
                    <a:pt x="76" y="778"/>
                  </a:lnTo>
                  <a:lnTo>
                    <a:pt x="70" y="774"/>
                  </a:lnTo>
                  <a:lnTo>
                    <a:pt x="62" y="770"/>
                  </a:lnTo>
                  <a:lnTo>
                    <a:pt x="57" y="767"/>
                  </a:lnTo>
                  <a:lnTo>
                    <a:pt x="51" y="763"/>
                  </a:lnTo>
                  <a:lnTo>
                    <a:pt x="45" y="757"/>
                  </a:lnTo>
                  <a:lnTo>
                    <a:pt x="40" y="751"/>
                  </a:lnTo>
                  <a:lnTo>
                    <a:pt x="34" y="748"/>
                  </a:lnTo>
                  <a:lnTo>
                    <a:pt x="30" y="740"/>
                  </a:lnTo>
                  <a:lnTo>
                    <a:pt x="24" y="734"/>
                  </a:lnTo>
                  <a:lnTo>
                    <a:pt x="19" y="729"/>
                  </a:lnTo>
                  <a:lnTo>
                    <a:pt x="15" y="721"/>
                  </a:lnTo>
                  <a:lnTo>
                    <a:pt x="11" y="721"/>
                  </a:lnTo>
                  <a:lnTo>
                    <a:pt x="9" y="715"/>
                  </a:lnTo>
                  <a:lnTo>
                    <a:pt x="7" y="711"/>
                  </a:lnTo>
                  <a:lnTo>
                    <a:pt x="4" y="710"/>
                  </a:lnTo>
                  <a:lnTo>
                    <a:pt x="2" y="704"/>
                  </a:lnTo>
                  <a:lnTo>
                    <a:pt x="2" y="698"/>
                  </a:lnTo>
                  <a:lnTo>
                    <a:pt x="0" y="694"/>
                  </a:lnTo>
                  <a:lnTo>
                    <a:pt x="0" y="687"/>
                  </a:lnTo>
                  <a:lnTo>
                    <a:pt x="2" y="679"/>
                  </a:lnTo>
                  <a:lnTo>
                    <a:pt x="5" y="671"/>
                  </a:lnTo>
                  <a:lnTo>
                    <a:pt x="9" y="664"/>
                  </a:lnTo>
                  <a:lnTo>
                    <a:pt x="17" y="654"/>
                  </a:lnTo>
                  <a:lnTo>
                    <a:pt x="21" y="651"/>
                  </a:lnTo>
                  <a:lnTo>
                    <a:pt x="26" y="645"/>
                  </a:lnTo>
                  <a:lnTo>
                    <a:pt x="30" y="641"/>
                  </a:lnTo>
                  <a:lnTo>
                    <a:pt x="38" y="637"/>
                  </a:lnTo>
                  <a:lnTo>
                    <a:pt x="199" y="0"/>
                  </a:lnTo>
                  <a:lnTo>
                    <a:pt x="199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orme libre 66"/>
            <p:cNvSpPr>
              <a:spLocks/>
            </p:cNvSpPr>
            <p:nvPr/>
          </p:nvSpPr>
          <p:spPr bwMode="auto">
            <a:xfrm>
              <a:off x="6135688" y="3522663"/>
              <a:ext cx="361950" cy="495300"/>
            </a:xfrm>
            <a:custGeom>
              <a:avLst/>
              <a:gdLst>
                <a:gd name="T0" fmla="*/ 146 w 458"/>
                <a:gd name="T1" fmla="*/ 5 h 623"/>
                <a:gd name="T2" fmla="*/ 160 w 458"/>
                <a:gd name="T3" fmla="*/ 19 h 623"/>
                <a:gd name="T4" fmla="*/ 181 w 458"/>
                <a:gd name="T5" fmla="*/ 36 h 623"/>
                <a:gd name="T6" fmla="*/ 201 w 458"/>
                <a:gd name="T7" fmla="*/ 53 h 623"/>
                <a:gd name="T8" fmla="*/ 217 w 458"/>
                <a:gd name="T9" fmla="*/ 64 h 623"/>
                <a:gd name="T10" fmla="*/ 234 w 458"/>
                <a:gd name="T11" fmla="*/ 74 h 623"/>
                <a:gd name="T12" fmla="*/ 251 w 458"/>
                <a:gd name="T13" fmla="*/ 85 h 623"/>
                <a:gd name="T14" fmla="*/ 268 w 458"/>
                <a:gd name="T15" fmla="*/ 95 h 623"/>
                <a:gd name="T16" fmla="*/ 287 w 458"/>
                <a:gd name="T17" fmla="*/ 104 h 623"/>
                <a:gd name="T18" fmla="*/ 308 w 458"/>
                <a:gd name="T19" fmla="*/ 114 h 623"/>
                <a:gd name="T20" fmla="*/ 329 w 458"/>
                <a:gd name="T21" fmla="*/ 119 h 623"/>
                <a:gd name="T22" fmla="*/ 348 w 458"/>
                <a:gd name="T23" fmla="*/ 125 h 623"/>
                <a:gd name="T24" fmla="*/ 369 w 458"/>
                <a:gd name="T25" fmla="*/ 131 h 623"/>
                <a:gd name="T26" fmla="*/ 391 w 458"/>
                <a:gd name="T27" fmla="*/ 131 h 623"/>
                <a:gd name="T28" fmla="*/ 414 w 458"/>
                <a:gd name="T29" fmla="*/ 131 h 623"/>
                <a:gd name="T30" fmla="*/ 437 w 458"/>
                <a:gd name="T31" fmla="*/ 129 h 623"/>
                <a:gd name="T32" fmla="*/ 458 w 458"/>
                <a:gd name="T33" fmla="*/ 125 h 623"/>
                <a:gd name="T34" fmla="*/ 454 w 458"/>
                <a:gd name="T35" fmla="*/ 136 h 623"/>
                <a:gd name="T36" fmla="*/ 448 w 458"/>
                <a:gd name="T37" fmla="*/ 155 h 623"/>
                <a:gd name="T38" fmla="*/ 443 w 458"/>
                <a:gd name="T39" fmla="*/ 174 h 623"/>
                <a:gd name="T40" fmla="*/ 435 w 458"/>
                <a:gd name="T41" fmla="*/ 197 h 623"/>
                <a:gd name="T42" fmla="*/ 426 w 458"/>
                <a:gd name="T43" fmla="*/ 222 h 623"/>
                <a:gd name="T44" fmla="*/ 418 w 458"/>
                <a:gd name="T45" fmla="*/ 250 h 623"/>
                <a:gd name="T46" fmla="*/ 407 w 458"/>
                <a:gd name="T47" fmla="*/ 281 h 623"/>
                <a:gd name="T48" fmla="*/ 397 w 458"/>
                <a:gd name="T49" fmla="*/ 315 h 623"/>
                <a:gd name="T50" fmla="*/ 386 w 458"/>
                <a:gd name="T51" fmla="*/ 347 h 623"/>
                <a:gd name="T52" fmla="*/ 376 w 458"/>
                <a:gd name="T53" fmla="*/ 382 h 623"/>
                <a:gd name="T54" fmla="*/ 363 w 458"/>
                <a:gd name="T55" fmla="*/ 416 h 623"/>
                <a:gd name="T56" fmla="*/ 353 w 458"/>
                <a:gd name="T57" fmla="*/ 448 h 623"/>
                <a:gd name="T58" fmla="*/ 344 w 458"/>
                <a:gd name="T59" fmla="*/ 479 h 623"/>
                <a:gd name="T60" fmla="*/ 333 w 458"/>
                <a:gd name="T61" fmla="*/ 509 h 623"/>
                <a:gd name="T62" fmla="*/ 323 w 458"/>
                <a:gd name="T63" fmla="*/ 536 h 623"/>
                <a:gd name="T64" fmla="*/ 315 w 458"/>
                <a:gd name="T65" fmla="*/ 558 h 623"/>
                <a:gd name="T66" fmla="*/ 308 w 458"/>
                <a:gd name="T67" fmla="*/ 579 h 623"/>
                <a:gd name="T68" fmla="*/ 302 w 458"/>
                <a:gd name="T69" fmla="*/ 597 h 623"/>
                <a:gd name="T70" fmla="*/ 295 w 458"/>
                <a:gd name="T71" fmla="*/ 614 h 623"/>
                <a:gd name="T72" fmla="*/ 285 w 458"/>
                <a:gd name="T73" fmla="*/ 619 h 623"/>
                <a:gd name="T74" fmla="*/ 266 w 458"/>
                <a:gd name="T75" fmla="*/ 621 h 623"/>
                <a:gd name="T76" fmla="*/ 239 w 458"/>
                <a:gd name="T77" fmla="*/ 619 h 623"/>
                <a:gd name="T78" fmla="*/ 222 w 458"/>
                <a:gd name="T79" fmla="*/ 616 h 623"/>
                <a:gd name="T80" fmla="*/ 205 w 458"/>
                <a:gd name="T81" fmla="*/ 614 h 623"/>
                <a:gd name="T82" fmla="*/ 186 w 458"/>
                <a:gd name="T83" fmla="*/ 608 h 623"/>
                <a:gd name="T84" fmla="*/ 167 w 458"/>
                <a:gd name="T85" fmla="*/ 604 h 623"/>
                <a:gd name="T86" fmla="*/ 148 w 458"/>
                <a:gd name="T87" fmla="*/ 598 h 623"/>
                <a:gd name="T88" fmla="*/ 129 w 458"/>
                <a:gd name="T89" fmla="*/ 593 h 623"/>
                <a:gd name="T90" fmla="*/ 110 w 458"/>
                <a:gd name="T91" fmla="*/ 585 h 623"/>
                <a:gd name="T92" fmla="*/ 93 w 458"/>
                <a:gd name="T93" fmla="*/ 579 h 623"/>
                <a:gd name="T94" fmla="*/ 74 w 458"/>
                <a:gd name="T95" fmla="*/ 570 h 623"/>
                <a:gd name="T96" fmla="*/ 57 w 458"/>
                <a:gd name="T97" fmla="*/ 562 h 623"/>
                <a:gd name="T98" fmla="*/ 42 w 458"/>
                <a:gd name="T99" fmla="*/ 555 h 623"/>
                <a:gd name="T100" fmla="*/ 29 w 458"/>
                <a:gd name="T101" fmla="*/ 547 h 623"/>
                <a:gd name="T102" fmla="*/ 8 w 458"/>
                <a:gd name="T103" fmla="*/ 530 h 623"/>
                <a:gd name="T104" fmla="*/ 0 w 458"/>
                <a:gd name="T105" fmla="*/ 513 h 623"/>
                <a:gd name="T106" fmla="*/ 139 w 458"/>
                <a:gd name="T107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8" h="623">
                  <a:moveTo>
                    <a:pt x="139" y="0"/>
                  </a:moveTo>
                  <a:lnTo>
                    <a:pt x="141" y="0"/>
                  </a:lnTo>
                  <a:lnTo>
                    <a:pt x="146" y="5"/>
                  </a:lnTo>
                  <a:lnTo>
                    <a:pt x="150" y="7"/>
                  </a:lnTo>
                  <a:lnTo>
                    <a:pt x="154" y="13"/>
                  </a:lnTo>
                  <a:lnTo>
                    <a:pt x="160" y="19"/>
                  </a:lnTo>
                  <a:lnTo>
                    <a:pt x="167" y="24"/>
                  </a:lnTo>
                  <a:lnTo>
                    <a:pt x="173" y="30"/>
                  </a:lnTo>
                  <a:lnTo>
                    <a:pt x="181" y="36"/>
                  </a:lnTo>
                  <a:lnTo>
                    <a:pt x="188" y="43"/>
                  </a:lnTo>
                  <a:lnTo>
                    <a:pt x="198" y="49"/>
                  </a:lnTo>
                  <a:lnTo>
                    <a:pt x="201" y="53"/>
                  </a:lnTo>
                  <a:lnTo>
                    <a:pt x="205" y="57"/>
                  </a:lnTo>
                  <a:lnTo>
                    <a:pt x="211" y="58"/>
                  </a:lnTo>
                  <a:lnTo>
                    <a:pt x="217" y="64"/>
                  </a:lnTo>
                  <a:lnTo>
                    <a:pt x="222" y="66"/>
                  </a:lnTo>
                  <a:lnTo>
                    <a:pt x="228" y="70"/>
                  </a:lnTo>
                  <a:lnTo>
                    <a:pt x="234" y="74"/>
                  </a:lnTo>
                  <a:lnTo>
                    <a:pt x="239" y="79"/>
                  </a:lnTo>
                  <a:lnTo>
                    <a:pt x="245" y="81"/>
                  </a:lnTo>
                  <a:lnTo>
                    <a:pt x="251" y="85"/>
                  </a:lnTo>
                  <a:lnTo>
                    <a:pt x="257" y="87"/>
                  </a:lnTo>
                  <a:lnTo>
                    <a:pt x="262" y="93"/>
                  </a:lnTo>
                  <a:lnTo>
                    <a:pt x="268" y="95"/>
                  </a:lnTo>
                  <a:lnTo>
                    <a:pt x="274" y="96"/>
                  </a:lnTo>
                  <a:lnTo>
                    <a:pt x="281" y="100"/>
                  </a:lnTo>
                  <a:lnTo>
                    <a:pt x="287" y="104"/>
                  </a:lnTo>
                  <a:lnTo>
                    <a:pt x="293" y="108"/>
                  </a:lnTo>
                  <a:lnTo>
                    <a:pt x="300" y="110"/>
                  </a:lnTo>
                  <a:lnTo>
                    <a:pt x="308" y="114"/>
                  </a:lnTo>
                  <a:lnTo>
                    <a:pt x="314" y="115"/>
                  </a:lnTo>
                  <a:lnTo>
                    <a:pt x="321" y="117"/>
                  </a:lnTo>
                  <a:lnTo>
                    <a:pt x="329" y="119"/>
                  </a:lnTo>
                  <a:lnTo>
                    <a:pt x="334" y="121"/>
                  </a:lnTo>
                  <a:lnTo>
                    <a:pt x="342" y="123"/>
                  </a:lnTo>
                  <a:lnTo>
                    <a:pt x="348" y="125"/>
                  </a:lnTo>
                  <a:lnTo>
                    <a:pt x="355" y="127"/>
                  </a:lnTo>
                  <a:lnTo>
                    <a:pt x="361" y="129"/>
                  </a:lnTo>
                  <a:lnTo>
                    <a:pt x="369" y="131"/>
                  </a:lnTo>
                  <a:lnTo>
                    <a:pt x="376" y="131"/>
                  </a:lnTo>
                  <a:lnTo>
                    <a:pt x="384" y="131"/>
                  </a:lnTo>
                  <a:lnTo>
                    <a:pt x="391" y="131"/>
                  </a:lnTo>
                  <a:lnTo>
                    <a:pt x="399" y="133"/>
                  </a:lnTo>
                  <a:lnTo>
                    <a:pt x="407" y="131"/>
                  </a:lnTo>
                  <a:lnTo>
                    <a:pt x="414" y="131"/>
                  </a:lnTo>
                  <a:lnTo>
                    <a:pt x="420" y="131"/>
                  </a:lnTo>
                  <a:lnTo>
                    <a:pt x="429" y="131"/>
                  </a:lnTo>
                  <a:lnTo>
                    <a:pt x="437" y="129"/>
                  </a:lnTo>
                  <a:lnTo>
                    <a:pt x="443" y="129"/>
                  </a:lnTo>
                  <a:lnTo>
                    <a:pt x="450" y="125"/>
                  </a:lnTo>
                  <a:lnTo>
                    <a:pt x="458" y="125"/>
                  </a:lnTo>
                  <a:lnTo>
                    <a:pt x="458" y="125"/>
                  </a:lnTo>
                  <a:lnTo>
                    <a:pt x="458" y="131"/>
                  </a:lnTo>
                  <a:lnTo>
                    <a:pt x="454" y="136"/>
                  </a:lnTo>
                  <a:lnTo>
                    <a:pt x="452" y="146"/>
                  </a:lnTo>
                  <a:lnTo>
                    <a:pt x="450" y="150"/>
                  </a:lnTo>
                  <a:lnTo>
                    <a:pt x="448" y="155"/>
                  </a:lnTo>
                  <a:lnTo>
                    <a:pt x="447" y="161"/>
                  </a:lnTo>
                  <a:lnTo>
                    <a:pt x="445" y="167"/>
                  </a:lnTo>
                  <a:lnTo>
                    <a:pt x="443" y="174"/>
                  </a:lnTo>
                  <a:lnTo>
                    <a:pt x="441" y="182"/>
                  </a:lnTo>
                  <a:lnTo>
                    <a:pt x="437" y="190"/>
                  </a:lnTo>
                  <a:lnTo>
                    <a:pt x="435" y="197"/>
                  </a:lnTo>
                  <a:lnTo>
                    <a:pt x="431" y="207"/>
                  </a:lnTo>
                  <a:lnTo>
                    <a:pt x="429" y="214"/>
                  </a:lnTo>
                  <a:lnTo>
                    <a:pt x="426" y="222"/>
                  </a:lnTo>
                  <a:lnTo>
                    <a:pt x="424" y="233"/>
                  </a:lnTo>
                  <a:lnTo>
                    <a:pt x="420" y="241"/>
                  </a:lnTo>
                  <a:lnTo>
                    <a:pt x="418" y="250"/>
                  </a:lnTo>
                  <a:lnTo>
                    <a:pt x="414" y="260"/>
                  </a:lnTo>
                  <a:lnTo>
                    <a:pt x="410" y="271"/>
                  </a:lnTo>
                  <a:lnTo>
                    <a:pt x="407" y="281"/>
                  </a:lnTo>
                  <a:lnTo>
                    <a:pt x="405" y="292"/>
                  </a:lnTo>
                  <a:lnTo>
                    <a:pt x="399" y="304"/>
                  </a:lnTo>
                  <a:lnTo>
                    <a:pt x="397" y="315"/>
                  </a:lnTo>
                  <a:lnTo>
                    <a:pt x="393" y="325"/>
                  </a:lnTo>
                  <a:lnTo>
                    <a:pt x="390" y="338"/>
                  </a:lnTo>
                  <a:lnTo>
                    <a:pt x="386" y="347"/>
                  </a:lnTo>
                  <a:lnTo>
                    <a:pt x="384" y="361"/>
                  </a:lnTo>
                  <a:lnTo>
                    <a:pt x="378" y="370"/>
                  </a:lnTo>
                  <a:lnTo>
                    <a:pt x="376" y="382"/>
                  </a:lnTo>
                  <a:lnTo>
                    <a:pt x="372" y="393"/>
                  </a:lnTo>
                  <a:lnTo>
                    <a:pt x="369" y="404"/>
                  </a:lnTo>
                  <a:lnTo>
                    <a:pt x="363" y="416"/>
                  </a:lnTo>
                  <a:lnTo>
                    <a:pt x="361" y="427"/>
                  </a:lnTo>
                  <a:lnTo>
                    <a:pt x="355" y="437"/>
                  </a:lnTo>
                  <a:lnTo>
                    <a:pt x="353" y="448"/>
                  </a:lnTo>
                  <a:lnTo>
                    <a:pt x="352" y="458"/>
                  </a:lnTo>
                  <a:lnTo>
                    <a:pt x="346" y="469"/>
                  </a:lnTo>
                  <a:lnTo>
                    <a:pt x="344" y="479"/>
                  </a:lnTo>
                  <a:lnTo>
                    <a:pt x="340" y="490"/>
                  </a:lnTo>
                  <a:lnTo>
                    <a:pt x="336" y="498"/>
                  </a:lnTo>
                  <a:lnTo>
                    <a:pt x="333" y="509"/>
                  </a:lnTo>
                  <a:lnTo>
                    <a:pt x="331" y="519"/>
                  </a:lnTo>
                  <a:lnTo>
                    <a:pt x="329" y="528"/>
                  </a:lnTo>
                  <a:lnTo>
                    <a:pt x="323" y="536"/>
                  </a:lnTo>
                  <a:lnTo>
                    <a:pt x="321" y="543"/>
                  </a:lnTo>
                  <a:lnTo>
                    <a:pt x="317" y="551"/>
                  </a:lnTo>
                  <a:lnTo>
                    <a:pt x="315" y="558"/>
                  </a:lnTo>
                  <a:lnTo>
                    <a:pt x="314" y="566"/>
                  </a:lnTo>
                  <a:lnTo>
                    <a:pt x="310" y="574"/>
                  </a:lnTo>
                  <a:lnTo>
                    <a:pt x="308" y="579"/>
                  </a:lnTo>
                  <a:lnTo>
                    <a:pt x="306" y="587"/>
                  </a:lnTo>
                  <a:lnTo>
                    <a:pt x="302" y="591"/>
                  </a:lnTo>
                  <a:lnTo>
                    <a:pt x="302" y="597"/>
                  </a:lnTo>
                  <a:lnTo>
                    <a:pt x="300" y="602"/>
                  </a:lnTo>
                  <a:lnTo>
                    <a:pt x="296" y="606"/>
                  </a:lnTo>
                  <a:lnTo>
                    <a:pt x="295" y="614"/>
                  </a:lnTo>
                  <a:lnTo>
                    <a:pt x="293" y="617"/>
                  </a:lnTo>
                  <a:lnTo>
                    <a:pt x="289" y="617"/>
                  </a:lnTo>
                  <a:lnTo>
                    <a:pt x="285" y="619"/>
                  </a:lnTo>
                  <a:lnTo>
                    <a:pt x="279" y="621"/>
                  </a:lnTo>
                  <a:lnTo>
                    <a:pt x="274" y="623"/>
                  </a:lnTo>
                  <a:lnTo>
                    <a:pt x="266" y="621"/>
                  </a:lnTo>
                  <a:lnTo>
                    <a:pt x="258" y="621"/>
                  </a:lnTo>
                  <a:lnTo>
                    <a:pt x="249" y="621"/>
                  </a:lnTo>
                  <a:lnTo>
                    <a:pt x="239" y="619"/>
                  </a:lnTo>
                  <a:lnTo>
                    <a:pt x="234" y="617"/>
                  </a:lnTo>
                  <a:lnTo>
                    <a:pt x="228" y="617"/>
                  </a:lnTo>
                  <a:lnTo>
                    <a:pt x="222" y="616"/>
                  </a:lnTo>
                  <a:lnTo>
                    <a:pt x="217" y="616"/>
                  </a:lnTo>
                  <a:lnTo>
                    <a:pt x="211" y="614"/>
                  </a:lnTo>
                  <a:lnTo>
                    <a:pt x="205" y="614"/>
                  </a:lnTo>
                  <a:lnTo>
                    <a:pt x="200" y="612"/>
                  </a:lnTo>
                  <a:lnTo>
                    <a:pt x="194" y="610"/>
                  </a:lnTo>
                  <a:lnTo>
                    <a:pt x="186" y="608"/>
                  </a:lnTo>
                  <a:lnTo>
                    <a:pt x="181" y="608"/>
                  </a:lnTo>
                  <a:lnTo>
                    <a:pt x="173" y="606"/>
                  </a:lnTo>
                  <a:lnTo>
                    <a:pt x="167" y="604"/>
                  </a:lnTo>
                  <a:lnTo>
                    <a:pt x="162" y="602"/>
                  </a:lnTo>
                  <a:lnTo>
                    <a:pt x="156" y="600"/>
                  </a:lnTo>
                  <a:lnTo>
                    <a:pt x="148" y="598"/>
                  </a:lnTo>
                  <a:lnTo>
                    <a:pt x="143" y="597"/>
                  </a:lnTo>
                  <a:lnTo>
                    <a:pt x="135" y="595"/>
                  </a:lnTo>
                  <a:lnTo>
                    <a:pt x="129" y="593"/>
                  </a:lnTo>
                  <a:lnTo>
                    <a:pt x="124" y="591"/>
                  </a:lnTo>
                  <a:lnTo>
                    <a:pt x="116" y="587"/>
                  </a:lnTo>
                  <a:lnTo>
                    <a:pt x="110" y="585"/>
                  </a:lnTo>
                  <a:lnTo>
                    <a:pt x="103" y="583"/>
                  </a:lnTo>
                  <a:lnTo>
                    <a:pt x="99" y="579"/>
                  </a:lnTo>
                  <a:lnTo>
                    <a:pt x="93" y="579"/>
                  </a:lnTo>
                  <a:lnTo>
                    <a:pt x="86" y="576"/>
                  </a:lnTo>
                  <a:lnTo>
                    <a:pt x="80" y="574"/>
                  </a:lnTo>
                  <a:lnTo>
                    <a:pt x="74" y="570"/>
                  </a:lnTo>
                  <a:lnTo>
                    <a:pt x="68" y="568"/>
                  </a:lnTo>
                  <a:lnTo>
                    <a:pt x="63" y="564"/>
                  </a:lnTo>
                  <a:lnTo>
                    <a:pt x="57" y="562"/>
                  </a:lnTo>
                  <a:lnTo>
                    <a:pt x="53" y="558"/>
                  </a:lnTo>
                  <a:lnTo>
                    <a:pt x="48" y="558"/>
                  </a:lnTo>
                  <a:lnTo>
                    <a:pt x="42" y="555"/>
                  </a:lnTo>
                  <a:lnTo>
                    <a:pt x="38" y="551"/>
                  </a:lnTo>
                  <a:lnTo>
                    <a:pt x="32" y="549"/>
                  </a:lnTo>
                  <a:lnTo>
                    <a:pt x="29" y="547"/>
                  </a:lnTo>
                  <a:lnTo>
                    <a:pt x="21" y="541"/>
                  </a:lnTo>
                  <a:lnTo>
                    <a:pt x="13" y="536"/>
                  </a:lnTo>
                  <a:lnTo>
                    <a:pt x="8" y="530"/>
                  </a:lnTo>
                  <a:lnTo>
                    <a:pt x="4" y="524"/>
                  </a:lnTo>
                  <a:lnTo>
                    <a:pt x="2" y="519"/>
                  </a:lnTo>
                  <a:lnTo>
                    <a:pt x="0" y="513"/>
                  </a:lnTo>
                  <a:lnTo>
                    <a:pt x="131" y="32"/>
                  </a:lnTo>
                  <a:lnTo>
                    <a:pt x="139" y="0"/>
                  </a:lnTo>
                  <a:lnTo>
                    <a:pt x="139" y="0"/>
                  </a:lnTo>
                  <a:close/>
                </a:path>
              </a:pathLst>
            </a:custGeom>
            <a:blipFill>
              <a:blip r:embed="rId3"/>
              <a:tile tx="0" ty="0" sx="100000" sy="100000" flip="none" algn="tl"/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orme libre 67"/>
            <p:cNvSpPr>
              <a:spLocks/>
            </p:cNvSpPr>
            <p:nvPr/>
          </p:nvSpPr>
          <p:spPr bwMode="auto">
            <a:xfrm>
              <a:off x="5980113" y="3449638"/>
              <a:ext cx="293688" cy="1042988"/>
            </a:xfrm>
            <a:custGeom>
              <a:avLst/>
              <a:gdLst>
                <a:gd name="T0" fmla="*/ 363 w 371"/>
                <a:gd name="T1" fmla="*/ 42 h 1314"/>
                <a:gd name="T2" fmla="*/ 358 w 371"/>
                <a:gd name="T3" fmla="*/ 65 h 1314"/>
                <a:gd name="T4" fmla="*/ 354 w 371"/>
                <a:gd name="T5" fmla="*/ 84 h 1314"/>
                <a:gd name="T6" fmla="*/ 348 w 371"/>
                <a:gd name="T7" fmla="*/ 103 h 1314"/>
                <a:gd name="T8" fmla="*/ 337 w 371"/>
                <a:gd name="T9" fmla="*/ 135 h 1314"/>
                <a:gd name="T10" fmla="*/ 325 w 371"/>
                <a:gd name="T11" fmla="*/ 173 h 1314"/>
                <a:gd name="T12" fmla="*/ 316 w 371"/>
                <a:gd name="T13" fmla="*/ 209 h 1314"/>
                <a:gd name="T14" fmla="*/ 304 w 371"/>
                <a:gd name="T15" fmla="*/ 247 h 1314"/>
                <a:gd name="T16" fmla="*/ 295 w 371"/>
                <a:gd name="T17" fmla="*/ 282 h 1314"/>
                <a:gd name="T18" fmla="*/ 289 w 371"/>
                <a:gd name="T19" fmla="*/ 303 h 1314"/>
                <a:gd name="T20" fmla="*/ 283 w 371"/>
                <a:gd name="T21" fmla="*/ 323 h 1314"/>
                <a:gd name="T22" fmla="*/ 276 w 371"/>
                <a:gd name="T23" fmla="*/ 352 h 1314"/>
                <a:gd name="T24" fmla="*/ 261 w 371"/>
                <a:gd name="T25" fmla="*/ 394 h 1314"/>
                <a:gd name="T26" fmla="*/ 249 w 371"/>
                <a:gd name="T27" fmla="*/ 436 h 1314"/>
                <a:gd name="T28" fmla="*/ 238 w 371"/>
                <a:gd name="T29" fmla="*/ 476 h 1314"/>
                <a:gd name="T30" fmla="*/ 228 w 371"/>
                <a:gd name="T31" fmla="*/ 515 h 1314"/>
                <a:gd name="T32" fmla="*/ 217 w 371"/>
                <a:gd name="T33" fmla="*/ 552 h 1314"/>
                <a:gd name="T34" fmla="*/ 206 w 371"/>
                <a:gd name="T35" fmla="*/ 590 h 1314"/>
                <a:gd name="T36" fmla="*/ 196 w 371"/>
                <a:gd name="T37" fmla="*/ 626 h 1314"/>
                <a:gd name="T38" fmla="*/ 187 w 371"/>
                <a:gd name="T39" fmla="*/ 662 h 1314"/>
                <a:gd name="T40" fmla="*/ 175 w 371"/>
                <a:gd name="T41" fmla="*/ 698 h 1314"/>
                <a:gd name="T42" fmla="*/ 168 w 371"/>
                <a:gd name="T43" fmla="*/ 732 h 1314"/>
                <a:gd name="T44" fmla="*/ 156 w 371"/>
                <a:gd name="T45" fmla="*/ 772 h 1314"/>
                <a:gd name="T46" fmla="*/ 147 w 371"/>
                <a:gd name="T47" fmla="*/ 810 h 1314"/>
                <a:gd name="T48" fmla="*/ 137 w 371"/>
                <a:gd name="T49" fmla="*/ 848 h 1314"/>
                <a:gd name="T50" fmla="*/ 126 w 371"/>
                <a:gd name="T51" fmla="*/ 890 h 1314"/>
                <a:gd name="T52" fmla="*/ 116 w 371"/>
                <a:gd name="T53" fmla="*/ 934 h 1314"/>
                <a:gd name="T54" fmla="*/ 19 w 371"/>
                <a:gd name="T55" fmla="*/ 1308 h 1314"/>
                <a:gd name="T56" fmla="*/ 0 w 371"/>
                <a:gd name="T57" fmla="*/ 1303 h 1314"/>
                <a:gd name="T58" fmla="*/ 65 w 371"/>
                <a:gd name="T59" fmla="*/ 922 h 1314"/>
                <a:gd name="T60" fmla="*/ 74 w 371"/>
                <a:gd name="T61" fmla="*/ 879 h 1314"/>
                <a:gd name="T62" fmla="*/ 86 w 371"/>
                <a:gd name="T63" fmla="*/ 835 h 1314"/>
                <a:gd name="T64" fmla="*/ 95 w 371"/>
                <a:gd name="T65" fmla="*/ 797 h 1314"/>
                <a:gd name="T66" fmla="*/ 105 w 371"/>
                <a:gd name="T67" fmla="*/ 759 h 1314"/>
                <a:gd name="T68" fmla="*/ 116 w 371"/>
                <a:gd name="T69" fmla="*/ 721 h 1314"/>
                <a:gd name="T70" fmla="*/ 124 w 371"/>
                <a:gd name="T71" fmla="*/ 683 h 1314"/>
                <a:gd name="T72" fmla="*/ 135 w 371"/>
                <a:gd name="T73" fmla="*/ 647 h 1314"/>
                <a:gd name="T74" fmla="*/ 145 w 371"/>
                <a:gd name="T75" fmla="*/ 611 h 1314"/>
                <a:gd name="T76" fmla="*/ 154 w 371"/>
                <a:gd name="T77" fmla="*/ 574 h 1314"/>
                <a:gd name="T78" fmla="*/ 166 w 371"/>
                <a:gd name="T79" fmla="*/ 536 h 1314"/>
                <a:gd name="T80" fmla="*/ 177 w 371"/>
                <a:gd name="T81" fmla="*/ 500 h 1314"/>
                <a:gd name="T82" fmla="*/ 187 w 371"/>
                <a:gd name="T83" fmla="*/ 460 h 1314"/>
                <a:gd name="T84" fmla="*/ 198 w 371"/>
                <a:gd name="T85" fmla="*/ 422 h 1314"/>
                <a:gd name="T86" fmla="*/ 211 w 371"/>
                <a:gd name="T87" fmla="*/ 379 h 1314"/>
                <a:gd name="T88" fmla="*/ 225 w 371"/>
                <a:gd name="T89" fmla="*/ 335 h 1314"/>
                <a:gd name="T90" fmla="*/ 232 w 371"/>
                <a:gd name="T91" fmla="*/ 308 h 1314"/>
                <a:gd name="T92" fmla="*/ 238 w 371"/>
                <a:gd name="T93" fmla="*/ 285 h 1314"/>
                <a:gd name="T94" fmla="*/ 245 w 371"/>
                <a:gd name="T95" fmla="*/ 265 h 1314"/>
                <a:gd name="T96" fmla="*/ 257 w 371"/>
                <a:gd name="T97" fmla="*/ 232 h 1314"/>
                <a:gd name="T98" fmla="*/ 270 w 371"/>
                <a:gd name="T99" fmla="*/ 196 h 1314"/>
                <a:gd name="T100" fmla="*/ 283 w 371"/>
                <a:gd name="T101" fmla="*/ 162 h 1314"/>
                <a:gd name="T102" fmla="*/ 295 w 371"/>
                <a:gd name="T103" fmla="*/ 124 h 1314"/>
                <a:gd name="T104" fmla="*/ 306 w 371"/>
                <a:gd name="T105" fmla="*/ 92 h 1314"/>
                <a:gd name="T106" fmla="*/ 312 w 371"/>
                <a:gd name="T107" fmla="*/ 72 h 1314"/>
                <a:gd name="T108" fmla="*/ 320 w 371"/>
                <a:gd name="T109" fmla="*/ 52 h 1314"/>
                <a:gd name="T110" fmla="*/ 325 w 371"/>
                <a:gd name="T111" fmla="*/ 31 h 1314"/>
                <a:gd name="T112" fmla="*/ 337 w 371"/>
                <a:gd name="T113" fmla="*/ 8 h 1314"/>
                <a:gd name="T114" fmla="*/ 363 w 371"/>
                <a:gd name="T115" fmla="*/ 4 h 1314"/>
                <a:gd name="T116" fmla="*/ 371 w 371"/>
                <a:gd name="T117" fmla="*/ 27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1" h="1314">
                  <a:moveTo>
                    <a:pt x="371" y="27"/>
                  </a:moveTo>
                  <a:lnTo>
                    <a:pt x="369" y="31"/>
                  </a:lnTo>
                  <a:lnTo>
                    <a:pt x="367" y="36"/>
                  </a:lnTo>
                  <a:lnTo>
                    <a:pt x="363" y="42"/>
                  </a:lnTo>
                  <a:lnTo>
                    <a:pt x="363" y="48"/>
                  </a:lnTo>
                  <a:lnTo>
                    <a:pt x="361" y="53"/>
                  </a:lnTo>
                  <a:lnTo>
                    <a:pt x="359" y="59"/>
                  </a:lnTo>
                  <a:lnTo>
                    <a:pt x="358" y="65"/>
                  </a:lnTo>
                  <a:lnTo>
                    <a:pt x="358" y="69"/>
                  </a:lnTo>
                  <a:lnTo>
                    <a:pt x="356" y="74"/>
                  </a:lnTo>
                  <a:lnTo>
                    <a:pt x="354" y="80"/>
                  </a:lnTo>
                  <a:lnTo>
                    <a:pt x="354" y="84"/>
                  </a:lnTo>
                  <a:lnTo>
                    <a:pt x="352" y="90"/>
                  </a:lnTo>
                  <a:lnTo>
                    <a:pt x="350" y="93"/>
                  </a:lnTo>
                  <a:lnTo>
                    <a:pt x="348" y="99"/>
                  </a:lnTo>
                  <a:lnTo>
                    <a:pt x="348" y="103"/>
                  </a:lnTo>
                  <a:lnTo>
                    <a:pt x="346" y="109"/>
                  </a:lnTo>
                  <a:lnTo>
                    <a:pt x="342" y="118"/>
                  </a:lnTo>
                  <a:lnTo>
                    <a:pt x="340" y="128"/>
                  </a:lnTo>
                  <a:lnTo>
                    <a:pt x="337" y="135"/>
                  </a:lnTo>
                  <a:lnTo>
                    <a:pt x="335" y="147"/>
                  </a:lnTo>
                  <a:lnTo>
                    <a:pt x="331" y="156"/>
                  </a:lnTo>
                  <a:lnTo>
                    <a:pt x="329" y="164"/>
                  </a:lnTo>
                  <a:lnTo>
                    <a:pt x="325" y="173"/>
                  </a:lnTo>
                  <a:lnTo>
                    <a:pt x="325" y="185"/>
                  </a:lnTo>
                  <a:lnTo>
                    <a:pt x="321" y="192"/>
                  </a:lnTo>
                  <a:lnTo>
                    <a:pt x="320" y="200"/>
                  </a:lnTo>
                  <a:lnTo>
                    <a:pt x="316" y="209"/>
                  </a:lnTo>
                  <a:lnTo>
                    <a:pt x="314" y="219"/>
                  </a:lnTo>
                  <a:lnTo>
                    <a:pt x="310" y="228"/>
                  </a:lnTo>
                  <a:lnTo>
                    <a:pt x="308" y="238"/>
                  </a:lnTo>
                  <a:lnTo>
                    <a:pt x="304" y="247"/>
                  </a:lnTo>
                  <a:lnTo>
                    <a:pt x="302" y="257"/>
                  </a:lnTo>
                  <a:lnTo>
                    <a:pt x="299" y="266"/>
                  </a:lnTo>
                  <a:lnTo>
                    <a:pt x="297" y="276"/>
                  </a:lnTo>
                  <a:lnTo>
                    <a:pt x="295" y="282"/>
                  </a:lnTo>
                  <a:lnTo>
                    <a:pt x="295" y="285"/>
                  </a:lnTo>
                  <a:lnTo>
                    <a:pt x="291" y="291"/>
                  </a:lnTo>
                  <a:lnTo>
                    <a:pt x="291" y="297"/>
                  </a:lnTo>
                  <a:lnTo>
                    <a:pt x="289" y="303"/>
                  </a:lnTo>
                  <a:lnTo>
                    <a:pt x="287" y="306"/>
                  </a:lnTo>
                  <a:lnTo>
                    <a:pt x="285" y="312"/>
                  </a:lnTo>
                  <a:lnTo>
                    <a:pt x="283" y="318"/>
                  </a:lnTo>
                  <a:lnTo>
                    <a:pt x="283" y="323"/>
                  </a:lnTo>
                  <a:lnTo>
                    <a:pt x="282" y="329"/>
                  </a:lnTo>
                  <a:lnTo>
                    <a:pt x="280" y="335"/>
                  </a:lnTo>
                  <a:lnTo>
                    <a:pt x="280" y="341"/>
                  </a:lnTo>
                  <a:lnTo>
                    <a:pt x="276" y="352"/>
                  </a:lnTo>
                  <a:lnTo>
                    <a:pt x="272" y="363"/>
                  </a:lnTo>
                  <a:lnTo>
                    <a:pt x="268" y="373"/>
                  </a:lnTo>
                  <a:lnTo>
                    <a:pt x="266" y="384"/>
                  </a:lnTo>
                  <a:lnTo>
                    <a:pt x="261" y="394"/>
                  </a:lnTo>
                  <a:lnTo>
                    <a:pt x="259" y="405"/>
                  </a:lnTo>
                  <a:lnTo>
                    <a:pt x="257" y="417"/>
                  </a:lnTo>
                  <a:lnTo>
                    <a:pt x="253" y="426"/>
                  </a:lnTo>
                  <a:lnTo>
                    <a:pt x="249" y="436"/>
                  </a:lnTo>
                  <a:lnTo>
                    <a:pt x="245" y="447"/>
                  </a:lnTo>
                  <a:lnTo>
                    <a:pt x="244" y="455"/>
                  </a:lnTo>
                  <a:lnTo>
                    <a:pt x="242" y="466"/>
                  </a:lnTo>
                  <a:lnTo>
                    <a:pt x="238" y="476"/>
                  </a:lnTo>
                  <a:lnTo>
                    <a:pt x="236" y="487"/>
                  </a:lnTo>
                  <a:lnTo>
                    <a:pt x="234" y="496"/>
                  </a:lnTo>
                  <a:lnTo>
                    <a:pt x="230" y="506"/>
                  </a:lnTo>
                  <a:lnTo>
                    <a:pt x="228" y="515"/>
                  </a:lnTo>
                  <a:lnTo>
                    <a:pt x="225" y="525"/>
                  </a:lnTo>
                  <a:lnTo>
                    <a:pt x="223" y="535"/>
                  </a:lnTo>
                  <a:lnTo>
                    <a:pt x="219" y="544"/>
                  </a:lnTo>
                  <a:lnTo>
                    <a:pt x="217" y="552"/>
                  </a:lnTo>
                  <a:lnTo>
                    <a:pt x="213" y="561"/>
                  </a:lnTo>
                  <a:lnTo>
                    <a:pt x="211" y="571"/>
                  </a:lnTo>
                  <a:lnTo>
                    <a:pt x="207" y="580"/>
                  </a:lnTo>
                  <a:lnTo>
                    <a:pt x="206" y="590"/>
                  </a:lnTo>
                  <a:lnTo>
                    <a:pt x="202" y="597"/>
                  </a:lnTo>
                  <a:lnTo>
                    <a:pt x="200" y="607"/>
                  </a:lnTo>
                  <a:lnTo>
                    <a:pt x="198" y="618"/>
                  </a:lnTo>
                  <a:lnTo>
                    <a:pt x="196" y="626"/>
                  </a:lnTo>
                  <a:lnTo>
                    <a:pt x="194" y="633"/>
                  </a:lnTo>
                  <a:lnTo>
                    <a:pt x="192" y="643"/>
                  </a:lnTo>
                  <a:lnTo>
                    <a:pt x="190" y="654"/>
                  </a:lnTo>
                  <a:lnTo>
                    <a:pt x="187" y="662"/>
                  </a:lnTo>
                  <a:lnTo>
                    <a:pt x="185" y="671"/>
                  </a:lnTo>
                  <a:lnTo>
                    <a:pt x="181" y="679"/>
                  </a:lnTo>
                  <a:lnTo>
                    <a:pt x="179" y="689"/>
                  </a:lnTo>
                  <a:lnTo>
                    <a:pt x="175" y="698"/>
                  </a:lnTo>
                  <a:lnTo>
                    <a:pt x="175" y="708"/>
                  </a:lnTo>
                  <a:lnTo>
                    <a:pt x="171" y="715"/>
                  </a:lnTo>
                  <a:lnTo>
                    <a:pt x="169" y="725"/>
                  </a:lnTo>
                  <a:lnTo>
                    <a:pt x="168" y="732"/>
                  </a:lnTo>
                  <a:lnTo>
                    <a:pt x="164" y="744"/>
                  </a:lnTo>
                  <a:lnTo>
                    <a:pt x="162" y="753"/>
                  </a:lnTo>
                  <a:lnTo>
                    <a:pt x="158" y="763"/>
                  </a:lnTo>
                  <a:lnTo>
                    <a:pt x="156" y="772"/>
                  </a:lnTo>
                  <a:lnTo>
                    <a:pt x="154" y="782"/>
                  </a:lnTo>
                  <a:lnTo>
                    <a:pt x="152" y="791"/>
                  </a:lnTo>
                  <a:lnTo>
                    <a:pt x="149" y="801"/>
                  </a:lnTo>
                  <a:lnTo>
                    <a:pt x="147" y="810"/>
                  </a:lnTo>
                  <a:lnTo>
                    <a:pt x="145" y="820"/>
                  </a:lnTo>
                  <a:lnTo>
                    <a:pt x="141" y="829"/>
                  </a:lnTo>
                  <a:lnTo>
                    <a:pt x="139" y="839"/>
                  </a:lnTo>
                  <a:lnTo>
                    <a:pt x="137" y="848"/>
                  </a:lnTo>
                  <a:lnTo>
                    <a:pt x="133" y="858"/>
                  </a:lnTo>
                  <a:lnTo>
                    <a:pt x="131" y="869"/>
                  </a:lnTo>
                  <a:lnTo>
                    <a:pt x="130" y="881"/>
                  </a:lnTo>
                  <a:lnTo>
                    <a:pt x="126" y="890"/>
                  </a:lnTo>
                  <a:lnTo>
                    <a:pt x="124" y="901"/>
                  </a:lnTo>
                  <a:lnTo>
                    <a:pt x="120" y="911"/>
                  </a:lnTo>
                  <a:lnTo>
                    <a:pt x="118" y="922"/>
                  </a:lnTo>
                  <a:lnTo>
                    <a:pt x="116" y="934"/>
                  </a:lnTo>
                  <a:lnTo>
                    <a:pt x="112" y="945"/>
                  </a:lnTo>
                  <a:lnTo>
                    <a:pt x="111" y="957"/>
                  </a:lnTo>
                  <a:lnTo>
                    <a:pt x="109" y="968"/>
                  </a:lnTo>
                  <a:lnTo>
                    <a:pt x="19" y="1308"/>
                  </a:lnTo>
                  <a:lnTo>
                    <a:pt x="14" y="1312"/>
                  </a:lnTo>
                  <a:lnTo>
                    <a:pt x="6" y="1314"/>
                  </a:lnTo>
                  <a:lnTo>
                    <a:pt x="0" y="1310"/>
                  </a:lnTo>
                  <a:lnTo>
                    <a:pt x="0" y="1303"/>
                  </a:lnTo>
                  <a:lnTo>
                    <a:pt x="57" y="955"/>
                  </a:lnTo>
                  <a:lnTo>
                    <a:pt x="59" y="943"/>
                  </a:lnTo>
                  <a:lnTo>
                    <a:pt x="63" y="932"/>
                  </a:lnTo>
                  <a:lnTo>
                    <a:pt x="65" y="922"/>
                  </a:lnTo>
                  <a:lnTo>
                    <a:pt x="67" y="911"/>
                  </a:lnTo>
                  <a:lnTo>
                    <a:pt x="71" y="900"/>
                  </a:lnTo>
                  <a:lnTo>
                    <a:pt x="73" y="888"/>
                  </a:lnTo>
                  <a:lnTo>
                    <a:pt x="74" y="879"/>
                  </a:lnTo>
                  <a:lnTo>
                    <a:pt x="78" y="867"/>
                  </a:lnTo>
                  <a:lnTo>
                    <a:pt x="80" y="858"/>
                  </a:lnTo>
                  <a:lnTo>
                    <a:pt x="82" y="846"/>
                  </a:lnTo>
                  <a:lnTo>
                    <a:pt x="86" y="835"/>
                  </a:lnTo>
                  <a:lnTo>
                    <a:pt x="88" y="825"/>
                  </a:lnTo>
                  <a:lnTo>
                    <a:pt x="90" y="816"/>
                  </a:lnTo>
                  <a:lnTo>
                    <a:pt x="93" y="806"/>
                  </a:lnTo>
                  <a:lnTo>
                    <a:pt x="95" y="797"/>
                  </a:lnTo>
                  <a:lnTo>
                    <a:pt x="97" y="787"/>
                  </a:lnTo>
                  <a:lnTo>
                    <a:pt x="99" y="776"/>
                  </a:lnTo>
                  <a:lnTo>
                    <a:pt x="103" y="768"/>
                  </a:lnTo>
                  <a:lnTo>
                    <a:pt x="105" y="759"/>
                  </a:lnTo>
                  <a:lnTo>
                    <a:pt x="107" y="747"/>
                  </a:lnTo>
                  <a:lnTo>
                    <a:pt x="111" y="738"/>
                  </a:lnTo>
                  <a:lnTo>
                    <a:pt x="112" y="730"/>
                  </a:lnTo>
                  <a:lnTo>
                    <a:pt x="116" y="721"/>
                  </a:lnTo>
                  <a:lnTo>
                    <a:pt x="118" y="711"/>
                  </a:lnTo>
                  <a:lnTo>
                    <a:pt x="120" y="702"/>
                  </a:lnTo>
                  <a:lnTo>
                    <a:pt x="122" y="692"/>
                  </a:lnTo>
                  <a:lnTo>
                    <a:pt x="124" y="683"/>
                  </a:lnTo>
                  <a:lnTo>
                    <a:pt x="126" y="675"/>
                  </a:lnTo>
                  <a:lnTo>
                    <a:pt x="130" y="666"/>
                  </a:lnTo>
                  <a:lnTo>
                    <a:pt x="131" y="656"/>
                  </a:lnTo>
                  <a:lnTo>
                    <a:pt x="135" y="647"/>
                  </a:lnTo>
                  <a:lnTo>
                    <a:pt x="137" y="639"/>
                  </a:lnTo>
                  <a:lnTo>
                    <a:pt x="139" y="630"/>
                  </a:lnTo>
                  <a:lnTo>
                    <a:pt x="143" y="620"/>
                  </a:lnTo>
                  <a:lnTo>
                    <a:pt x="145" y="611"/>
                  </a:lnTo>
                  <a:lnTo>
                    <a:pt x="149" y="603"/>
                  </a:lnTo>
                  <a:lnTo>
                    <a:pt x="149" y="593"/>
                  </a:lnTo>
                  <a:lnTo>
                    <a:pt x="152" y="584"/>
                  </a:lnTo>
                  <a:lnTo>
                    <a:pt x="154" y="574"/>
                  </a:lnTo>
                  <a:lnTo>
                    <a:pt x="158" y="567"/>
                  </a:lnTo>
                  <a:lnTo>
                    <a:pt x="160" y="557"/>
                  </a:lnTo>
                  <a:lnTo>
                    <a:pt x="164" y="546"/>
                  </a:lnTo>
                  <a:lnTo>
                    <a:pt x="166" y="536"/>
                  </a:lnTo>
                  <a:lnTo>
                    <a:pt x="169" y="529"/>
                  </a:lnTo>
                  <a:lnTo>
                    <a:pt x="171" y="519"/>
                  </a:lnTo>
                  <a:lnTo>
                    <a:pt x="175" y="510"/>
                  </a:lnTo>
                  <a:lnTo>
                    <a:pt x="177" y="500"/>
                  </a:lnTo>
                  <a:lnTo>
                    <a:pt x="179" y="491"/>
                  </a:lnTo>
                  <a:lnTo>
                    <a:pt x="183" y="481"/>
                  </a:lnTo>
                  <a:lnTo>
                    <a:pt x="185" y="472"/>
                  </a:lnTo>
                  <a:lnTo>
                    <a:pt x="187" y="460"/>
                  </a:lnTo>
                  <a:lnTo>
                    <a:pt x="190" y="453"/>
                  </a:lnTo>
                  <a:lnTo>
                    <a:pt x="192" y="441"/>
                  </a:lnTo>
                  <a:lnTo>
                    <a:pt x="196" y="432"/>
                  </a:lnTo>
                  <a:lnTo>
                    <a:pt x="198" y="422"/>
                  </a:lnTo>
                  <a:lnTo>
                    <a:pt x="202" y="411"/>
                  </a:lnTo>
                  <a:lnTo>
                    <a:pt x="206" y="401"/>
                  </a:lnTo>
                  <a:lnTo>
                    <a:pt x="207" y="390"/>
                  </a:lnTo>
                  <a:lnTo>
                    <a:pt x="211" y="379"/>
                  </a:lnTo>
                  <a:lnTo>
                    <a:pt x="215" y="367"/>
                  </a:lnTo>
                  <a:lnTo>
                    <a:pt x="217" y="358"/>
                  </a:lnTo>
                  <a:lnTo>
                    <a:pt x="221" y="346"/>
                  </a:lnTo>
                  <a:lnTo>
                    <a:pt x="225" y="335"/>
                  </a:lnTo>
                  <a:lnTo>
                    <a:pt x="228" y="325"/>
                  </a:lnTo>
                  <a:lnTo>
                    <a:pt x="228" y="320"/>
                  </a:lnTo>
                  <a:lnTo>
                    <a:pt x="230" y="314"/>
                  </a:lnTo>
                  <a:lnTo>
                    <a:pt x="232" y="308"/>
                  </a:lnTo>
                  <a:lnTo>
                    <a:pt x="234" y="303"/>
                  </a:lnTo>
                  <a:lnTo>
                    <a:pt x="236" y="297"/>
                  </a:lnTo>
                  <a:lnTo>
                    <a:pt x="238" y="291"/>
                  </a:lnTo>
                  <a:lnTo>
                    <a:pt x="238" y="285"/>
                  </a:lnTo>
                  <a:lnTo>
                    <a:pt x="242" y="282"/>
                  </a:lnTo>
                  <a:lnTo>
                    <a:pt x="242" y="276"/>
                  </a:lnTo>
                  <a:lnTo>
                    <a:pt x="244" y="270"/>
                  </a:lnTo>
                  <a:lnTo>
                    <a:pt x="245" y="265"/>
                  </a:lnTo>
                  <a:lnTo>
                    <a:pt x="247" y="261"/>
                  </a:lnTo>
                  <a:lnTo>
                    <a:pt x="251" y="251"/>
                  </a:lnTo>
                  <a:lnTo>
                    <a:pt x="255" y="242"/>
                  </a:lnTo>
                  <a:lnTo>
                    <a:pt x="257" y="232"/>
                  </a:lnTo>
                  <a:lnTo>
                    <a:pt x="261" y="223"/>
                  </a:lnTo>
                  <a:lnTo>
                    <a:pt x="264" y="213"/>
                  </a:lnTo>
                  <a:lnTo>
                    <a:pt x="266" y="206"/>
                  </a:lnTo>
                  <a:lnTo>
                    <a:pt x="270" y="196"/>
                  </a:lnTo>
                  <a:lnTo>
                    <a:pt x="272" y="187"/>
                  </a:lnTo>
                  <a:lnTo>
                    <a:pt x="276" y="179"/>
                  </a:lnTo>
                  <a:lnTo>
                    <a:pt x="280" y="169"/>
                  </a:lnTo>
                  <a:lnTo>
                    <a:pt x="283" y="162"/>
                  </a:lnTo>
                  <a:lnTo>
                    <a:pt x="285" y="150"/>
                  </a:lnTo>
                  <a:lnTo>
                    <a:pt x="289" y="143"/>
                  </a:lnTo>
                  <a:lnTo>
                    <a:pt x="291" y="133"/>
                  </a:lnTo>
                  <a:lnTo>
                    <a:pt x="295" y="124"/>
                  </a:lnTo>
                  <a:lnTo>
                    <a:pt x="299" y="116"/>
                  </a:lnTo>
                  <a:lnTo>
                    <a:pt x="302" y="107"/>
                  </a:lnTo>
                  <a:lnTo>
                    <a:pt x="304" y="97"/>
                  </a:lnTo>
                  <a:lnTo>
                    <a:pt x="306" y="92"/>
                  </a:lnTo>
                  <a:lnTo>
                    <a:pt x="308" y="88"/>
                  </a:lnTo>
                  <a:lnTo>
                    <a:pt x="310" y="82"/>
                  </a:lnTo>
                  <a:lnTo>
                    <a:pt x="310" y="76"/>
                  </a:lnTo>
                  <a:lnTo>
                    <a:pt x="312" y="72"/>
                  </a:lnTo>
                  <a:lnTo>
                    <a:pt x="316" y="67"/>
                  </a:lnTo>
                  <a:lnTo>
                    <a:pt x="316" y="61"/>
                  </a:lnTo>
                  <a:lnTo>
                    <a:pt x="318" y="57"/>
                  </a:lnTo>
                  <a:lnTo>
                    <a:pt x="320" y="52"/>
                  </a:lnTo>
                  <a:lnTo>
                    <a:pt x="320" y="46"/>
                  </a:lnTo>
                  <a:lnTo>
                    <a:pt x="323" y="42"/>
                  </a:lnTo>
                  <a:lnTo>
                    <a:pt x="325" y="36"/>
                  </a:lnTo>
                  <a:lnTo>
                    <a:pt x="325" y="31"/>
                  </a:lnTo>
                  <a:lnTo>
                    <a:pt x="327" y="27"/>
                  </a:lnTo>
                  <a:lnTo>
                    <a:pt x="331" y="21"/>
                  </a:lnTo>
                  <a:lnTo>
                    <a:pt x="333" y="15"/>
                  </a:lnTo>
                  <a:lnTo>
                    <a:pt x="337" y="8"/>
                  </a:lnTo>
                  <a:lnTo>
                    <a:pt x="342" y="2"/>
                  </a:lnTo>
                  <a:lnTo>
                    <a:pt x="348" y="0"/>
                  </a:lnTo>
                  <a:lnTo>
                    <a:pt x="358" y="2"/>
                  </a:lnTo>
                  <a:lnTo>
                    <a:pt x="363" y="4"/>
                  </a:lnTo>
                  <a:lnTo>
                    <a:pt x="369" y="10"/>
                  </a:lnTo>
                  <a:lnTo>
                    <a:pt x="371" y="17"/>
                  </a:lnTo>
                  <a:lnTo>
                    <a:pt x="371" y="27"/>
                  </a:lnTo>
                  <a:lnTo>
                    <a:pt x="371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orme libre 68"/>
            <p:cNvSpPr>
              <a:spLocks/>
            </p:cNvSpPr>
            <p:nvPr/>
          </p:nvSpPr>
          <p:spPr bwMode="auto">
            <a:xfrm>
              <a:off x="6264275" y="3336926"/>
              <a:ext cx="288925" cy="249238"/>
            </a:xfrm>
            <a:custGeom>
              <a:avLst/>
              <a:gdLst>
                <a:gd name="T0" fmla="*/ 6 w 363"/>
                <a:gd name="T1" fmla="*/ 142 h 313"/>
                <a:gd name="T2" fmla="*/ 16 w 363"/>
                <a:gd name="T3" fmla="*/ 119 h 313"/>
                <a:gd name="T4" fmla="*/ 27 w 363"/>
                <a:gd name="T5" fmla="*/ 97 h 313"/>
                <a:gd name="T6" fmla="*/ 40 w 363"/>
                <a:gd name="T7" fmla="*/ 76 h 313"/>
                <a:gd name="T8" fmla="*/ 54 w 363"/>
                <a:gd name="T9" fmla="*/ 55 h 313"/>
                <a:gd name="T10" fmla="*/ 71 w 363"/>
                <a:gd name="T11" fmla="*/ 40 h 313"/>
                <a:gd name="T12" fmla="*/ 88 w 363"/>
                <a:gd name="T13" fmla="*/ 24 h 313"/>
                <a:gd name="T14" fmla="*/ 107 w 363"/>
                <a:gd name="T15" fmla="*/ 13 h 313"/>
                <a:gd name="T16" fmla="*/ 128 w 363"/>
                <a:gd name="T17" fmla="*/ 5 h 313"/>
                <a:gd name="T18" fmla="*/ 151 w 363"/>
                <a:gd name="T19" fmla="*/ 0 h 313"/>
                <a:gd name="T20" fmla="*/ 175 w 363"/>
                <a:gd name="T21" fmla="*/ 2 h 313"/>
                <a:gd name="T22" fmla="*/ 198 w 363"/>
                <a:gd name="T23" fmla="*/ 5 h 313"/>
                <a:gd name="T24" fmla="*/ 213 w 363"/>
                <a:gd name="T25" fmla="*/ 9 h 313"/>
                <a:gd name="T26" fmla="*/ 242 w 363"/>
                <a:gd name="T27" fmla="*/ 19 h 313"/>
                <a:gd name="T28" fmla="*/ 265 w 363"/>
                <a:gd name="T29" fmla="*/ 32 h 313"/>
                <a:gd name="T30" fmla="*/ 287 w 363"/>
                <a:gd name="T31" fmla="*/ 49 h 313"/>
                <a:gd name="T32" fmla="*/ 310 w 363"/>
                <a:gd name="T33" fmla="*/ 70 h 313"/>
                <a:gd name="T34" fmla="*/ 325 w 363"/>
                <a:gd name="T35" fmla="*/ 91 h 313"/>
                <a:gd name="T36" fmla="*/ 341 w 363"/>
                <a:gd name="T37" fmla="*/ 114 h 313"/>
                <a:gd name="T38" fmla="*/ 352 w 363"/>
                <a:gd name="T39" fmla="*/ 140 h 313"/>
                <a:gd name="T40" fmla="*/ 356 w 363"/>
                <a:gd name="T41" fmla="*/ 159 h 313"/>
                <a:gd name="T42" fmla="*/ 360 w 363"/>
                <a:gd name="T43" fmla="*/ 178 h 313"/>
                <a:gd name="T44" fmla="*/ 361 w 363"/>
                <a:gd name="T45" fmla="*/ 201 h 313"/>
                <a:gd name="T46" fmla="*/ 361 w 363"/>
                <a:gd name="T47" fmla="*/ 216 h 313"/>
                <a:gd name="T48" fmla="*/ 360 w 363"/>
                <a:gd name="T49" fmla="*/ 234 h 313"/>
                <a:gd name="T50" fmla="*/ 356 w 363"/>
                <a:gd name="T51" fmla="*/ 251 h 313"/>
                <a:gd name="T52" fmla="*/ 352 w 363"/>
                <a:gd name="T53" fmla="*/ 266 h 313"/>
                <a:gd name="T54" fmla="*/ 348 w 363"/>
                <a:gd name="T55" fmla="*/ 283 h 313"/>
                <a:gd name="T56" fmla="*/ 346 w 363"/>
                <a:gd name="T57" fmla="*/ 304 h 313"/>
                <a:gd name="T58" fmla="*/ 339 w 363"/>
                <a:gd name="T59" fmla="*/ 313 h 313"/>
                <a:gd name="T60" fmla="*/ 327 w 363"/>
                <a:gd name="T61" fmla="*/ 311 h 313"/>
                <a:gd name="T62" fmla="*/ 323 w 363"/>
                <a:gd name="T63" fmla="*/ 294 h 313"/>
                <a:gd name="T64" fmla="*/ 322 w 363"/>
                <a:gd name="T65" fmla="*/ 277 h 313"/>
                <a:gd name="T66" fmla="*/ 316 w 363"/>
                <a:gd name="T67" fmla="*/ 260 h 313"/>
                <a:gd name="T68" fmla="*/ 312 w 363"/>
                <a:gd name="T69" fmla="*/ 245 h 313"/>
                <a:gd name="T70" fmla="*/ 308 w 363"/>
                <a:gd name="T71" fmla="*/ 228 h 313"/>
                <a:gd name="T72" fmla="*/ 308 w 363"/>
                <a:gd name="T73" fmla="*/ 211 h 313"/>
                <a:gd name="T74" fmla="*/ 304 w 363"/>
                <a:gd name="T75" fmla="*/ 186 h 313"/>
                <a:gd name="T76" fmla="*/ 301 w 363"/>
                <a:gd name="T77" fmla="*/ 165 h 313"/>
                <a:gd name="T78" fmla="*/ 295 w 363"/>
                <a:gd name="T79" fmla="*/ 142 h 313"/>
                <a:gd name="T80" fmla="*/ 285 w 363"/>
                <a:gd name="T81" fmla="*/ 125 h 313"/>
                <a:gd name="T82" fmla="*/ 274 w 363"/>
                <a:gd name="T83" fmla="*/ 106 h 313"/>
                <a:gd name="T84" fmla="*/ 259 w 363"/>
                <a:gd name="T85" fmla="*/ 89 h 313"/>
                <a:gd name="T86" fmla="*/ 242 w 363"/>
                <a:gd name="T87" fmla="*/ 76 h 313"/>
                <a:gd name="T88" fmla="*/ 225 w 363"/>
                <a:gd name="T89" fmla="*/ 64 h 313"/>
                <a:gd name="T90" fmla="*/ 204 w 363"/>
                <a:gd name="T91" fmla="*/ 55 h 313"/>
                <a:gd name="T92" fmla="*/ 183 w 363"/>
                <a:gd name="T93" fmla="*/ 49 h 313"/>
                <a:gd name="T94" fmla="*/ 162 w 363"/>
                <a:gd name="T95" fmla="*/ 45 h 313"/>
                <a:gd name="T96" fmla="*/ 143 w 363"/>
                <a:gd name="T97" fmla="*/ 47 h 313"/>
                <a:gd name="T98" fmla="*/ 126 w 363"/>
                <a:gd name="T99" fmla="*/ 51 h 313"/>
                <a:gd name="T100" fmla="*/ 109 w 363"/>
                <a:gd name="T101" fmla="*/ 59 h 313"/>
                <a:gd name="T102" fmla="*/ 92 w 363"/>
                <a:gd name="T103" fmla="*/ 72 h 313"/>
                <a:gd name="T104" fmla="*/ 73 w 363"/>
                <a:gd name="T105" fmla="*/ 87 h 313"/>
                <a:gd name="T106" fmla="*/ 61 w 363"/>
                <a:gd name="T107" fmla="*/ 102 h 313"/>
                <a:gd name="T108" fmla="*/ 52 w 363"/>
                <a:gd name="T109" fmla="*/ 119 h 313"/>
                <a:gd name="T110" fmla="*/ 42 w 363"/>
                <a:gd name="T111" fmla="*/ 137 h 313"/>
                <a:gd name="T112" fmla="*/ 35 w 363"/>
                <a:gd name="T113" fmla="*/ 156 h 313"/>
                <a:gd name="T114" fmla="*/ 27 w 363"/>
                <a:gd name="T115" fmla="*/ 173 h 313"/>
                <a:gd name="T116" fmla="*/ 12 w 363"/>
                <a:gd name="T117" fmla="*/ 178 h 313"/>
                <a:gd name="T118" fmla="*/ 0 w 363"/>
                <a:gd name="T119" fmla="*/ 16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3" h="313">
                  <a:moveTo>
                    <a:pt x="2" y="159"/>
                  </a:moveTo>
                  <a:lnTo>
                    <a:pt x="4" y="152"/>
                  </a:lnTo>
                  <a:lnTo>
                    <a:pt x="6" y="142"/>
                  </a:lnTo>
                  <a:lnTo>
                    <a:pt x="10" y="135"/>
                  </a:lnTo>
                  <a:lnTo>
                    <a:pt x="14" y="127"/>
                  </a:lnTo>
                  <a:lnTo>
                    <a:pt x="16" y="119"/>
                  </a:lnTo>
                  <a:lnTo>
                    <a:pt x="19" y="112"/>
                  </a:lnTo>
                  <a:lnTo>
                    <a:pt x="23" y="104"/>
                  </a:lnTo>
                  <a:lnTo>
                    <a:pt x="27" y="97"/>
                  </a:lnTo>
                  <a:lnTo>
                    <a:pt x="31" y="89"/>
                  </a:lnTo>
                  <a:lnTo>
                    <a:pt x="37" y="81"/>
                  </a:lnTo>
                  <a:lnTo>
                    <a:pt x="40" y="76"/>
                  </a:lnTo>
                  <a:lnTo>
                    <a:pt x="46" y="68"/>
                  </a:lnTo>
                  <a:lnTo>
                    <a:pt x="48" y="62"/>
                  </a:lnTo>
                  <a:lnTo>
                    <a:pt x="54" y="55"/>
                  </a:lnTo>
                  <a:lnTo>
                    <a:pt x="59" y="51"/>
                  </a:lnTo>
                  <a:lnTo>
                    <a:pt x="65" y="45"/>
                  </a:lnTo>
                  <a:lnTo>
                    <a:pt x="71" y="40"/>
                  </a:lnTo>
                  <a:lnTo>
                    <a:pt x="76" y="34"/>
                  </a:lnTo>
                  <a:lnTo>
                    <a:pt x="80" y="28"/>
                  </a:lnTo>
                  <a:lnTo>
                    <a:pt x="88" y="24"/>
                  </a:lnTo>
                  <a:lnTo>
                    <a:pt x="94" y="21"/>
                  </a:lnTo>
                  <a:lnTo>
                    <a:pt x="101" y="17"/>
                  </a:lnTo>
                  <a:lnTo>
                    <a:pt x="107" y="13"/>
                  </a:lnTo>
                  <a:lnTo>
                    <a:pt x="114" y="11"/>
                  </a:lnTo>
                  <a:lnTo>
                    <a:pt x="120" y="7"/>
                  </a:lnTo>
                  <a:lnTo>
                    <a:pt x="128" y="5"/>
                  </a:lnTo>
                  <a:lnTo>
                    <a:pt x="133" y="3"/>
                  </a:lnTo>
                  <a:lnTo>
                    <a:pt x="143" y="2"/>
                  </a:lnTo>
                  <a:lnTo>
                    <a:pt x="151" y="0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75" y="2"/>
                  </a:lnTo>
                  <a:lnTo>
                    <a:pt x="183" y="2"/>
                  </a:lnTo>
                  <a:lnTo>
                    <a:pt x="192" y="5"/>
                  </a:lnTo>
                  <a:lnTo>
                    <a:pt x="198" y="5"/>
                  </a:lnTo>
                  <a:lnTo>
                    <a:pt x="204" y="7"/>
                  </a:lnTo>
                  <a:lnTo>
                    <a:pt x="208" y="7"/>
                  </a:lnTo>
                  <a:lnTo>
                    <a:pt x="213" y="9"/>
                  </a:lnTo>
                  <a:lnTo>
                    <a:pt x="223" y="13"/>
                  </a:lnTo>
                  <a:lnTo>
                    <a:pt x="232" y="15"/>
                  </a:lnTo>
                  <a:lnTo>
                    <a:pt x="242" y="19"/>
                  </a:lnTo>
                  <a:lnTo>
                    <a:pt x="249" y="22"/>
                  </a:lnTo>
                  <a:lnTo>
                    <a:pt x="257" y="28"/>
                  </a:lnTo>
                  <a:lnTo>
                    <a:pt x="265" y="32"/>
                  </a:lnTo>
                  <a:lnTo>
                    <a:pt x="274" y="38"/>
                  </a:lnTo>
                  <a:lnTo>
                    <a:pt x="282" y="43"/>
                  </a:lnTo>
                  <a:lnTo>
                    <a:pt x="287" y="49"/>
                  </a:lnTo>
                  <a:lnTo>
                    <a:pt x="295" y="55"/>
                  </a:lnTo>
                  <a:lnTo>
                    <a:pt x="303" y="60"/>
                  </a:lnTo>
                  <a:lnTo>
                    <a:pt x="310" y="70"/>
                  </a:lnTo>
                  <a:lnTo>
                    <a:pt x="316" y="76"/>
                  </a:lnTo>
                  <a:lnTo>
                    <a:pt x="322" y="83"/>
                  </a:lnTo>
                  <a:lnTo>
                    <a:pt x="325" y="91"/>
                  </a:lnTo>
                  <a:lnTo>
                    <a:pt x="331" y="99"/>
                  </a:lnTo>
                  <a:lnTo>
                    <a:pt x="337" y="106"/>
                  </a:lnTo>
                  <a:lnTo>
                    <a:pt x="341" y="114"/>
                  </a:lnTo>
                  <a:lnTo>
                    <a:pt x="344" y="125"/>
                  </a:lnTo>
                  <a:lnTo>
                    <a:pt x="348" y="133"/>
                  </a:lnTo>
                  <a:lnTo>
                    <a:pt x="352" y="140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56" y="159"/>
                  </a:lnTo>
                  <a:lnTo>
                    <a:pt x="356" y="165"/>
                  </a:lnTo>
                  <a:lnTo>
                    <a:pt x="360" y="171"/>
                  </a:lnTo>
                  <a:lnTo>
                    <a:pt x="360" y="178"/>
                  </a:lnTo>
                  <a:lnTo>
                    <a:pt x="361" y="190"/>
                  </a:lnTo>
                  <a:lnTo>
                    <a:pt x="361" y="195"/>
                  </a:lnTo>
                  <a:lnTo>
                    <a:pt x="361" y="201"/>
                  </a:lnTo>
                  <a:lnTo>
                    <a:pt x="361" y="207"/>
                  </a:lnTo>
                  <a:lnTo>
                    <a:pt x="363" y="211"/>
                  </a:lnTo>
                  <a:lnTo>
                    <a:pt x="361" y="216"/>
                  </a:lnTo>
                  <a:lnTo>
                    <a:pt x="361" y="222"/>
                  </a:lnTo>
                  <a:lnTo>
                    <a:pt x="360" y="228"/>
                  </a:lnTo>
                  <a:lnTo>
                    <a:pt x="360" y="234"/>
                  </a:lnTo>
                  <a:lnTo>
                    <a:pt x="360" y="239"/>
                  </a:lnTo>
                  <a:lnTo>
                    <a:pt x="358" y="245"/>
                  </a:lnTo>
                  <a:lnTo>
                    <a:pt x="356" y="251"/>
                  </a:lnTo>
                  <a:lnTo>
                    <a:pt x="354" y="256"/>
                  </a:lnTo>
                  <a:lnTo>
                    <a:pt x="352" y="260"/>
                  </a:lnTo>
                  <a:lnTo>
                    <a:pt x="352" y="266"/>
                  </a:lnTo>
                  <a:lnTo>
                    <a:pt x="348" y="272"/>
                  </a:lnTo>
                  <a:lnTo>
                    <a:pt x="348" y="277"/>
                  </a:lnTo>
                  <a:lnTo>
                    <a:pt x="348" y="283"/>
                  </a:lnTo>
                  <a:lnTo>
                    <a:pt x="346" y="289"/>
                  </a:lnTo>
                  <a:lnTo>
                    <a:pt x="346" y="294"/>
                  </a:lnTo>
                  <a:lnTo>
                    <a:pt x="346" y="304"/>
                  </a:lnTo>
                  <a:lnTo>
                    <a:pt x="344" y="308"/>
                  </a:lnTo>
                  <a:lnTo>
                    <a:pt x="342" y="311"/>
                  </a:lnTo>
                  <a:lnTo>
                    <a:pt x="339" y="313"/>
                  </a:lnTo>
                  <a:lnTo>
                    <a:pt x="335" y="313"/>
                  </a:lnTo>
                  <a:lnTo>
                    <a:pt x="331" y="313"/>
                  </a:lnTo>
                  <a:lnTo>
                    <a:pt x="327" y="311"/>
                  </a:lnTo>
                  <a:lnTo>
                    <a:pt x="323" y="308"/>
                  </a:lnTo>
                  <a:lnTo>
                    <a:pt x="323" y="304"/>
                  </a:lnTo>
                  <a:lnTo>
                    <a:pt x="323" y="294"/>
                  </a:lnTo>
                  <a:lnTo>
                    <a:pt x="322" y="289"/>
                  </a:lnTo>
                  <a:lnTo>
                    <a:pt x="322" y="283"/>
                  </a:lnTo>
                  <a:lnTo>
                    <a:pt x="322" y="277"/>
                  </a:lnTo>
                  <a:lnTo>
                    <a:pt x="320" y="272"/>
                  </a:lnTo>
                  <a:lnTo>
                    <a:pt x="318" y="266"/>
                  </a:lnTo>
                  <a:lnTo>
                    <a:pt x="316" y="260"/>
                  </a:lnTo>
                  <a:lnTo>
                    <a:pt x="316" y="256"/>
                  </a:lnTo>
                  <a:lnTo>
                    <a:pt x="312" y="251"/>
                  </a:lnTo>
                  <a:lnTo>
                    <a:pt x="312" y="245"/>
                  </a:lnTo>
                  <a:lnTo>
                    <a:pt x="310" y="239"/>
                  </a:lnTo>
                  <a:lnTo>
                    <a:pt x="310" y="234"/>
                  </a:lnTo>
                  <a:lnTo>
                    <a:pt x="308" y="228"/>
                  </a:lnTo>
                  <a:lnTo>
                    <a:pt x="308" y="222"/>
                  </a:lnTo>
                  <a:lnTo>
                    <a:pt x="308" y="216"/>
                  </a:lnTo>
                  <a:lnTo>
                    <a:pt x="308" y="211"/>
                  </a:lnTo>
                  <a:lnTo>
                    <a:pt x="306" y="203"/>
                  </a:lnTo>
                  <a:lnTo>
                    <a:pt x="306" y="195"/>
                  </a:lnTo>
                  <a:lnTo>
                    <a:pt x="304" y="186"/>
                  </a:lnTo>
                  <a:lnTo>
                    <a:pt x="304" y="178"/>
                  </a:lnTo>
                  <a:lnTo>
                    <a:pt x="303" y="171"/>
                  </a:lnTo>
                  <a:lnTo>
                    <a:pt x="301" y="165"/>
                  </a:lnTo>
                  <a:lnTo>
                    <a:pt x="301" y="157"/>
                  </a:lnTo>
                  <a:lnTo>
                    <a:pt x="297" y="152"/>
                  </a:lnTo>
                  <a:lnTo>
                    <a:pt x="295" y="142"/>
                  </a:lnTo>
                  <a:lnTo>
                    <a:pt x="291" y="137"/>
                  </a:lnTo>
                  <a:lnTo>
                    <a:pt x="287" y="129"/>
                  </a:lnTo>
                  <a:lnTo>
                    <a:pt x="285" y="125"/>
                  </a:lnTo>
                  <a:lnTo>
                    <a:pt x="280" y="118"/>
                  </a:lnTo>
                  <a:lnTo>
                    <a:pt x="278" y="112"/>
                  </a:lnTo>
                  <a:lnTo>
                    <a:pt x="274" y="106"/>
                  </a:lnTo>
                  <a:lnTo>
                    <a:pt x="270" y="100"/>
                  </a:lnTo>
                  <a:lnTo>
                    <a:pt x="265" y="95"/>
                  </a:lnTo>
                  <a:lnTo>
                    <a:pt x="259" y="89"/>
                  </a:lnTo>
                  <a:lnTo>
                    <a:pt x="253" y="83"/>
                  </a:lnTo>
                  <a:lnTo>
                    <a:pt x="249" y="80"/>
                  </a:lnTo>
                  <a:lnTo>
                    <a:pt x="242" y="76"/>
                  </a:lnTo>
                  <a:lnTo>
                    <a:pt x="236" y="72"/>
                  </a:lnTo>
                  <a:lnTo>
                    <a:pt x="230" y="66"/>
                  </a:lnTo>
                  <a:lnTo>
                    <a:pt x="225" y="64"/>
                  </a:lnTo>
                  <a:lnTo>
                    <a:pt x="219" y="60"/>
                  </a:lnTo>
                  <a:lnTo>
                    <a:pt x="211" y="57"/>
                  </a:lnTo>
                  <a:lnTo>
                    <a:pt x="204" y="55"/>
                  </a:lnTo>
                  <a:lnTo>
                    <a:pt x="198" y="53"/>
                  </a:lnTo>
                  <a:lnTo>
                    <a:pt x="190" y="49"/>
                  </a:lnTo>
                  <a:lnTo>
                    <a:pt x="183" y="49"/>
                  </a:lnTo>
                  <a:lnTo>
                    <a:pt x="177" y="47"/>
                  </a:lnTo>
                  <a:lnTo>
                    <a:pt x="170" y="47"/>
                  </a:lnTo>
                  <a:lnTo>
                    <a:pt x="162" y="45"/>
                  </a:lnTo>
                  <a:lnTo>
                    <a:pt x="154" y="45"/>
                  </a:lnTo>
                  <a:lnTo>
                    <a:pt x="149" y="45"/>
                  </a:lnTo>
                  <a:lnTo>
                    <a:pt x="143" y="47"/>
                  </a:lnTo>
                  <a:lnTo>
                    <a:pt x="137" y="47"/>
                  </a:lnTo>
                  <a:lnTo>
                    <a:pt x="132" y="49"/>
                  </a:lnTo>
                  <a:lnTo>
                    <a:pt x="126" y="51"/>
                  </a:lnTo>
                  <a:lnTo>
                    <a:pt x="120" y="53"/>
                  </a:lnTo>
                  <a:lnTo>
                    <a:pt x="114" y="55"/>
                  </a:lnTo>
                  <a:lnTo>
                    <a:pt x="109" y="59"/>
                  </a:lnTo>
                  <a:lnTo>
                    <a:pt x="103" y="60"/>
                  </a:lnTo>
                  <a:lnTo>
                    <a:pt x="99" y="62"/>
                  </a:lnTo>
                  <a:lnTo>
                    <a:pt x="92" y="72"/>
                  </a:lnTo>
                  <a:lnTo>
                    <a:pt x="82" y="80"/>
                  </a:lnTo>
                  <a:lnTo>
                    <a:pt x="76" y="83"/>
                  </a:lnTo>
                  <a:lnTo>
                    <a:pt x="73" y="87"/>
                  </a:lnTo>
                  <a:lnTo>
                    <a:pt x="69" y="93"/>
                  </a:lnTo>
                  <a:lnTo>
                    <a:pt x="65" y="99"/>
                  </a:lnTo>
                  <a:lnTo>
                    <a:pt x="61" y="102"/>
                  </a:lnTo>
                  <a:lnTo>
                    <a:pt x="57" y="108"/>
                  </a:lnTo>
                  <a:lnTo>
                    <a:pt x="54" y="114"/>
                  </a:lnTo>
                  <a:lnTo>
                    <a:pt x="52" y="119"/>
                  </a:lnTo>
                  <a:lnTo>
                    <a:pt x="48" y="125"/>
                  </a:lnTo>
                  <a:lnTo>
                    <a:pt x="46" y="129"/>
                  </a:lnTo>
                  <a:lnTo>
                    <a:pt x="42" y="137"/>
                  </a:lnTo>
                  <a:lnTo>
                    <a:pt x="40" y="142"/>
                  </a:lnTo>
                  <a:lnTo>
                    <a:pt x="37" y="148"/>
                  </a:lnTo>
                  <a:lnTo>
                    <a:pt x="35" y="156"/>
                  </a:lnTo>
                  <a:lnTo>
                    <a:pt x="33" y="161"/>
                  </a:lnTo>
                  <a:lnTo>
                    <a:pt x="31" y="169"/>
                  </a:lnTo>
                  <a:lnTo>
                    <a:pt x="27" y="173"/>
                  </a:lnTo>
                  <a:lnTo>
                    <a:pt x="21" y="176"/>
                  </a:lnTo>
                  <a:lnTo>
                    <a:pt x="18" y="178"/>
                  </a:lnTo>
                  <a:lnTo>
                    <a:pt x="12" y="178"/>
                  </a:lnTo>
                  <a:lnTo>
                    <a:pt x="6" y="175"/>
                  </a:lnTo>
                  <a:lnTo>
                    <a:pt x="2" y="171"/>
                  </a:lnTo>
                  <a:lnTo>
                    <a:pt x="0" y="165"/>
                  </a:lnTo>
                  <a:lnTo>
                    <a:pt x="2" y="159"/>
                  </a:lnTo>
                  <a:lnTo>
                    <a:pt x="2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orme libre 69"/>
            <p:cNvSpPr>
              <a:spLocks/>
            </p:cNvSpPr>
            <p:nvPr/>
          </p:nvSpPr>
          <p:spPr bwMode="auto">
            <a:xfrm>
              <a:off x="6256338" y="3492501"/>
              <a:ext cx="276225" cy="106363"/>
            </a:xfrm>
            <a:custGeom>
              <a:avLst/>
              <a:gdLst>
                <a:gd name="T0" fmla="*/ 21 w 348"/>
                <a:gd name="T1" fmla="*/ 0 h 135"/>
                <a:gd name="T2" fmla="*/ 38 w 348"/>
                <a:gd name="T3" fmla="*/ 6 h 135"/>
                <a:gd name="T4" fmla="*/ 51 w 348"/>
                <a:gd name="T5" fmla="*/ 12 h 135"/>
                <a:gd name="T6" fmla="*/ 66 w 348"/>
                <a:gd name="T7" fmla="*/ 19 h 135"/>
                <a:gd name="T8" fmla="*/ 82 w 348"/>
                <a:gd name="T9" fmla="*/ 25 h 135"/>
                <a:gd name="T10" fmla="*/ 95 w 348"/>
                <a:gd name="T11" fmla="*/ 33 h 135"/>
                <a:gd name="T12" fmla="*/ 108 w 348"/>
                <a:gd name="T13" fmla="*/ 39 h 135"/>
                <a:gd name="T14" fmla="*/ 122 w 348"/>
                <a:gd name="T15" fmla="*/ 46 h 135"/>
                <a:gd name="T16" fmla="*/ 137 w 348"/>
                <a:gd name="T17" fmla="*/ 54 h 135"/>
                <a:gd name="T18" fmla="*/ 150 w 348"/>
                <a:gd name="T19" fmla="*/ 59 h 135"/>
                <a:gd name="T20" fmla="*/ 165 w 348"/>
                <a:gd name="T21" fmla="*/ 67 h 135"/>
                <a:gd name="T22" fmla="*/ 182 w 348"/>
                <a:gd name="T23" fmla="*/ 73 h 135"/>
                <a:gd name="T24" fmla="*/ 199 w 348"/>
                <a:gd name="T25" fmla="*/ 78 h 135"/>
                <a:gd name="T26" fmla="*/ 213 w 348"/>
                <a:gd name="T27" fmla="*/ 80 h 135"/>
                <a:gd name="T28" fmla="*/ 222 w 348"/>
                <a:gd name="T29" fmla="*/ 82 h 135"/>
                <a:gd name="T30" fmla="*/ 232 w 348"/>
                <a:gd name="T31" fmla="*/ 82 h 135"/>
                <a:gd name="T32" fmla="*/ 243 w 348"/>
                <a:gd name="T33" fmla="*/ 84 h 135"/>
                <a:gd name="T34" fmla="*/ 255 w 348"/>
                <a:gd name="T35" fmla="*/ 86 h 135"/>
                <a:gd name="T36" fmla="*/ 266 w 348"/>
                <a:gd name="T37" fmla="*/ 86 h 135"/>
                <a:gd name="T38" fmla="*/ 279 w 348"/>
                <a:gd name="T39" fmla="*/ 88 h 135"/>
                <a:gd name="T40" fmla="*/ 294 w 348"/>
                <a:gd name="T41" fmla="*/ 88 h 135"/>
                <a:gd name="T42" fmla="*/ 308 w 348"/>
                <a:gd name="T43" fmla="*/ 92 h 135"/>
                <a:gd name="T44" fmla="*/ 321 w 348"/>
                <a:gd name="T45" fmla="*/ 96 h 135"/>
                <a:gd name="T46" fmla="*/ 338 w 348"/>
                <a:gd name="T47" fmla="*/ 97 h 135"/>
                <a:gd name="T48" fmla="*/ 348 w 348"/>
                <a:gd name="T49" fmla="*/ 111 h 135"/>
                <a:gd name="T50" fmla="*/ 346 w 348"/>
                <a:gd name="T51" fmla="*/ 124 h 135"/>
                <a:gd name="T52" fmla="*/ 334 w 348"/>
                <a:gd name="T53" fmla="*/ 134 h 135"/>
                <a:gd name="T54" fmla="*/ 321 w 348"/>
                <a:gd name="T55" fmla="*/ 135 h 135"/>
                <a:gd name="T56" fmla="*/ 310 w 348"/>
                <a:gd name="T57" fmla="*/ 135 h 135"/>
                <a:gd name="T58" fmla="*/ 298 w 348"/>
                <a:gd name="T59" fmla="*/ 134 h 135"/>
                <a:gd name="T60" fmla="*/ 289 w 348"/>
                <a:gd name="T61" fmla="*/ 134 h 135"/>
                <a:gd name="T62" fmla="*/ 277 w 348"/>
                <a:gd name="T63" fmla="*/ 132 h 135"/>
                <a:gd name="T64" fmla="*/ 266 w 348"/>
                <a:gd name="T65" fmla="*/ 130 h 135"/>
                <a:gd name="T66" fmla="*/ 256 w 348"/>
                <a:gd name="T67" fmla="*/ 128 h 135"/>
                <a:gd name="T68" fmla="*/ 245 w 348"/>
                <a:gd name="T69" fmla="*/ 126 h 135"/>
                <a:gd name="T70" fmla="*/ 236 w 348"/>
                <a:gd name="T71" fmla="*/ 124 h 135"/>
                <a:gd name="T72" fmla="*/ 224 w 348"/>
                <a:gd name="T73" fmla="*/ 120 h 135"/>
                <a:gd name="T74" fmla="*/ 213 w 348"/>
                <a:gd name="T75" fmla="*/ 118 h 135"/>
                <a:gd name="T76" fmla="*/ 203 w 348"/>
                <a:gd name="T77" fmla="*/ 115 h 135"/>
                <a:gd name="T78" fmla="*/ 194 w 348"/>
                <a:gd name="T79" fmla="*/ 113 h 135"/>
                <a:gd name="T80" fmla="*/ 182 w 348"/>
                <a:gd name="T81" fmla="*/ 109 h 135"/>
                <a:gd name="T82" fmla="*/ 173 w 348"/>
                <a:gd name="T83" fmla="*/ 105 h 135"/>
                <a:gd name="T84" fmla="*/ 163 w 348"/>
                <a:gd name="T85" fmla="*/ 101 h 135"/>
                <a:gd name="T86" fmla="*/ 154 w 348"/>
                <a:gd name="T87" fmla="*/ 97 h 135"/>
                <a:gd name="T88" fmla="*/ 142 w 348"/>
                <a:gd name="T89" fmla="*/ 94 h 135"/>
                <a:gd name="T90" fmla="*/ 131 w 348"/>
                <a:gd name="T91" fmla="*/ 88 h 135"/>
                <a:gd name="T92" fmla="*/ 122 w 348"/>
                <a:gd name="T93" fmla="*/ 84 h 135"/>
                <a:gd name="T94" fmla="*/ 112 w 348"/>
                <a:gd name="T95" fmla="*/ 80 h 135"/>
                <a:gd name="T96" fmla="*/ 103 w 348"/>
                <a:gd name="T97" fmla="*/ 75 h 135"/>
                <a:gd name="T98" fmla="*/ 87 w 348"/>
                <a:gd name="T99" fmla="*/ 67 h 135"/>
                <a:gd name="T100" fmla="*/ 68 w 348"/>
                <a:gd name="T101" fmla="*/ 58 h 135"/>
                <a:gd name="T102" fmla="*/ 49 w 348"/>
                <a:gd name="T103" fmla="*/ 46 h 135"/>
                <a:gd name="T104" fmla="*/ 30 w 348"/>
                <a:gd name="T105" fmla="*/ 35 h 135"/>
                <a:gd name="T106" fmla="*/ 13 w 348"/>
                <a:gd name="T107" fmla="*/ 23 h 135"/>
                <a:gd name="T108" fmla="*/ 0 w 348"/>
                <a:gd name="T109" fmla="*/ 12 h 135"/>
                <a:gd name="T110" fmla="*/ 2 w 348"/>
                <a:gd name="T111" fmla="*/ 2 h 135"/>
                <a:gd name="T112" fmla="*/ 8 w 348"/>
                <a:gd name="T113" fmla="*/ 0 h 135"/>
                <a:gd name="T114" fmla="*/ 13 w 348"/>
                <a:gd name="T11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8" h="135">
                  <a:moveTo>
                    <a:pt x="13" y="0"/>
                  </a:moveTo>
                  <a:lnTo>
                    <a:pt x="21" y="0"/>
                  </a:lnTo>
                  <a:lnTo>
                    <a:pt x="30" y="4"/>
                  </a:lnTo>
                  <a:lnTo>
                    <a:pt x="38" y="6"/>
                  </a:lnTo>
                  <a:lnTo>
                    <a:pt x="46" y="10"/>
                  </a:lnTo>
                  <a:lnTo>
                    <a:pt x="51" y="12"/>
                  </a:lnTo>
                  <a:lnTo>
                    <a:pt x="61" y="16"/>
                  </a:lnTo>
                  <a:lnTo>
                    <a:pt x="66" y="19"/>
                  </a:lnTo>
                  <a:lnTo>
                    <a:pt x="74" y="21"/>
                  </a:lnTo>
                  <a:lnTo>
                    <a:pt x="82" y="25"/>
                  </a:lnTo>
                  <a:lnTo>
                    <a:pt x="89" y="29"/>
                  </a:lnTo>
                  <a:lnTo>
                    <a:pt x="95" y="33"/>
                  </a:lnTo>
                  <a:lnTo>
                    <a:pt x="103" y="37"/>
                  </a:lnTo>
                  <a:lnTo>
                    <a:pt x="108" y="39"/>
                  </a:lnTo>
                  <a:lnTo>
                    <a:pt x="116" y="44"/>
                  </a:lnTo>
                  <a:lnTo>
                    <a:pt x="122" y="46"/>
                  </a:lnTo>
                  <a:lnTo>
                    <a:pt x="131" y="52"/>
                  </a:lnTo>
                  <a:lnTo>
                    <a:pt x="137" y="54"/>
                  </a:lnTo>
                  <a:lnTo>
                    <a:pt x="142" y="58"/>
                  </a:lnTo>
                  <a:lnTo>
                    <a:pt x="150" y="59"/>
                  </a:lnTo>
                  <a:lnTo>
                    <a:pt x="160" y="65"/>
                  </a:lnTo>
                  <a:lnTo>
                    <a:pt x="165" y="67"/>
                  </a:lnTo>
                  <a:lnTo>
                    <a:pt x="175" y="71"/>
                  </a:lnTo>
                  <a:lnTo>
                    <a:pt x="182" y="73"/>
                  </a:lnTo>
                  <a:lnTo>
                    <a:pt x="192" y="77"/>
                  </a:lnTo>
                  <a:lnTo>
                    <a:pt x="199" y="78"/>
                  </a:lnTo>
                  <a:lnTo>
                    <a:pt x="207" y="80"/>
                  </a:lnTo>
                  <a:lnTo>
                    <a:pt x="213" y="80"/>
                  </a:lnTo>
                  <a:lnTo>
                    <a:pt x="217" y="82"/>
                  </a:lnTo>
                  <a:lnTo>
                    <a:pt x="222" y="82"/>
                  </a:lnTo>
                  <a:lnTo>
                    <a:pt x="228" y="82"/>
                  </a:lnTo>
                  <a:lnTo>
                    <a:pt x="232" y="82"/>
                  </a:lnTo>
                  <a:lnTo>
                    <a:pt x="237" y="84"/>
                  </a:lnTo>
                  <a:lnTo>
                    <a:pt x="243" y="84"/>
                  </a:lnTo>
                  <a:lnTo>
                    <a:pt x="249" y="86"/>
                  </a:lnTo>
                  <a:lnTo>
                    <a:pt x="255" y="86"/>
                  </a:lnTo>
                  <a:lnTo>
                    <a:pt x="260" y="86"/>
                  </a:lnTo>
                  <a:lnTo>
                    <a:pt x="266" y="86"/>
                  </a:lnTo>
                  <a:lnTo>
                    <a:pt x="274" y="88"/>
                  </a:lnTo>
                  <a:lnTo>
                    <a:pt x="279" y="88"/>
                  </a:lnTo>
                  <a:lnTo>
                    <a:pt x="287" y="88"/>
                  </a:lnTo>
                  <a:lnTo>
                    <a:pt x="294" y="88"/>
                  </a:lnTo>
                  <a:lnTo>
                    <a:pt x="302" y="90"/>
                  </a:lnTo>
                  <a:lnTo>
                    <a:pt x="308" y="92"/>
                  </a:lnTo>
                  <a:lnTo>
                    <a:pt x="313" y="94"/>
                  </a:lnTo>
                  <a:lnTo>
                    <a:pt x="321" y="96"/>
                  </a:lnTo>
                  <a:lnTo>
                    <a:pt x="331" y="97"/>
                  </a:lnTo>
                  <a:lnTo>
                    <a:pt x="338" y="97"/>
                  </a:lnTo>
                  <a:lnTo>
                    <a:pt x="342" y="103"/>
                  </a:lnTo>
                  <a:lnTo>
                    <a:pt x="348" y="111"/>
                  </a:lnTo>
                  <a:lnTo>
                    <a:pt x="348" y="118"/>
                  </a:lnTo>
                  <a:lnTo>
                    <a:pt x="346" y="124"/>
                  </a:lnTo>
                  <a:lnTo>
                    <a:pt x="342" y="130"/>
                  </a:lnTo>
                  <a:lnTo>
                    <a:pt x="334" y="134"/>
                  </a:lnTo>
                  <a:lnTo>
                    <a:pt x="327" y="135"/>
                  </a:lnTo>
                  <a:lnTo>
                    <a:pt x="321" y="135"/>
                  </a:lnTo>
                  <a:lnTo>
                    <a:pt x="315" y="135"/>
                  </a:lnTo>
                  <a:lnTo>
                    <a:pt x="310" y="135"/>
                  </a:lnTo>
                  <a:lnTo>
                    <a:pt x="304" y="135"/>
                  </a:lnTo>
                  <a:lnTo>
                    <a:pt x="298" y="134"/>
                  </a:lnTo>
                  <a:lnTo>
                    <a:pt x="294" y="134"/>
                  </a:lnTo>
                  <a:lnTo>
                    <a:pt x="289" y="134"/>
                  </a:lnTo>
                  <a:lnTo>
                    <a:pt x="283" y="134"/>
                  </a:lnTo>
                  <a:lnTo>
                    <a:pt x="277" y="132"/>
                  </a:lnTo>
                  <a:lnTo>
                    <a:pt x="272" y="132"/>
                  </a:lnTo>
                  <a:lnTo>
                    <a:pt x="266" y="130"/>
                  </a:lnTo>
                  <a:lnTo>
                    <a:pt x="260" y="130"/>
                  </a:lnTo>
                  <a:lnTo>
                    <a:pt x="256" y="128"/>
                  </a:lnTo>
                  <a:lnTo>
                    <a:pt x="251" y="128"/>
                  </a:lnTo>
                  <a:lnTo>
                    <a:pt x="245" y="126"/>
                  </a:lnTo>
                  <a:lnTo>
                    <a:pt x="241" y="126"/>
                  </a:lnTo>
                  <a:lnTo>
                    <a:pt x="236" y="124"/>
                  </a:lnTo>
                  <a:lnTo>
                    <a:pt x="230" y="122"/>
                  </a:lnTo>
                  <a:lnTo>
                    <a:pt x="224" y="120"/>
                  </a:lnTo>
                  <a:lnTo>
                    <a:pt x="218" y="120"/>
                  </a:lnTo>
                  <a:lnTo>
                    <a:pt x="213" y="118"/>
                  </a:lnTo>
                  <a:lnTo>
                    <a:pt x="209" y="116"/>
                  </a:lnTo>
                  <a:lnTo>
                    <a:pt x="203" y="115"/>
                  </a:lnTo>
                  <a:lnTo>
                    <a:pt x="199" y="115"/>
                  </a:lnTo>
                  <a:lnTo>
                    <a:pt x="194" y="113"/>
                  </a:lnTo>
                  <a:lnTo>
                    <a:pt x="188" y="111"/>
                  </a:lnTo>
                  <a:lnTo>
                    <a:pt x="182" y="109"/>
                  </a:lnTo>
                  <a:lnTo>
                    <a:pt x="179" y="109"/>
                  </a:lnTo>
                  <a:lnTo>
                    <a:pt x="173" y="105"/>
                  </a:lnTo>
                  <a:lnTo>
                    <a:pt x="169" y="103"/>
                  </a:lnTo>
                  <a:lnTo>
                    <a:pt x="163" y="101"/>
                  </a:lnTo>
                  <a:lnTo>
                    <a:pt x="160" y="101"/>
                  </a:lnTo>
                  <a:lnTo>
                    <a:pt x="154" y="97"/>
                  </a:lnTo>
                  <a:lnTo>
                    <a:pt x="148" y="96"/>
                  </a:lnTo>
                  <a:lnTo>
                    <a:pt x="142" y="94"/>
                  </a:lnTo>
                  <a:lnTo>
                    <a:pt x="137" y="92"/>
                  </a:lnTo>
                  <a:lnTo>
                    <a:pt x="131" y="88"/>
                  </a:lnTo>
                  <a:lnTo>
                    <a:pt x="127" y="88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2" y="80"/>
                  </a:lnTo>
                  <a:lnTo>
                    <a:pt x="106" y="77"/>
                  </a:lnTo>
                  <a:lnTo>
                    <a:pt x="103" y="75"/>
                  </a:lnTo>
                  <a:lnTo>
                    <a:pt x="97" y="73"/>
                  </a:lnTo>
                  <a:lnTo>
                    <a:pt x="87" y="67"/>
                  </a:lnTo>
                  <a:lnTo>
                    <a:pt x="78" y="63"/>
                  </a:lnTo>
                  <a:lnTo>
                    <a:pt x="68" y="58"/>
                  </a:lnTo>
                  <a:lnTo>
                    <a:pt x="59" y="52"/>
                  </a:lnTo>
                  <a:lnTo>
                    <a:pt x="49" y="46"/>
                  </a:lnTo>
                  <a:lnTo>
                    <a:pt x="40" y="40"/>
                  </a:lnTo>
                  <a:lnTo>
                    <a:pt x="30" y="35"/>
                  </a:lnTo>
                  <a:lnTo>
                    <a:pt x="23" y="29"/>
                  </a:lnTo>
                  <a:lnTo>
                    <a:pt x="13" y="23"/>
                  </a:lnTo>
                  <a:lnTo>
                    <a:pt x="6" y="19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orme libre 70"/>
            <p:cNvSpPr>
              <a:spLocks/>
            </p:cNvSpPr>
            <p:nvPr/>
          </p:nvSpPr>
          <p:spPr bwMode="auto">
            <a:xfrm>
              <a:off x="6232525" y="3571876"/>
              <a:ext cx="317500" cy="952500"/>
            </a:xfrm>
            <a:custGeom>
              <a:avLst/>
              <a:gdLst>
                <a:gd name="T0" fmla="*/ 376 w 399"/>
                <a:gd name="T1" fmla="*/ 73 h 1200"/>
                <a:gd name="T2" fmla="*/ 355 w 399"/>
                <a:gd name="T3" fmla="*/ 116 h 1200"/>
                <a:gd name="T4" fmla="*/ 336 w 399"/>
                <a:gd name="T5" fmla="*/ 162 h 1200"/>
                <a:gd name="T6" fmla="*/ 319 w 399"/>
                <a:gd name="T7" fmla="*/ 204 h 1200"/>
                <a:gd name="T8" fmla="*/ 304 w 399"/>
                <a:gd name="T9" fmla="*/ 247 h 1200"/>
                <a:gd name="T10" fmla="*/ 290 w 399"/>
                <a:gd name="T11" fmla="*/ 287 h 1200"/>
                <a:gd name="T12" fmla="*/ 279 w 399"/>
                <a:gd name="T13" fmla="*/ 329 h 1200"/>
                <a:gd name="T14" fmla="*/ 266 w 399"/>
                <a:gd name="T15" fmla="*/ 371 h 1200"/>
                <a:gd name="T16" fmla="*/ 254 w 399"/>
                <a:gd name="T17" fmla="*/ 413 h 1200"/>
                <a:gd name="T18" fmla="*/ 245 w 399"/>
                <a:gd name="T19" fmla="*/ 457 h 1200"/>
                <a:gd name="T20" fmla="*/ 231 w 399"/>
                <a:gd name="T21" fmla="*/ 502 h 1200"/>
                <a:gd name="T22" fmla="*/ 220 w 399"/>
                <a:gd name="T23" fmla="*/ 552 h 1200"/>
                <a:gd name="T24" fmla="*/ 209 w 399"/>
                <a:gd name="T25" fmla="*/ 605 h 1200"/>
                <a:gd name="T26" fmla="*/ 193 w 399"/>
                <a:gd name="T27" fmla="*/ 654 h 1200"/>
                <a:gd name="T28" fmla="*/ 178 w 399"/>
                <a:gd name="T29" fmla="*/ 704 h 1200"/>
                <a:gd name="T30" fmla="*/ 165 w 399"/>
                <a:gd name="T31" fmla="*/ 751 h 1200"/>
                <a:gd name="T32" fmla="*/ 150 w 399"/>
                <a:gd name="T33" fmla="*/ 795 h 1200"/>
                <a:gd name="T34" fmla="*/ 134 w 399"/>
                <a:gd name="T35" fmla="*/ 839 h 1200"/>
                <a:gd name="T36" fmla="*/ 123 w 399"/>
                <a:gd name="T37" fmla="*/ 882 h 1200"/>
                <a:gd name="T38" fmla="*/ 108 w 399"/>
                <a:gd name="T39" fmla="*/ 924 h 1200"/>
                <a:gd name="T40" fmla="*/ 93 w 399"/>
                <a:gd name="T41" fmla="*/ 968 h 1200"/>
                <a:gd name="T42" fmla="*/ 76 w 399"/>
                <a:gd name="T43" fmla="*/ 1010 h 1200"/>
                <a:gd name="T44" fmla="*/ 60 w 399"/>
                <a:gd name="T45" fmla="*/ 1055 h 1200"/>
                <a:gd name="T46" fmla="*/ 43 w 399"/>
                <a:gd name="T47" fmla="*/ 1101 h 1200"/>
                <a:gd name="T48" fmla="*/ 28 w 399"/>
                <a:gd name="T49" fmla="*/ 1152 h 1200"/>
                <a:gd name="T50" fmla="*/ 11 w 399"/>
                <a:gd name="T51" fmla="*/ 1200 h 1200"/>
                <a:gd name="T52" fmla="*/ 5 w 399"/>
                <a:gd name="T53" fmla="*/ 1168 h 1200"/>
                <a:gd name="T54" fmla="*/ 20 w 399"/>
                <a:gd name="T55" fmla="*/ 1114 h 1200"/>
                <a:gd name="T56" fmla="*/ 34 w 399"/>
                <a:gd name="T57" fmla="*/ 1067 h 1200"/>
                <a:gd name="T58" fmla="*/ 47 w 399"/>
                <a:gd name="T59" fmla="*/ 1021 h 1200"/>
                <a:gd name="T60" fmla="*/ 58 w 399"/>
                <a:gd name="T61" fmla="*/ 976 h 1200"/>
                <a:gd name="T62" fmla="*/ 68 w 399"/>
                <a:gd name="T63" fmla="*/ 932 h 1200"/>
                <a:gd name="T64" fmla="*/ 79 w 399"/>
                <a:gd name="T65" fmla="*/ 888 h 1200"/>
                <a:gd name="T66" fmla="*/ 87 w 399"/>
                <a:gd name="T67" fmla="*/ 844 h 1200"/>
                <a:gd name="T68" fmla="*/ 96 w 399"/>
                <a:gd name="T69" fmla="*/ 801 h 1200"/>
                <a:gd name="T70" fmla="*/ 108 w 399"/>
                <a:gd name="T71" fmla="*/ 755 h 1200"/>
                <a:gd name="T72" fmla="*/ 117 w 399"/>
                <a:gd name="T73" fmla="*/ 709 h 1200"/>
                <a:gd name="T74" fmla="*/ 129 w 399"/>
                <a:gd name="T75" fmla="*/ 658 h 1200"/>
                <a:gd name="T76" fmla="*/ 142 w 399"/>
                <a:gd name="T77" fmla="*/ 607 h 1200"/>
                <a:gd name="T78" fmla="*/ 157 w 399"/>
                <a:gd name="T79" fmla="*/ 555 h 1200"/>
                <a:gd name="T80" fmla="*/ 171 w 399"/>
                <a:gd name="T81" fmla="*/ 506 h 1200"/>
                <a:gd name="T82" fmla="*/ 184 w 399"/>
                <a:gd name="T83" fmla="*/ 457 h 1200"/>
                <a:gd name="T84" fmla="*/ 195 w 399"/>
                <a:gd name="T85" fmla="*/ 411 h 1200"/>
                <a:gd name="T86" fmla="*/ 209 w 399"/>
                <a:gd name="T87" fmla="*/ 369 h 1200"/>
                <a:gd name="T88" fmla="*/ 222 w 399"/>
                <a:gd name="T89" fmla="*/ 327 h 1200"/>
                <a:gd name="T90" fmla="*/ 237 w 399"/>
                <a:gd name="T91" fmla="*/ 285 h 1200"/>
                <a:gd name="T92" fmla="*/ 250 w 399"/>
                <a:gd name="T93" fmla="*/ 244 h 1200"/>
                <a:gd name="T94" fmla="*/ 266 w 399"/>
                <a:gd name="T95" fmla="*/ 202 h 1200"/>
                <a:gd name="T96" fmla="*/ 285 w 399"/>
                <a:gd name="T97" fmla="*/ 160 h 1200"/>
                <a:gd name="T98" fmla="*/ 302 w 399"/>
                <a:gd name="T99" fmla="*/ 114 h 1200"/>
                <a:gd name="T100" fmla="*/ 324 w 399"/>
                <a:gd name="T101" fmla="*/ 69 h 1200"/>
                <a:gd name="T102" fmla="*/ 347 w 399"/>
                <a:gd name="T103" fmla="*/ 21 h 1200"/>
                <a:gd name="T104" fmla="*/ 368 w 399"/>
                <a:gd name="T105" fmla="*/ 0 h 1200"/>
                <a:gd name="T106" fmla="*/ 397 w 399"/>
                <a:gd name="T107" fmla="*/ 17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9" h="1200">
                  <a:moveTo>
                    <a:pt x="395" y="34"/>
                  </a:moveTo>
                  <a:lnTo>
                    <a:pt x="391" y="42"/>
                  </a:lnTo>
                  <a:lnTo>
                    <a:pt x="385" y="53"/>
                  </a:lnTo>
                  <a:lnTo>
                    <a:pt x="380" y="61"/>
                  </a:lnTo>
                  <a:lnTo>
                    <a:pt x="376" y="73"/>
                  </a:lnTo>
                  <a:lnTo>
                    <a:pt x="372" y="82"/>
                  </a:lnTo>
                  <a:lnTo>
                    <a:pt x="368" y="90"/>
                  </a:lnTo>
                  <a:lnTo>
                    <a:pt x="362" y="99"/>
                  </a:lnTo>
                  <a:lnTo>
                    <a:pt x="361" y="109"/>
                  </a:lnTo>
                  <a:lnTo>
                    <a:pt x="355" y="116"/>
                  </a:lnTo>
                  <a:lnTo>
                    <a:pt x="351" y="128"/>
                  </a:lnTo>
                  <a:lnTo>
                    <a:pt x="347" y="135"/>
                  </a:lnTo>
                  <a:lnTo>
                    <a:pt x="343" y="145"/>
                  </a:lnTo>
                  <a:lnTo>
                    <a:pt x="340" y="152"/>
                  </a:lnTo>
                  <a:lnTo>
                    <a:pt x="336" y="162"/>
                  </a:lnTo>
                  <a:lnTo>
                    <a:pt x="332" y="171"/>
                  </a:lnTo>
                  <a:lnTo>
                    <a:pt x="328" y="181"/>
                  </a:lnTo>
                  <a:lnTo>
                    <a:pt x="326" y="188"/>
                  </a:lnTo>
                  <a:lnTo>
                    <a:pt x="323" y="196"/>
                  </a:lnTo>
                  <a:lnTo>
                    <a:pt x="319" y="204"/>
                  </a:lnTo>
                  <a:lnTo>
                    <a:pt x="317" y="213"/>
                  </a:lnTo>
                  <a:lnTo>
                    <a:pt x="313" y="221"/>
                  </a:lnTo>
                  <a:lnTo>
                    <a:pt x="309" y="228"/>
                  </a:lnTo>
                  <a:lnTo>
                    <a:pt x="307" y="238"/>
                  </a:lnTo>
                  <a:lnTo>
                    <a:pt x="304" y="247"/>
                  </a:lnTo>
                  <a:lnTo>
                    <a:pt x="302" y="255"/>
                  </a:lnTo>
                  <a:lnTo>
                    <a:pt x="298" y="263"/>
                  </a:lnTo>
                  <a:lnTo>
                    <a:pt x="296" y="270"/>
                  </a:lnTo>
                  <a:lnTo>
                    <a:pt x="294" y="280"/>
                  </a:lnTo>
                  <a:lnTo>
                    <a:pt x="290" y="287"/>
                  </a:lnTo>
                  <a:lnTo>
                    <a:pt x="288" y="295"/>
                  </a:lnTo>
                  <a:lnTo>
                    <a:pt x="286" y="304"/>
                  </a:lnTo>
                  <a:lnTo>
                    <a:pt x="285" y="314"/>
                  </a:lnTo>
                  <a:lnTo>
                    <a:pt x="281" y="322"/>
                  </a:lnTo>
                  <a:lnTo>
                    <a:pt x="279" y="329"/>
                  </a:lnTo>
                  <a:lnTo>
                    <a:pt x="275" y="339"/>
                  </a:lnTo>
                  <a:lnTo>
                    <a:pt x="273" y="346"/>
                  </a:lnTo>
                  <a:lnTo>
                    <a:pt x="271" y="354"/>
                  </a:lnTo>
                  <a:lnTo>
                    <a:pt x="269" y="361"/>
                  </a:lnTo>
                  <a:lnTo>
                    <a:pt x="266" y="371"/>
                  </a:lnTo>
                  <a:lnTo>
                    <a:pt x="264" y="381"/>
                  </a:lnTo>
                  <a:lnTo>
                    <a:pt x="262" y="388"/>
                  </a:lnTo>
                  <a:lnTo>
                    <a:pt x="260" y="396"/>
                  </a:lnTo>
                  <a:lnTo>
                    <a:pt x="258" y="405"/>
                  </a:lnTo>
                  <a:lnTo>
                    <a:pt x="254" y="413"/>
                  </a:lnTo>
                  <a:lnTo>
                    <a:pt x="252" y="420"/>
                  </a:lnTo>
                  <a:lnTo>
                    <a:pt x="250" y="432"/>
                  </a:lnTo>
                  <a:lnTo>
                    <a:pt x="248" y="439"/>
                  </a:lnTo>
                  <a:lnTo>
                    <a:pt x="247" y="449"/>
                  </a:lnTo>
                  <a:lnTo>
                    <a:pt x="245" y="457"/>
                  </a:lnTo>
                  <a:lnTo>
                    <a:pt x="243" y="466"/>
                  </a:lnTo>
                  <a:lnTo>
                    <a:pt x="239" y="476"/>
                  </a:lnTo>
                  <a:lnTo>
                    <a:pt x="237" y="485"/>
                  </a:lnTo>
                  <a:lnTo>
                    <a:pt x="235" y="493"/>
                  </a:lnTo>
                  <a:lnTo>
                    <a:pt x="231" y="502"/>
                  </a:lnTo>
                  <a:lnTo>
                    <a:pt x="229" y="514"/>
                  </a:lnTo>
                  <a:lnTo>
                    <a:pt x="228" y="523"/>
                  </a:lnTo>
                  <a:lnTo>
                    <a:pt x="226" y="533"/>
                  </a:lnTo>
                  <a:lnTo>
                    <a:pt x="222" y="542"/>
                  </a:lnTo>
                  <a:lnTo>
                    <a:pt x="220" y="552"/>
                  </a:lnTo>
                  <a:lnTo>
                    <a:pt x="218" y="561"/>
                  </a:lnTo>
                  <a:lnTo>
                    <a:pt x="216" y="573"/>
                  </a:lnTo>
                  <a:lnTo>
                    <a:pt x="212" y="582"/>
                  </a:lnTo>
                  <a:lnTo>
                    <a:pt x="210" y="593"/>
                  </a:lnTo>
                  <a:lnTo>
                    <a:pt x="209" y="605"/>
                  </a:lnTo>
                  <a:lnTo>
                    <a:pt x="205" y="614"/>
                  </a:lnTo>
                  <a:lnTo>
                    <a:pt x="201" y="624"/>
                  </a:lnTo>
                  <a:lnTo>
                    <a:pt x="199" y="633"/>
                  </a:lnTo>
                  <a:lnTo>
                    <a:pt x="197" y="645"/>
                  </a:lnTo>
                  <a:lnTo>
                    <a:pt x="193" y="654"/>
                  </a:lnTo>
                  <a:lnTo>
                    <a:pt x="190" y="664"/>
                  </a:lnTo>
                  <a:lnTo>
                    <a:pt x="188" y="675"/>
                  </a:lnTo>
                  <a:lnTo>
                    <a:pt x="184" y="687"/>
                  </a:lnTo>
                  <a:lnTo>
                    <a:pt x="182" y="694"/>
                  </a:lnTo>
                  <a:lnTo>
                    <a:pt x="178" y="704"/>
                  </a:lnTo>
                  <a:lnTo>
                    <a:pt x="176" y="713"/>
                  </a:lnTo>
                  <a:lnTo>
                    <a:pt x="172" y="725"/>
                  </a:lnTo>
                  <a:lnTo>
                    <a:pt x="171" y="732"/>
                  </a:lnTo>
                  <a:lnTo>
                    <a:pt x="167" y="742"/>
                  </a:lnTo>
                  <a:lnTo>
                    <a:pt x="165" y="751"/>
                  </a:lnTo>
                  <a:lnTo>
                    <a:pt x="161" y="761"/>
                  </a:lnTo>
                  <a:lnTo>
                    <a:pt x="157" y="768"/>
                  </a:lnTo>
                  <a:lnTo>
                    <a:pt x="155" y="778"/>
                  </a:lnTo>
                  <a:lnTo>
                    <a:pt x="153" y="785"/>
                  </a:lnTo>
                  <a:lnTo>
                    <a:pt x="150" y="795"/>
                  </a:lnTo>
                  <a:lnTo>
                    <a:pt x="148" y="804"/>
                  </a:lnTo>
                  <a:lnTo>
                    <a:pt x="146" y="812"/>
                  </a:lnTo>
                  <a:lnTo>
                    <a:pt x="142" y="822"/>
                  </a:lnTo>
                  <a:lnTo>
                    <a:pt x="140" y="831"/>
                  </a:lnTo>
                  <a:lnTo>
                    <a:pt x="134" y="839"/>
                  </a:lnTo>
                  <a:lnTo>
                    <a:pt x="133" y="848"/>
                  </a:lnTo>
                  <a:lnTo>
                    <a:pt x="131" y="856"/>
                  </a:lnTo>
                  <a:lnTo>
                    <a:pt x="127" y="865"/>
                  </a:lnTo>
                  <a:lnTo>
                    <a:pt x="125" y="873"/>
                  </a:lnTo>
                  <a:lnTo>
                    <a:pt x="123" y="882"/>
                  </a:lnTo>
                  <a:lnTo>
                    <a:pt x="119" y="890"/>
                  </a:lnTo>
                  <a:lnTo>
                    <a:pt x="117" y="900"/>
                  </a:lnTo>
                  <a:lnTo>
                    <a:pt x="114" y="909"/>
                  </a:lnTo>
                  <a:lnTo>
                    <a:pt x="110" y="917"/>
                  </a:lnTo>
                  <a:lnTo>
                    <a:pt x="108" y="924"/>
                  </a:lnTo>
                  <a:lnTo>
                    <a:pt x="104" y="932"/>
                  </a:lnTo>
                  <a:lnTo>
                    <a:pt x="100" y="941"/>
                  </a:lnTo>
                  <a:lnTo>
                    <a:pt x="96" y="949"/>
                  </a:lnTo>
                  <a:lnTo>
                    <a:pt x="95" y="958"/>
                  </a:lnTo>
                  <a:lnTo>
                    <a:pt x="93" y="968"/>
                  </a:lnTo>
                  <a:lnTo>
                    <a:pt x="89" y="976"/>
                  </a:lnTo>
                  <a:lnTo>
                    <a:pt x="87" y="983"/>
                  </a:lnTo>
                  <a:lnTo>
                    <a:pt x="81" y="993"/>
                  </a:lnTo>
                  <a:lnTo>
                    <a:pt x="79" y="1000"/>
                  </a:lnTo>
                  <a:lnTo>
                    <a:pt x="76" y="1010"/>
                  </a:lnTo>
                  <a:lnTo>
                    <a:pt x="74" y="1017"/>
                  </a:lnTo>
                  <a:lnTo>
                    <a:pt x="70" y="1029"/>
                  </a:lnTo>
                  <a:lnTo>
                    <a:pt x="68" y="1038"/>
                  </a:lnTo>
                  <a:lnTo>
                    <a:pt x="64" y="1046"/>
                  </a:lnTo>
                  <a:lnTo>
                    <a:pt x="60" y="1055"/>
                  </a:lnTo>
                  <a:lnTo>
                    <a:pt x="57" y="1065"/>
                  </a:lnTo>
                  <a:lnTo>
                    <a:pt x="55" y="1073"/>
                  </a:lnTo>
                  <a:lnTo>
                    <a:pt x="51" y="1082"/>
                  </a:lnTo>
                  <a:lnTo>
                    <a:pt x="49" y="1092"/>
                  </a:lnTo>
                  <a:lnTo>
                    <a:pt x="43" y="1101"/>
                  </a:lnTo>
                  <a:lnTo>
                    <a:pt x="41" y="1112"/>
                  </a:lnTo>
                  <a:lnTo>
                    <a:pt x="38" y="1120"/>
                  </a:lnTo>
                  <a:lnTo>
                    <a:pt x="34" y="1131"/>
                  </a:lnTo>
                  <a:lnTo>
                    <a:pt x="30" y="1141"/>
                  </a:lnTo>
                  <a:lnTo>
                    <a:pt x="28" y="1152"/>
                  </a:lnTo>
                  <a:lnTo>
                    <a:pt x="24" y="1162"/>
                  </a:lnTo>
                  <a:lnTo>
                    <a:pt x="20" y="1173"/>
                  </a:lnTo>
                  <a:lnTo>
                    <a:pt x="17" y="1185"/>
                  </a:lnTo>
                  <a:lnTo>
                    <a:pt x="15" y="1194"/>
                  </a:lnTo>
                  <a:lnTo>
                    <a:pt x="11" y="1200"/>
                  </a:lnTo>
                  <a:lnTo>
                    <a:pt x="5" y="1200"/>
                  </a:lnTo>
                  <a:lnTo>
                    <a:pt x="0" y="1196"/>
                  </a:lnTo>
                  <a:lnTo>
                    <a:pt x="0" y="1189"/>
                  </a:lnTo>
                  <a:lnTo>
                    <a:pt x="3" y="1179"/>
                  </a:lnTo>
                  <a:lnTo>
                    <a:pt x="5" y="1168"/>
                  </a:lnTo>
                  <a:lnTo>
                    <a:pt x="9" y="1156"/>
                  </a:lnTo>
                  <a:lnTo>
                    <a:pt x="13" y="1147"/>
                  </a:lnTo>
                  <a:lnTo>
                    <a:pt x="15" y="1135"/>
                  </a:lnTo>
                  <a:lnTo>
                    <a:pt x="19" y="1126"/>
                  </a:lnTo>
                  <a:lnTo>
                    <a:pt x="20" y="1114"/>
                  </a:lnTo>
                  <a:lnTo>
                    <a:pt x="24" y="1107"/>
                  </a:lnTo>
                  <a:lnTo>
                    <a:pt x="26" y="1095"/>
                  </a:lnTo>
                  <a:lnTo>
                    <a:pt x="28" y="1088"/>
                  </a:lnTo>
                  <a:lnTo>
                    <a:pt x="32" y="1076"/>
                  </a:lnTo>
                  <a:lnTo>
                    <a:pt x="34" y="1067"/>
                  </a:lnTo>
                  <a:lnTo>
                    <a:pt x="38" y="1057"/>
                  </a:lnTo>
                  <a:lnTo>
                    <a:pt x="39" y="1048"/>
                  </a:lnTo>
                  <a:lnTo>
                    <a:pt x="43" y="1038"/>
                  </a:lnTo>
                  <a:lnTo>
                    <a:pt x="45" y="1031"/>
                  </a:lnTo>
                  <a:lnTo>
                    <a:pt x="47" y="1021"/>
                  </a:lnTo>
                  <a:lnTo>
                    <a:pt x="49" y="1012"/>
                  </a:lnTo>
                  <a:lnTo>
                    <a:pt x="51" y="1002"/>
                  </a:lnTo>
                  <a:lnTo>
                    <a:pt x="53" y="993"/>
                  </a:lnTo>
                  <a:lnTo>
                    <a:pt x="55" y="985"/>
                  </a:lnTo>
                  <a:lnTo>
                    <a:pt x="58" y="976"/>
                  </a:lnTo>
                  <a:lnTo>
                    <a:pt x="60" y="966"/>
                  </a:lnTo>
                  <a:lnTo>
                    <a:pt x="62" y="958"/>
                  </a:lnTo>
                  <a:lnTo>
                    <a:pt x="64" y="949"/>
                  </a:lnTo>
                  <a:lnTo>
                    <a:pt x="66" y="939"/>
                  </a:lnTo>
                  <a:lnTo>
                    <a:pt x="68" y="932"/>
                  </a:lnTo>
                  <a:lnTo>
                    <a:pt x="70" y="924"/>
                  </a:lnTo>
                  <a:lnTo>
                    <a:pt x="72" y="915"/>
                  </a:lnTo>
                  <a:lnTo>
                    <a:pt x="76" y="905"/>
                  </a:lnTo>
                  <a:lnTo>
                    <a:pt x="76" y="898"/>
                  </a:lnTo>
                  <a:lnTo>
                    <a:pt x="79" y="888"/>
                  </a:lnTo>
                  <a:lnTo>
                    <a:pt x="81" y="881"/>
                  </a:lnTo>
                  <a:lnTo>
                    <a:pt x="81" y="871"/>
                  </a:lnTo>
                  <a:lnTo>
                    <a:pt x="85" y="862"/>
                  </a:lnTo>
                  <a:lnTo>
                    <a:pt x="87" y="854"/>
                  </a:lnTo>
                  <a:lnTo>
                    <a:pt x="87" y="844"/>
                  </a:lnTo>
                  <a:lnTo>
                    <a:pt x="89" y="835"/>
                  </a:lnTo>
                  <a:lnTo>
                    <a:pt x="93" y="827"/>
                  </a:lnTo>
                  <a:lnTo>
                    <a:pt x="95" y="818"/>
                  </a:lnTo>
                  <a:lnTo>
                    <a:pt x="95" y="808"/>
                  </a:lnTo>
                  <a:lnTo>
                    <a:pt x="96" y="801"/>
                  </a:lnTo>
                  <a:lnTo>
                    <a:pt x="98" y="791"/>
                  </a:lnTo>
                  <a:lnTo>
                    <a:pt x="102" y="782"/>
                  </a:lnTo>
                  <a:lnTo>
                    <a:pt x="102" y="772"/>
                  </a:lnTo>
                  <a:lnTo>
                    <a:pt x="104" y="763"/>
                  </a:lnTo>
                  <a:lnTo>
                    <a:pt x="108" y="755"/>
                  </a:lnTo>
                  <a:lnTo>
                    <a:pt x="110" y="747"/>
                  </a:lnTo>
                  <a:lnTo>
                    <a:pt x="112" y="736"/>
                  </a:lnTo>
                  <a:lnTo>
                    <a:pt x="114" y="727"/>
                  </a:lnTo>
                  <a:lnTo>
                    <a:pt x="115" y="717"/>
                  </a:lnTo>
                  <a:lnTo>
                    <a:pt x="117" y="709"/>
                  </a:lnTo>
                  <a:lnTo>
                    <a:pt x="119" y="698"/>
                  </a:lnTo>
                  <a:lnTo>
                    <a:pt x="121" y="689"/>
                  </a:lnTo>
                  <a:lnTo>
                    <a:pt x="125" y="679"/>
                  </a:lnTo>
                  <a:lnTo>
                    <a:pt x="127" y="669"/>
                  </a:lnTo>
                  <a:lnTo>
                    <a:pt x="129" y="658"/>
                  </a:lnTo>
                  <a:lnTo>
                    <a:pt x="131" y="649"/>
                  </a:lnTo>
                  <a:lnTo>
                    <a:pt x="134" y="637"/>
                  </a:lnTo>
                  <a:lnTo>
                    <a:pt x="136" y="628"/>
                  </a:lnTo>
                  <a:lnTo>
                    <a:pt x="140" y="618"/>
                  </a:lnTo>
                  <a:lnTo>
                    <a:pt x="142" y="607"/>
                  </a:lnTo>
                  <a:lnTo>
                    <a:pt x="146" y="597"/>
                  </a:lnTo>
                  <a:lnTo>
                    <a:pt x="148" y="588"/>
                  </a:lnTo>
                  <a:lnTo>
                    <a:pt x="152" y="576"/>
                  </a:lnTo>
                  <a:lnTo>
                    <a:pt x="153" y="567"/>
                  </a:lnTo>
                  <a:lnTo>
                    <a:pt x="157" y="555"/>
                  </a:lnTo>
                  <a:lnTo>
                    <a:pt x="159" y="546"/>
                  </a:lnTo>
                  <a:lnTo>
                    <a:pt x="161" y="535"/>
                  </a:lnTo>
                  <a:lnTo>
                    <a:pt x="165" y="523"/>
                  </a:lnTo>
                  <a:lnTo>
                    <a:pt x="167" y="514"/>
                  </a:lnTo>
                  <a:lnTo>
                    <a:pt x="171" y="506"/>
                  </a:lnTo>
                  <a:lnTo>
                    <a:pt x="172" y="495"/>
                  </a:lnTo>
                  <a:lnTo>
                    <a:pt x="174" y="485"/>
                  </a:lnTo>
                  <a:lnTo>
                    <a:pt x="178" y="476"/>
                  </a:lnTo>
                  <a:lnTo>
                    <a:pt x="180" y="466"/>
                  </a:lnTo>
                  <a:lnTo>
                    <a:pt x="184" y="457"/>
                  </a:lnTo>
                  <a:lnTo>
                    <a:pt x="186" y="447"/>
                  </a:lnTo>
                  <a:lnTo>
                    <a:pt x="190" y="439"/>
                  </a:lnTo>
                  <a:lnTo>
                    <a:pt x="191" y="432"/>
                  </a:lnTo>
                  <a:lnTo>
                    <a:pt x="193" y="420"/>
                  </a:lnTo>
                  <a:lnTo>
                    <a:pt x="195" y="411"/>
                  </a:lnTo>
                  <a:lnTo>
                    <a:pt x="199" y="403"/>
                  </a:lnTo>
                  <a:lnTo>
                    <a:pt x="201" y="394"/>
                  </a:lnTo>
                  <a:lnTo>
                    <a:pt x="203" y="384"/>
                  </a:lnTo>
                  <a:lnTo>
                    <a:pt x="205" y="377"/>
                  </a:lnTo>
                  <a:lnTo>
                    <a:pt x="209" y="369"/>
                  </a:lnTo>
                  <a:lnTo>
                    <a:pt x="210" y="361"/>
                  </a:lnTo>
                  <a:lnTo>
                    <a:pt x="214" y="352"/>
                  </a:lnTo>
                  <a:lnTo>
                    <a:pt x="216" y="344"/>
                  </a:lnTo>
                  <a:lnTo>
                    <a:pt x="220" y="335"/>
                  </a:lnTo>
                  <a:lnTo>
                    <a:pt x="222" y="327"/>
                  </a:lnTo>
                  <a:lnTo>
                    <a:pt x="224" y="318"/>
                  </a:lnTo>
                  <a:lnTo>
                    <a:pt x="228" y="310"/>
                  </a:lnTo>
                  <a:lnTo>
                    <a:pt x="229" y="303"/>
                  </a:lnTo>
                  <a:lnTo>
                    <a:pt x="233" y="295"/>
                  </a:lnTo>
                  <a:lnTo>
                    <a:pt x="237" y="285"/>
                  </a:lnTo>
                  <a:lnTo>
                    <a:pt x="239" y="278"/>
                  </a:lnTo>
                  <a:lnTo>
                    <a:pt x="243" y="268"/>
                  </a:lnTo>
                  <a:lnTo>
                    <a:pt x="245" y="261"/>
                  </a:lnTo>
                  <a:lnTo>
                    <a:pt x="247" y="253"/>
                  </a:lnTo>
                  <a:lnTo>
                    <a:pt x="250" y="244"/>
                  </a:lnTo>
                  <a:lnTo>
                    <a:pt x="252" y="236"/>
                  </a:lnTo>
                  <a:lnTo>
                    <a:pt x="256" y="227"/>
                  </a:lnTo>
                  <a:lnTo>
                    <a:pt x="258" y="219"/>
                  </a:lnTo>
                  <a:lnTo>
                    <a:pt x="262" y="209"/>
                  </a:lnTo>
                  <a:lnTo>
                    <a:pt x="266" y="202"/>
                  </a:lnTo>
                  <a:lnTo>
                    <a:pt x="269" y="194"/>
                  </a:lnTo>
                  <a:lnTo>
                    <a:pt x="273" y="185"/>
                  </a:lnTo>
                  <a:lnTo>
                    <a:pt x="275" y="175"/>
                  </a:lnTo>
                  <a:lnTo>
                    <a:pt x="281" y="168"/>
                  </a:lnTo>
                  <a:lnTo>
                    <a:pt x="285" y="160"/>
                  </a:lnTo>
                  <a:lnTo>
                    <a:pt x="286" y="150"/>
                  </a:lnTo>
                  <a:lnTo>
                    <a:pt x="290" y="143"/>
                  </a:lnTo>
                  <a:lnTo>
                    <a:pt x="294" y="133"/>
                  </a:lnTo>
                  <a:lnTo>
                    <a:pt x="298" y="124"/>
                  </a:lnTo>
                  <a:lnTo>
                    <a:pt x="302" y="114"/>
                  </a:lnTo>
                  <a:lnTo>
                    <a:pt x="307" y="105"/>
                  </a:lnTo>
                  <a:lnTo>
                    <a:pt x="311" y="97"/>
                  </a:lnTo>
                  <a:lnTo>
                    <a:pt x="315" y="90"/>
                  </a:lnTo>
                  <a:lnTo>
                    <a:pt x="319" y="78"/>
                  </a:lnTo>
                  <a:lnTo>
                    <a:pt x="324" y="69"/>
                  </a:lnTo>
                  <a:lnTo>
                    <a:pt x="328" y="59"/>
                  </a:lnTo>
                  <a:lnTo>
                    <a:pt x="334" y="52"/>
                  </a:lnTo>
                  <a:lnTo>
                    <a:pt x="338" y="40"/>
                  </a:lnTo>
                  <a:lnTo>
                    <a:pt x="342" y="31"/>
                  </a:lnTo>
                  <a:lnTo>
                    <a:pt x="347" y="21"/>
                  </a:lnTo>
                  <a:lnTo>
                    <a:pt x="353" y="12"/>
                  </a:lnTo>
                  <a:lnTo>
                    <a:pt x="355" y="8"/>
                  </a:lnTo>
                  <a:lnTo>
                    <a:pt x="359" y="2"/>
                  </a:lnTo>
                  <a:lnTo>
                    <a:pt x="362" y="0"/>
                  </a:lnTo>
                  <a:lnTo>
                    <a:pt x="368" y="0"/>
                  </a:lnTo>
                  <a:lnTo>
                    <a:pt x="376" y="0"/>
                  </a:lnTo>
                  <a:lnTo>
                    <a:pt x="385" y="2"/>
                  </a:lnTo>
                  <a:lnTo>
                    <a:pt x="391" y="8"/>
                  </a:lnTo>
                  <a:lnTo>
                    <a:pt x="395" y="14"/>
                  </a:lnTo>
                  <a:lnTo>
                    <a:pt x="397" y="17"/>
                  </a:lnTo>
                  <a:lnTo>
                    <a:pt x="399" y="23"/>
                  </a:lnTo>
                  <a:lnTo>
                    <a:pt x="397" y="29"/>
                  </a:lnTo>
                  <a:lnTo>
                    <a:pt x="395" y="34"/>
                  </a:lnTo>
                  <a:lnTo>
                    <a:pt x="395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orme libre 71"/>
            <p:cNvSpPr>
              <a:spLocks/>
            </p:cNvSpPr>
            <p:nvPr/>
          </p:nvSpPr>
          <p:spPr bwMode="auto">
            <a:xfrm>
              <a:off x="5976938" y="4448176"/>
              <a:ext cx="261938" cy="112713"/>
            </a:xfrm>
            <a:custGeom>
              <a:avLst/>
              <a:gdLst>
                <a:gd name="T0" fmla="*/ 43 w 330"/>
                <a:gd name="T1" fmla="*/ 23 h 141"/>
                <a:gd name="T2" fmla="*/ 53 w 330"/>
                <a:gd name="T3" fmla="*/ 38 h 141"/>
                <a:gd name="T4" fmla="*/ 64 w 330"/>
                <a:gd name="T5" fmla="*/ 49 h 141"/>
                <a:gd name="T6" fmla="*/ 77 w 330"/>
                <a:gd name="T7" fmla="*/ 59 h 141"/>
                <a:gd name="T8" fmla="*/ 93 w 330"/>
                <a:gd name="T9" fmla="*/ 66 h 141"/>
                <a:gd name="T10" fmla="*/ 110 w 330"/>
                <a:gd name="T11" fmla="*/ 74 h 141"/>
                <a:gd name="T12" fmla="*/ 127 w 330"/>
                <a:gd name="T13" fmla="*/ 78 h 141"/>
                <a:gd name="T14" fmla="*/ 146 w 330"/>
                <a:gd name="T15" fmla="*/ 82 h 141"/>
                <a:gd name="T16" fmla="*/ 163 w 330"/>
                <a:gd name="T17" fmla="*/ 84 h 141"/>
                <a:gd name="T18" fmla="*/ 182 w 330"/>
                <a:gd name="T19" fmla="*/ 84 h 141"/>
                <a:gd name="T20" fmla="*/ 201 w 330"/>
                <a:gd name="T21" fmla="*/ 84 h 141"/>
                <a:gd name="T22" fmla="*/ 220 w 330"/>
                <a:gd name="T23" fmla="*/ 84 h 141"/>
                <a:gd name="T24" fmla="*/ 239 w 330"/>
                <a:gd name="T25" fmla="*/ 84 h 141"/>
                <a:gd name="T26" fmla="*/ 258 w 330"/>
                <a:gd name="T27" fmla="*/ 82 h 141"/>
                <a:gd name="T28" fmla="*/ 275 w 330"/>
                <a:gd name="T29" fmla="*/ 82 h 141"/>
                <a:gd name="T30" fmla="*/ 292 w 330"/>
                <a:gd name="T31" fmla="*/ 80 h 141"/>
                <a:gd name="T32" fmla="*/ 307 w 330"/>
                <a:gd name="T33" fmla="*/ 78 h 141"/>
                <a:gd name="T34" fmla="*/ 317 w 330"/>
                <a:gd name="T35" fmla="*/ 82 h 141"/>
                <a:gd name="T36" fmla="*/ 326 w 330"/>
                <a:gd name="T37" fmla="*/ 89 h 141"/>
                <a:gd name="T38" fmla="*/ 328 w 330"/>
                <a:gd name="T39" fmla="*/ 106 h 141"/>
                <a:gd name="T40" fmla="*/ 323 w 330"/>
                <a:gd name="T41" fmla="*/ 120 h 141"/>
                <a:gd name="T42" fmla="*/ 315 w 330"/>
                <a:gd name="T43" fmla="*/ 125 h 141"/>
                <a:gd name="T44" fmla="*/ 300 w 330"/>
                <a:gd name="T45" fmla="*/ 131 h 141"/>
                <a:gd name="T46" fmla="*/ 286 w 330"/>
                <a:gd name="T47" fmla="*/ 133 h 141"/>
                <a:gd name="T48" fmla="*/ 275 w 330"/>
                <a:gd name="T49" fmla="*/ 135 h 141"/>
                <a:gd name="T50" fmla="*/ 264 w 330"/>
                <a:gd name="T51" fmla="*/ 135 h 141"/>
                <a:gd name="T52" fmla="*/ 254 w 330"/>
                <a:gd name="T53" fmla="*/ 137 h 141"/>
                <a:gd name="T54" fmla="*/ 243 w 330"/>
                <a:gd name="T55" fmla="*/ 139 h 141"/>
                <a:gd name="T56" fmla="*/ 231 w 330"/>
                <a:gd name="T57" fmla="*/ 139 h 141"/>
                <a:gd name="T58" fmla="*/ 220 w 330"/>
                <a:gd name="T59" fmla="*/ 139 h 141"/>
                <a:gd name="T60" fmla="*/ 207 w 330"/>
                <a:gd name="T61" fmla="*/ 139 h 141"/>
                <a:gd name="T62" fmla="*/ 195 w 330"/>
                <a:gd name="T63" fmla="*/ 139 h 141"/>
                <a:gd name="T64" fmla="*/ 182 w 330"/>
                <a:gd name="T65" fmla="*/ 139 h 141"/>
                <a:gd name="T66" fmla="*/ 172 w 330"/>
                <a:gd name="T67" fmla="*/ 139 h 141"/>
                <a:gd name="T68" fmla="*/ 159 w 330"/>
                <a:gd name="T69" fmla="*/ 135 h 141"/>
                <a:gd name="T70" fmla="*/ 148 w 330"/>
                <a:gd name="T71" fmla="*/ 135 h 141"/>
                <a:gd name="T72" fmla="*/ 136 w 330"/>
                <a:gd name="T73" fmla="*/ 133 h 141"/>
                <a:gd name="T74" fmla="*/ 123 w 330"/>
                <a:gd name="T75" fmla="*/ 131 h 141"/>
                <a:gd name="T76" fmla="*/ 112 w 330"/>
                <a:gd name="T77" fmla="*/ 127 h 141"/>
                <a:gd name="T78" fmla="*/ 100 w 330"/>
                <a:gd name="T79" fmla="*/ 123 h 141"/>
                <a:gd name="T80" fmla="*/ 91 w 330"/>
                <a:gd name="T81" fmla="*/ 120 h 141"/>
                <a:gd name="T82" fmla="*/ 81 w 330"/>
                <a:gd name="T83" fmla="*/ 116 h 141"/>
                <a:gd name="T84" fmla="*/ 70 w 330"/>
                <a:gd name="T85" fmla="*/ 110 h 141"/>
                <a:gd name="T86" fmla="*/ 55 w 330"/>
                <a:gd name="T87" fmla="*/ 103 h 141"/>
                <a:gd name="T88" fmla="*/ 38 w 330"/>
                <a:gd name="T89" fmla="*/ 91 h 141"/>
                <a:gd name="T90" fmla="*/ 22 w 330"/>
                <a:gd name="T91" fmla="*/ 76 h 141"/>
                <a:gd name="T92" fmla="*/ 11 w 330"/>
                <a:gd name="T93" fmla="*/ 59 h 141"/>
                <a:gd name="T94" fmla="*/ 3 w 330"/>
                <a:gd name="T95" fmla="*/ 44 h 141"/>
                <a:gd name="T96" fmla="*/ 1 w 330"/>
                <a:gd name="T97" fmla="*/ 32 h 141"/>
                <a:gd name="T98" fmla="*/ 0 w 330"/>
                <a:gd name="T99" fmla="*/ 23 h 141"/>
                <a:gd name="T100" fmla="*/ 0 w 330"/>
                <a:gd name="T101" fmla="*/ 15 h 141"/>
                <a:gd name="T102" fmla="*/ 5 w 330"/>
                <a:gd name="T103" fmla="*/ 6 h 141"/>
                <a:gd name="T104" fmla="*/ 19 w 330"/>
                <a:gd name="T105" fmla="*/ 0 h 141"/>
                <a:gd name="T106" fmla="*/ 30 w 330"/>
                <a:gd name="T107" fmla="*/ 4 h 141"/>
                <a:gd name="T108" fmla="*/ 36 w 330"/>
                <a:gd name="T109" fmla="*/ 9 h 141"/>
                <a:gd name="T110" fmla="*/ 39 w 330"/>
                <a:gd name="T111" fmla="*/ 15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0" h="141">
                  <a:moveTo>
                    <a:pt x="39" y="15"/>
                  </a:moveTo>
                  <a:lnTo>
                    <a:pt x="43" y="23"/>
                  </a:lnTo>
                  <a:lnTo>
                    <a:pt x="47" y="30"/>
                  </a:lnTo>
                  <a:lnTo>
                    <a:pt x="53" y="38"/>
                  </a:lnTo>
                  <a:lnTo>
                    <a:pt x="58" y="44"/>
                  </a:lnTo>
                  <a:lnTo>
                    <a:pt x="64" y="49"/>
                  </a:lnTo>
                  <a:lnTo>
                    <a:pt x="70" y="53"/>
                  </a:lnTo>
                  <a:lnTo>
                    <a:pt x="77" y="59"/>
                  </a:lnTo>
                  <a:lnTo>
                    <a:pt x="85" y="65"/>
                  </a:lnTo>
                  <a:lnTo>
                    <a:pt x="93" y="66"/>
                  </a:lnTo>
                  <a:lnTo>
                    <a:pt x="102" y="70"/>
                  </a:lnTo>
                  <a:lnTo>
                    <a:pt x="110" y="74"/>
                  </a:lnTo>
                  <a:lnTo>
                    <a:pt x="119" y="76"/>
                  </a:lnTo>
                  <a:lnTo>
                    <a:pt x="127" y="78"/>
                  </a:lnTo>
                  <a:lnTo>
                    <a:pt x="136" y="80"/>
                  </a:lnTo>
                  <a:lnTo>
                    <a:pt x="146" y="82"/>
                  </a:lnTo>
                  <a:lnTo>
                    <a:pt x="155" y="84"/>
                  </a:lnTo>
                  <a:lnTo>
                    <a:pt x="163" y="84"/>
                  </a:lnTo>
                  <a:lnTo>
                    <a:pt x="172" y="84"/>
                  </a:lnTo>
                  <a:lnTo>
                    <a:pt x="182" y="84"/>
                  </a:lnTo>
                  <a:lnTo>
                    <a:pt x="193" y="85"/>
                  </a:lnTo>
                  <a:lnTo>
                    <a:pt x="201" y="84"/>
                  </a:lnTo>
                  <a:lnTo>
                    <a:pt x="210" y="84"/>
                  </a:lnTo>
                  <a:lnTo>
                    <a:pt x="220" y="84"/>
                  </a:lnTo>
                  <a:lnTo>
                    <a:pt x="231" y="84"/>
                  </a:lnTo>
                  <a:lnTo>
                    <a:pt x="239" y="84"/>
                  </a:lnTo>
                  <a:lnTo>
                    <a:pt x="248" y="82"/>
                  </a:lnTo>
                  <a:lnTo>
                    <a:pt x="258" y="82"/>
                  </a:lnTo>
                  <a:lnTo>
                    <a:pt x="267" y="82"/>
                  </a:lnTo>
                  <a:lnTo>
                    <a:pt x="275" y="82"/>
                  </a:lnTo>
                  <a:lnTo>
                    <a:pt x="285" y="80"/>
                  </a:lnTo>
                  <a:lnTo>
                    <a:pt x="292" y="80"/>
                  </a:lnTo>
                  <a:lnTo>
                    <a:pt x="302" y="80"/>
                  </a:lnTo>
                  <a:lnTo>
                    <a:pt x="307" y="78"/>
                  </a:lnTo>
                  <a:lnTo>
                    <a:pt x="313" y="80"/>
                  </a:lnTo>
                  <a:lnTo>
                    <a:pt x="317" y="82"/>
                  </a:lnTo>
                  <a:lnTo>
                    <a:pt x="321" y="84"/>
                  </a:lnTo>
                  <a:lnTo>
                    <a:pt x="326" y="89"/>
                  </a:lnTo>
                  <a:lnTo>
                    <a:pt x="330" y="99"/>
                  </a:lnTo>
                  <a:lnTo>
                    <a:pt x="328" y="106"/>
                  </a:lnTo>
                  <a:lnTo>
                    <a:pt x="326" y="116"/>
                  </a:lnTo>
                  <a:lnTo>
                    <a:pt x="323" y="120"/>
                  </a:lnTo>
                  <a:lnTo>
                    <a:pt x="321" y="123"/>
                  </a:lnTo>
                  <a:lnTo>
                    <a:pt x="315" y="125"/>
                  </a:lnTo>
                  <a:lnTo>
                    <a:pt x="309" y="129"/>
                  </a:lnTo>
                  <a:lnTo>
                    <a:pt x="300" y="131"/>
                  </a:lnTo>
                  <a:lnTo>
                    <a:pt x="292" y="131"/>
                  </a:lnTo>
                  <a:lnTo>
                    <a:pt x="286" y="133"/>
                  </a:lnTo>
                  <a:lnTo>
                    <a:pt x="281" y="133"/>
                  </a:lnTo>
                  <a:lnTo>
                    <a:pt x="275" y="135"/>
                  </a:lnTo>
                  <a:lnTo>
                    <a:pt x="269" y="135"/>
                  </a:lnTo>
                  <a:lnTo>
                    <a:pt x="264" y="135"/>
                  </a:lnTo>
                  <a:lnTo>
                    <a:pt x="260" y="135"/>
                  </a:lnTo>
                  <a:lnTo>
                    <a:pt x="254" y="137"/>
                  </a:lnTo>
                  <a:lnTo>
                    <a:pt x="248" y="139"/>
                  </a:lnTo>
                  <a:lnTo>
                    <a:pt x="243" y="139"/>
                  </a:lnTo>
                  <a:lnTo>
                    <a:pt x="237" y="139"/>
                  </a:lnTo>
                  <a:lnTo>
                    <a:pt x="231" y="139"/>
                  </a:lnTo>
                  <a:lnTo>
                    <a:pt x="226" y="141"/>
                  </a:lnTo>
                  <a:lnTo>
                    <a:pt x="220" y="139"/>
                  </a:lnTo>
                  <a:lnTo>
                    <a:pt x="212" y="139"/>
                  </a:lnTo>
                  <a:lnTo>
                    <a:pt x="207" y="139"/>
                  </a:lnTo>
                  <a:lnTo>
                    <a:pt x="201" y="139"/>
                  </a:lnTo>
                  <a:lnTo>
                    <a:pt x="195" y="139"/>
                  </a:lnTo>
                  <a:lnTo>
                    <a:pt x="188" y="139"/>
                  </a:lnTo>
                  <a:lnTo>
                    <a:pt x="182" y="139"/>
                  </a:lnTo>
                  <a:lnTo>
                    <a:pt x="178" y="139"/>
                  </a:lnTo>
                  <a:lnTo>
                    <a:pt x="172" y="139"/>
                  </a:lnTo>
                  <a:lnTo>
                    <a:pt x="165" y="137"/>
                  </a:lnTo>
                  <a:lnTo>
                    <a:pt x="159" y="135"/>
                  </a:lnTo>
                  <a:lnTo>
                    <a:pt x="153" y="135"/>
                  </a:lnTo>
                  <a:lnTo>
                    <a:pt x="148" y="135"/>
                  </a:lnTo>
                  <a:lnTo>
                    <a:pt x="142" y="133"/>
                  </a:lnTo>
                  <a:lnTo>
                    <a:pt x="136" y="133"/>
                  </a:lnTo>
                  <a:lnTo>
                    <a:pt x="131" y="133"/>
                  </a:lnTo>
                  <a:lnTo>
                    <a:pt x="123" y="131"/>
                  </a:lnTo>
                  <a:lnTo>
                    <a:pt x="119" y="129"/>
                  </a:lnTo>
                  <a:lnTo>
                    <a:pt x="112" y="127"/>
                  </a:lnTo>
                  <a:lnTo>
                    <a:pt x="106" y="125"/>
                  </a:lnTo>
                  <a:lnTo>
                    <a:pt x="100" y="123"/>
                  </a:lnTo>
                  <a:lnTo>
                    <a:pt x="96" y="122"/>
                  </a:lnTo>
                  <a:lnTo>
                    <a:pt x="91" y="120"/>
                  </a:lnTo>
                  <a:lnTo>
                    <a:pt x="85" y="120"/>
                  </a:lnTo>
                  <a:lnTo>
                    <a:pt x="81" y="116"/>
                  </a:lnTo>
                  <a:lnTo>
                    <a:pt x="76" y="114"/>
                  </a:lnTo>
                  <a:lnTo>
                    <a:pt x="70" y="110"/>
                  </a:lnTo>
                  <a:lnTo>
                    <a:pt x="66" y="108"/>
                  </a:lnTo>
                  <a:lnTo>
                    <a:pt x="55" y="103"/>
                  </a:lnTo>
                  <a:lnTo>
                    <a:pt x="47" y="97"/>
                  </a:lnTo>
                  <a:lnTo>
                    <a:pt x="38" y="91"/>
                  </a:lnTo>
                  <a:lnTo>
                    <a:pt x="32" y="84"/>
                  </a:lnTo>
                  <a:lnTo>
                    <a:pt x="22" y="76"/>
                  </a:lnTo>
                  <a:lnTo>
                    <a:pt x="17" y="68"/>
                  </a:lnTo>
                  <a:lnTo>
                    <a:pt x="11" y="59"/>
                  </a:lnTo>
                  <a:lnTo>
                    <a:pt x="7" y="49"/>
                  </a:lnTo>
                  <a:lnTo>
                    <a:pt x="3" y="44"/>
                  </a:lnTo>
                  <a:lnTo>
                    <a:pt x="3" y="38"/>
                  </a:lnTo>
                  <a:lnTo>
                    <a:pt x="1" y="32"/>
                  </a:lnTo>
                  <a:lnTo>
                    <a:pt x="0" y="28"/>
                  </a:lnTo>
                  <a:lnTo>
                    <a:pt x="0" y="23"/>
                  </a:lnTo>
                  <a:lnTo>
                    <a:pt x="0" y="19"/>
                  </a:lnTo>
                  <a:lnTo>
                    <a:pt x="0" y="15"/>
                  </a:lnTo>
                  <a:lnTo>
                    <a:pt x="1" y="9"/>
                  </a:lnTo>
                  <a:lnTo>
                    <a:pt x="5" y="6"/>
                  </a:lnTo>
                  <a:lnTo>
                    <a:pt x="13" y="2"/>
                  </a:lnTo>
                  <a:lnTo>
                    <a:pt x="19" y="0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2" y="7"/>
                  </a:lnTo>
                  <a:lnTo>
                    <a:pt x="36" y="9"/>
                  </a:lnTo>
                  <a:lnTo>
                    <a:pt x="39" y="15"/>
                  </a:lnTo>
                  <a:lnTo>
                    <a:pt x="39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orme libre 72"/>
            <p:cNvSpPr>
              <a:spLocks/>
            </p:cNvSpPr>
            <p:nvPr/>
          </p:nvSpPr>
          <p:spPr bwMode="auto">
            <a:xfrm>
              <a:off x="6100763" y="3840163"/>
              <a:ext cx="336550" cy="163513"/>
            </a:xfrm>
            <a:custGeom>
              <a:avLst/>
              <a:gdLst>
                <a:gd name="T0" fmla="*/ 38 w 426"/>
                <a:gd name="T1" fmla="*/ 49 h 205"/>
                <a:gd name="T2" fmla="*/ 33 w 426"/>
                <a:gd name="T3" fmla="*/ 74 h 205"/>
                <a:gd name="T4" fmla="*/ 48 w 426"/>
                <a:gd name="T5" fmla="*/ 95 h 205"/>
                <a:gd name="T6" fmla="*/ 65 w 426"/>
                <a:gd name="T7" fmla="*/ 108 h 205"/>
                <a:gd name="T8" fmla="*/ 84 w 426"/>
                <a:gd name="T9" fmla="*/ 116 h 205"/>
                <a:gd name="T10" fmla="*/ 101 w 426"/>
                <a:gd name="T11" fmla="*/ 119 h 205"/>
                <a:gd name="T12" fmla="*/ 122 w 426"/>
                <a:gd name="T13" fmla="*/ 125 h 205"/>
                <a:gd name="T14" fmla="*/ 145 w 426"/>
                <a:gd name="T15" fmla="*/ 131 h 205"/>
                <a:gd name="T16" fmla="*/ 168 w 426"/>
                <a:gd name="T17" fmla="*/ 135 h 205"/>
                <a:gd name="T18" fmla="*/ 190 w 426"/>
                <a:gd name="T19" fmla="*/ 137 h 205"/>
                <a:gd name="T20" fmla="*/ 217 w 426"/>
                <a:gd name="T21" fmla="*/ 138 h 205"/>
                <a:gd name="T22" fmla="*/ 242 w 426"/>
                <a:gd name="T23" fmla="*/ 140 h 205"/>
                <a:gd name="T24" fmla="*/ 270 w 426"/>
                <a:gd name="T25" fmla="*/ 142 h 205"/>
                <a:gd name="T26" fmla="*/ 293 w 426"/>
                <a:gd name="T27" fmla="*/ 142 h 205"/>
                <a:gd name="T28" fmla="*/ 320 w 426"/>
                <a:gd name="T29" fmla="*/ 142 h 205"/>
                <a:gd name="T30" fmla="*/ 342 w 426"/>
                <a:gd name="T31" fmla="*/ 144 h 205"/>
                <a:gd name="T32" fmla="*/ 367 w 426"/>
                <a:gd name="T33" fmla="*/ 144 h 205"/>
                <a:gd name="T34" fmla="*/ 388 w 426"/>
                <a:gd name="T35" fmla="*/ 144 h 205"/>
                <a:gd name="T36" fmla="*/ 407 w 426"/>
                <a:gd name="T37" fmla="*/ 146 h 205"/>
                <a:gd name="T38" fmla="*/ 420 w 426"/>
                <a:gd name="T39" fmla="*/ 157 h 205"/>
                <a:gd name="T40" fmla="*/ 426 w 426"/>
                <a:gd name="T41" fmla="*/ 175 h 205"/>
                <a:gd name="T42" fmla="*/ 420 w 426"/>
                <a:gd name="T43" fmla="*/ 190 h 205"/>
                <a:gd name="T44" fmla="*/ 407 w 426"/>
                <a:gd name="T45" fmla="*/ 201 h 205"/>
                <a:gd name="T46" fmla="*/ 388 w 426"/>
                <a:gd name="T47" fmla="*/ 205 h 205"/>
                <a:gd name="T48" fmla="*/ 361 w 426"/>
                <a:gd name="T49" fmla="*/ 203 h 205"/>
                <a:gd name="T50" fmla="*/ 335 w 426"/>
                <a:gd name="T51" fmla="*/ 201 h 205"/>
                <a:gd name="T52" fmla="*/ 308 w 426"/>
                <a:gd name="T53" fmla="*/ 199 h 205"/>
                <a:gd name="T54" fmla="*/ 280 w 426"/>
                <a:gd name="T55" fmla="*/ 196 h 205"/>
                <a:gd name="T56" fmla="*/ 253 w 426"/>
                <a:gd name="T57" fmla="*/ 192 h 205"/>
                <a:gd name="T58" fmla="*/ 223 w 426"/>
                <a:gd name="T59" fmla="*/ 186 h 205"/>
                <a:gd name="T60" fmla="*/ 196 w 426"/>
                <a:gd name="T61" fmla="*/ 178 h 205"/>
                <a:gd name="T62" fmla="*/ 168 w 426"/>
                <a:gd name="T63" fmla="*/ 175 h 205"/>
                <a:gd name="T64" fmla="*/ 141 w 426"/>
                <a:gd name="T65" fmla="*/ 167 h 205"/>
                <a:gd name="T66" fmla="*/ 114 w 426"/>
                <a:gd name="T67" fmla="*/ 157 h 205"/>
                <a:gd name="T68" fmla="*/ 92 w 426"/>
                <a:gd name="T69" fmla="*/ 148 h 205"/>
                <a:gd name="T70" fmla="*/ 69 w 426"/>
                <a:gd name="T71" fmla="*/ 137 h 205"/>
                <a:gd name="T72" fmla="*/ 50 w 426"/>
                <a:gd name="T73" fmla="*/ 125 h 205"/>
                <a:gd name="T74" fmla="*/ 33 w 426"/>
                <a:gd name="T75" fmla="*/ 114 h 205"/>
                <a:gd name="T76" fmla="*/ 12 w 426"/>
                <a:gd name="T77" fmla="*/ 93 h 205"/>
                <a:gd name="T78" fmla="*/ 4 w 426"/>
                <a:gd name="T79" fmla="*/ 78 h 205"/>
                <a:gd name="T80" fmla="*/ 0 w 426"/>
                <a:gd name="T81" fmla="*/ 62 h 205"/>
                <a:gd name="T82" fmla="*/ 2 w 426"/>
                <a:gd name="T83" fmla="*/ 47 h 205"/>
                <a:gd name="T84" fmla="*/ 6 w 426"/>
                <a:gd name="T85" fmla="*/ 30 h 205"/>
                <a:gd name="T86" fmla="*/ 17 w 426"/>
                <a:gd name="T87" fmla="*/ 13 h 205"/>
                <a:gd name="T88" fmla="*/ 35 w 426"/>
                <a:gd name="T89" fmla="*/ 0 h 205"/>
                <a:gd name="T90" fmla="*/ 52 w 426"/>
                <a:gd name="T91" fmla="*/ 9 h 205"/>
                <a:gd name="T92" fmla="*/ 50 w 426"/>
                <a:gd name="T93" fmla="*/ 3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6" h="205">
                  <a:moveTo>
                    <a:pt x="50" y="30"/>
                  </a:moveTo>
                  <a:lnTo>
                    <a:pt x="42" y="40"/>
                  </a:lnTo>
                  <a:lnTo>
                    <a:pt x="38" y="49"/>
                  </a:lnTo>
                  <a:lnTo>
                    <a:pt x="33" y="59"/>
                  </a:lnTo>
                  <a:lnTo>
                    <a:pt x="33" y="66"/>
                  </a:lnTo>
                  <a:lnTo>
                    <a:pt x="33" y="74"/>
                  </a:lnTo>
                  <a:lnTo>
                    <a:pt x="36" y="81"/>
                  </a:lnTo>
                  <a:lnTo>
                    <a:pt x="40" y="87"/>
                  </a:lnTo>
                  <a:lnTo>
                    <a:pt x="48" y="95"/>
                  </a:lnTo>
                  <a:lnTo>
                    <a:pt x="54" y="100"/>
                  </a:lnTo>
                  <a:lnTo>
                    <a:pt x="63" y="106"/>
                  </a:lnTo>
                  <a:lnTo>
                    <a:pt x="65" y="108"/>
                  </a:lnTo>
                  <a:lnTo>
                    <a:pt x="71" y="110"/>
                  </a:lnTo>
                  <a:lnTo>
                    <a:pt x="76" y="112"/>
                  </a:lnTo>
                  <a:lnTo>
                    <a:pt x="84" y="116"/>
                  </a:lnTo>
                  <a:lnTo>
                    <a:pt x="90" y="118"/>
                  </a:lnTo>
                  <a:lnTo>
                    <a:pt x="93" y="119"/>
                  </a:lnTo>
                  <a:lnTo>
                    <a:pt x="101" y="119"/>
                  </a:lnTo>
                  <a:lnTo>
                    <a:pt x="109" y="123"/>
                  </a:lnTo>
                  <a:lnTo>
                    <a:pt x="114" y="125"/>
                  </a:lnTo>
                  <a:lnTo>
                    <a:pt x="122" y="125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5" y="131"/>
                  </a:lnTo>
                  <a:lnTo>
                    <a:pt x="152" y="131"/>
                  </a:lnTo>
                  <a:lnTo>
                    <a:pt x="158" y="133"/>
                  </a:lnTo>
                  <a:lnTo>
                    <a:pt x="168" y="135"/>
                  </a:lnTo>
                  <a:lnTo>
                    <a:pt x="175" y="135"/>
                  </a:lnTo>
                  <a:lnTo>
                    <a:pt x="183" y="137"/>
                  </a:lnTo>
                  <a:lnTo>
                    <a:pt x="190" y="137"/>
                  </a:lnTo>
                  <a:lnTo>
                    <a:pt x="202" y="138"/>
                  </a:lnTo>
                  <a:lnTo>
                    <a:pt x="209" y="138"/>
                  </a:lnTo>
                  <a:lnTo>
                    <a:pt x="217" y="138"/>
                  </a:lnTo>
                  <a:lnTo>
                    <a:pt x="225" y="138"/>
                  </a:lnTo>
                  <a:lnTo>
                    <a:pt x="234" y="140"/>
                  </a:lnTo>
                  <a:lnTo>
                    <a:pt x="242" y="140"/>
                  </a:lnTo>
                  <a:lnTo>
                    <a:pt x="251" y="140"/>
                  </a:lnTo>
                  <a:lnTo>
                    <a:pt x="261" y="140"/>
                  </a:lnTo>
                  <a:lnTo>
                    <a:pt x="270" y="142"/>
                  </a:lnTo>
                  <a:lnTo>
                    <a:pt x="278" y="142"/>
                  </a:lnTo>
                  <a:lnTo>
                    <a:pt x="285" y="142"/>
                  </a:lnTo>
                  <a:lnTo>
                    <a:pt x="293" y="142"/>
                  </a:lnTo>
                  <a:lnTo>
                    <a:pt x="302" y="142"/>
                  </a:lnTo>
                  <a:lnTo>
                    <a:pt x="310" y="142"/>
                  </a:lnTo>
                  <a:lnTo>
                    <a:pt x="320" y="142"/>
                  </a:lnTo>
                  <a:lnTo>
                    <a:pt x="327" y="142"/>
                  </a:lnTo>
                  <a:lnTo>
                    <a:pt x="335" y="144"/>
                  </a:lnTo>
                  <a:lnTo>
                    <a:pt x="342" y="144"/>
                  </a:lnTo>
                  <a:lnTo>
                    <a:pt x="352" y="144"/>
                  </a:lnTo>
                  <a:lnTo>
                    <a:pt x="358" y="144"/>
                  </a:lnTo>
                  <a:lnTo>
                    <a:pt x="367" y="144"/>
                  </a:lnTo>
                  <a:lnTo>
                    <a:pt x="373" y="144"/>
                  </a:lnTo>
                  <a:lnTo>
                    <a:pt x="380" y="144"/>
                  </a:lnTo>
                  <a:lnTo>
                    <a:pt x="388" y="144"/>
                  </a:lnTo>
                  <a:lnTo>
                    <a:pt x="396" y="146"/>
                  </a:lnTo>
                  <a:lnTo>
                    <a:pt x="401" y="146"/>
                  </a:lnTo>
                  <a:lnTo>
                    <a:pt x="407" y="146"/>
                  </a:lnTo>
                  <a:lnTo>
                    <a:pt x="413" y="150"/>
                  </a:lnTo>
                  <a:lnTo>
                    <a:pt x="416" y="154"/>
                  </a:lnTo>
                  <a:lnTo>
                    <a:pt x="420" y="157"/>
                  </a:lnTo>
                  <a:lnTo>
                    <a:pt x="422" y="163"/>
                  </a:lnTo>
                  <a:lnTo>
                    <a:pt x="424" y="169"/>
                  </a:lnTo>
                  <a:lnTo>
                    <a:pt x="426" y="175"/>
                  </a:lnTo>
                  <a:lnTo>
                    <a:pt x="424" y="178"/>
                  </a:lnTo>
                  <a:lnTo>
                    <a:pt x="422" y="184"/>
                  </a:lnTo>
                  <a:lnTo>
                    <a:pt x="420" y="190"/>
                  </a:lnTo>
                  <a:lnTo>
                    <a:pt x="416" y="196"/>
                  </a:lnTo>
                  <a:lnTo>
                    <a:pt x="413" y="197"/>
                  </a:lnTo>
                  <a:lnTo>
                    <a:pt x="407" y="201"/>
                  </a:lnTo>
                  <a:lnTo>
                    <a:pt x="401" y="203"/>
                  </a:lnTo>
                  <a:lnTo>
                    <a:pt x="396" y="205"/>
                  </a:lnTo>
                  <a:lnTo>
                    <a:pt x="388" y="205"/>
                  </a:lnTo>
                  <a:lnTo>
                    <a:pt x="378" y="205"/>
                  </a:lnTo>
                  <a:lnTo>
                    <a:pt x="371" y="203"/>
                  </a:lnTo>
                  <a:lnTo>
                    <a:pt x="361" y="203"/>
                  </a:lnTo>
                  <a:lnTo>
                    <a:pt x="354" y="201"/>
                  </a:lnTo>
                  <a:lnTo>
                    <a:pt x="344" y="201"/>
                  </a:lnTo>
                  <a:lnTo>
                    <a:pt x="335" y="201"/>
                  </a:lnTo>
                  <a:lnTo>
                    <a:pt x="327" y="201"/>
                  </a:lnTo>
                  <a:lnTo>
                    <a:pt x="318" y="199"/>
                  </a:lnTo>
                  <a:lnTo>
                    <a:pt x="308" y="199"/>
                  </a:lnTo>
                  <a:lnTo>
                    <a:pt x="299" y="197"/>
                  </a:lnTo>
                  <a:lnTo>
                    <a:pt x="291" y="197"/>
                  </a:lnTo>
                  <a:lnTo>
                    <a:pt x="280" y="196"/>
                  </a:lnTo>
                  <a:lnTo>
                    <a:pt x="270" y="194"/>
                  </a:lnTo>
                  <a:lnTo>
                    <a:pt x="263" y="194"/>
                  </a:lnTo>
                  <a:lnTo>
                    <a:pt x="253" y="192"/>
                  </a:lnTo>
                  <a:lnTo>
                    <a:pt x="244" y="190"/>
                  </a:lnTo>
                  <a:lnTo>
                    <a:pt x="234" y="188"/>
                  </a:lnTo>
                  <a:lnTo>
                    <a:pt x="223" y="186"/>
                  </a:lnTo>
                  <a:lnTo>
                    <a:pt x="213" y="184"/>
                  </a:lnTo>
                  <a:lnTo>
                    <a:pt x="204" y="182"/>
                  </a:lnTo>
                  <a:lnTo>
                    <a:pt x="196" y="178"/>
                  </a:lnTo>
                  <a:lnTo>
                    <a:pt x="185" y="178"/>
                  </a:lnTo>
                  <a:lnTo>
                    <a:pt x="177" y="176"/>
                  </a:lnTo>
                  <a:lnTo>
                    <a:pt x="168" y="175"/>
                  </a:lnTo>
                  <a:lnTo>
                    <a:pt x="158" y="171"/>
                  </a:lnTo>
                  <a:lnTo>
                    <a:pt x="149" y="169"/>
                  </a:lnTo>
                  <a:lnTo>
                    <a:pt x="141" y="167"/>
                  </a:lnTo>
                  <a:lnTo>
                    <a:pt x="131" y="163"/>
                  </a:lnTo>
                  <a:lnTo>
                    <a:pt x="124" y="161"/>
                  </a:lnTo>
                  <a:lnTo>
                    <a:pt x="114" y="157"/>
                  </a:lnTo>
                  <a:lnTo>
                    <a:pt x="109" y="156"/>
                  </a:lnTo>
                  <a:lnTo>
                    <a:pt x="99" y="152"/>
                  </a:lnTo>
                  <a:lnTo>
                    <a:pt x="92" y="148"/>
                  </a:lnTo>
                  <a:lnTo>
                    <a:pt x="84" y="144"/>
                  </a:lnTo>
                  <a:lnTo>
                    <a:pt x="76" y="140"/>
                  </a:lnTo>
                  <a:lnTo>
                    <a:pt x="69" y="137"/>
                  </a:lnTo>
                  <a:lnTo>
                    <a:pt x="63" y="133"/>
                  </a:lnTo>
                  <a:lnTo>
                    <a:pt x="55" y="131"/>
                  </a:lnTo>
                  <a:lnTo>
                    <a:pt x="50" y="125"/>
                  </a:lnTo>
                  <a:lnTo>
                    <a:pt x="46" y="121"/>
                  </a:lnTo>
                  <a:lnTo>
                    <a:pt x="40" y="118"/>
                  </a:lnTo>
                  <a:lnTo>
                    <a:pt x="33" y="114"/>
                  </a:lnTo>
                  <a:lnTo>
                    <a:pt x="29" y="110"/>
                  </a:lnTo>
                  <a:lnTo>
                    <a:pt x="19" y="100"/>
                  </a:lnTo>
                  <a:lnTo>
                    <a:pt x="12" y="93"/>
                  </a:lnTo>
                  <a:lnTo>
                    <a:pt x="10" y="87"/>
                  </a:lnTo>
                  <a:lnTo>
                    <a:pt x="6" y="81"/>
                  </a:lnTo>
                  <a:lnTo>
                    <a:pt x="4" y="78"/>
                  </a:lnTo>
                  <a:lnTo>
                    <a:pt x="2" y="72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0" y="57"/>
                  </a:lnTo>
                  <a:lnTo>
                    <a:pt x="2" y="53"/>
                  </a:lnTo>
                  <a:lnTo>
                    <a:pt x="2" y="47"/>
                  </a:lnTo>
                  <a:lnTo>
                    <a:pt x="2" y="42"/>
                  </a:lnTo>
                  <a:lnTo>
                    <a:pt x="4" y="36"/>
                  </a:lnTo>
                  <a:lnTo>
                    <a:pt x="6" y="30"/>
                  </a:lnTo>
                  <a:lnTo>
                    <a:pt x="10" y="24"/>
                  </a:lnTo>
                  <a:lnTo>
                    <a:pt x="12" y="19"/>
                  </a:lnTo>
                  <a:lnTo>
                    <a:pt x="17" y="13"/>
                  </a:lnTo>
                  <a:lnTo>
                    <a:pt x="23" y="7"/>
                  </a:lnTo>
                  <a:lnTo>
                    <a:pt x="27" y="2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8" y="5"/>
                  </a:lnTo>
                  <a:lnTo>
                    <a:pt x="52" y="9"/>
                  </a:lnTo>
                  <a:lnTo>
                    <a:pt x="55" y="15"/>
                  </a:lnTo>
                  <a:lnTo>
                    <a:pt x="54" y="22"/>
                  </a:lnTo>
                  <a:lnTo>
                    <a:pt x="50" y="30"/>
                  </a:lnTo>
                  <a:lnTo>
                    <a:pt x="50" y="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orme libre 73"/>
            <p:cNvSpPr>
              <a:spLocks/>
            </p:cNvSpPr>
            <p:nvPr/>
          </p:nvSpPr>
          <p:spPr bwMode="auto">
            <a:xfrm>
              <a:off x="6413500" y="3224213"/>
              <a:ext cx="38100" cy="134938"/>
            </a:xfrm>
            <a:custGeom>
              <a:avLst/>
              <a:gdLst>
                <a:gd name="T0" fmla="*/ 47 w 47"/>
                <a:gd name="T1" fmla="*/ 15 h 171"/>
                <a:gd name="T2" fmla="*/ 45 w 47"/>
                <a:gd name="T3" fmla="*/ 23 h 171"/>
                <a:gd name="T4" fmla="*/ 45 w 47"/>
                <a:gd name="T5" fmla="*/ 30 h 171"/>
                <a:gd name="T6" fmla="*/ 43 w 47"/>
                <a:gd name="T7" fmla="*/ 40 h 171"/>
                <a:gd name="T8" fmla="*/ 43 w 47"/>
                <a:gd name="T9" fmla="*/ 48 h 171"/>
                <a:gd name="T10" fmla="*/ 41 w 47"/>
                <a:gd name="T11" fmla="*/ 57 h 171"/>
                <a:gd name="T12" fmla="*/ 41 w 47"/>
                <a:gd name="T13" fmla="*/ 67 h 171"/>
                <a:gd name="T14" fmla="*/ 39 w 47"/>
                <a:gd name="T15" fmla="*/ 76 h 171"/>
                <a:gd name="T16" fmla="*/ 39 w 47"/>
                <a:gd name="T17" fmla="*/ 86 h 171"/>
                <a:gd name="T18" fmla="*/ 38 w 47"/>
                <a:gd name="T19" fmla="*/ 93 h 171"/>
                <a:gd name="T20" fmla="*/ 38 w 47"/>
                <a:gd name="T21" fmla="*/ 105 h 171"/>
                <a:gd name="T22" fmla="*/ 36 w 47"/>
                <a:gd name="T23" fmla="*/ 112 h 171"/>
                <a:gd name="T24" fmla="*/ 34 w 47"/>
                <a:gd name="T25" fmla="*/ 122 h 171"/>
                <a:gd name="T26" fmla="*/ 32 w 47"/>
                <a:gd name="T27" fmla="*/ 129 h 171"/>
                <a:gd name="T28" fmla="*/ 32 w 47"/>
                <a:gd name="T29" fmla="*/ 139 h 171"/>
                <a:gd name="T30" fmla="*/ 30 w 47"/>
                <a:gd name="T31" fmla="*/ 148 h 171"/>
                <a:gd name="T32" fmla="*/ 30 w 47"/>
                <a:gd name="T33" fmla="*/ 158 h 171"/>
                <a:gd name="T34" fmla="*/ 26 w 47"/>
                <a:gd name="T35" fmla="*/ 164 h 171"/>
                <a:gd name="T36" fmla="*/ 22 w 47"/>
                <a:gd name="T37" fmla="*/ 167 h 171"/>
                <a:gd name="T38" fmla="*/ 17 w 47"/>
                <a:gd name="T39" fmla="*/ 171 h 171"/>
                <a:gd name="T40" fmla="*/ 13 w 47"/>
                <a:gd name="T41" fmla="*/ 171 h 171"/>
                <a:gd name="T42" fmla="*/ 7 w 47"/>
                <a:gd name="T43" fmla="*/ 169 h 171"/>
                <a:gd name="T44" fmla="*/ 1 w 47"/>
                <a:gd name="T45" fmla="*/ 165 h 171"/>
                <a:gd name="T46" fmla="*/ 0 w 47"/>
                <a:gd name="T47" fmla="*/ 160 h 171"/>
                <a:gd name="T48" fmla="*/ 0 w 47"/>
                <a:gd name="T49" fmla="*/ 154 h 171"/>
                <a:gd name="T50" fmla="*/ 0 w 47"/>
                <a:gd name="T51" fmla="*/ 145 h 171"/>
                <a:gd name="T52" fmla="*/ 0 w 47"/>
                <a:gd name="T53" fmla="*/ 135 h 171"/>
                <a:gd name="T54" fmla="*/ 0 w 47"/>
                <a:gd name="T55" fmla="*/ 126 h 171"/>
                <a:gd name="T56" fmla="*/ 0 w 47"/>
                <a:gd name="T57" fmla="*/ 116 h 171"/>
                <a:gd name="T58" fmla="*/ 1 w 47"/>
                <a:gd name="T59" fmla="*/ 108 h 171"/>
                <a:gd name="T60" fmla="*/ 3 w 47"/>
                <a:gd name="T61" fmla="*/ 99 h 171"/>
                <a:gd name="T62" fmla="*/ 3 w 47"/>
                <a:gd name="T63" fmla="*/ 89 h 171"/>
                <a:gd name="T64" fmla="*/ 7 w 47"/>
                <a:gd name="T65" fmla="*/ 82 h 171"/>
                <a:gd name="T66" fmla="*/ 9 w 47"/>
                <a:gd name="T67" fmla="*/ 72 h 171"/>
                <a:gd name="T68" fmla="*/ 9 w 47"/>
                <a:gd name="T69" fmla="*/ 63 h 171"/>
                <a:gd name="T70" fmla="*/ 11 w 47"/>
                <a:gd name="T71" fmla="*/ 55 h 171"/>
                <a:gd name="T72" fmla="*/ 15 w 47"/>
                <a:gd name="T73" fmla="*/ 46 h 171"/>
                <a:gd name="T74" fmla="*/ 17 w 47"/>
                <a:gd name="T75" fmla="*/ 38 h 171"/>
                <a:gd name="T76" fmla="*/ 19 w 47"/>
                <a:gd name="T77" fmla="*/ 29 h 171"/>
                <a:gd name="T78" fmla="*/ 22 w 47"/>
                <a:gd name="T79" fmla="*/ 19 h 171"/>
                <a:gd name="T80" fmla="*/ 24 w 47"/>
                <a:gd name="T81" fmla="*/ 11 h 171"/>
                <a:gd name="T82" fmla="*/ 26 w 47"/>
                <a:gd name="T83" fmla="*/ 4 h 171"/>
                <a:gd name="T84" fmla="*/ 30 w 47"/>
                <a:gd name="T85" fmla="*/ 2 h 171"/>
                <a:gd name="T86" fmla="*/ 32 w 47"/>
                <a:gd name="T87" fmla="*/ 0 h 171"/>
                <a:gd name="T88" fmla="*/ 38 w 47"/>
                <a:gd name="T89" fmla="*/ 2 h 171"/>
                <a:gd name="T90" fmla="*/ 39 w 47"/>
                <a:gd name="T91" fmla="*/ 2 h 171"/>
                <a:gd name="T92" fmla="*/ 43 w 47"/>
                <a:gd name="T93" fmla="*/ 4 h 171"/>
                <a:gd name="T94" fmla="*/ 45 w 47"/>
                <a:gd name="T95" fmla="*/ 8 h 171"/>
                <a:gd name="T96" fmla="*/ 47 w 47"/>
                <a:gd name="T97" fmla="*/ 15 h 171"/>
                <a:gd name="T98" fmla="*/ 47 w 47"/>
                <a:gd name="T99" fmla="*/ 1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" h="171">
                  <a:moveTo>
                    <a:pt x="47" y="15"/>
                  </a:moveTo>
                  <a:lnTo>
                    <a:pt x="45" y="23"/>
                  </a:lnTo>
                  <a:lnTo>
                    <a:pt x="45" y="30"/>
                  </a:lnTo>
                  <a:lnTo>
                    <a:pt x="43" y="40"/>
                  </a:lnTo>
                  <a:lnTo>
                    <a:pt x="43" y="48"/>
                  </a:lnTo>
                  <a:lnTo>
                    <a:pt x="41" y="57"/>
                  </a:lnTo>
                  <a:lnTo>
                    <a:pt x="41" y="67"/>
                  </a:lnTo>
                  <a:lnTo>
                    <a:pt x="39" y="76"/>
                  </a:lnTo>
                  <a:lnTo>
                    <a:pt x="39" y="86"/>
                  </a:lnTo>
                  <a:lnTo>
                    <a:pt x="38" y="93"/>
                  </a:lnTo>
                  <a:lnTo>
                    <a:pt x="38" y="105"/>
                  </a:lnTo>
                  <a:lnTo>
                    <a:pt x="36" y="112"/>
                  </a:lnTo>
                  <a:lnTo>
                    <a:pt x="34" y="122"/>
                  </a:lnTo>
                  <a:lnTo>
                    <a:pt x="32" y="129"/>
                  </a:lnTo>
                  <a:lnTo>
                    <a:pt x="32" y="139"/>
                  </a:lnTo>
                  <a:lnTo>
                    <a:pt x="30" y="148"/>
                  </a:lnTo>
                  <a:lnTo>
                    <a:pt x="30" y="158"/>
                  </a:lnTo>
                  <a:lnTo>
                    <a:pt x="26" y="164"/>
                  </a:lnTo>
                  <a:lnTo>
                    <a:pt x="22" y="167"/>
                  </a:lnTo>
                  <a:lnTo>
                    <a:pt x="17" y="171"/>
                  </a:lnTo>
                  <a:lnTo>
                    <a:pt x="13" y="171"/>
                  </a:lnTo>
                  <a:lnTo>
                    <a:pt x="7" y="169"/>
                  </a:lnTo>
                  <a:lnTo>
                    <a:pt x="1" y="165"/>
                  </a:lnTo>
                  <a:lnTo>
                    <a:pt x="0" y="160"/>
                  </a:lnTo>
                  <a:lnTo>
                    <a:pt x="0" y="154"/>
                  </a:lnTo>
                  <a:lnTo>
                    <a:pt x="0" y="145"/>
                  </a:lnTo>
                  <a:lnTo>
                    <a:pt x="0" y="135"/>
                  </a:lnTo>
                  <a:lnTo>
                    <a:pt x="0" y="126"/>
                  </a:lnTo>
                  <a:lnTo>
                    <a:pt x="0" y="116"/>
                  </a:lnTo>
                  <a:lnTo>
                    <a:pt x="1" y="108"/>
                  </a:lnTo>
                  <a:lnTo>
                    <a:pt x="3" y="99"/>
                  </a:lnTo>
                  <a:lnTo>
                    <a:pt x="3" y="89"/>
                  </a:lnTo>
                  <a:lnTo>
                    <a:pt x="7" y="82"/>
                  </a:lnTo>
                  <a:lnTo>
                    <a:pt x="9" y="72"/>
                  </a:lnTo>
                  <a:lnTo>
                    <a:pt x="9" y="63"/>
                  </a:lnTo>
                  <a:lnTo>
                    <a:pt x="11" y="55"/>
                  </a:lnTo>
                  <a:lnTo>
                    <a:pt x="15" y="46"/>
                  </a:lnTo>
                  <a:lnTo>
                    <a:pt x="17" y="38"/>
                  </a:lnTo>
                  <a:lnTo>
                    <a:pt x="19" y="29"/>
                  </a:lnTo>
                  <a:lnTo>
                    <a:pt x="22" y="19"/>
                  </a:lnTo>
                  <a:lnTo>
                    <a:pt x="24" y="11"/>
                  </a:lnTo>
                  <a:lnTo>
                    <a:pt x="26" y="4"/>
                  </a:lnTo>
                  <a:lnTo>
                    <a:pt x="30" y="2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3" y="4"/>
                  </a:lnTo>
                  <a:lnTo>
                    <a:pt x="45" y="8"/>
                  </a:lnTo>
                  <a:lnTo>
                    <a:pt x="47" y="15"/>
                  </a:lnTo>
                  <a:lnTo>
                    <a:pt x="47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orme libre 74"/>
            <p:cNvSpPr>
              <a:spLocks/>
            </p:cNvSpPr>
            <p:nvPr/>
          </p:nvSpPr>
          <p:spPr bwMode="auto">
            <a:xfrm>
              <a:off x="6454775" y="3167063"/>
              <a:ext cx="115888" cy="80963"/>
            </a:xfrm>
            <a:custGeom>
              <a:avLst/>
              <a:gdLst>
                <a:gd name="T0" fmla="*/ 26 w 146"/>
                <a:gd name="T1" fmla="*/ 4 h 100"/>
                <a:gd name="T2" fmla="*/ 32 w 146"/>
                <a:gd name="T3" fmla="*/ 5 h 100"/>
                <a:gd name="T4" fmla="*/ 38 w 146"/>
                <a:gd name="T5" fmla="*/ 7 h 100"/>
                <a:gd name="T6" fmla="*/ 42 w 146"/>
                <a:gd name="T7" fmla="*/ 11 h 100"/>
                <a:gd name="T8" fmla="*/ 49 w 146"/>
                <a:gd name="T9" fmla="*/ 13 h 100"/>
                <a:gd name="T10" fmla="*/ 55 w 146"/>
                <a:gd name="T11" fmla="*/ 15 h 100"/>
                <a:gd name="T12" fmla="*/ 61 w 146"/>
                <a:gd name="T13" fmla="*/ 17 h 100"/>
                <a:gd name="T14" fmla="*/ 64 w 146"/>
                <a:gd name="T15" fmla="*/ 19 h 100"/>
                <a:gd name="T16" fmla="*/ 72 w 146"/>
                <a:gd name="T17" fmla="*/ 21 h 100"/>
                <a:gd name="T18" fmla="*/ 78 w 146"/>
                <a:gd name="T19" fmla="*/ 21 h 100"/>
                <a:gd name="T20" fmla="*/ 83 w 146"/>
                <a:gd name="T21" fmla="*/ 23 h 100"/>
                <a:gd name="T22" fmla="*/ 89 w 146"/>
                <a:gd name="T23" fmla="*/ 24 h 100"/>
                <a:gd name="T24" fmla="*/ 97 w 146"/>
                <a:gd name="T25" fmla="*/ 26 h 100"/>
                <a:gd name="T26" fmla="*/ 101 w 146"/>
                <a:gd name="T27" fmla="*/ 28 h 100"/>
                <a:gd name="T28" fmla="*/ 108 w 146"/>
                <a:gd name="T29" fmla="*/ 30 h 100"/>
                <a:gd name="T30" fmla="*/ 114 w 146"/>
                <a:gd name="T31" fmla="*/ 34 h 100"/>
                <a:gd name="T32" fmla="*/ 120 w 146"/>
                <a:gd name="T33" fmla="*/ 38 h 100"/>
                <a:gd name="T34" fmla="*/ 127 w 146"/>
                <a:gd name="T35" fmla="*/ 43 h 100"/>
                <a:gd name="T36" fmla="*/ 133 w 146"/>
                <a:gd name="T37" fmla="*/ 49 h 100"/>
                <a:gd name="T38" fmla="*/ 137 w 146"/>
                <a:gd name="T39" fmla="*/ 55 h 100"/>
                <a:gd name="T40" fmla="*/ 142 w 146"/>
                <a:gd name="T41" fmla="*/ 62 h 100"/>
                <a:gd name="T42" fmla="*/ 144 w 146"/>
                <a:gd name="T43" fmla="*/ 68 h 100"/>
                <a:gd name="T44" fmla="*/ 146 w 146"/>
                <a:gd name="T45" fmla="*/ 74 h 100"/>
                <a:gd name="T46" fmla="*/ 146 w 146"/>
                <a:gd name="T47" fmla="*/ 80 h 100"/>
                <a:gd name="T48" fmla="*/ 146 w 146"/>
                <a:gd name="T49" fmla="*/ 87 h 100"/>
                <a:gd name="T50" fmla="*/ 142 w 146"/>
                <a:gd name="T51" fmla="*/ 95 h 100"/>
                <a:gd name="T52" fmla="*/ 137 w 146"/>
                <a:gd name="T53" fmla="*/ 100 h 100"/>
                <a:gd name="T54" fmla="*/ 131 w 146"/>
                <a:gd name="T55" fmla="*/ 100 h 100"/>
                <a:gd name="T56" fmla="*/ 125 w 146"/>
                <a:gd name="T57" fmla="*/ 100 h 100"/>
                <a:gd name="T58" fmla="*/ 120 w 146"/>
                <a:gd name="T59" fmla="*/ 100 h 100"/>
                <a:gd name="T60" fmla="*/ 114 w 146"/>
                <a:gd name="T61" fmla="*/ 97 h 100"/>
                <a:gd name="T62" fmla="*/ 108 w 146"/>
                <a:gd name="T63" fmla="*/ 91 h 100"/>
                <a:gd name="T64" fmla="*/ 101 w 146"/>
                <a:gd name="T65" fmla="*/ 87 h 100"/>
                <a:gd name="T66" fmla="*/ 93 w 146"/>
                <a:gd name="T67" fmla="*/ 81 h 100"/>
                <a:gd name="T68" fmla="*/ 87 w 146"/>
                <a:gd name="T69" fmla="*/ 78 h 100"/>
                <a:gd name="T70" fmla="*/ 80 w 146"/>
                <a:gd name="T71" fmla="*/ 74 h 100"/>
                <a:gd name="T72" fmla="*/ 72 w 146"/>
                <a:gd name="T73" fmla="*/ 70 h 100"/>
                <a:gd name="T74" fmla="*/ 64 w 146"/>
                <a:gd name="T75" fmla="*/ 66 h 100"/>
                <a:gd name="T76" fmla="*/ 59 w 146"/>
                <a:gd name="T77" fmla="*/ 62 h 100"/>
                <a:gd name="T78" fmla="*/ 51 w 146"/>
                <a:gd name="T79" fmla="*/ 59 h 100"/>
                <a:gd name="T80" fmla="*/ 45 w 146"/>
                <a:gd name="T81" fmla="*/ 55 h 100"/>
                <a:gd name="T82" fmla="*/ 38 w 146"/>
                <a:gd name="T83" fmla="*/ 49 h 100"/>
                <a:gd name="T84" fmla="*/ 30 w 146"/>
                <a:gd name="T85" fmla="*/ 45 h 100"/>
                <a:gd name="T86" fmla="*/ 23 w 146"/>
                <a:gd name="T87" fmla="*/ 42 h 100"/>
                <a:gd name="T88" fmla="*/ 17 w 146"/>
                <a:gd name="T89" fmla="*/ 36 h 100"/>
                <a:gd name="T90" fmla="*/ 11 w 146"/>
                <a:gd name="T91" fmla="*/ 32 h 100"/>
                <a:gd name="T92" fmla="*/ 7 w 146"/>
                <a:gd name="T93" fmla="*/ 28 h 100"/>
                <a:gd name="T94" fmla="*/ 2 w 146"/>
                <a:gd name="T95" fmla="*/ 21 h 100"/>
                <a:gd name="T96" fmla="*/ 0 w 146"/>
                <a:gd name="T97" fmla="*/ 17 h 100"/>
                <a:gd name="T98" fmla="*/ 0 w 146"/>
                <a:gd name="T99" fmla="*/ 9 h 100"/>
                <a:gd name="T100" fmla="*/ 4 w 146"/>
                <a:gd name="T101" fmla="*/ 5 h 100"/>
                <a:gd name="T102" fmla="*/ 7 w 146"/>
                <a:gd name="T103" fmla="*/ 0 h 100"/>
                <a:gd name="T104" fmla="*/ 11 w 146"/>
                <a:gd name="T105" fmla="*/ 0 h 100"/>
                <a:gd name="T106" fmla="*/ 19 w 146"/>
                <a:gd name="T107" fmla="*/ 0 h 100"/>
                <a:gd name="T108" fmla="*/ 26 w 146"/>
                <a:gd name="T109" fmla="*/ 4 h 100"/>
                <a:gd name="T110" fmla="*/ 26 w 146"/>
                <a:gd name="T111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6" h="100">
                  <a:moveTo>
                    <a:pt x="26" y="4"/>
                  </a:moveTo>
                  <a:lnTo>
                    <a:pt x="32" y="5"/>
                  </a:lnTo>
                  <a:lnTo>
                    <a:pt x="38" y="7"/>
                  </a:lnTo>
                  <a:lnTo>
                    <a:pt x="42" y="11"/>
                  </a:lnTo>
                  <a:lnTo>
                    <a:pt x="49" y="13"/>
                  </a:lnTo>
                  <a:lnTo>
                    <a:pt x="55" y="15"/>
                  </a:lnTo>
                  <a:lnTo>
                    <a:pt x="61" y="17"/>
                  </a:lnTo>
                  <a:lnTo>
                    <a:pt x="64" y="19"/>
                  </a:lnTo>
                  <a:lnTo>
                    <a:pt x="72" y="21"/>
                  </a:lnTo>
                  <a:lnTo>
                    <a:pt x="78" y="21"/>
                  </a:lnTo>
                  <a:lnTo>
                    <a:pt x="83" y="23"/>
                  </a:lnTo>
                  <a:lnTo>
                    <a:pt x="89" y="24"/>
                  </a:lnTo>
                  <a:lnTo>
                    <a:pt x="97" y="26"/>
                  </a:lnTo>
                  <a:lnTo>
                    <a:pt x="101" y="28"/>
                  </a:lnTo>
                  <a:lnTo>
                    <a:pt x="108" y="30"/>
                  </a:lnTo>
                  <a:lnTo>
                    <a:pt x="114" y="34"/>
                  </a:lnTo>
                  <a:lnTo>
                    <a:pt x="120" y="38"/>
                  </a:lnTo>
                  <a:lnTo>
                    <a:pt x="127" y="43"/>
                  </a:lnTo>
                  <a:lnTo>
                    <a:pt x="133" y="49"/>
                  </a:lnTo>
                  <a:lnTo>
                    <a:pt x="137" y="55"/>
                  </a:lnTo>
                  <a:lnTo>
                    <a:pt x="142" y="62"/>
                  </a:lnTo>
                  <a:lnTo>
                    <a:pt x="144" y="68"/>
                  </a:lnTo>
                  <a:lnTo>
                    <a:pt x="146" y="74"/>
                  </a:lnTo>
                  <a:lnTo>
                    <a:pt x="146" y="80"/>
                  </a:lnTo>
                  <a:lnTo>
                    <a:pt x="146" y="87"/>
                  </a:lnTo>
                  <a:lnTo>
                    <a:pt x="142" y="95"/>
                  </a:lnTo>
                  <a:lnTo>
                    <a:pt x="137" y="100"/>
                  </a:lnTo>
                  <a:lnTo>
                    <a:pt x="131" y="100"/>
                  </a:lnTo>
                  <a:lnTo>
                    <a:pt x="125" y="100"/>
                  </a:lnTo>
                  <a:lnTo>
                    <a:pt x="120" y="100"/>
                  </a:lnTo>
                  <a:lnTo>
                    <a:pt x="114" y="97"/>
                  </a:lnTo>
                  <a:lnTo>
                    <a:pt x="108" y="91"/>
                  </a:lnTo>
                  <a:lnTo>
                    <a:pt x="101" y="87"/>
                  </a:lnTo>
                  <a:lnTo>
                    <a:pt x="93" y="81"/>
                  </a:lnTo>
                  <a:lnTo>
                    <a:pt x="87" y="78"/>
                  </a:lnTo>
                  <a:lnTo>
                    <a:pt x="80" y="74"/>
                  </a:lnTo>
                  <a:lnTo>
                    <a:pt x="72" y="70"/>
                  </a:lnTo>
                  <a:lnTo>
                    <a:pt x="64" y="66"/>
                  </a:lnTo>
                  <a:lnTo>
                    <a:pt x="59" y="62"/>
                  </a:lnTo>
                  <a:lnTo>
                    <a:pt x="51" y="59"/>
                  </a:lnTo>
                  <a:lnTo>
                    <a:pt x="45" y="55"/>
                  </a:lnTo>
                  <a:lnTo>
                    <a:pt x="38" y="49"/>
                  </a:lnTo>
                  <a:lnTo>
                    <a:pt x="30" y="45"/>
                  </a:lnTo>
                  <a:lnTo>
                    <a:pt x="23" y="42"/>
                  </a:lnTo>
                  <a:lnTo>
                    <a:pt x="17" y="36"/>
                  </a:lnTo>
                  <a:lnTo>
                    <a:pt x="11" y="32"/>
                  </a:lnTo>
                  <a:lnTo>
                    <a:pt x="7" y="28"/>
                  </a:lnTo>
                  <a:lnTo>
                    <a:pt x="2" y="21"/>
                  </a:lnTo>
                  <a:lnTo>
                    <a:pt x="0" y="17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9" y="0"/>
                  </a:lnTo>
                  <a:lnTo>
                    <a:pt x="26" y="4"/>
                  </a:lnTo>
                  <a:lnTo>
                    <a:pt x="26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orme libre 75"/>
            <p:cNvSpPr>
              <a:spLocks/>
            </p:cNvSpPr>
            <p:nvPr/>
          </p:nvSpPr>
          <p:spPr bwMode="auto">
            <a:xfrm>
              <a:off x="6448425" y="3225801"/>
              <a:ext cx="125413" cy="176213"/>
            </a:xfrm>
            <a:custGeom>
              <a:avLst/>
              <a:gdLst>
                <a:gd name="T0" fmla="*/ 152 w 158"/>
                <a:gd name="T1" fmla="*/ 26 h 220"/>
                <a:gd name="T2" fmla="*/ 145 w 158"/>
                <a:gd name="T3" fmla="*/ 36 h 220"/>
                <a:gd name="T4" fmla="*/ 139 w 158"/>
                <a:gd name="T5" fmla="*/ 47 h 220"/>
                <a:gd name="T6" fmla="*/ 131 w 158"/>
                <a:gd name="T7" fmla="*/ 59 h 220"/>
                <a:gd name="T8" fmla="*/ 124 w 158"/>
                <a:gd name="T9" fmla="*/ 72 h 220"/>
                <a:gd name="T10" fmla="*/ 118 w 158"/>
                <a:gd name="T11" fmla="*/ 82 h 220"/>
                <a:gd name="T12" fmla="*/ 112 w 158"/>
                <a:gd name="T13" fmla="*/ 95 h 220"/>
                <a:gd name="T14" fmla="*/ 107 w 158"/>
                <a:gd name="T15" fmla="*/ 106 h 220"/>
                <a:gd name="T16" fmla="*/ 101 w 158"/>
                <a:gd name="T17" fmla="*/ 118 h 220"/>
                <a:gd name="T18" fmla="*/ 93 w 158"/>
                <a:gd name="T19" fmla="*/ 129 h 220"/>
                <a:gd name="T20" fmla="*/ 86 w 158"/>
                <a:gd name="T21" fmla="*/ 141 h 220"/>
                <a:gd name="T22" fmla="*/ 80 w 158"/>
                <a:gd name="T23" fmla="*/ 154 h 220"/>
                <a:gd name="T24" fmla="*/ 72 w 158"/>
                <a:gd name="T25" fmla="*/ 165 h 220"/>
                <a:gd name="T26" fmla="*/ 69 w 158"/>
                <a:gd name="T27" fmla="*/ 177 h 220"/>
                <a:gd name="T28" fmla="*/ 61 w 158"/>
                <a:gd name="T29" fmla="*/ 188 h 220"/>
                <a:gd name="T30" fmla="*/ 55 w 158"/>
                <a:gd name="T31" fmla="*/ 199 h 220"/>
                <a:gd name="T32" fmla="*/ 48 w 158"/>
                <a:gd name="T33" fmla="*/ 211 h 220"/>
                <a:gd name="T34" fmla="*/ 38 w 158"/>
                <a:gd name="T35" fmla="*/ 219 h 220"/>
                <a:gd name="T36" fmla="*/ 25 w 158"/>
                <a:gd name="T37" fmla="*/ 220 h 220"/>
                <a:gd name="T38" fmla="*/ 8 w 158"/>
                <a:gd name="T39" fmla="*/ 211 h 220"/>
                <a:gd name="T40" fmla="*/ 0 w 158"/>
                <a:gd name="T41" fmla="*/ 199 h 220"/>
                <a:gd name="T42" fmla="*/ 2 w 158"/>
                <a:gd name="T43" fmla="*/ 188 h 220"/>
                <a:gd name="T44" fmla="*/ 8 w 158"/>
                <a:gd name="T45" fmla="*/ 175 h 220"/>
                <a:gd name="T46" fmla="*/ 12 w 158"/>
                <a:gd name="T47" fmla="*/ 161 h 220"/>
                <a:gd name="T48" fmla="*/ 19 w 158"/>
                <a:gd name="T49" fmla="*/ 150 h 220"/>
                <a:gd name="T50" fmla="*/ 25 w 158"/>
                <a:gd name="T51" fmla="*/ 139 h 220"/>
                <a:gd name="T52" fmla="*/ 33 w 158"/>
                <a:gd name="T53" fmla="*/ 125 h 220"/>
                <a:gd name="T54" fmla="*/ 42 w 158"/>
                <a:gd name="T55" fmla="*/ 116 h 220"/>
                <a:gd name="T56" fmla="*/ 50 w 158"/>
                <a:gd name="T57" fmla="*/ 104 h 220"/>
                <a:gd name="T58" fmla="*/ 57 w 158"/>
                <a:gd name="T59" fmla="*/ 93 h 220"/>
                <a:gd name="T60" fmla="*/ 67 w 158"/>
                <a:gd name="T61" fmla="*/ 82 h 220"/>
                <a:gd name="T62" fmla="*/ 76 w 158"/>
                <a:gd name="T63" fmla="*/ 72 h 220"/>
                <a:gd name="T64" fmla="*/ 84 w 158"/>
                <a:gd name="T65" fmla="*/ 61 h 220"/>
                <a:gd name="T66" fmla="*/ 95 w 158"/>
                <a:gd name="T67" fmla="*/ 49 h 220"/>
                <a:gd name="T68" fmla="*/ 105 w 158"/>
                <a:gd name="T69" fmla="*/ 40 h 220"/>
                <a:gd name="T70" fmla="*/ 114 w 158"/>
                <a:gd name="T71" fmla="*/ 28 h 220"/>
                <a:gd name="T72" fmla="*/ 124 w 158"/>
                <a:gd name="T73" fmla="*/ 19 h 220"/>
                <a:gd name="T74" fmla="*/ 135 w 158"/>
                <a:gd name="T75" fmla="*/ 9 h 220"/>
                <a:gd name="T76" fmla="*/ 147 w 158"/>
                <a:gd name="T77" fmla="*/ 0 h 220"/>
                <a:gd name="T78" fmla="*/ 158 w 158"/>
                <a:gd name="T79" fmla="*/ 9 h 220"/>
                <a:gd name="T80" fmla="*/ 156 w 158"/>
                <a:gd name="T81" fmla="*/ 2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8" h="220">
                  <a:moveTo>
                    <a:pt x="156" y="21"/>
                  </a:moveTo>
                  <a:lnTo>
                    <a:pt x="152" y="26"/>
                  </a:lnTo>
                  <a:lnTo>
                    <a:pt x="148" y="30"/>
                  </a:lnTo>
                  <a:lnTo>
                    <a:pt x="145" y="36"/>
                  </a:lnTo>
                  <a:lnTo>
                    <a:pt x="143" y="42"/>
                  </a:lnTo>
                  <a:lnTo>
                    <a:pt x="139" y="47"/>
                  </a:lnTo>
                  <a:lnTo>
                    <a:pt x="135" y="55"/>
                  </a:lnTo>
                  <a:lnTo>
                    <a:pt x="131" y="59"/>
                  </a:lnTo>
                  <a:lnTo>
                    <a:pt x="128" y="66"/>
                  </a:lnTo>
                  <a:lnTo>
                    <a:pt x="124" y="72"/>
                  </a:lnTo>
                  <a:lnTo>
                    <a:pt x="122" y="78"/>
                  </a:lnTo>
                  <a:lnTo>
                    <a:pt x="118" y="82"/>
                  </a:lnTo>
                  <a:lnTo>
                    <a:pt x="116" y="89"/>
                  </a:lnTo>
                  <a:lnTo>
                    <a:pt x="112" y="95"/>
                  </a:lnTo>
                  <a:lnTo>
                    <a:pt x="109" y="101"/>
                  </a:lnTo>
                  <a:lnTo>
                    <a:pt x="107" y="106"/>
                  </a:lnTo>
                  <a:lnTo>
                    <a:pt x="105" y="112"/>
                  </a:lnTo>
                  <a:lnTo>
                    <a:pt x="101" y="118"/>
                  </a:lnTo>
                  <a:lnTo>
                    <a:pt x="97" y="123"/>
                  </a:lnTo>
                  <a:lnTo>
                    <a:pt x="93" y="129"/>
                  </a:lnTo>
                  <a:lnTo>
                    <a:pt x="90" y="135"/>
                  </a:lnTo>
                  <a:lnTo>
                    <a:pt x="86" y="141"/>
                  </a:lnTo>
                  <a:lnTo>
                    <a:pt x="84" y="146"/>
                  </a:lnTo>
                  <a:lnTo>
                    <a:pt x="80" y="154"/>
                  </a:lnTo>
                  <a:lnTo>
                    <a:pt x="78" y="160"/>
                  </a:lnTo>
                  <a:lnTo>
                    <a:pt x="72" y="165"/>
                  </a:lnTo>
                  <a:lnTo>
                    <a:pt x="71" y="171"/>
                  </a:lnTo>
                  <a:lnTo>
                    <a:pt x="69" y="177"/>
                  </a:lnTo>
                  <a:lnTo>
                    <a:pt x="65" y="182"/>
                  </a:lnTo>
                  <a:lnTo>
                    <a:pt x="61" y="188"/>
                  </a:lnTo>
                  <a:lnTo>
                    <a:pt x="57" y="194"/>
                  </a:lnTo>
                  <a:lnTo>
                    <a:pt x="55" y="199"/>
                  </a:lnTo>
                  <a:lnTo>
                    <a:pt x="53" y="207"/>
                  </a:lnTo>
                  <a:lnTo>
                    <a:pt x="48" y="211"/>
                  </a:lnTo>
                  <a:lnTo>
                    <a:pt x="44" y="215"/>
                  </a:lnTo>
                  <a:lnTo>
                    <a:pt x="38" y="219"/>
                  </a:lnTo>
                  <a:lnTo>
                    <a:pt x="34" y="220"/>
                  </a:lnTo>
                  <a:lnTo>
                    <a:pt x="25" y="220"/>
                  </a:lnTo>
                  <a:lnTo>
                    <a:pt x="15" y="219"/>
                  </a:lnTo>
                  <a:lnTo>
                    <a:pt x="8" y="211"/>
                  </a:lnTo>
                  <a:lnTo>
                    <a:pt x="2" y="205"/>
                  </a:lnTo>
                  <a:lnTo>
                    <a:pt x="0" y="199"/>
                  </a:lnTo>
                  <a:lnTo>
                    <a:pt x="0" y="194"/>
                  </a:lnTo>
                  <a:lnTo>
                    <a:pt x="2" y="188"/>
                  </a:lnTo>
                  <a:lnTo>
                    <a:pt x="4" y="182"/>
                  </a:lnTo>
                  <a:lnTo>
                    <a:pt x="8" y="175"/>
                  </a:lnTo>
                  <a:lnTo>
                    <a:pt x="10" y="169"/>
                  </a:lnTo>
                  <a:lnTo>
                    <a:pt x="12" y="161"/>
                  </a:lnTo>
                  <a:lnTo>
                    <a:pt x="15" y="156"/>
                  </a:lnTo>
                  <a:lnTo>
                    <a:pt x="19" y="150"/>
                  </a:lnTo>
                  <a:lnTo>
                    <a:pt x="23" y="144"/>
                  </a:lnTo>
                  <a:lnTo>
                    <a:pt x="25" y="139"/>
                  </a:lnTo>
                  <a:lnTo>
                    <a:pt x="31" y="133"/>
                  </a:lnTo>
                  <a:lnTo>
                    <a:pt x="33" y="125"/>
                  </a:lnTo>
                  <a:lnTo>
                    <a:pt x="38" y="122"/>
                  </a:lnTo>
                  <a:lnTo>
                    <a:pt x="42" y="116"/>
                  </a:lnTo>
                  <a:lnTo>
                    <a:pt x="46" y="110"/>
                  </a:lnTo>
                  <a:lnTo>
                    <a:pt x="50" y="104"/>
                  </a:lnTo>
                  <a:lnTo>
                    <a:pt x="53" y="99"/>
                  </a:lnTo>
                  <a:lnTo>
                    <a:pt x="57" y="93"/>
                  </a:lnTo>
                  <a:lnTo>
                    <a:pt x="63" y="87"/>
                  </a:lnTo>
                  <a:lnTo>
                    <a:pt x="67" y="82"/>
                  </a:lnTo>
                  <a:lnTo>
                    <a:pt x="71" y="78"/>
                  </a:lnTo>
                  <a:lnTo>
                    <a:pt x="76" y="72"/>
                  </a:lnTo>
                  <a:lnTo>
                    <a:pt x="80" y="66"/>
                  </a:lnTo>
                  <a:lnTo>
                    <a:pt x="84" y="61"/>
                  </a:lnTo>
                  <a:lnTo>
                    <a:pt x="90" y="55"/>
                  </a:lnTo>
                  <a:lnTo>
                    <a:pt x="95" y="49"/>
                  </a:lnTo>
                  <a:lnTo>
                    <a:pt x="101" y="45"/>
                  </a:lnTo>
                  <a:lnTo>
                    <a:pt x="105" y="40"/>
                  </a:lnTo>
                  <a:lnTo>
                    <a:pt x="109" y="34"/>
                  </a:lnTo>
                  <a:lnTo>
                    <a:pt x="114" y="28"/>
                  </a:lnTo>
                  <a:lnTo>
                    <a:pt x="120" y="25"/>
                  </a:lnTo>
                  <a:lnTo>
                    <a:pt x="124" y="19"/>
                  </a:lnTo>
                  <a:lnTo>
                    <a:pt x="129" y="13"/>
                  </a:lnTo>
                  <a:lnTo>
                    <a:pt x="135" y="9"/>
                  </a:lnTo>
                  <a:lnTo>
                    <a:pt x="139" y="6"/>
                  </a:lnTo>
                  <a:lnTo>
                    <a:pt x="147" y="0"/>
                  </a:lnTo>
                  <a:lnTo>
                    <a:pt x="154" y="4"/>
                  </a:lnTo>
                  <a:lnTo>
                    <a:pt x="158" y="9"/>
                  </a:lnTo>
                  <a:lnTo>
                    <a:pt x="156" y="21"/>
                  </a:lnTo>
                  <a:lnTo>
                    <a:pt x="156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orme libre 76"/>
            <p:cNvSpPr>
              <a:spLocks/>
            </p:cNvSpPr>
            <p:nvPr/>
          </p:nvSpPr>
          <p:spPr bwMode="auto">
            <a:xfrm>
              <a:off x="6367463" y="3221038"/>
              <a:ext cx="65088" cy="42863"/>
            </a:xfrm>
            <a:custGeom>
              <a:avLst/>
              <a:gdLst>
                <a:gd name="T0" fmla="*/ 24 w 81"/>
                <a:gd name="T1" fmla="*/ 0 h 55"/>
                <a:gd name="T2" fmla="*/ 36 w 81"/>
                <a:gd name="T3" fmla="*/ 4 h 55"/>
                <a:gd name="T4" fmla="*/ 43 w 81"/>
                <a:gd name="T5" fmla="*/ 6 h 55"/>
                <a:gd name="T6" fmla="*/ 47 w 81"/>
                <a:gd name="T7" fmla="*/ 6 h 55"/>
                <a:gd name="T8" fmla="*/ 53 w 81"/>
                <a:gd name="T9" fmla="*/ 6 h 55"/>
                <a:gd name="T10" fmla="*/ 59 w 81"/>
                <a:gd name="T11" fmla="*/ 6 h 55"/>
                <a:gd name="T12" fmla="*/ 62 w 81"/>
                <a:gd name="T13" fmla="*/ 8 h 55"/>
                <a:gd name="T14" fmla="*/ 68 w 81"/>
                <a:gd name="T15" fmla="*/ 8 h 55"/>
                <a:gd name="T16" fmla="*/ 70 w 81"/>
                <a:gd name="T17" fmla="*/ 12 h 55"/>
                <a:gd name="T18" fmla="*/ 74 w 81"/>
                <a:gd name="T19" fmla="*/ 14 h 55"/>
                <a:gd name="T20" fmla="*/ 78 w 81"/>
                <a:gd name="T21" fmla="*/ 17 h 55"/>
                <a:gd name="T22" fmla="*/ 79 w 81"/>
                <a:gd name="T23" fmla="*/ 25 h 55"/>
                <a:gd name="T24" fmla="*/ 81 w 81"/>
                <a:gd name="T25" fmla="*/ 34 h 55"/>
                <a:gd name="T26" fmla="*/ 78 w 81"/>
                <a:gd name="T27" fmla="*/ 42 h 55"/>
                <a:gd name="T28" fmla="*/ 72 w 81"/>
                <a:gd name="T29" fmla="*/ 50 h 55"/>
                <a:gd name="T30" fmla="*/ 68 w 81"/>
                <a:gd name="T31" fmla="*/ 50 h 55"/>
                <a:gd name="T32" fmla="*/ 62 w 81"/>
                <a:gd name="T33" fmla="*/ 52 h 55"/>
                <a:gd name="T34" fmla="*/ 59 w 81"/>
                <a:gd name="T35" fmla="*/ 53 h 55"/>
                <a:gd name="T36" fmla="*/ 55 w 81"/>
                <a:gd name="T37" fmla="*/ 55 h 55"/>
                <a:gd name="T38" fmla="*/ 47 w 81"/>
                <a:gd name="T39" fmla="*/ 52 h 55"/>
                <a:gd name="T40" fmla="*/ 43 w 81"/>
                <a:gd name="T41" fmla="*/ 50 h 55"/>
                <a:gd name="T42" fmla="*/ 38 w 81"/>
                <a:gd name="T43" fmla="*/ 50 h 55"/>
                <a:gd name="T44" fmla="*/ 34 w 81"/>
                <a:gd name="T45" fmla="*/ 48 h 55"/>
                <a:gd name="T46" fmla="*/ 28 w 81"/>
                <a:gd name="T47" fmla="*/ 44 h 55"/>
                <a:gd name="T48" fmla="*/ 24 w 81"/>
                <a:gd name="T49" fmla="*/ 42 h 55"/>
                <a:gd name="T50" fmla="*/ 21 w 81"/>
                <a:gd name="T51" fmla="*/ 40 h 55"/>
                <a:gd name="T52" fmla="*/ 15 w 81"/>
                <a:gd name="T53" fmla="*/ 40 h 55"/>
                <a:gd name="T54" fmla="*/ 7 w 81"/>
                <a:gd name="T55" fmla="*/ 34 h 55"/>
                <a:gd name="T56" fmla="*/ 2 w 81"/>
                <a:gd name="T57" fmla="*/ 29 h 55"/>
                <a:gd name="T58" fmla="*/ 0 w 81"/>
                <a:gd name="T59" fmla="*/ 21 h 55"/>
                <a:gd name="T60" fmla="*/ 0 w 81"/>
                <a:gd name="T61" fmla="*/ 15 h 55"/>
                <a:gd name="T62" fmla="*/ 3 w 81"/>
                <a:gd name="T63" fmla="*/ 6 h 55"/>
                <a:gd name="T64" fmla="*/ 9 w 81"/>
                <a:gd name="T65" fmla="*/ 2 h 55"/>
                <a:gd name="T66" fmla="*/ 11 w 81"/>
                <a:gd name="T67" fmla="*/ 0 h 55"/>
                <a:gd name="T68" fmla="*/ 15 w 81"/>
                <a:gd name="T69" fmla="*/ 0 h 55"/>
                <a:gd name="T70" fmla="*/ 21 w 81"/>
                <a:gd name="T71" fmla="*/ 0 h 55"/>
                <a:gd name="T72" fmla="*/ 24 w 81"/>
                <a:gd name="T73" fmla="*/ 0 h 55"/>
                <a:gd name="T74" fmla="*/ 24 w 81"/>
                <a:gd name="T7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55">
                  <a:moveTo>
                    <a:pt x="24" y="0"/>
                  </a:moveTo>
                  <a:lnTo>
                    <a:pt x="36" y="4"/>
                  </a:lnTo>
                  <a:lnTo>
                    <a:pt x="43" y="6"/>
                  </a:lnTo>
                  <a:lnTo>
                    <a:pt x="47" y="6"/>
                  </a:lnTo>
                  <a:lnTo>
                    <a:pt x="53" y="6"/>
                  </a:lnTo>
                  <a:lnTo>
                    <a:pt x="59" y="6"/>
                  </a:lnTo>
                  <a:lnTo>
                    <a:pt x="62" y="8"/>
                  </a:lnTo>
                  <a:lnTo>
                    <a:pt x="68" y="8"/>
                  </a:lnTo>
                  <a:lnTo>
                    <a:pt x="70" y="12"/>
                  </a:lnTo>
                  <a:lnTo>
                    <a:pt x="74" y="14"/>
                  </a:lnTo>
                  <a:lnTo>
                    <a:pt x="78" y="17"/>
                  </a:lnTo>
                  <a:lnTo>
                    <a:pt x="79" y="25"/>
                  </a:lnTo>
                  <a:lnTo>
                    <a:pt x="81" y="34"/>
                  </a:lnTo>
                  <a:lnTo>
                    <a:pt x="78" y="42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2" y="52"/>
                  </a:lnTo>
                  <a:lnTo>
                    <a:pt x="59" y="53"/>
                  </a:lnTo>
                  <a:lnTo>
                    <a:pt x="55" y="55"/>
                  </a:lnTo>
                  <a:lnTo>
                    <a:pt x="47" y="52"/>
                  </a:lnTo>
                  <a:lnTo>
                    <a:pt x="43" y="50"/>
                  </a:lnTo>
                  <a:lnTo>
                    <a:pt x="38" y="50"/>
                  </a:lnTo>
                  <a:lnTo>
                    <a:pt x="34" y="48"/>
                  </a:lnTo>
                  <a:lnTo>
                    <a:pt x="28" y="44"/>
                  </a:lnTo>
                  <a:lnTo>
                    <a:pt x="24" y="42"/>
                  </a:lnTo>
                  <a:lnTo>
                    <a:pt x="21" y="40"/>
                  </a:lnTo>
                  <a:lnTo>
                    <a:pt x="15" y="40"/>
                  </a:lnTo>
                  <a:lnTo>
                    <a:pt x="7" y="34"/>
                  </a:lnTo>
                  <a:lnTo>
                    <a:pt x="2" y="29"/>
                  </a:lnTo>
                  <a:lnTo>
                    <a:pt x="0" y="21"/>
                  </a:lnTo>
                  <a:lnTo>
                    <a:pt x="0" y="15"/>
                  </a:lnTo>
                  <a:lnTo>
                    <a:pt x="3" y="6"/>
                  </a:lnTo>
                  <a:lnTo>
                    <a:pt x="9" y="2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orme libre 77"/>
            <p:cNvSpPr>
              <a:spLocks/>
            </p:cNvSpPr>
            <p:nvPr/>
          </p:nvSpPr>
          <p:spPr bwMode="auto">
            <a:xfrm>
              <a:off x="5940425" y="4422776"/>
              <a:ext cx="344488" cy="195263"/>
            </a:xfrm>
            <a:custGeom>
              <a:avLst/>
              <a:gdLst>
                <a:gd name="T0" fmla="*/ 34 w 433"/>
                <a:gd name="T1" fmla="*/ 38 h 245"/>
                <a:gd name="T2" fmla="*/ 27 w 433"/>
                <a:gd name="T3" fmla="*/ 60 h 245"/>
                <a:gd name="T4" fmla="*/ 38 w 433"/>
                <a:gd name="T5" fmla="*/ 87 h 245"/>
                <a:gd name="T6" fmla="*/ 63 w 433"/>
                <a:gd name="T7" fmla="*/ 116 h 245"/>
                <a:gd name="T8" fmla="*/ 95 w 433"/>
                <a:gd name="T9" fmla="*/ 142 h 245"/>
                <a:gd name="T10" fmla="*/ 120 w 433"/>
                <a:gd name="T11" fmla="*/ 157 h 245"/>
                <a:gd name="T12" fmla="*/ 142 w 433"/>
                <a:gd name="T13" fmla="*/ 167 h 245"/>
                <a:gd name="T14" fmla="*/ 163 w 433"/>
                <a:gd name="T15" fmla="*/ 174 h 245"/>
                <a:gd name="T16" fmla="*/ 186 w 433"/>
                <a:gd name="T17" fmla="*/ 182 h 245"/>
                <a:gd name="T18" fmla="*/ 205 w 433"/>
                <a:gd name="T19" fmla="*/ 186 h 245"/>
                <a:gd name="T20" fmla="*/ 228 w 433"/>
                <a:gd name="T21" fmla="*/ 190 h 245"/>
                <a:gd name="T22" fmla="*/ 256 w 433"/>
                <a:gd name="T23" fmla="*/ 190 h 245"/>
                <a:gd name="T24" fmla="*/ 287 w 433"/>
                <a:gd name="T25" fmla="*/ 190 h 245"/>
                <a:gd name="T26" fmla="*/ 317 w 433"/>
                <a:gd name="T27" fmla="*/ 190 h 245"/>
                <a:gd name="T28" fmla="*/ 350 w 433"/>
                <a:gd name="T29" fmla="*/ 184 h 245"/>
                <a:gd name="T30" fmla="*/ 370 w 433"/>
                <a:gd name="T31" fmla="*/ 174 h 245"/>
                <a:gd name="T32" fmla="*/ 386 w 433"/>
                <a:gd name="T33" fmla="*/ 146 h 245"/>
                <a:gd name="T34" fmla="*/ 386 w 433"/>
                <a:gd name="T35" fmla="*/ 114 h 245"/>
                <a:gd name="T36" fmla="*/ 397 w 433"/>
                <a:gd name="T37" fmla="*/ 95 h 245"/>
                <a:gd name="T38" fmla="*/ 424 w 433"/>
                <a:gd name="T39" fmla="*/ 97 h 245"/>
                <a:gd name="T40" fmla="*/ 433 w 433"/>
                <a:gd name="T41" fmla="*/ 119 h 245"/>
                <a:gd name="T42" fmla="*/ 429 w 433"/>
                <a:gd name="T43" fmla="*/ 155 h 245"/>
                <a:gd name="T44" fmla="*/ 418 w 433"/>
                <a:gd name="T45" fmla="*/ 190 h 245"/>
                <a:gd name="T46" fmla="*/ 395 w 433"/>
                <a:gd name="T47" fmla="*/ 213 h 245"/>
                <a:gd name="T48" fmla="*/ 365 w 433"/>
                <a:gd name="T49" fmla="*/ 228 h 245"/>
                <a:gd name="T50" fmla="*/ 340 w 433"/>
                <a:gd name="T51" fmla="*/ 233 h 245"/>
                <a:gd name="T52" fmla="*/ 319 w 433"/>
                <a:gd name="T53" fmla="*/ 239 h 245"/>
                <a:gd name="T54" fmla="*/ 298 w 433"/>
                <a:gd name="T55" fmla="*/ 241 h 245"/>
                <a:gd name="T56" fmla="*/ 275 w 433"/>
                <a:gd name="T57" fmla="*/ 243 h 245"/>
                <a:gd name="T58" fmla="*/ 253 w 433"/>
                <a:gd name="T59" fmla="*/ 243 h 245"/>
                <a:gd name="T60" fmla="*/ 232 w 433"/>
                <a:gd name="T61" fmla="*/ 243 h 245"/>
                <a:gd name="T62" fmla="*/ 211 w 433"/>
                <a:gd name="T63" fmla="*/ 241 h 245"/>
                <a:gd name="T64" fmla="*/ 190 w 433"/>
                <a:gd name="T65" fmla="*/ 239 h 245"/>
                <a:gd name="T66" fmla="*/ 167 w 433"/>
                <a:gd name="T67" fmla="*/ 233 h 245"/>
                <a:gd name="T68" fmla="*/ 146 w 433"/>
                <a:gd name="T69" fmla="*/ 228 h 245"/>
                <a:gd name="T70" fmla="*/ 127 w 433"/>
                <a:gd name="T71" fmla="*/ 220 h 245"/>
                <a:gd name="T72" fmla="*/ 106 w 433"/>
                <a:gd name="T73" fmla="*/ 213 h 245"/>
                <a:gd name="T74" fmla="*/ 80 w 433"/>
                <a:gd name="T75" fmla="*/ 199 h 245"/>
                <a:gd name="T76" fmla="*/ 42 w 433"/>
                <a:gd name="T77" fmla="*/ 176 h 245"/>
                <a:gd name="T78" fmla="*/ 19 w 433"/>
                <a:gd name="T79" fmla="*/ 157 h 245"/>
                <a:gd name="T80" fmla="*/ 9 w 433"/>
                <a:gd name="T81" fmla="*/ 135 h 245"/>
                <a:gd name="T82" fmla="*/ 2 w 433"/>
                <a:gd name="T83" fmla="*/ 106 h 245"/>
                <a:gd name="T84" fmla="*/ 0 w 433"/>
                <a:gd name="T85" fmla="*/ 78 h 245"/>
                <a:gd name="T86" fmla="*/ 2 w 433"/>
                <a:gd name="T87" fmla="*/ 49 h 245"/>
                <a:gd name="T88" fmla="*/ 11 w 433"/>
                <a:gd name="T89" fmla="*/ 26 h 245"/>
                <a:gd name="T90" fmla="*/ 34 w 433"/>
                <a:gd name="T91" fmla="*/ 3 h 245"/>
                <a:gd name="T92" fmla="*/ 57 w 433"/>
                <a:gd name="T93" fmla="*/ 1 h 245"/>
                <a:gd name="T94" fmla="*/ 65 w 433"/>
                <a:gd name="T95" fmla="*/ 15 h 245"/>
                <a:gd name="T96" fmla="*/ 57 w 433"/>
                <a:gd name="T97" fmla="*/ 2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3" h="245">
                  <a:moveTo>
                    <a:pt x="57" y="24"/>
                  </a:moveTo>
                  <a:lnTo>
                    <a:pt x="47" y="26"/>
                  </a:lnTo>
                  <a:lnTo>
                    <a:pt x="40" y="32"/>
                  </a:lnTo>
                  <a:lnTo>
                    <a:pt x="34" y="38"/>
                  </a:lnTo>
                  <a:lnTo>
                    <a:pt x="32" y="41"/>
                  </a:lnTo>
                  <a:lnTo>
                    <a:pt x="28" y="47"/>
                  </a:lnTo>
                  <a:lnTo>
                    <a:pt x="27" y="55"/>
                  </a:lnTo>
                  <a:lnTo>
                    <a:pt x="27" y="60"/>
                  </a:lnTo>
                  <a:lnTo>
                    <a:pt x="30" y="68"/>
                  </a:lnTo>
                  <a:lnTo>
                    <a:pt x="30" y="74"/>
                  </a:lnTo>
                  <a:lnTo>
                    <a:pt x="34" y="81"/>
                  </a:lnTo>
                  <a:lnTo>
                    <a:pt x="38" y="87"/>
                  </a:lnTo>
                  <a:lnTo>
                    <a:pt x="42" y="95"/>
                  </a:lnTo>
                  <a:lnTo>
                    <a:pt x="47" y="100"/>
                  </a:lnTo>
                  <a:lnTo>
                    <a:pt x="55" y="108"/>
                  </a:lnTo>
                  <a:lnTo>
                    <a:pt x="63" y="116"/>
                  </a:lnTo>
                  <a:lnTo>
                    <a:pt x="70" y="123"/>
                  </a:lnTo>
                  <a:lnTo>
                    <a:pt x="78" y="129"/>
                  </a:lnTo>
                  <a:lnTo>
                    <a:pt x="85" y="135"/>
                  </a:lnTo>
                  <a:lnTo>
                    <a:pt x="95" y="142"/>
                  </a:lnTo>
                  <a:lnTo>
                    <a:pt x="106" y="148"/>
                  </a:lnTo>
                  <a:lnTo>
                    <a:pt x="110" y="152"/>
                  </a:lnTo>
                  <a:lnTo>
                    <a:pt x="116" y="154"/>
                  </a:lnTo>
                  <a:lnTo>
                    <a:pt x="120" y="157"/>
                  </a:lnTo>
                  <a:lnTo>
                    <a:pt x="125" y="159"/>
                  </a:lnTo>
                  <a:lnTo>
                    <a:pt x="131" y="163"/>
                  </a:lnTo>
                  <a:lnTo>
                    <a:pt x="137" y="165"/>
                  </a:lnTo>
                  <a:lnTo>
                    <a:pt x="142" y="167"/>
                  </a:lnTo>
                  <a:lnTo>
                    <a:pt x="146" y="171"/>
                  </a:lnTo>
                  <a:lnTo>
                    <a:pt x="152" y="173"/>
                  </a:lnTo>
                  <a:lnTo>
                    <a:pt x="158" y="173"/>
                  </a:lnTo>
                  <a:lnTo>
                    <a:pt x="163" y="174"/>
                  </a:lnTo>
                  <a:lnTo>
                    <a:pt x="169" y="178"/>
                  </a:lnTo>
                  <a:lnTo>
                    <a:pt x="175" y="178"/>
                  </a:lnTo>
                  <a:lnTo>
                    <a:pt x="180" y="180"/>
                  </a:lnTo>
                  <a:lnTo>
                    <a:pt x="186" y="182"/>
                  </a:lnTo>
                  <a:lnTo>
                    <a:pt x="190" y="184"/>
                  </a:lnTo>
                  <a:lnTo>
                    <a:pt x="196" y="184"/>
                  </a:lnTo>
                  <a:lnTo>
                    <a:pt x="201" y="186"/>
                  </a:lnTo>
                  <a:lnTo>
                    <a:pt x="205" y="186"/>
                  </a:lnTo>
                  <a:lnTo>
                    <a:pt x="211" y="188"/>
                  </a:lnTo>
                  <a:lnTo>
                    <a:pt x="217" y="188"/>
                  </a:lnTo>
                  <a:lnTo>
                    <a:pt x="222" y="190"/>
                  </a:lnTo>
                  <a:lnTo>
                    <a:pt x="228" y="190"/>
                  </a:lnTo>
                  <a:lnTo>
                    <a:pt x="234" y="190"/>
                  </a:lnTo>
                  <a:lnTo>
                    <a:pt x="241" y="190"/>
                  </a:lnTo>
                  <a:lnTo>
                    <a:pt x="249" y="190"/>
                  </a:lnTo>
                  <a:lnTo>
                    <a:pt x="256" y="190"/>
                  </a:lnTo>
                  <a:lnTo>
                    <a:pt x="264" y="190"/>
                  </a:lnTo>
                  <a:lnTo>
                    <a:pt x="272" y="190"/>
                  </a:lnTo>
                  <a:lnTo>
                    <a:pt x="279" y="190"/>
                  </a:lnTo>
                  <a:lnTo>
                    <a:pt x="287" y="190"/>
                  </a:lnTo>
                  <a:lnTo>
                    <a:pt x="294" y="192"/>
                  </a:lnTo>
                  <a:lnTo>
                    <a:pt x="302" y="190"/>
                  </a:lnTo>
                  <a:lnTo>
                    <a:pt x="310" y="190"/>
                  </a:lnTo>
                  <a:lnTo>
                    <a:pt x="317" y="190"/>
                  </a:lnTo>
                  <a:lnTo>
                    <a:pt x="327" y="190"/>
                  </a:lnTo>
                  <a:lnTo>
                    <a:pt x="332" y="188"/>
                  </a:lnTo>
                  <a:lnTo>
                    <a:pt x="342" y="186"/>
                  </a:lnTo>
                  <a:lnTo>
                    <a:pt x="350" y="184"/>
                  </a:lnTo>
                  <a:lnTo>
                    <a:pt x="359" y="184"/>
                  </a:lnTo>
                  <a:lnTo>
                    <a:pt x="363" y="180"/>
                  </a:lnTo>
                  <a:lnTo>
                    <a:pt x="367" y="178"/>
                  </a:lnTo>
                  <a:lnTo>
                    <a:pt x="370" y="174"/>
                  </a:lnTo>
                  <a:lnTo>
                    <a:pt x="374" y="173"/>
                  </a:lnTo>
                  <a:lnTo>
                    <a:pt x="380" y="165"/>
                  </a:lnTo>
                  <a:lnTo>
                    <a:pt x="384" y="157"/>
                  </a:lnTo>
                  <a:lnTo>
                    <a:pt x="386" y="146"/>
                  </a:lnTo>
                  <a:lnTo>
                    <a:pt x="386" y="138"/>
                  </a:lnTo>
                  <a:lnTo>
                    <a:pt x="386" y="129"/>
                  </a:lnTo>
                  <a:lnTo>
                    <a:pt x="386" y="119"/>
                  </a:lnTo>
                  <a:lnTo>
                    <a:pt x="386" y="114"/>
                  </a:lnTo>
                  <a:lnTo>
                    <a:pt x="386" y="108"/>
                  </a:lnTo>
                  <a:lnTo>
                    <a:pt x="388" y="102"/>
                  </a:lnTo>
                  <a:lnTo>
                    <a:pt x="391" y="100"/>
                  </a:lnTo>
                  <a:lnTo>
                    <a:pt x="397" y="95"/>
                  </a:lnTo>
                  <a:lnTo>
                    <a:pt x="405" y="91"/>
                  </a:lnTo>
                  <a:lnTo>
                    <a:pt x="412" y="91"/>
                  </a:lnTo>
                  <a:lnTo>
                    <a:pt x="420" y="95"/>
                  </a:lnTo>
                  <a:lnTo>
                    <a:pt x="424" y="97"/>
                  </a:lnTo>
                  <a:lnTo>
                    <a:pt x="427" y="100"/>
                  </a:lnTo>
                  <a:lnTo>
                    <a:pt x="429" y="106"/>
                  </a:lnTo>
                  <a:lnTo>
                    <a:pt x="431" y="112"/>
                  </a:lnTo>
                  <a:lnTo>
                    <a:pt x="433" y="119"/>
                  </a:lnTo>
                  <a:lnTo>
                    <a:pt x="433" y="129"/>
                  </a:lnTo>
                  <a:lnTo>
                    <a:pt x="433" y="138"/>
                  </a:lnTo>
                  <a:lnTo>
                    <a:pt x="433" y="146"/>
                  </a:lnTo>
                  <a:lnTo>
                    <a:pt x="429" y="155"/>
                  </a:lnTo>
                  <a:lnTo>
                    <a:pt x="429" y="165"/>
                  </a:lnTo>
                  <a:lnTo>
                    <a:pt x="426" y="173"/>
                  </a:lnTo>
                  <a:lnTo>
                    <a:pt x="422" y="182"/>
                  </a:lnTo>
                  <a:lnTo>
                    <a:pt x="418" y="190"/>
                  </a:lnTo>
                  <a:lnTo>
                    <a:pt x="412" y="195"/>
                  </a:lnTo>
                  <a:lnTo>
                    <a:pt x="407" y="203"/>
                  </a:lnTo>
                  <a:lnTo>
                    <a:pt x="403" y="209"/>
                  </a:lnTo>
                  <a:lnTo>
                    <a:pt x="395" y="213"/>
                  </a:lnTo>
                  <a:lnTo>
                    <a:pt x="388" y="218"/>
                  </a:lnTo>
                  <a:lnTo>
                    <a:pt x="380" y="224"/>
                  </a:lnTo>
                  <a:lnTo>
                    <a:pt x="370" y="228"/>
                  </a:lnTo>
                  <a:lnTo>
                    <a:pt x="365" y="228"/>
                  </a:lnTo>
                  <a:lnTo>
                    <a:pt x="359" y="230"/>
                  </a:lnTo>
                  <a:lnTo>
                    <a:pt x="353" y="232"/>
                  </a:lnTo>
                  <a:lnTo>
                    <a:pt x="348" y="233"/>
                  </a:lnTo>
                  <a:lnTo>
                    <a:pt x="340" y="233"/>
                  </a:lnTo>
                  <a:lnTo>
                    <a:pt x="336" y="235"/>
                  </a:lnTo>
                  <a:lnTo>
                    <a:pt x="331" y="235"/>
                  </a:lnTo>
                  <a:lnTo>
                    <a:pt x="325" y="239"/>
                  </a:lnTo>
                  <a:lnTo>
                    <a:pt x="319" y="239"/>
                  </a:lnTo>
                  <a:lnTo>
                    <a:pt x="313" y="239"/>
                  </a:lnTo>
                  <a:lnTo>
                    <a:pt x="308" y="239"/>
                  </a:lnTo>
                  <a:lnTo>
                    <a:pt x="302" y="241"/>
                  </a:lnTo>
                  <a:lnTo>
                    <a:pt x="298" y="241"/>
                  </a:lnTo>
                  <a:lnTo>
                    <a:pt x="293" y="243"/>
                  </a:lnTo>
                  <a:lnTo>
                    <a:pt x="287" y="243"/>
                  </a:lnTo>
                  <a:lnTo>
                    <a:pt x="281" y="243"/>
                  </a:lnTo>
                  <a:lnTo>
                    <a:pt x="275" y="243"/>
                  </a:lnTo>
                  <a:lnTo>
                    <a:pt x="270" y="243"/>
                  </a:lnTo>
                  <a:lnTo>
                    <a:pt x="264" y="243"/>
                  </a:lnTo>
                  <a:lnTo>
                    <a:pt x="258" y="243"/>
                  </a:lnTo>
                  <a:lnTo>
                    <a:pt x="253" y="243"/>
                  </a:lnTo>
                  <a:lnTo>
                    <a:pt x="247" y="243"/>
                  </a:lnTo>
                  <a:lnTo>
                    <a:pt x="241" y="243"/>
                  </a:lnTo>
                  <a:lnTo>
                    <a:pt x="236" y="245"/>
                  </a:lnTo>
                  <a:lnTo>
                    <a:pt x="232" y="243"/>
                  </a:lnTo>
                  <a:lnTo>
                    <a:pt x="226" y="243"/>
                  </a:lnTo>
                  <a:lnTo>
                    <a:pt x="220" y="243"/>
                  </a:lnTo>
                  <a:lnTo>
                    <a:pt x="217" y="243"/>
                  </a:lnTo>
                  <a:lnTo>
                    <a:pt x="211" y="241"/>
                  </a:lnTo>
                  <a:lnTo>
                    <a:pt x="205" y="241"/>
                  </a:lnTo>
                  <a:lnTo>
                    <a:pt x="199" y="241"/>
                  </a:lnTo>
                  <a:lnTo>
                    <a:pt x="196" y="241"/>
                  </a:lnTo>
                  <a:lnTo>
                    <a:pt x="190" y="239"/>
                  </a:lnTo>
                  <a:lnTo>
                    <a:pt x="184" y="239"/>
                  </a:lnTo>
                  <a:lnTo>
                    <a:pt x="179" y="235"/>
                  </a:lnTo>
                  <a:lnTo>
                    <a:pt x="173" y="235"/>
                  </a:lnTo>
                  <a:lnTo>
                    <a:pt x="167" y="233"/>
                  </a:lnTo>
                  <a:lnTo>
                    <a:pt x="161" y="233"/>
                  </a:lnTo>
                  <a:lnTo>
                    <a:pt x="158" y="232"/>
                  </a:lnTo>
                  <a:lnTo>
                    <a:pt x="152" y="230"/>
                  </a:lnTo>
                  <a:lnTo>
                    <a:pt x="146" y="228"/>
                  </a:lnTo>
                  <a:lnTo>
                    <a:pt x="142" y="226"/>
                  </a:lnTo>
                  <a:lnTo>
                    <a:pt x="137" y="224"/>
                  </a:lnTo>
                  <a:lnTo>
                    <a:pt x="131" y="222"/>
                  </a:lnTo>
                  <a:lnTo>
                    <a:pt x="127" y="220"/>
                  </a:lnTo>
                  <a:lnTo>
                    <a:pt x="122" y="218"/>
                  </a:lnTo>
                  <a:lnTo>
                    <a:pt x="116" y="216"/>
                  </a:lnTo>
                  <a:lnTo>
                    <a:pt x="112" y="216"/>
                  </a:lnTo>
                  <a:lnTo>
                    <a:pt x="106" y="213"/>
                  </a:lnTo>
                  <a:lnTo>
                    <a:pt x="101" y="211"/>
                  </a:lnTo>
                  <a:lnTo>
                    <a:pt x="95" y="207"/>
                  </a:lnTo>
                  <a:lnTo>
                    <a:pt x="91" y="205"/>
                  </a:lnTo>
                  <a:lnTo>
                    <a:pt x="80" y="199"/>
                  </a:lnTo>
                  <a:lnTo>
                    <a:pt x="72" y="193"/>
                  </a:lnTo>
                  <a:lnTo>
                    <a:pt x="63" y="188"/>
                  </a:lnTo>
                  <a:lnTo>
                    <a:pt x="53" y="182"/>
                  </a:lnTo>
                  <a:lnTo>
                    <a:pt x="42" y="176"/>
                  </a:lnTo>
                  <a:lnTo>
                    <a:pt x="34" y="171"/>
                  </a:lnTo>
                  <a:lnTo>
                    <a:pt x="28" y="165"/>
                  </a:lnTo>
                  <a:lnTo>
                    <a:pt x="25" y="163"/>
                  </a:lnTo>
                  <a:lnTo>
                    <a:pt x="19" y="157"/>
                  </a:lnTo>
                  <a:lnTo>
                    <a:pt x="17" y="152"/>
                  </a:lnTo>
                  <a:lnTo>
                    <a:pt x="15" y="146"/>
                  </a:lnTo>
                  <a:lnTo>
                    <a:pt x="11" y="140"/>
                  </a:lnTo>
                  <a:lnTo>
                    <a:pt x="9" y="135"/>
                  </a:lnTo>
                  <a:lnTo>
                    <a:pt x="8" y="129"/>
                  </a:lnTo>
                  <a:lnTo>
                    <a:pt x="4" y="121"/>
                  </a:lnTo>
                  <a:lnTo>
                    <a:pt x="4" y="114"/>
                  </a:lnTo>
                  <a:lnTo>
                    <a:pt x="2" y="106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85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2" y="57"/>
                  </a:lnTo>
                  <a:lnTo>
                    <a:pt x="2" y="49"/>
                  </a:lnTo>
                  <a:lnTo>
                    <a:pt x="4" y="43"/>
                  </a:lnTo>
                  <a:lnTo>
                    <a:pt x="6" y="38"/>
                  </a:lnTo>
                  <a:lnTo>
                    <a:pt x="9" y="32"/>
                  </a:lnTo>
                  <a:lnTo>
                    <a:pt x="11" y="26"/>
                  </a:lnTo>
                  <a:lnTo>
                    <a:pt x="15" y="20"/>
                  </a:lnTo>
                  <a:lnTo>
                    <a:pt x="21" y="11"/>
                  </a:lnTo>
                  <a:lnTo>
                    <a:pt x="30" y="5"/>
                  </a:lnTo>
                  <a:lnTo>
                    <a:pt x="34" y="3"/>
                  </a:lnTo>
                  <a:lnTo>
                    <a:pt x="40" y="1"/>
                  </a:lnTo>
                  <a:lnTo>
                    <a:pt x="46" y="0"/>
                  </a:lnTo>
                  <a:lnTo>
                    <a:pt x="51" y="1"/>
                  </a:lnTo>
                  <a:lnTo>
                    <a:pt x="57" y="1"/>
                  </a:lnTo>
                  <a:lnTo>
                    <a:pt x="61" y="3"/>
                  </a:lnTo>
                  <a:lnTo>
                    <a:pt x="63" y="7"/>
                  </a:lnTo>
                  <a:lnTo>
                    <a:pt x="65" y="9"/>
                  </a:lnTo>
                  <a:lnTo>
                    <a:pt x="65" y="15"/>
                  </a:lnTo>
                  <a:lnTo>
                    <a:pt x="63" y="17"/>
                  </a:lnTo>
                  <a:lnTo>
                    <a:pt x="61" y="20"/>
                  </a:lnTo>
                  <a:lnTo>
                    <a:pt x="57" y="24"/>
                  </a:lnTo>
                  <a:lnTo>
                    <a:pt x="57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orme libre 78"/>
            <p:cNvSpPr>
              <a:spLocks/>
            </p:cNvSpPr>
            <p:nvPr/>
          </p:nvSpPr>
          <p:spPr bwMode="auto">
            <a:xfrm>
              <a:off x="5964238" y="4643438"/>
              <a:ext cx="36513" cy="57150"/>
            </a:xfrm>
            <a:custGeom>
              <a:avLst/>
              <a:gdLst>
                <a:gd name="T0" fmla="*/ 44 w 46"/>
                <a:gd name="T1" fmla="*/ 23 h 72"/>
                <a:gd name="T2" fmla="*/ 46 w 46"/>
                <a:gd name="T3" fmla="*/ 51 h 72"/>
                <a:gd name="T4" fmla="*/ 44 w 46"/>
                <a:gd name="T5" fmla="*/ 55 h 72"/>
                <a:gd name="T6" fmla="*/ 42 w 46"/>
                <a:gd name="T7" fmla="*/ 59 h 72"/>
                <a:gd name="T8" fmla="*/ 40 w 46"/>
                <a:gd name="T9" fmla="*/ 63 h 72"/>
                <a:gd name="T10" fmla="*/ 38 w 46"/>
                <a:gd name="T11" fmla="*/ 67 h 72"/>
                <a:gd name="T12" fmla="*/ 31 w 46"/>
                <a:gd name="T13" fmla="*/ 70 h 72"/>
                <a:gd name="T14" fmla="*/ 23 w 46"/>
                <a:gd name="T15" fmla="*/ 72 h 72"/>
                <a:gd name="T16" fmla="*/ 16 w 46"/>
                <a:gd name="T17" fmla="*/ 70 h 72"/>
                <a:gd name="T18" fmla="*/ 8 w 46"/>
                <a:gd name="T19" fmla="*/ 67 h 72"/>
                <a:gd name="T20" fmla="*/ 4 w 46"/>
                <a:gd name="T21" fmla="*/ 63 h 72"/>
                <a:gd name="T22" fmla="*/ 2 w 46"/>
                <a:gd name="T23" fmla="*/ 59 h 72"/>
                <a:gd name="T24" fmla="*/ 0 w 46"/>
                <a:gd name="T25" fmla="*/ 55 h 72"/>
                <a:gd name="T26" fmla="*/ 2 w 46"/>
                <a:gd name="T27" fmla="*/ 51 h 72"/>
                <a:gd name="T28" fmla="*/ 2 w 46"/>
                <a:gd name="T29" fmla="*/ 23 h 72"/>
                <a:gd name="T30" fmla="*/ 2 w 46"/>
                <a:gd name="T31" fmla="*/ 17 h 72"/>
                <a:gd name="T32" fmla="*/ 4 w 46"/>
                <a:gd name="T33" fmla="*/ 13 h 72"/>
                <a:gd name="T34" fmla="*/ 6 w 46"/>
                <a:gd name="T35" fmla="*/ 10 h 72"/>
                <a:gd name="T36" fmla="*/ 10 w 46"/>
                <a:gd name="T37" fmla="*/ 6 h 72"/>
                <a:gd name="T38" fmla="*/ 16 w 46"/>
                <a:gd name="T39" fmla="*/ 2 h 72"/>
                <a:gd name="T40" fmla="*/ 23 w 46"/>
                <a:gd name="T41" fmla="*/ 0 h 72"/>
                <a:gd name="T42" fmla="*/ 31 w 46"/>
                <a:gd name="T43" fmla="*/ 2 h 72"/>
                <a:gd name="T44" fmla="*/ 38 w 46"/>
                <a:gd name="T45" fmla="*/ 6 h 72"/>
                <a:gd name="T46" fmla="*/ 38 w 46"/>
                <a:gd name="T47" fmla="*/ 10 h 72"/>
                <a:gd name="T48" fmla="*/ 42 w 46"/>
                <a:gd name="T49" fmla="*/ 13 h 72"/>
                <a:gd name="T50" fmla="*/ 42 w 46"/>
                <a:gd name="T51" fmla="*/ 17 h 72"/>
                <a:gd name="T52" fmla="*/ 44 w 46"/>
                <a:gd name="T53" fmla="*/ 23 h 72"/>
                <a:gd name="T54" fmla="*/ 44 w 46"/>
                <a:gd name="T55" fmla="*/ 2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6" h="72">
                  <a:moveTo>
                    <a:pt x="44" y="23"/>
                  </a:moveTo>
                  <a:lnTo>
                    <a:pt x="46" y="51"/>
                  </a:lnTo>
                  <a:lnTo>
                    <a:pt x="44" y="55"/>
                  </a:lnTo>
                  <a:lnTo>
                    <a:pt x="42" y="59"/>
                  </a:lnTo>
                  <a:lnTo>
                    <a:pt x="40" y="63"/>
                  </a:lnTo>
                  <a:lnTo>
                    <a:pt x="38" y="67"/>
                  </a:lnTo>
                  <a:lnTo>
                    <a:pt x="31" y="70"/>
                  </a:lnTo>
                  <a:lnTo>
                    <a:pt x="23" y="72"/>
                  </a:lnTo>
                  <a:lnTo>
                    <a:pt x="16" y="70"/>
                  </a:lnTo>
                  <a:lnTo>
                    <a:pt x="8" y="67"/>
                  </a:lnTo>
                  <a:lnTo>
                    <a:pt x="4" y="63"/>
                  </a:lnTo>
                  <a:lnTo>
                    <a:pt x="2" y="59"/>
                  </a:lnTo>
                  <a:lnTo>
                    <a:pt x="0" y="55"/>
                  </a:lnTo>
                  <a:lnTo>
                    <a:pt x="2" y="51"/>
                  </a:lnTo>
                  <a:lnTo>
                    <a:pt x="2" y="23"/>
                  </a:lnTo>
                  <a:lnTo>
                    <a:pt x="2" y="17"/>
                  </a:lnTo>
                  <a:lnTo>
                    <a:pt x="4" y="13"/>
                  </a:lnTo>
                  <a:lnTo>
                    <a:pt x="6" y="10"/>
                  </a:lnTo>
                  <a:lnTo>
                    <a:pt x="10" y="6"/>
                  </a:lnTo>
                  <a:lnTo>
                    <a:pt x="16" y="2"/>
                  </a:lnTo>
                  <a:lnTo>
                    <a:pt x="23" y="0"/>
                  </a:lnTo>
                  <a:lnTo>
                    <a:pt x="31" y="2"/>
                  </a:lnTo>
                  <a:lnTo>
                    <a:pt x="38" y="6"/>
                  </a:lnTo>
                  <a:lnTo>
                    <a:pt x="38" y="10"/>
                  </a:lnTo>
                  <a:lnTo>
                    <a:pt x="42" y="13"/>
                  </a:lnTo>
                  <a:lnTo>
                    <a:pt x="42" y="17"/>
                  </a:lnTo>
                  <a:lnTo>
                    <a:pt x="44" y="23"/>
                  </a:lnTo>
                  <a:lnTo>
                    <a:pt x="44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orme libre 79"/>
            <p:cNvSpPr>
              <a:spLocks/>
            </p:cNvSpPr>
            <p:nvPr/>
          </p:nvSpPr>
          <p:spPr bwMode="auto">
            <a:xfrm>
              <a:off x="6097588" y="4651376"/>
              <a:ext cx="28575" cy="52388"/>
            </a:xfrm>
            <a:custGeom>
              <a:avLst/>
              <a:gdLst>
                <a:gd name="T0" fmla="*/ 30 w 36"/>
                <a:gd name="T1" fmla="*/ 15 h 66"/>
                <a:gd name="T2" fmla="*/ 30 w 36"/>
                <a:gd name="T3" fmla="*/ 22 h 66"/>
                <a:gd name="T4" fmla="*/ 32 w 36"/>
                <a:gd name="T5" fmla="*/ 30 h 66"/>
                <a:gd name="T6" fmla="*/ 34 w 36"/>
                <a:gd name="T7" fmla="*/ 38 h 66"/>
                <a:gd name="T8" fmla="*/ 36 w 36"/>
                <a:gd name="T9" fmla="*/ 45 h 66"/>
                <a:gd name="T10" fmla="*/ 36 w 36"/>
                <a:gd name="T11" fmla="*/ 53 h 66"/>
                <a:gd name="T12" fmla="*/ 32 w 36"/>
                <a:gd name="T13" fmla="*/ 59 h 66"/>
                <a:gd name="T14" fmla="*/ 26 w 36"/>
                <a:gd name="T15" fmla="*/ 64 h 66"/>
                <a:gd name="T16" fmla="*/ 20 w 36"/>
                <a:gd name="T17" fmla="*/ 66 h 66"/>
                <a:gd name="T18" fmla="*/ 15 w 36"/>
                <a:gd name="T19" fmla="*/ 66 h 66"/>
                <a:gd name="T20" fmla="*/ 9 w 36"/>
                <a:gd name="T21" fmla="*/ 64 h 66"/>
                <a:gd name="T22" fmla="*/ 5 w 36"/>
                <a:gd name="T23" fmla="*/ 59 h 66"/>
                <a:gd name="T24" fmla="*/ 3 w 36"/>
                <a:gd name="T25" fmla="*/ 53 h 66"/>
                <a:gd name="T26" fmla="*/ 0 w 36"/>
                <a:gd name="T27" fmla="*/ 43 h 66"/>
                <a:gd name="T28" fmla="*/ 0 w 36"/>
                <a:gd name="T29" fmla="*/ 34 h 66"/>
                <a:gd name="T30" fmla="*/ 0 w 36"/>
                <a:gd name="T31" fmla="*/ 26 h 66"/>
                <a:gd name="T32" fmla="*/ 0 w 36"/>
                <a:gd name="T33" fmla="*/ 17 h 66"/>
                <a:gd name="T34" fmla="*/ 0 w 36"/>
                <a:gd name="T35" fmla="*/ 11 h 66"/>
                <a:gd name="T36" fmla="*/ 3 w 36"/>
                <a:gd name="T37" fmla="*/ 5 h 66"/>
                <a:gd name="T38" fmla="*/ 7 w 36"/>
                <a:gd name="T39" fmla="*/ 2 h 66"/>
                <a:gd name="T40" fmla="*/ 13 w 36"/>
                <a:gd name="T41" fmla="*/ 0 h 66"/>
                <a:gd name="T42" fmla="*/ 19 w 36"/>
                <a:gd name="T43" fmla="*/ 0 h 66"/>
                <a:gd name="T44" fmla="*/ 22 w 36"/>
                <a:gd name="T45" fmla="*/ 3 h 66"/>
                <a:gd name="T46" fmla="*/ 28 w 36"/>
                <a:gd name="T47" fmla="*/ 7 h 66"/>
                <a:gd name="T48" fmla="*/ 30 w 36"/>
                <a:gd name="T49" fmla="*/ 15 h 66"/>
                <a:gd name="T50" fmla="*/ 30 w 36"/>
                <a:gd name="T51" fmla="*/ 1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66">
                  <a:moveTo>
                    <a:pt x="30" y="15"/>
                  </a:moveTo>
                  <a:lnTo>
                    <a:pt x="30" y="22"/>
                  </a:lnTo>
                  <a:lnTo>
                    <a:pt x="32" y="30"/>
                  </a:lnTo>
                  <a:lnTo>
                    <a:pt x="34" y="38"/>
                  </a:lnTo>
                  <a:lnTo>
                    <a:pt x="36" y="45"/>
                  </a:lnTo>
                  <a:lnTo>
                    <a:pt x="36" y="53"/>
                  </a:lnTo>
                  <a:lnTo>
                    <a:pt x="32" y="59"/>
                  </a:lnTo>
                  <a:lnTo>
                    <a:pt x="26" y="64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9" y="64"/>
                  </a:lnTo>
                  <a:lnTo>
                    <a:pt x="5" y="59"/>
                  </a:lnTo>
                  <a:lnTo>
                    <a:pt x="3" y="53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0" y="26"/>
                  </a:lnTo>
                  <a:lnTo>
                    <a:pt x="0" y="17"/>
                  </a:lnTo>
                  <a:lnTo>
                    <a:pt x="0" y="11"/>
                  </a:lnTo>
                  <a:lnTo>
                    <a:pt x="3" y="5"/>
                  </a:lnTo>
                  <a:lnTo>
                    <a:pt x="7" y="2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2" y="3"/>
                  </a:lnTo>
                  <a:lnTo>
                    <a:pt x="28" y="7"/>
                  </a:lnTo>
                  <a:lnTo>
                    <a:pt x="30" y="15"/>
                  </a:lnTo>
                  <a:lnTo>
                    <a:pt x="3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orme libre 80"/>
            <p:cNvSpPr>
              <a:spLocks/>
            </p:cNvSpPr>
            <p:nvPr/>
          </p:nvSpPr>
          <p:spPr bwMode="auto">
            <a:xfrm>
              <a:off x="6019800" y="4840288"/>
              <a:ext cx="34925" cy="58738"/>
            </a:xfrm>
            <a:custGeom>
              <a:avLst/>
              <a:gdLst>
                <a:gd name="T0" fmla="*/ 28 w 43"/>
                <a:gd name="T1" fmla="*/ 16 h 74"/>
                <a:gd name="T2" fmla="*/ 28 w 43"/>
                <a:gd name="T3" fmla="*/ 23 h 74"/>
                <a:gd name="T4" fmla="*/ 34 w 43"/>
                <a:gd name="T5" fmla="*/ 33 h 74"/>
                <a:gd name="T6" fmla="*/ 36 w 43"/>
                <a:gd name="T7" fmla="*/ 40 h 74"/>
                <a:gd name="T8" fmla="*/ 41 w 43"/>
                <a:gd name="T9" fmla="*/ 50 h 74"/>
                <a:gd name="T10" fmla="*/ 43 w 43"/>
                <a:gd name="T11" fmla="*/ 55 h 74"/>
                <a:gd name="T12" fmla="*/ 41 w 43"/>
                <a:gd name="T13" fmla="*/ 63 h 74"/>
                <a:gd name="T14" fmla="*/ 38 w 43"/>
                <a:gd name="T15" fmla="*/ 67 h 74"/>
                <a:gd name="T16" fmla="*/ 34 w 43"/>
                <a:gd name="T17" fmla="*/ 73 h 74"/>
                <a:gd name="T18" fmla="*/ 26 w 43"/>
                <a:gd name="T19" fmla="*/ 74 h 74"/>
                <a:gd name="T20" fmla="*/ 21 w 43"/>
                <a:gd name="T21" fmla="*/ 74 h 74"/>
                <a:gd name="T22" fmla="*/ 15 w 43"/>
                <a:gd name="T23" fmla="*/ 71 h 74"/>
                <a:gd name="T24" fmla="*/ 11 w 43"/>
                <a:gd name="T25" fmla="*/ 65 h 74"/>
                <a:gd name="T26" fmla="*/ 7 w 43"/>
                <a:gd name="T27" fmla="*/ 59 h 74"/>
                <a:gd name="T28" fmla="*/ 5 w 43"/>
                <a:gd name="T29" fmla="*/ 55 h 74"/>
                <a:gd name="T30" fmla="*/ 3 w 43"/>
                <a:gd name="T31" fmla="*/ 52 h 74"/>
                <a:gd name="T32" fmla="*/ 3 w 43"/>
                <a:gd name="T33" fmla="*/ 50 h 74"/>
                <a:gd name="T34" fmla="*/ 0 w 43"/>
                <a:gd name="T35" fmla="*/ 44 h 74"/>
                <a:gd name="T36" fmla="*/ 0 w 43"/>
                <a:gd name="T37" fmla="*/ 42 h 74"/>
                <a:gd name="T38" fmla="*/ 0 w 43"/>
                <a:gd name="T39" fmla="*/ 36 h 74"/>
                <a:gd name="T40" fmla="*/ 0 w 43"/>
                <a:gd name="T41" fmla="*/ 33 h 74"/>
                <a:gd name="T42" fmla="*/ 0 w 43"/>
                <a:gd name="T43" fmla="*/ 27 h 74"/>
                <a:gd name="T44" fmla="*/ 0 w 43"/>
                <a:gd name="T45" fmla="*/ 17 h 74"/>
                <a:gd name="T46" fmla="*/ 0 w 43"/>
                <a:gd name="T47" fmla="*/ 12 h 74"/>
                <a:gd name="T48" fmla="*/ 3 w 43"/>
                <a:gd name="T49" fmla="*/ 6 h 74"/>
                <a:gd name="T50" fmla="*/ 7 w 43"/>
                <a:gd name="T51" fmla="*/ 4 h 74"/>
                <a:gd name="T52" fmla="*/ 13 w 43"/>
                <a:gd name="T53" fmla="*/ 2 h 74"/>
                <a:gd name="T54" fmla="*/ 17 w 43"/>
                <a:gd name="T55" fmla="*/ 0 h 74"/>
                <a:gd name="T56" fmla="*/ 21 w 43"/>
                <a:gd name="T57" fmla="*/ 4 h 74"/>
                <a:gd name="T58" fmla="*/ 26 w 43"/>
                <a:gd name="T59" fmla="*/ 8 h 74"/>
                <a:gd name="T60" fmla="*/ 28 w 43"/>
                <a:gd name="T61" fmla="*/ 16 h 74"/>
                <a:gd name="T62" fmla="*/ 28 w 43"/>
                <a:gd name="T63" fmla="*/ 1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3" h="74">
                  <a:moveTo>
                    <a:pt x="28" y="16"/>
                  </a:moveTo>
                  <a:lnTo>
                    <a:pt x="28" y="23"/>
                  </a:lnTo>
                  <a:lnTo>
                    <a:pt x="34" y="33"/>
                  </a:lnTo>
                  <a:lnTo>
                    <a:pt x="36" y="40"/>
                  </a:lnTo>
                  <a:lnTo>
                    <a:pt x="41" y="50"/>
                  </a:lnTo>
                  <a:lnTo>
                    <a:pt x="43" y="55"/>
                  </a:lnTo>
                  <a:lnTo>
                    <a:pt x="41" y="63"/>
                  </a:lnTo>
                  <a:lnTo>
                    <a:pt x="38" y="67"/>
                  </a:lnTo>
                  <a:lnTo>
                    <a:pt x="34" y="73"/>
                  </a:lnTo>
                  <a:lnTo>
                    <a:pt x="26" y="74"/>
                  </a:lnTo>
                  <a:lnTo>
                    <a:pt x="21" y="74"/>
                  </a:lnTo>
                  <a:lnTo>
                    <a:pt x="15" y="71"/>
                  </a:lnTo>
                  <a:lnTo>
                    <a:pt x="11" y="65"/>
                  </a:lnTo>
                  <a:lnTo>
                    <a:pt x="7" y="59"/>
                  </a:lnTo>
                  <a:lnTo>
                    <a:pt x="5" y="55"/>
                  </a:lnTo>
                  <a:lnTo>
                    <a:pt x="3" y="52"/>
                  </a:lnTo>
                  <a:lnTo>
                    <a:pt x="3" y="50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2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2"/>
                  </a:lnTo>
                  <a:lnTo>
                    <a:pt x="17" y="0"/>
                  </a:lnTo>
                  <a:lnTo>
                    <a:pt x="21" y="4"/>
                  </a:lnTo>
                  <a:lnTo>
                    <a:pt x="26" y="8"/>
                  </a:lnTo>
                  <a:lnTo>
                    <a:pt x="28" y="16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Forme libre 81"/>
            <p:cNvSpPr>
              <a:spLocks/>
            </p:cNvSpPr>
            <p:nvPr/>
          </p:nvSpPr>
          <p:spPr bwMode="auto">
            <a:xfrm>
              <a:off x="6165850" y="4799013"/>
              <a:ext cx="34925" cy="52388"/>
            </a:xfrm>
            <a:custGeom>
              <a:avLst/>
              <a:gdLst>
                <a:gd name="T0" fmla="*/ 36 w 44"/>
                <a:gd name="T1" fmla="*/ 19 h 67"/>
                <a:gd name="T2" fmla="*/ 44 w 44"/>
                <a:gd name="T3" fmla="*/ 44 h 67"/>
                <a:gd name="T4" fmla="*/ 42 w 44"/>
                <a:gd name="T5" fmla="*/ 51 h 67"/>
                <a:gd name="T6" fmla="*/ 38 w 44"/>
                <a:gd name="T7" fmla="*/ 59 h 67"/>
                <a:gd name="T8" fmla="*/ 32 w 44"/>
                <a:gd name="T9" fmla="*/ 65 h 67"/>
                <a:gd name="T10" fmla="*/ 25 w 44"/>
                <a:gd name="T11" fmla="*/ 67 h 67"/>
                <a:gd name="T12" fmla="*/ 15 w 44"/>
                <a:gd name="T13" fmla="*/ 67 h 67"/>
                <a:gd name="T14" fmla="*/ 9 w 44"/>
                <a:gd name="T15" fmla="*/ 65 h 67"/>
                <a:gd name="T16" fmla="*/ 4 w 44"/>
                <a:gd name="T17" fmla="*/ 59 h 67"/>
                <a:gd name="T18" fmla="*/ 2 w 44"/>
                <a:gd name="T19" fmla="*/ 51 h 67"/>
                <a:gd name="T20" fmla="*/ 0 w 44"/>
                <a:gd name="T21" fmla="*/ 44 h 67"/>
                <a:gd name="T22" fmla="*/ 0 w 44"/>
                <a:gd name="T23" fmla="*/ 38 h 67"/>
                <a:gd name="T24" fmla="*/ 0 w 44"/>
                <a:gd name="T25" fmla="*/ 34 h 67"/>
                <a:gd name="T26" fmla="*/ 0 w 44"/>
                <a:gd name="T27" fmla="*/ 30 h 67"/>
                <a:gd name="T28" fmla="*/ 0 w 44"/>
                <a:gd name="T29" fmla="*/ 21 h 67"/>
                <a:gd name="T30" fmla="*/ 2 w 44"/>
                <a:gd name="T31" fmla="*/ 15 h 67"/>
                <a:gd name="T32" fmla="*/ 4 w 44"/>
                <a:gd name="T33" fmla="*/ 8 h 67"/>
                <a:gd name="T34" fmla="*/ 8 w 44"/>
                <a:gd name="T35" fmla="*/ 6 h 67"/>
                <a:gd name="T36" fmla="*/ 9 w 44"/>
                <a:gd name="T37" fmla="*/ 4 h 67"/>
                <a:gd name="T38" fmla="*/ 15 w 44"/>
                <a:gd name="T39" fmla="*/ 2 h 67"/>
                <a:gd name="T40" fmla="*/ 21 w 44"/>
                <a:gd name="T41" fmla="*/ 0 h 67"/>
                <a:gd name="T42" fmla="*/ 28 w 44"/>
                <a:gd name="T43" fmla="*/ 4 h 67"/>
                <a:gd name="T44" fmla="*/ 32 w 44"/>
                <a:gd name="T45" fmla="*/ 9 h 67"/>
                <a:gd name="T46" fmla="*/ 36 w 44"/>
                <a:gd name="T47" fmla="*/ 19 h 67"/>
                <a:gd name="T48" fmla="*/ 36 w 44"/>
                <a:gd name="T49" fmla="*/ 1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" h="67">
                  <a:moveTo>
                    <a:pt x="36" y="19"/>
                  </a:moveTo>
                  <a:lnTo>
                    <a:pt x="44" y="44"/>
                  </a:lnTo>
                  <a:lnTo>
                    <a:pt x="42" y="51"/>
                  </a:lnTo>
                  <a:lnTo>
                    <a:pt x="38" y="59"/>
                  </a:lnTo>
                  <a:lnTo>
                    <a:pt x="32" y="65"/>
                  </a:lnTo>
                  <a:lnTo>
                    <a:pt x="25" y="67"/>
                  </a:lnTo>
                  <a:lnTo>
                    <a:pt x="15" y="67"/>
                  </a:lnTo>
                  <a:lnTo>
                    <a:pt x="9" y="65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0" y="21"/>
                  </a:lnTo>
                  <a:lnTo>
                    <a:pt x="2" y="15"/>
                  </a:lnTo>
                  <a:lnTo>
                    <a:pt x="4" y="8"/>
                  </a:lnTo>
                  <a:lnTo>
                    <a:pt x="8" y="6"/>
                  </a:lnTo>
                  <a:lnTo>
                    <a:pt x="9" y="4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8" y="4"/>
                  </a:lnTo>
                  <a:lnTo>
                    <a:pt x="32" y="9"/>
                  </a:lnTo>
                  <a:lnTo>
                    <a:pt x="36" y="1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2" name="Forme libre 82"/>
            <p:cNvSpPr>
              <a:spLocks/>
            </p:cNvSpPr>
            <p:nvPr/>
          </p:nvSpPr>
          <p:spPr bwMode="auto">
            <a:xfrm>
              <a:off x="6038850" y="4743451"/>
              <a:ext cx="30163" cy="41275"/>
            </a:xfrm>
            <a:custGeom>
              <a:avLst/>
              <a:gdLst>
                <a:gd name="T0" fmla="*/ 37 w 38"/>
                <a:gd name="T1" fmla="*/ 11 h 53"/>
                <a:gd name="T2" fmla="*/ 37 w 38"/>
                <a:gd name="T3" fmla="*/ 19 h 53"/>
                <a:gd name="T4" fmla="*/ 38 w 38"/>
                <a:gd name="T5" fmla="*/ 26 h 53"/>
                <a:gd name="T6" fmla="*/ 38 w 38"/>
                <a:gd name="T7" fmla="*/ 32 h 53"/>
                <a:gd name="T8" fmla="*/ 38 w 38"/>
                <a:gd name="T9" fmla="*/ 40 h 53"/>
                <a:gd name="T10" fmla="*/ 37 w 38"/>
                <a:gd name="T11" fmla="*/ 43 h 53"/>
                <a:gd name="T12" fmla="*/ 37 w 38"/>
                <a:gd name="T13" fmla="*/ 47 h 53"/>
                <a:gd name="T14" fmla="*/ 35 w 38"/>
                <a:gd name="T15" fmla="*/ 49 h 53"/>
                <a:gd name="T16" fmla="*/ 35 w 38"/>
                <a:gd name="T17" fmla="*/ 53 h 53"/>
                <a:gd name="T18" fmla="*/ 27 w 38"/>
                <a:gd name="T19" fmla="*/ 51 h 53"/>
                <a:gd name="T20" fmla="*/ 21 w 38"/>
                <a:gd name="T21" fmla="*/ 47 h 53"/>
                <a:gd name="T22" fmla="*/ 16 w 38"/>
                <a:gd name="T23" fmla="*/ 43 h 53"/>
                <a:gd name="T24" fmla="*/ 12 w 38"/>
                <a:gd name="T25" fmla="*/ 38 h 53"/>
                <a:gd name="T26" fmla="*/ 8 w 38"/>
                <a:gd name="T27" fmla="*/ 32 h 53"/>
                <a:gd name="T28" fmla="*/ 4 w 38"/>
                <a:gd name="T29" fmla="*/ 24 h 53"/>
                <a:gd name="T30" fmla="*/ 0 w 38"/>
                <a:gd name="T31" fmla="*/ 17 h 53"/>
                <a:gd name="T32" fmla="*/ 4 w 38"/>
                <a:gd name="T33" fmla="*/ 11 h 53"/>
                <a:gd name="T34" fmla="*/ 6 w 38"/>
                <a:gd name="T35" fmla="*/ 5 h 53"/>
                <a:gd name="T36" fmla="*/ 14 w 38"/>
                <a:gd name="T37" fmla="*/ 2 h 53"/>
                <a:gd name="T38" fmla="*/ 19 w 38"/>
                <a:gd name="T39" fmla="*/ 0 h 53"/>
                <a:gd name="T40" fmla="*/ 27 w 38"/>
                <a:gd name="T41" fmla="*/ 2 h 53"/>
                <a:gd name="T42" fmla="*/ 33 w 38"/>
                <a:gd name="T43" fmla="*/ 3 h 53"/>
                <a:gd name="T44" fmla="*/ 37 w 38"/>
                <a:gd name="T45" fmla="*/ 11 h 53"/>
                <a:gd name="T46" fmla="*/ 37 w 38"/>
                <a:gd name="T4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53">
                  <a:moveTo>
                    <a:pt x="37" y="11"/>
                  </a:moveTo>
                  <a:lnTo>
                    <a:pt x="37" y="19"/>
                  </a:lnTo>
                  <a:lnTo>
                    <a:pt x="38" y="26"/>
                  </a:lnTo>
                  <a:lnTo>
                    <a:pt x="38" y="32"/>
                  </a:lnTo>
                  <a:lnTo>
                    <a:pt x="38" y="40"/>
                  </a:lnTo>
                  <a:lnTo>
                    <a:pt x="37" y="43"/>
                  </a:lnTo>
                  <a:lnTo>
                    <a:pt x="37" y="47"/>
                  </a:lnTo>
                  <a:lnTo>
                    <a:pt x="35" y="49"/>
                  </a:lnTo>
                  <a:lnTo>
                    <a:pt x="35" y="53"/>
                  </a:lnTo>
                  <a:lnTo>
                    <a:pt x="27" y="51"/>
                  </a:lnTo>
                  <a:lnTo>
                    <a:pt x="21" y="47"/>
                  </a:lnTo>
                  <a:lnTo>
                    <a:pt x="16" y="43"/>
                  </a:lnTo>
                  <a:lnTo>
                    <a:pt x="12" y="38"/>
                  </a:lnTo>
                  <a:lnTo>
                    <a:pt x="8" y="32"/>
                  </a:lnTo>
                  <a:lnTo>
                    <a:pt x="4" y="24"/>
                  </a:lnTo>
                  <a:lnTo>
                    <a:pt x="0" y="17"/>
                  </a:lnTo>
                  <a:lnTo>
                    <a:pt x="4" y="11"/>
                  </a:lnTo>
                  <a:lnTo>
                    <a:pt x="6" y="5"/>
                  </a:lnTo>
                  <a:lnTo>
                    <a:pt x="14" y="2"/>
                  </a:lnTo>
                  <a:lnTo>
                    <a:pt x="19" y="0"/>
                  </a:lnTo>
                  <a:lnTo>
                    <a:pt x="27" y="2"/>
                  </a:lnTo>
                  <a:lnTo>
                    <a:pt x="33" y="3"/>
                  </a:lnTo>
                  <a:lnTo>
                    <a:pt x="37" y="11"/>
                  </a:lnTo>
                  <a:lnTo>
                    <a:pt x="37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3" name="Forme libre 83"/>
            <p:cNvSpPr>
              <a:spLocks/>
            </p:cNvSpPr>
            <p:nvPr/>
          </p:nvSpPr>
          <p:spPr bwMode="auto">
            <a:xfrm>
              <a:off x="6113463" y="4892676"/>
              <a:ext cx="39688" cy="58738"/>
            </a:xfrm>
            <a:custGeom>
              <a:avLst/>
              <a:gdLst>
                <a:gd name="T0" fmla="*/ 46 w 50"/>
                <a:gd name="T1" fmla="*/ 21 h 74"/>
                <a:gd name="T2" fmla="*/ 48 w 50"/>
                <a:gd name="T3" fmla="*/ 26 h 74"/>
                <a:gd name="T4" fmla="*/ 48 w 50"/>
                <a:gd name="T5" fmla="*/ 32 h 74"/>
                <a:gd name="T6" fmla="*/ 48 w 50"/>
                <a:gd name="T7" fmla="*/ 38 h 74"/>
                <a:gd name="T8" fmla="*/ 50 w 50"/>
                <a:gd name="T9" fmla="*/ 44 h 74"/>
                <a:gd name="T10" fmla="*/ 50 w 50"/>
                <a:gd name="T11" fmla="*/ 51 h 74"/>
                <a:gd name="T12" fmla="*/ 48 w 50"/>
                <a:gd name="T13" fmla="*/ 59 h 74"/>
                <a:gd name="T14" fmla="*/ 46 w 50"/>
                <a:gd name="T15" fmla="*/ 64 h 74"/>
                <a:gd name="T16" fmla="*/ 44 w 50"/>
                <a:gd name="T17" fmla="*/ 68 h 74"/>
                <a:gd name="T18" fmla="*/ 38 w 50"/>
                <a:gd name="T19" fmla="*/ 70 h 74"/>
                <a:gd name="T20" fmla="*/ 33 w 50"/>
                <a:gd name="T21" fmla="*/ 74 h 74"/>
                <a:gd name="T22" fmla="*/ 29 w 50"/>
                <a:gd name="T23" fmla="*/ 72 h 74"/>
                <a:gd name="T24" fmla="*/ 23 w 50"/>
                <a:gd name="T25" fmla="*/ 72 h 74"/>
                <a:gd name="T26" fmla="*/ 16 w 50"/>
                <a:gd name="T27" fmla="*/ 70 h 74"/>
                <a:gd name="T28" fmla="*/ 12 w 50"/>
                <a:gd name="T29" fmla="*/ 68 h 74"/>
                <a:gd name="T30" fmla="*/ 6 w 50"/>
                <a:gd name="T31" fmla="*/ 64 h 74"/>
                <a:gd name="T32" fmla="*/ 4 w 50"/>
                <a:gd name="T33" fmla="*/ 61 h 74"/>
                <a:gd name="T34" fmla="*/ 0 w 50"/>
                <a:gd name="T35" fmla="*/ 57 h 74"/>
                <a:gd name="T36" fmla="*/ 0 w 50"/>
                <a:gd name="T37" fmla="*/ 53 h 74"/>
                <a:gd name="T38" fmla="*/ 0 w 50"/>
                <a:gd name="T39" fmla="*/ 47 h 74"/>
                <a:gd name="T40" fmla="*/ 0 w 50"/>
                <a:gd name="T41" fmla="*/ 42 h 74"/>
                <a:gd name="T42" fmla="*/ 0 w 50"/>
                <a:gd name="T43" fmla="*/ 38 h 74"/>
                <a:gd name="T44" fmla="*/ 0 w 50"/>
                <a:gd name="T45" fmla="*/ 32 h 74"/>
                <a:gd name="T46" fmla="*/ 0 w 50"/>
                <a:gd name="T47" fmla="*/ 25 h 74"/>
                <a:gd name="T48" fmla="*/ 4 w 50"/>
                <a:gd name="T49" fmla="*/ 19 h 74"/>
                <a:gd name="T50" fmla="*/ 6 w 50"/>
                <a:gd name="T51" fmla="*/ 13 h 74"/>
                <a:gd name="T52" fmla="*/ 8 w 50"/>
                <a:gd name="T53" fmla="*/ 7 h 74"/>
                <a:gd name="T54" fmla="*/ 12 w 50"/>
                <a:gd name="T55" fmla="*/ 6 h 74"/>
                <a:gd name="T56" fmla="*/ 16 w 50"/>
                <a:gd name="T57" fmla="*/ 2 h 74"/>
                <a:gd name="T58" fmla="*/ 25 w 50"/>
                <a:gd name="T59" fmla="*/ 0 h 74"/>
                <a:gd name="T60" fmla="*/ 33 w 50"/>
                <a:gd name="T61" fmla="*/ 4 h 74"/>
                <a:gd name="T62" fmla="*/ 37 w 50"/>
                <a:gd name="T63" fmla="*/ 6 h 74"/>
                <a:gd name="T64" fmla="*/ 40 w 50"/>
                <a:gd name="T65" fmla="*/ 9 h 74"/>
                <a:gd name="T66" fmla="*/ 44 w 50"/>
                <a:gd name="T67" fmla="*/ 15 h 74"/>
                <a:gd name="T68" fmla="*/ 46 w 50"/>
                <a:gd name="T69" fmla="*/ 21 h 74"/>
                <a:gd name="T70" fmla="*/ 46 w 50"/>
                <a:gd name="T71" fmla="*/ 2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0" h="74">
                  <a:moveTo>
                    <a:pt x="46" y="21"/>
                  </a:moveTo>
                  <a:lnTo>
                    <a:pt x="48" y="26"/>
                  </a:lnTo>
                  <a:lnTo>
                    <a:pt x="48" y="32"/>
                  </a:lnTo>
                  <a:lnTo>
                    <a:pt x="48" y="38"/>
                  </a:lnTo>
                  <a:lnTo>
                    <a:pt x="50" y="44"/>
                  </a:lnTo>
                  <a:lnTo>
                    <a:pt x="50" y="51"/>
                  </a:lnTo>
                  <a:lnTo>
                    <a:pt x="48" y="59"/>
                  </a:lnTo>
                  <a:lnTo>
                    <a:pt x="46" y="64"/>
                  </a:lnTo>
                  <a:lnTo>
                    <a:pt x="44" y="68"/>
                  </a:lnTo>
                  <a:lnTo>
                    <a:pt x="38" y="70"/>
                  </a:lnTo>
                  <a:lnTo>
                    <a:pt x="33" y="74"/>
                  </a:lnTo>
                  <a:lnTo>
                    <a:pt x="29" y="72"/>
                  </a:lnTo>
                  <a:lnTo>
                    <a:pt x="23" y="72"/>
                  </a:lnTo>
                  <a:lnTo>
                    <a:pt x="16" y="70"/>
                  </a:lnTo>
                  <a:lnTo>
                    <a:pt x="12" y="68"/>
                  </a:lnTo>
                  <a:lnTo>
                    <a:pt x="6" y="64"/>
                  </a:lnTo>
                  <a:lnTo>
                    <a:pt x="4" y="61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0" y="25"/>
                  </a:lnTo>
                  <a:lnTo>
                    <a:pt x="4" y="19"/>
                  </a:lnTo>
                  <a:lnTo>
                    <a:pt x="6" y="13"/>
                  </a:lnTo>
                  <a:lnTo>
                    <a:pt x="8" y="7"/>
                  </a:lnTo>
                  <a:lnTo>
                    <a:pt x="12" y="6"/>
                  </a:lnTo>
                  <a:lnTo>
                    <a:pt x="16" y="2"/>
                  </a:lnTo>
                  <a:lnTo>
                    <a:pt x="25" y="0"/>
                  </a:lnTo>
                  <a:lnTo>
                    <a:pt x="33" y="4"/>
                  </a:lnTo>
                  <a:lnTo>
                    <a:pt x="37" y="6"/>
                  </a:lnTo>
                  <a:lnTo>
                    <a:pt x="40" y="9"/>
                  </a:lnTo>
                  <a:lnTo>
                    <a:pt x="44" y="15"/>
                  </a:lnTo>
                  <a:lnTo>
                    <a:pt x="46" y="21"/>
                  </a:lnTo>
                  <a:lnTo>
                    <a:pt x="46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4" name="Forme libre 84"/>
            <p:cNvSpPr>
              <a:spLocks/>
            </p:cNvSpPr>
            <p:nvPr/>
          </p:nvSpPr>
          <p:spPr bwMode="auto">
            <a:xfrm>
              <a:off x="6738938" y="3157538"/>
              <a:ext cx="236538" cy="136525"/>
            </a:xfrm>
            <a:custGeom>
              <a:avLst/>
              <a:gdLst>
                <a:gd name="T0" fmla="*/ 25 w 298"/>
                <a:gd name="T1" fmla="*/ 4 h 173"/>
                <a:gd name="T2" fmla="*/ 34 w 298"/>
                <a:gd name="T3" fmla="*/ 6 h 173"/>
                <a:gd name="T4" fmla="*/ 49 w 298"/>
                <a:gd name="T5" fmla="*/ 12 h 173"/>
                <a:gd name="T6" fmla="*/ 68 w 298"/>
                <a:gd name="T7" fmla="*/ 18 h 173"/>
                <a:gd name="T8" fmla="*/ 86 w 298"/>
                <a:gd name="T9" fmla="*/ 25 h 173"/>
                <a:gd name="T10" fmla="*/ 103 w 298"/>
                <a:gd name="T11" fmla="*/ 31 h 173"/>
                <a:gd name="T12" fmla="*/ 120 w 298"/>
                <a:gd name="T13" fmla="*/ 38 h 173"/>
                <a:gd name="T14" fmla="*/ 135 w 298"/>
                <a:gd name="T15" fmla="*/ 46 h 173"/>
                <a:gd name="T16" fmla="*/ 150 w 298"/>
                <a:gd name="T17" fmla="*/ 54 h 173"/>
                <a:gd name="T18" fmla="*/ 167 w 298"/>
                <a:gd name="T19" fmla="*/ 61 h 173"/>
                <a:gd name="T20" fmla="*/ 181 w 298"/>
                <a:gd name="T21" fmla="*/ 69 h 173"/>
                <a:gd name="T22" fmla="*/ 196 w 298"/>
                <a:gd name="T23" fmla="*/ 76 h 173"/>
                <a:gd name="T24" fmla="*/ 211 w 298"/>
                <a:gd name="T25" fmla="*/ 86 h 173"/>
                <a:gd name="T26" fmla="*/ 228 w 298"/>
                <a:gd name="T27" fmla="*/ 95 h 173"/>
                <a:gd name="T28" fmla="*/ 243 w 298"/>
                <a:gd name="T29" fmla="*/ 103 h 173"/>
                <a:gd name="T30" fmla="*/ 260 w 298"/>
                <a:gd name="T31" fmla="*/ 114 h 173"/>
                <a:gd name="T32" fmla="*/ 279 w 298"/>
                <a:gd name="T33" fmla="*/ 126 h 173"/>
                <a:gd name="T34" fmla="*/ 295 w 298"/>
                <a:gd name="T35" fmla="*/ 139 h 173"/>
                <a:gd name="T36" fmla="*/ 298 w 298"/>
                <a:gd name="T37" fmla="*/ 154 h 173"/>
                <a:gd name="T38" fmla="*/ 291 w 298"/>
                <a:gd name="T39" fmla="*/ 170 h 173"/>
                <a:gd name="T40" fmla="*/ 274 w 298"/>
                <a:gd name="T41" fmla="*/ 173 h 173"/>
                <a:gd name="T42" fmla="*/ 255 w 298"/>
                <a:gd name="T43" fmla="*/ 166 h 173"/>
                <a:gd name="T44" fmla="*/ 238 w 298"/>
                <a:gd name="T45" fmla="*/ 154 h 173"/>
                <a:gd name="T46" fmla="*/ 220 w 298"/>
                <a:gd name="T47" fmla="*/ 143 h 173"/>
                <a:gd name="T48" fmla="*/ 205 w 298"/>
                <a:gd name="T49" fmla="*/ 133 h 173"/>
                <a:gd name="T50" fmla="*/ 190 w 298"/>
                <a:gd name="T51" fmla="*/ 124 h 173"/>
                <a:gd name="T52" fmla="*/ 177 w 298"/>
                <a:gd name="T53" fmla="*/ 114 h 173"/>
                <a:gd name="T54" fmla="*/ 162 w 298"/>
                <a:gd name="T55" fmla="*/ 103 h 173"/>
                <a:gd name="T56" fmla="*/ 148 w 298"/>
                <a:gd name="T57" fmla="*/ 95 h 173"/>
                <a:gd name="T58" fmla="*/ 135 w 298"/>
                <a:gd name="T59" fmla="*/ 86 h 173"/>
                <a:gd name="T60" fmla="*/ 120 w 298"/>
                <a:gd name="T61" fmla="*/ 78 h 173"/>
                <a:gd name="T62" fmla="*/ 105 w 298"/>
                <a:gd name="T63" fmla="*/ 71 h 173"/>
                <a:gd name="T64" fmla="*/ 89 w 298"/>
                <a:gd name="T65" fmla="*/ 63 h 173"/>
                <a:gd name="T66" fmla="*/ 72 w 298"/>
                <a:gd name="T67" fmla="*/ 56 h 173"/>
                <a:gd name="T68" fmla="*/ 57 w 298"/>
                <a:gd name="T69" fmla="*/ 48 h 173"/>
                <a:gd name="T70" fmla="*/ 38 w 298"/>
                <a:gd name="T71" fmla="*/ 42 h 173"/>
                <a:gd name="T72" fmla="*/ 21 w 298"/>
                <a:gd name="T73" fmla="*/ 35 h 173"/>
                <a:gd name="T74" fmla="*/ 4 w 298"/>
                <a:gd name="T75" fmla="*/ 27 h 173"/>
                <a:gd name="T76" fmla="*/ 0 w 298"/>
                <a:gd name="T77" fmla="*/ 18 h 173"/>
                <a:gd name="T78" fmla="*/ 2 w 298"/>
                <a:gd name="T79" fmla="*/ 6 h 173"/>
                <a:gd name="T80" fmla="*/ 11 w 298"/>
                <a:gd name="T81" fmla="*/ 0 h 173"/>
                <a:gd name="T82" fmla="*/ 21 w 298"/>
                <a:gd name="T83" fmla="*/ 2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8" h="173">
                  <a:moveTo>
                    <a:pt x="21" y="2"/>
                  </a:moveTo>
                  <a:lnTo>
                    <a:pt x="25" y="4"/>
                  </a:lnTo>
                  <a:lnTo>
                    <a:pt x="30" y="4"/>
                  </a:lnTo>
                  <a:lnTo>
                    <a:pt x="34" y="6"/>
                  </a:lnTo>
                  <a:lnTo>
                    <a:pt x="40" y="10"/>
                  </a:lnTo>
                  <a:lnTo>
                    <a:pt x="49" y="12"/>
                  </a:lnTo>
                  <a:lnTo>
                    <a:pt x="59" y="16"/>
                  </a:lnTo>
                  <a:lnTo>
                    <a:pt x="68" y="18"/>
                  </a:lnTo>
                  <a:lnTo>
                    <a:pt x="78" y="21"/>
                  </a:lnTo>
                  <a:lnTo>
                    <a:pt x="86" y="25"/>
                  </a:lnTo>
                  <a:lnTo>
                    <a:pt x="95" y="29"/>
                  </a:lnTo>
                  <a:lnTo>
                    <a:pt x="103" y="31"/>
                  </a:lnTo>
                  <a:lnTo>
                    <a:pt x="112" y="35"/>
                  </a:lnTo>
                  <a:lnTo>
                    <a:pt x="120" y="38"/>
                  </a:lnTo>
                  <a:lnTo>
                    <a:pt x="127" y="42"/>
                  </a:lnTo>
                  <a:lnTo>
                    <a:pt x="135" y="46"/>
                  </a:lnTo>
                  <a:lnTo>
                    <a:pt x="143" y="50"/>
                  </a:lnTo>
                  <a:lnTo>
                    <a:pt x="150" y="54"/>
                  </a:lnTo>
                  <a:lnTo>
                    <a:pt x="160" y="57"/>
                  </a:lnTo>
                  <a:lnTo>
                    <a:pt x="167" y="61"/>
                  </a:lnTo>
                  <a:lnTo>
                    <a:pt x="173" y="65"/>
                  </a:lnTo>
                  <a:lnTo>
                    <a:pt x="181" y="69"/>
                  </a:lnTo>
                  <a:lnTo>
                    <a:pt x="188" y="73"/>
                  </a:lnTo>
                  <a:lnTo>
                    <a:pt x="196" y="76"/>
                  </a:lnTo>
                  <a:lnTo>
                    <a:pt x="203" y="80"/>
                  </a:lnTo>
                  <a:lnTo>
                    <a:pt x="211" y="86"/>
                  </a:lnTo>
                  <a:lnTo>
                    <a:pt x="220" y="92"/>
                  </a:lnTo>
                  <a:lnTo>
                    <a:pt x="228" y="95"/>
                  </a:lnTo>
                  <a:lnTo>
                    <a:pt x="236" y="99"/>
                  </a:lnTo>
                  <a:lnTo>
                    <a:pt x="243" y="103"/>
                  </a:lnTo>
                  <a:lnTo>
                    <a:pt x="253" y="109"/>
                  </a:lnTo>
                  <a:lnTo>
                    <a:pt x="260" y="114"/>
                  </a:lnTo>
                  <a:lnTo>
                    <a:pt x="270" y="120"/>
                  </a:lnTo>
                  <a:lnTo>
                    <a:pt x="279" y="126"/>
                  </a:lnTo>
                  <a:lnTo>
                    <a:pt x="289" y="132"/>
                  </a:lnTo>
                  <a:lnTo>
                    <a:pt x="295" y="139"/>
                  </a:lnTo>
                  <a:lnTo>
                    <a:pt x="298" y="147"/>
                  </a:lnTo>
                  <a:lnTo>
                    <a:pt x="298" y="154"/>
                  </a:lnTo>
                  <a:lnTo>
                    <a:pt x="296" y="164"/>
                  </a:lnTo>
                  <a:lnTo>
                    <a:pt x="291" y="170"/>
                  </a:lnTo>
                  <a:lnTo>
                    <a:pt x="283" y="173"/>
                  </a:lnTo>
                  <a:lnTo>
                    <a:pt x="274" y="173"/>
                  </a:lnTo>
                  <a:lnTo>
                    <a:pt x="264" y="172"/>
                  </a:lnTo>
                  <a:lnTo>
                    <a:pt x="255" y="166"/>
                  </a:lnTo>
                  <a:lnTo>
                    <a:pt x="247" y="160"/>
                  </a:lnTo>
                  <a:lnTo>
                    <a:pt x="238" y="154"/>
                  </a:lnTo>
                  <a:lnTo>
                    <a:pt x="230" y="149"/>
                  </a:lnTo>
                  <a:lnTo>
                    <a:pt x="220" y="143"/>
                  </a:lnTo>
                  <a:lnTo>
                    <a:pt x="213" y="137"/>
                  </a:lnTo>
                  <a:lnTo>
                    <a:pt x="205" y="133"/>
                  </a:lnTo>
                  <a:lnTo>
                    <a:pt x="200" y="130"/>
                  </a:lnTo>
                  <a:lnTo>
                    <a:pt x="190" y="124"/>
                  </a:lnTo>
                  <a:lnTo>
                    <a:pt x="182" y="118"/>
                  </a:lnTo>
                  <a:lnTo>
                    <a:pt x="177" y="114"/>
                  </a:lnTo>
                  <a:lnTo>
                    <a:pt x="169" y="109"/>
                  </a:lnTo>
                  <a:lnTo>
                    <a:pt x="162" y="103"/>
                  </a:lnTo>
                  <a:lnTo>
                    <a:pt x="156" y="99"/>
                  </a:lnTo>
                  <a:lnTo>
                    <a:pt x="148" y="95"/>
                  </a:lnTo>
                  <a:lnTo>
                    <a:pt x="143" y="92"/>
                  </a:lnTo>
                  <a:lnTo>
                    <a:pt x="135" y="86"/>
                  </a:lnTo>
                  <a:lnTo>
                    <a:pt x="127" y="82"/>
                  </a:lnTo>
                  <a:lnTo>
                    <a:pt x="120" y="78"/>
                  </a:lnTo>
                  <a:lnTo>
                    <a:pt x="112" y="75"/>
                  </a:lnTo>
                  <a:lnTo>
                    <a:pt x="105" y="71"/>
                  </a:lnTo>
                  <a:lnTo>
                    <a:pt x="97" y="67"/>
                  </a:lnTo>
                  <a:lnTo>
                    <a:pt x="89" y="63"/>
                  </a:lnTo>
                  <a:lnTo>
                    <a:pt x="82" y="59"/>
                  </a:lnTo>
                  <a:lnTo>
                    <a:pt x="72" y="56"/>
                  </a:lnTo>
                  <a:lnTo>
                    <a:pt x="65" y="52"/>
                  </a:lnTo>
                  <a:lnTo>
                    <a:pt x="57" y="48"/>
                  </a:lnTo>
                  <a:lnTo>
                    <a:pt x="48" y="46"/>
                  </a:lnTo>
                  <a:lnTo>
                    <a:pt x="38" y="42"/>
                  </a:lnTo>
                  <a:lnTo>
                    <a:pt x="30" y="38"/>
                  </a:lnTo>
                  <a:lnTo>
                    <a:pt x="21" y="35"/>
                  </a:lnTo>
                  <a:lnTo>
                    <a:pt x="11" y="31"/>
                  </a:lnTo>
                  <a:lnTo>
                    <a:pt x="4" y="27"/>
                  </a:lnTo>
                  <a:lnTo>
                    <a:pt x="2" y="21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2" y="6"/>
                  </a:lnTo>
                  <a:lnTo>
                    <a:pt x="8" y="2"/>
                  </a:lnTo>
                  <a:lnTo>
                    <a:pt x="11" y="0"/>
                  </a:lnTo>
                  <a:lnTo>
                    <a:pt x="21" y="2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5" name="Forme libre 85"/>
            <p:cNvSpPr>
              <a:spLocks/>
            </p:cNvSpPr>
            <p:nvPr/>
          </p:nvSpPr>
          <p:spPr bwMode="auto">
            <a:xfrm>
              <a:off x="6872288" y="3276601"/>
              <a:ext cx="104775" cy="141288"/>
            </a:xfrm>
            <a:custGeom>
              <a:avLst/>
              <a:gdLst>
                <a:gd name="T0" fmla="*/ 116 w 131"/>
                <a:gd name="T1" fmla="*/ 19 h 178"/>
                <a:gd name="T2" fmla="*/ 105 w 131"/>
                <a:gd name="T3" fmla="*/ 21 h 178"/>
                <a:gd name="T4" fmla="*/ 89 w 131"/>
                <a:gd name="T5" fmla="*/ 28 h 178"/>
                <a:gd name="T6" fmla="*/ 74 w 131"/>
                <a:gd name="T7" fmla="*/ 40 h 178"/>
                <a:gd name="T8" fmla="*/ 67 w 131"/>
                <a:gd name="T9" fmla="*/ 49 h 178"/>
                <a:gd name="T10" fmla="*/ 63 w 131"/>
                <a:gd name="T11" fmla="*/ 59 h 178"/>
                <a:gd name="T12" fmla="*/ 57 w 131"/>
                <a:gd name="T13" fmla="*/ 70 h 178"/>
                <a:gd name="T14" fmla="*/ 53 w 131"/>
                <a:gd name="T15" fmla="*/ 81 h 178"/>
                <a:gd name="T16" fmla="*/ 51 w 131"/>
                <a:gd name="T17" fmla="*/ 91 h 178"/>
                <a:gd name="T18" fmla="*/ 51 w 131"/>
                <a:gd name="T19" fmla="*/ 100 h 178"/>
                <a:gd name="T20" fmla="*/ 55 w 131"/>
                <a:gd name="T21" fmla="*/ 112 h 178"/>
                <a:gd name="T22" fmla="*/ 63 w 131"/>
                <a:gd name="T23" fmla="*/ 127 h 178"/>
                <a:gd name="T24" fmla="*/ 74 w 131"/>
                <a:gd name="T25" fmla="*/ 136 h 178"/>
                <a:gd name="T26" fmla="*/ 86 w 131"/>
                <a:gd name="T27" fmla="*/ 144 h 178"/>
                <a:gd name="T28" fmla="*/ 101 w 131"/>
                <a:gd name="T29" fmla="*/ 148 h 178"/>
                <a:gd name="T30" fmla="*/ 107 w 131"/>
                <a:gd name="T31" fmla="*/ 157 h 178"/>
                <a:gd name="T32" fmla="*/ 107 w 131"/>
                <a:gd name="T33" fmla="*/ 169 h 178"/>
                <a:gd name="T34" fmla="*/ 95 w 131"/>
                <a:gd name="T35" fmla="*/ 176 h 178"/>
                <a:gd name="T36" fmla="*/ 82 w 131"/>
                <a:gd name="T37" fmla="*/ 178 h 178"/>
                <a:gd name="T38" fmla="*/ 70 w 131"/>
                <a:gd name="T39" fmla="*/ 175 h 178"/>
                <a:gd name="T40" fmla="*/ 57 w 131"/>
                <a:gd name="T41" fmla="*/ 173 h 178"/>
                <a:gd name="T42" fmla="*/ 44 w 131"/>
                <a:gd name="T43" fmla="*/ 169 h 178"/>
                <a:gd name="T44" fmla="*/ 32 w 131"/>
                <a:gd name="T45" fmla="*/ 163 h 178"/>
                <a:gd name="T46" fmla="*/ 19 w 131"/>
                <a:gd name="T47" fmla="*/ 156 h 178"/>
                <a:gd name="T48" fmla="*/ 12 w 131"/>
                <a:gd name="T49" fmla="*/ 148 h 178"/>
                <a:gd name="T50" fmla="*/ 4 w 131"/>
                <a:gd name="T51" fmla="*/ 135 h 178"/>
                <a:gd name="T52" fmla="*/ 0 w 131"/>
                <a:gd name="T53" fmla="*/ 121 h 178"/>
                <a:gd name="T54" fmla="*/ 0 w 131"/>
                <a:gd name="T55" fmla="*/ 108 h 178"/>
                <a:gd name="T56" fmla="*/ 0 w 131"/>
                <a:gd name="T57" fmla="*/ 97 h 178"/>
                <a:gd name="T58" fmla="*/ 4 w 131"/>
                <a:gd name="T59" fmla="*/ 85 h 178"/>
                <a:gd name="T60" fmla="*/ 6 w 131"/>
                <a:gd name="T61" fmla="*/ 74 h 178"/>
                <a:gd name="T62" fmla="*/ 12 w 131"/>
                <a:gd name="T63" fmla="*/ 62 h 178"/>
                <a:gd name="T64" fmla="*/ 19 w 131"/>
                <a:gd name="T65" fmla="*/ 53 h 178"/>
                <a:gd name="T66" fmla="*/ 27 w 131"/>
                <a:gd name="T67" fmla="*/ 41 h 178"/>
                <a:gd name="T68" fmla="*/ 36 w 131"/>
                <a:gd name="T69" fmla="*/ 32 h 178"/>
                <a:gd name="T70" fmla="*/ 46 w 131"/>
                <a:gd name="T71" fmla="*/ 24 h 178"/>
                <a:gd name="T72" fmla="*/ 57 w 131"/>
                <a:gd name="T73" fmla="*/ 17 h 178"/>
                <a:gd name="T74" fmla="*/ 67 w 131"/>
                <a:gd name="T75" fmla="*/ 11 h 178"/>
                <a:gd name="T76" fmla="*/ 78 w 131"/>
                <a:gd name="T77" fmla="*/ 7 h 178"/>
                <a:gd name="T78" fmla="*/ 89 w 131"/>
                <a:gd name="T79" fmla="*/ 2 h 178"/>
                <a:gd name="T80" fmla="*/ 103 w 131"/>
                <a:gd name="T81" fmla="*/ 0 h 178"/>
                <a:gd name="T82" fmla="*/ 116 w 131"/>
                <a:gd name="T83" fmla="*/ 0 h 178"/>
                <a:gd name="T84" fmla="*/ 129 w 131"/>
                <a:gd name="T85" fmla="*/ 2 h 178"/>
                <a:gd name="T86" fmla="*/ 129 w 131"/>
                <a:gd name="T87" fmla="*/ 17 h 178"/>
                <a:gd name="T88" fmla="*/ 122 w 131"/>
                <a:gd name="T89" fmla="*/ 1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" h="178">
                  <a:moveTo>
                    <a:pt x="122" y="19"/>
                  </a:moveTo>
                  <a:lnTo>
                    <a:pt x="116" y="19"/>
                  </a:lnTo>
                  <a:lnTo>
                    <a:pt x="110" y="19"/>
                  </a:lnTo>
                  <a:lnTo>
                    <a:pt x="105" y="21"/>
                  </a:lnTo>
                  <a:lnTo>
                    <a:pt x="99" y="22"/>
                  </a:lnTo>
                  <a:lnTo>
                    <a:pt x="89" y="28"/>
                  </a:lnTo>
                  <a:lnTo>
                    <a:pt x="80" y="36"/>
                  </a:lnTo>
                  <a:lnTo>
                    <a:pt x="74" y="40"/>
                  </a:lnTo>
                  <a:lnTo>
                    <a:pt x="72" y="43"/>
                  </a:lnTo>
                  <a:lnTo>
                    <a:pt x="67" y="49"/>
                  </a:lnTo>
                  <a:lnTo>
                    <a:pt x="65" y="55"/>
                  </a:lnTo>
                  <a:lnTo>
                    <a:pt x="63" y="59"/>
                  </a:lnTo>
                  <a:lnTo>
                    <a:pt x="59" y="64"/>
                  </a:lnTo>
                  <a:lnTo>
                    <a:pt x="57" y="70"/>
                  </a:lnTo>
                  <a:lnTo>
                    <a:pt x="57" y="76"/>
                  </a:lnTo>
                  <a:lnTo>
                    <a:pt x="53" y="81"/>
                  </a:lnTo>
                  <a:lnTo>
                    <a:pt x="51" y="85"/>
                  </a:lnTo>
                  <a:lnTo>
                    <a:pt x="51" y="91"/>
                  </a:lnTo>
                  <a:lnTo>
                    <a:pt x="51" y="97"/>
                  </a:lnTo>
                  <a:lnTo>
                    <a:pt x="51" y="100"/>
                  </a:lnTo>
                  <a:lnTo>
                    <a:pt x="53" y="106"/>
                  </a:lnTo>
                  <a:lnTo>
                    <a:pt x="55" y="112"/>
                  </a:lnTo>
                  <a:lnTo>
                    <a:pt x="57" y="117"/>
                  </a:lnTo>
                  <a:lnTo>
                    <a:pt x="63" y="127"/>
                  </a:lnTo>
                  <a:lnTo>
                    <a:pt x="70" y="135"/>
                  </a:lnTo>
                  <a:lnTo>
                    <a:pt x="74" y="136"/>
                  </a:lnTo>
                  <a:lnTo>
                    <a:pt x="80" y="142"/>
                  </a:lnTo>
                  <a:lnTo>
                    <a:pt x="86" y="144"/>
                  </a:lnTo>
                  <a:lnTo>
                    <a:pt x="93" y="148"/>
                  </a:lnTo>
                  <a:lnTo>
                    <a:pt x="101" y="148"/>
                  </a:lnTo>
                  <a:lnTo>
                    <a:pt x="105" y="154"/>
                  </a:lnTo>
                  <a:lnTo>
                    <a:pt x="107" y="157"/>
                  </a:lnTo>
                  <a:lnTo>
                    <a:pt x="108" y="165"/>
                  </a:lnTo>
                  <a:lnTo>
                    <a:pt x="107" y="169"/>
                  </a:lnTo>
                  <a:lnTo>
                    <a:pt x="103" y="175"/>
                  </a:lnTo>
                  <a:lnTo>
                    <a:pt x="95" y="176"/>
                  </a:lnTo>
                  <a:lnTo>
                    <a:pt x="89" y="178"/>
                  </a:lnTo>
                  <a:lnTo>
                    <a:pt x="82" y="178"/>
                  </a:lnTo>
                  <a:lnTo>
                    <a:pt x="76" y="176"/>
                  </a:lnTo>
                  <a:lnTo>
                    <a:pt x="70" y="175"/>
                  </a:lnTo>
                  <a:lnTo>
                    <a:pt x="63" y="175"/>
                  </a:lnTo>
                  <a:lnTo>
                    <a:pt x="57" y="173"/>
                  </a:lnTo>
                  <a:lnTo>
                    <a:pt x="50" y="171"/>
                  </a:lnTo>
                  <a:lnTo>
                    <a:pt x="44" y="169"/>
                  </a:lnTo>
                  <a:lnTo>
                    <a:pt x="38" y="167"/>
                  </a:lnTo>
                  <a:lnTo>
                    <a:pt x="32" y="163"/>
                  </a:lnTo>
                  <a:lnTo>
                    <a:pt x="25" y="159"/>
                  </a:lnTo>
                  <a:lnTo>
                    <a:pt x="19" y="156"/>
                  </a:lnTo>
                  <a:lnTo>
                    <a:pt x="17" y="152"/>
                  </a:lnTo>
                  <a:lnTo>
                    <a:pt x="12" y="148"/>
                  </a:lnTo>
                  <a:lnTo>
                    <a:pt x="10" y="142"/>
                  </a:lnTo>
                  <a:lnTo>
                    <a:pt x="4" y="135"/>
                  </a:lnTo>
                  <a:lnTo>
                    <a:pt x="4" y="129"/>
                  </a:lnTo>
                  <a:lnTo>
                    <a:pt x="0" y="121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97"/>
                  </a:lnTo>
                  <a:lnTo>
                    <a:pt x="2" y="91"/>
                  </a:lnTo>
                  <a:lnTo>
                    <a:pt x="4" y="85"/>
                  </a:lnTo>
                  <a:lnTo>
                    <a:pt x="6" y="79"/>
                  </a:lnTo>
                  <a:lnTo>
                    <a:pt x="6" y="74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5" y="59"/>
                  </a:lnTo>
                  <a:lnTo>
                    <a:pt x="19" y="53"/>
                  </a:lnTo>
                  <a:lnTo>
                    <a:pt x="23" y="47"/>
                  </a:lnTo>
                  <a:lnTo>
                    <a:pt x="27" y="41"/>
                  </a:lnTo>
                  <a:lnTo>
                    <a:pt x="32" y="38"/>
                  </a:lnTo>
                  <a:lnTo>
                    <a:pt x="36" y="32"/>
                  </a:lnTo>
                  <a:lnTo>
                    <a:pt x="40" y="30"/>
                  </a:lnTo>
                  <a:lnTo>
                    <a:pt x="46" y="24"/>
                  </a:lnTo>
                  <a:lnTo>
                    <a:pt x="51" y="22"/>
                  </a:lnTo>
                  <a:lnTo>
                    <a:pt x="57" y="17"/>
                  </a:lnTo>
                  <a:lnTo>
                    <a:pt x="63" y="15"/>
                  </a:lnTo>
                  <a:lnTo>
                    <a:pt x="67" y="11"/>
                  </a:lnTo>
                  <a:lnTo>
                    <a:pt x="72" y="9"/>
                  </a:lnTo>
                  <a:lnTo>
                    <a:pt x="78" y="7"/>
                  </a:lnTo>
                  <a:lnTo>
                    <a:pt x="84" y="3"/>
                  </a:lnTo>
                  <a:lnTo>
                    <a:pt x="89" y="2"/>
                  </a:lnTo>
                  <a:lnTo>
                    <a:pt x="97" y="2"/>
                  </a:lnTo>
                  <a:lnTo>
                    <a:pt x="103" y="0"/>
                  </a:lnTo>
                  <a:lnTo>
                    <a:pt x="110" y="0"/>
                  </a:lnTo>
                  <a:lnTo>
                    <a:pt x="116" y="0"/>
                  </a:lnTo>
                  <a:lnTo>
                    <a:pt x="122" y="0"/>
                  </a:lnTo>
                  <a:lnTo>
                    <a:pt x="129" y="2"/>
                  </a:lnTo>
                  <a:lnTo>
                    <a:pt x="131" y="9"/>
                  </a:lnTo>
                  <a:lnTo>
                    <a:pt x="129" y="17"/>
                  </a:lnTo>
                  <a:lnTo>
                    <a:pt x="122" y="19"/>
                  </a:lnTo>
                  <a:lnTo>
                    <a:pt x="12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6" name="Forme libre 86"/>
            <p:cNvSpPr>
              <a:spLocks/>
            </p:cNvSpPr>
            <p:nvPr/>
          </p:nvSpPr>
          <p:spPr bwMode="auto">
            <a:xfrm>
              <a:off x="6948488" y="3275013"/>
              <a:ext cx="76200" cy="138113"/>
            </a:xfrm>
            <a:custGeom>
              <a:avLst/>
              <a:gdLst>
                <a:gd name="T0" fmla="*/ 38 w 97"/>
                <a:gd name="T1" fmla="*/ 0 h 175"/>
                <a:gd name="T2" fmla="*/ 57 w 97"/>
                <a:gd name="T3" fmla="*/ 4 h 175"/>
                <a:gd name="T4" fmla="*/ 72 w 97"/>
                <a:gd name="T5" fmla="*/ 17 h 175"/>
                <a:gd name="T6" fmla="*/ 84 w 97"/>
                <a:gd name="T7" fmla="*/ 30 h 175"/>
                <a:gd name="T8" fmla="*/ 89 w 97"/>
                <a:gd name="T9" fmla="*/ 42 h 175"/>
                <a:gd name="T10" fmla="*/ 95 w 97"/>
                <a:gd name="T11" fmla="*/ 55 h 175"/>
                <a:gd name="T12" fmla="*/ 97 w 97"/>
                <a:gd name="T13" fmla="*/ 68 h 175"/>
                <a:gd name="T14" fmla="*/ 97 w 97"/>
                <a:gd name="T15" fmla="*/ 80 h 175"/>
                <a:gd name="T16" fmla="*/ 95 w 97"/>
                <a:gd name="T17" fmla="*/ 95 h 175"/>
                <a:gd name="T18" fmla="*/ 89 w 97"/>
                <a:gd name="T19" fmla="*/ 110 h 175"/>
                <a:gd name="T20" fmla="*/ 80 w 97"/>
                <a:gd name="T21" fmla="*/ 127 h 175"/>
                <a:gd name="T22" fmla="*/ 69 w 97"/>
                <a:gd name="T23" fmla="*/ 144 h 175"/>
                <a:gd name="T24" fmla="*/ 53 w 97"/>
                <a:gd name="T25" fmla="*/ 159 h 175"/>
                <a:gd name="T26" fmla="*/ 38 w 97"/>
                <a:gd name="T27" fmla="*/ 171 h 175"/>
                <a:gd name="T28" fmla="*/ 29 w 97"/>
                <a:gd name="T29" fmla="*/ 173 h 175"/>
                <a:gd name="T30" fmla="*/ 13 w 97"/>
                <a:gd name="T31" fmla="*/ 171 h 175"/>
                <a:gd name="T32" fmla="*/ 2 w 97"/>
                <a:gd name="T33" fmla="*/ 158 h 175"/>
                <a:gd name="T34" fmla="*/ 0 w 97"/>
                <a:gd name="T35" fmla="*/ 142 h 175"/>
                <a:gd name="T36" fmla="*/ 6 w 97"/>
                <a:gd name="T37" fmla="*/ 133 h 175"/>
                <a:gd name="T38" fmla="*/ 19 w 97"/>
                <a:gd name="T39" fmla="*/ 121 h 175"/>
                <a:gd name="T40" fmla="*/ 36 w 97"/>
                <a:gd name="T41" fmla="*/ 106 h 175"/>
                <a:gd name="T42" fmla="*/ 46 w 97"/>
                <a:gd name="T43" fmla="*/ 93 h 175"/>
                <a:gd name="T44" fmla="*/ 51 w 97"/>
                <a:gd name="T45" fmla="*/ 83 h 175"/>
                <a:gd name="T46" fmla="*/ 53 w 97"/>
                <a:gd name="T47" fmla="*/ 70 h 175"/>
                <a:gd name="T48" fmla="*/ 57 w 97"/>
                <a:gd name="T49" fmla="*/ 57 h 175"/>
                <a:gd name="T50" fmla="*/ 57 w 97"/>
                <a:gd name="T51" fmla="*/ 45 h 175"/>
                <a:gd name="T52" fmla="*/ 53 w 97"/>
                <a:gd name="T53" fmla="*/ 34 h 175"/>
                <a:gd name="T54" fmla="*/ 50 w 97"/>
                <a:gd name="T55" fmla="*/ 24 h 175"/>
                <a:gd name="T56" fmla="*/ 40 w 97"/>
                <a:gd name="T57" fmla="*/ 21 h 175"/>
                <a:gd name="T58" fmla="*/ 29 w 97"/>
                <a:gd name="T59" fmla="*/ 19 h 175"/>
                <a:gd name="T60" fmla="*/ 23 w 97"/>
                <a:gd name="T61" fmla="*/ 13 h 175"/>
                <a:gd name="T62" fmla="*/ 25 w 97"/>
                <a:gd name="T63" fmla="*/ 5 h 175"/>
                <a:gd name="T64" fmla="*/ 32 w 97"/>
                <a:gd name="T65" fmla="*/ 2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7" h="175">
                  <a:moveTo>
                    <a:pt x="32" y="2"/>
                  </a:moveTo>
                  <a:lnTo>
                    <a:pt x="38" y="0"/>
                  </a:lnTo>
                  <a:lnTo>
                    <a:pt x="48" y="2"/>
                  </a:lnTo>
                  <a:lnTo>
                    <a:pt x="57" y="4"/>
                  </a:lnTo>
                  <a:lnTo>
                    <a:pt x="65" y="11"/>
                  </a:lnTo>
                  <a:lnTo>
                    <a:pt x="72" y="17"/>
                  </a:lnTo>
                  <a:lnTo>
                    <a:pt x="80" y="26"/>
                  </a:lnTo>
                  <a:lnTo>
                    <a:pt x="84" y="30"/>
                  </a:lnTo>
                  <a:lnTo>
                    <a:pt x="88" y="36"/>
                  </a:lnTo>
                  <a:lnTo>
                    <a:pt x="89" y="42"/>
                  </a:lnTo>
                  <a:lnTo>
                    <a:pt x="93" y="49"/>
                  </a:lnTo>
                  <a:lnTo>
                    <a:pt x="95" y="55"/>
                  </a:lnTo>
                  <a:lnTo>
                    <a:pt x="97" y="61"/>
                  </a:lnTo>
                  <a:lnTo>
                    <a:pt x="97" y="68"/>
                  </a:lnTo>
                  <a:lnTo>
                    <a:pt x="97" y="74"/>
                  </a:lnTo>
                  <a:lnTo>
                    <a:pt x="97" y="80"/>
                  </a:lnTo>
                  <a:lnTo>
                    <a:pt x="97" y="87"/>
                  </a:lnTo>
                  <a:lnTo>
                    <a:pt x="95" y="95"/>
                  </a:lnTo>
                  <a:lnTo>
                    <a:pt x="91" y="104"/>
                  </a:lnTo>
                  <a:lnTo>
                    <a:pt x="89" y="110"/>
                  </a:lnTo>
                  <a:lnTo>
                    <a:pt x="86" y="118"/>
                  </a:lnTo>
                  <a:lnTo>
                    <a:pt x="80" y="127"/>
                  </a:lnTo>
                  <a:lnTo>
                    <a:pt x="74" y="135"/>
                  </a:lnTo>
                  <a:lnTo>
                    <a:pt x="69" y="144"/>
                  </a:lnTo>
                  <a:lnTo>
                    <a:pt x="61" y="152"/>
                  </a:lnTo>
                  <a:lnTo>
                    <a:pt x="53" y="159"/>
                  </a:lnTo>
                  <a:lnTo>
                    <a:pt x="44" y="167"/>
                  </a:lnTo>
                  <a:lnTo>
                    <a:pt x="38" y="171"/>
                  </a:lnTo>
                  <a:lnTo>
                    <a:pt x="34" y="173"/>
                  </a:lnTo>
                  <a:lnTo>
                    <a:pt x="29" y="173"/>
                  </a:lnTo>
                  <a:lnTo>
                    <a:pt x="23" y="175"/>
                  </a:lnTo>
                  <a:lnTo>
                    <a:pt x="13" y="171"/>
                  </a:lnTo>
                  <a:lnTo>
                    <a:pt x="8" y="165"/>
                  </a:lnTo>
                  <a:lnTo>
                    <a:pt x="2" y="158"/>
                  </a:lnTo>
                  <a:lnTo>
                    <a:pt x="0" y="148"/>
                  </a:lnTo>
                  <a:lnTo>
                    <a:pt x="0" y="142"/>
                  </a:lnTo>
                  <a:lnTo>
                    <a:pt x="2" y="138"/>
                  </a:lnTo>
                  <a:lnTo>
                    <a:pt x="6" y="133"/>
                  </a:lnTo>
                  <a:lnTo>
                    <a:pt x="12" y="129"/>
                  </a:lnTo>
                  <a:lnTo>
                    <a:pt x="19" y="121"/>
                  </a:lnTo>
                  <a:lnTo>
                    <a:pt x="27" y="114"/>
                  </a:lnTo>
                  <a:lnTo>
                    <a:pt x="36" y="106"/>
                  </a:lnTo>
                  <a:lnTo>
                    <a:pt x="44" y="99"/>
                  </a:lnTo>
                  <a:lnTo>
                    <a:pt x="46" y="93"/>
                  </a:lnTo>
                  <a:lnTo>
                    <a:pt x="48" y="87"/>
                  </a:lnTo>
                  <a:lnTo>
                    <a:pt x="51" y="83"/>
                  </a:lnTo>
                  <a:lnTo>
                    <a:pt x="53" y="78"/>
                  </a:lnTo>
                  <a:lnTo>
                    <a:pt x="53" y="70"/>
                  </a:lnTo>
                  <a:lnTo>
                    <a:pt x="57" y="64"/>
                  </a:lnTo>
                  <a:lnTo>
                    <a:pt x="57" y="57"/>
                  </a:lnTo>
                  <a:lnTo>
                    <a:pt x="59" y="51"/>
                  </a:lnTo>
                  <a:lnTo>
                    <a:pt x="57" y="45"/>
                  </a:lnTo>
                  <a:lnTo>
                    <a:pt x="57" y="40"/>
                  </a:lnTo>
                  <a:lnTo>
                    <a:pt x="53" y="34"/>
                  </a:lnTo>
                  <a:lnTo>
                    <a:pt x="53" y="30"/>
                  </a:lnTo>
                  <a:lnTo>
                    <a:pt x="50" y="24"/>
                  </a:lnTo>
                  <a:lnTo>
                    <a:pt x="46" y="23"/>
                  </a:lnTo>
                  <a:lnTo>
                    <a:pt x="40" y="21"/>
                  </a:lnTo>
                  <a:lnTo>
                    <a:pt x="34" y="21"/>
                  </a:lnTo>
                  <a:lnTo>
                    <a:pt x="29" y="19"/>
                  </a:lnTo>
                  <a:lnTo>
                    <a:pt x="27" y="17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5" y="5"/>
                  </a:lnTo>
                  <a:lnTo>
                    <a:pt x="32" y="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7" name="Forme libre 87"/>
            <p:cNvSpPr>
              <a:spLocks/>
            </p:cNvSpPr>
            <p:nvPr/>
          </p:nvSpPr>
          <p:spPr bwMode="auto">
            <a:xfrm>
              <a:off x="6721475" y="3192463"/>
              <a:ext cx="169863" cy="214313"/>
            </a:xfrm>
            <a:custGeom>
              <a:avLst/>
              <a:gdLst>
                <a:gd name="T0" fmla="*/ 27 w 215"/>
                <a:gd name="T1" fmla="*/ 6 h 270"/>
                <a:gd name="T2" fmla="*/ 42 w 215"/>
                <a:gd name="T3" fmla="*/ 17 h 270"/>
                <a:gd name="T4" fmla="*/ 55 w 215"/>
                <a:gd name="T5" fmla="*/ 27 h 270"/>
                <a:gd name="T6" fmla="*/ 69 w 215"/>
                <a:gd name="T7" fmla="*/ 40 h 270"/>
                <a:gd name="T8" fmla="*/ 80 w 215"/>
                <a:gd name="T9" fmla="*/ 51 h 270"/>
                <a:gd name="T10" fmla="*/ 91 w 215"/>
                <a:gd name="T11" fmla="*/ 65 h 270"/>
                <a:gd name="T12" fmla="*/ 103 w 215"/>
                <a:gd name="T13" fmla="*/ 78 h 270"/>
                <a:gd name="T14" fmla="*/ 114 w 215"/>
                <a:gd name="T15" fmla="*/ 91 h 270"/>
                <a:gd name="T16" fmla="*/ 127 w 215"/>
                <a:gd name="T17" fmla="*/ 107 h 270"/>
                <a:gd name="T18" fmla="*/ 141 w 215"/>
                <a:gd name="T19" fmla="*/ 124 h 270"/>
                <a:gd name="T20" fmla="*/ 150 w 215"/>
                <a:gd name="T21" fmla="*/ 143 h 270"/>
                <a:gd name="T22" fmla="*/ 160 w 215"/>
                <a:gd name="T23" fmla="*/ 156 h 270"/>
                <a:gd name="T24" fmla="*/ 167 w 215"/>
                <a:gd name="T25" fmla="*/ 167 h 270"/>
                <a:gd name="T26" fmla="*/ 173 w 215"/>
                <a:gd name="T27" fmla="*/ 177 h 270"/>
                <a:gd name="T28" fmla="*/ 179 w 215"/>
                <a:gd name="T29" fmla="*/ 188 h 270"/>
                <a:gd name="T30" fmla="*/ 184 w 215"/>
                <a:gd name="T31" fmla="*/ 198 h 270"/>
                <a:gd name="T32" fmla="*/ 190 w 215"/>
                <a:gd name="T33" fmla="*/ 209 h 270"/>
                <a:gd name="T34" fmla="*/ 196 w 215"/>
                <a:gd name="T35" fmla="*/ 219 h 270"/>
                <a:gd name="T36" fmla="*/ 202 w 215"/>
                <a:gd name="T37" fmla="*/ 228 h 270"/>
                <a:gd name="T38" fmla="*/ 209 w 215"/>
                <a:gd name="T39" fmla="*/ 243 h 270"/>
                <a:gd name="T40" fmla="*/ 215 w 215"/>
                <a:gd name="T41" fmla="*/ 263 h 270"/>
                <a:gd name="T42" fmla="*/ 202 w 215"/>
                <a:gd name="T43" fmla="*/ 270 h 270"/>
                <a:gd name="T44" fmla="*/ 188 w 215"/>
                <a:gd name="T45" fmla="*/ 259 h 270"/>
                <a:gd name="T46" fmla="*/ 181 w 215"/>
                <a:gd name="T47" fmla="*/ 249 h 270"/>
                <a:gd name="T48" fmla="*/ 171 w 215"/>
                <a:gd name="T49" fmla="*/ 236 h 270"/>
                <a:gd name="T50" fmla="*/ 160 w 215"/>
                <a:gd name="T51" fmla="*/ 226 h 270"/>
                <a:gd name="T52" fmla="*/ 152 w 215"/>
                <a:gd name="T53" fmla="*/ 213 h 270"/>
                <a:gd name="T54" fmla="*/ 143 w 215"/>
                <a:gd name="T55" fmla="*/ 204 h 270"/>
                <a:gd name="T56" fmla="*/ 135 w 215"/>
                <a:gd name="T57" fmla="*/ 190 h 270"/>
                <a:gd name="T58" fmla="*/ 126 w 215"/>
                <a:gd name="T59" fmla="*/ 181 h 270"/>
                <a:gd name="T60" fmla="*/ 118 w 215"/>
                <a:gd name="T61" fmla="*/ 167 h 270"/>
                <a:gd name="T62" fmla="*/ 107 w 215"/>
                <a:gd name="T63" fmla="*/ 156 h 270"/>
                <a:gd name="T64" fmla="*/ 99 w 215"/>
                <a:gd name="T65" fmla="*/ 145 h 270"/>
                <a:gd name="T66" fmla="*/ 89 w 215"/>
                <a:gd name="T67" fmla="*/ 133 h 270"/>
                <a:gd name="T68" fmla="*/ 80 w 215"/>
                <a:gd name="T69" fmla="*/ 122 h 270"/>
                <a:gd name="T70" fmla="*/ 70 w 215"/>
                <a:gd name="T71" fmla="*/ 110 h 270"/>
                <a:gd name="T72" fmla="*/ 63 w 215"/>
                <a:gd name="T73" fmla="*/ 101 h 270"/>
                <a:gd name="T74" fmla="*/ 53 w 215"/>
                <a:gd name="T75" fmla="*/ 89 h 270"/>
                <a:gd name="T76" fmla="*/ 44 w 215"/>
                <a:gd name="T77" fmla="*/ 76 h 270"/>
                <a:gd name="T78" fmla="*/ 32 w 215"/>
                <a:gd name="T79" fmla="*/ 59 h 270"/>
                <a:gd name="T80" fmla="*/ 23 w 215"/>
                <a:gd name="T81" fmla="*/ 44 h 270"/>
                <a:gd name="T82" fmla="*/ 10 w 215"/>
                <a:gd name="T83" fmla="*/ 31 h 270"/>
                <a:gd name="T84" fmla="*/ 0 w 215"/>
                <a:gd name="T85" fmla="*/ 19 h 270"/>
                <a:gd name="T86" fmla="*/ 0 w 215"/>
                <a:gd name="T87" fmla="*/ 10 h 270"/>
                <a:gd name="T88" fmla="*/ 4 w 215"/>
                <a:gd name="T89" fmla="*/ 2 h 270"/>
                <a:gd name="T90" fmla="*/ 13 w 215"/>
                <a:gd name="T91" fmla="*/ 0 h 270"/>
                <a:gd name="T92" fmla="*/ 21 w 215"/>
                <a:gd name="T93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5" h="270">
                  <a:moveTo>
                    <a:pt x="21" y="4"/>
                  </a:moveTo>
                  <a:lnTo>
                    <a:pt x="27" y="6"/>
                  </a:lnTo>
                  <a:lnTo>
                    <a:pt x="34" y="12"/>
                  </a:lnTo>
                  <a:lnTo>
                    <a:pt x="42" y="17"/>
                  </a:lnTo>
                  <a:lnTo>
                    <a:pt x="48" y="21"/>
                  </a:lnTo>
                  <a:lnTo>
                    <a:pt x="55" y="27"/>
                  </a:lnTo>
                  <a:lnTo>
                    <a:pt x="61" y="32"/>
                  </a:lnTo>
                  <a:lnTo>
                    <a:pt x="69" y="40"/>
                  </a:lnTo>
                  <a:lnTo>
                    <a:pt x="74" y="46"/>
                  </a:lnTo>
                  <a:lnTo>
                    <a:pt x="80" y="51"/>
                  </a:lnTo>
                  <a:lnTo>
                    <a:pt x="86" y="57"/>
                  </a:lnTo>
                  <a:lnTo>
                    <a:pt x="91" y="65"/>
                  </a:lnTo>
                  <a:lnTo>
                    <a:pt x="97" y="72"/>
                  </a:lnTo>
                  <a:lnTo>
                    <a:pt x="103" y="78"/>
                  </a:lnTo>
                  <a:lnTo>
                    <a:pt x="110" y="86"/>
                  </a:lnTo>
                  <a:lnTo>
                    <a:pt x="114" y="91"/>
                  </a:lnTo>
                  <a:lnTo>
                    <a:pt x="122" y="101"/>
                  </a:lnTo>
                  <a:lnTo>
                    <a:pt x="127" y="107"/>
                  </a:lnTo>
                  <a:lnTo>
                    <a:pt x="133" y="116"/>
                  </a:lnTo>
                  <a:lnTo>
                    <a:pt x="141" y="124"/>
                  </a:lnTo>
                  <a:lnTo>
                    <a:pt x="145" y="133"/>
                  </a:lnTo>
                  <a:lnTo>
                    <a:pt x="150" y="143"/>
                  </a:lnTo>
                  <a:lnTo>
                    <a:pt x="158" y="152"/>
                  </a:lnTo>
                  <a:lnTo>
                    <a:pt x="160" y="156"/>
                  </a:lnTo>
                  <a:lnTo>
                    <a:pt x="164" y="162"/>
                  </a:lnTo>
                  <a:lnTo>
                    <a:pt x="167" y="167"/>
                  </a:lnTo>
                  <a:lnTo>
                    <a:pt x="171" y="173"/>
                  </a:lnTo>
                  <a:lnTo>
                    <a:pt x="173" y="177"/>
                  </a:lnTo>
                  <a:lnTo>
                    <a:pt x="177" y="183"/>
                  </a:lnTo>
                  <a:lnTo>
                    <a:pt x="179" y="188"/>
                  </a:lnTo>
                  <a:lnTo>
                    <a:pt x="183" y="194"/>
                  </a:lnTo>
                  <a:lnTo>
                    <a:pt x="184" y="198"/>
                  </a:lnTo>
                  <a:lnTo>
                    <a:pt x="188" y="204"/>
                  </a:lnTo>
                  <a:lnTo>
                    <a:pt x="190" y="209"/>
                  </a:lnTo>
                  <a:lnTo>
                    <a:pt x="194" y="215"/>
                  </a:lnTo>
                  <a:lnTo>
                    <a:pt x="196" y="219"/>
                  </a:lnTo>
                  <a:lnTo>
                    <a:pt x="200" y="224"/>
                  </a:lnTo>
                  <a:lnTo>
                    <a:pt x="202" y="228"/>
                  </a:lnTo>
                  <a:lnTo>
                    <a:pt x="203" y="234"/>
                  </a:lnTo>
                  <a:lnTo>
                    <a:pt x="209" y="243"/>
                  </a:lnTo>
                  <a:lnTo>
                    <a:pt x="213" y="255"/>
                  </a:lnTo>
                  <a:lnTo>
                    <a:pt x="215" y="263"/>
                  </a:lnTo>
                  <a:lnTo>
                    <a:pt x="209" y="268"/>
                  </a:lnTo>
                  <a:lnTo>
                    <a:pt x="202" y="270"/>
                  </a:lnTo>
                  <a:lnTo>
                    <a:pt x="194" y="264"/>
                  </a:lnTo>
                  <a:lnTo>
                    <a:pt x="188" y="259"/>
                  </a:lnTo>
                  <a:lnTo>
                    <a:pt x="184" y="255"/>
                  </a:lnTo>
                  <a:lnTo>
                    <a:pt x="181" y="249"/>
                  </a:lnTo>
                  <a:lnTo>
                    <a:pt x="175" y="243"/>
                  </a:lnTo>
                  <a:lnTo>
                    <a:pt x="171" y="236"/>
                  </a:lnTo>
                  <a:lnTo>
                    <a:pt x="165" y="230"/>
                  </a:lnTo>
                  <a:lnTo>
                    <a:pt x="160" y="226"/>
                  </a:lnTo>
                  <a:lnTo>
                    <a:pt x="158" y="221"/>
                  </a:lnTo>
                  <a:lnTo>
                    <a:pt x="152" y="213"/>
                  </a:lnTo>
                  <a:lnTo>
                    <a:pt x="148" y="207"/>
                  </a:lnTo>
                  <a:lnTo>
                    <a:pt x="143" y="204"/>
                  </a:lnTo>
                  <a:lnTo>
                    <a:pt x="141" y="198"/>
                  </a:lnTo>
                  <a:lnTo>
                    <a:pt x="135" y="190"/>
                  </a:lnTo>
                  <a:lnTo>
                    <a:pt x="129" y="185"/>
                  </a:lnTo>
                  <a:lnTo>
                    <a:pt x="126" y="181"/>
                  </a:lnTo>
                  <a:lnTo>
                    <a:pt x="122" y="175"/>
                  </a:lnTo>
                  <a:lnTo>
                    <a:pt x="118" y="167"/>
                  </a:lnTo>
                  <a:lnTo>
                    <a:pt x="112" y="162"/>
                  </a:lnTo>
                  <a:lnTo>
                    <a:pt x="107" y="156"/>
                  </a:lnTo>
                  <a:lnTo>
                    <a:pt x="103" y="150"/>
                  </a:lnTo>
                  <a:lnTo>
                    <a:pt x="99" y="145"/>
                  </a:lnTo>
                  <a:lnTo>
                    <a:pt x="93" y="139"/>
                  </a:lnTo>
                  <a:lnTo>
                    <a:pt x="89" y="133"/>
                  </a:lnTo>
                  <a:lnTo>
                    <a:pt x="86" y="129"/>
                  </a:lnTo>
                  <a:lnTo>
                    <a:pt x="80" y="122"/>
                  </a:lnTo>
                  <a:lnTo>
                    <a:pt x="76" y="116"/>
                  </a:lnTo>
                  <a:lnTo>
                    <a:pt x="70" y="110"/>
                  </a:lnTo>
                  <a:lnTo>
                    <a:pt x="69" y="107"/>
                  </a:lnTo>
                  <a:lnTo>
                    <a:pt x="63" y="101"/>
                  </a:lnTo>
                  <a:lnTo>
                    <a:pt x="59" y="95"/>
                  </a:lnTo>
                  <a:lnTo>
                    <a:pt x="53" y="89"/>
                  </a:lnTo>
                  <a:lnTo>
                    <a:pt x="51" y="84"/>
                  </a:lnTo>
                  <a:lnTo>
                    <a:pt x="44" y="76"/>
                  </a:lnTo>
                  <a:lnTo>
                    <a:pt x="38" y="67"/>
                  </a:lnTo>
                  <a:lnTo>
                    <a:pt x="32" y="59"/>
                  </a:lnTo>
                  <a:lnTo>
                    <a:pt x="29" y="51"/>
                  </a:lnTo>
                  <a:lnTo>
                    <a:pt x="23" y="44"/>
                  </a:lnTo>
                  <a:lnTo>
                    <a:pt x="17" y="36"/>
                  </a:lnTo>
                  <a:lnTo>
                    <a:pt x="10" y="31"/>
                  </a:lnTo>
                  <a:lnTo>
                    <a:pt x="4" y="25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21" y="4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8" name="Forme libre 88"/>
            <p:cNvSpPr>
              <a:spLocks/>
            </p:cNvSpPr>
            <p:nvPr/>
          </p:nvSpPr>
          <p:spPr bwMode="auto">
            <a:xfrm>
              <a:off x="6621463" y="3148013"/>
              <a:ext cx="141288" cy="195263"/>
            </a:xfrm>
            <a:custGeom>
              <a:avLst/>
              <a:gdLst>
                <a:gd name="T0" fmla="*/ 167 w 176"/>
                <a:gd name="T1" fmla="*/ 38 h 245"/>
                <a:gd name="T2" fmla="*/ 157 w 176"/>
                <a:gd name="T3" fmla="*/ 49 h 245"/>
                <a:gd name="T4" fmla="*/ 150 w 176"/>
                <a:gd name="T5" fmla="*/ 61 h 245"/>
                <a:gd name="T6" fmla="*/ 142 w 176"/>
                <a:gd name="T7" fmla="*/ 74 h 245"/>
                <a:gd name="T8" fmla="*/ 135 w 176"/>
                <a:gd name="T9" fmla="*/ 86 h 245"/>
                <a:gd name="T10" fmla="*/ 127 w 176"/>
                <a:gd name="T11" fmla="*/ 99 h 245"/>
                <a:gd name="T12" fmla="*/ 119 w 176"/>
                <a:gd name="T13" fmla="*/ 110 h 245"/>
                <a:gd name="T14" fmla="*/ 112 w 176"/>
                <a:gd name="T15" fmla="*/ 124 h 245"/>
                <a:gd name="T16" fmla="*/ 104 w 176"/>
                <a:gd name="T17" fmla="*/ 135 h 245"/>
                <a:gd name="T18" fmla="*/ 97 w 176"/>
                <a:gd name="T19" fmla="*/ 148 h 245"/>
                <a:gd name="T20" fmla="*/ 89 w 176"/>
                <a:gd name="T21" fmla="*/ 162 h 245"/>
                <a:gd name="T22" fmla="*/ 81 w 176"/>
                <a:gd name="T23" fmla="*/ 173 h 245"/>
                <a:gd name="T24" fmla="*/ 76 w 176"/>
                <a:gd name="T25" fmla="*/ 184 h 245"/>
                <a:gd name="T26" fmla="*/ 68 w 176"/>
                <a:gd name="T27" fmla="*/ 198 h 245"/>
                <a:gd name="T28" fmla="*/ 61 w 176"/>
                <a:gd name="T29" fmla="*/ 211 h 245"/>
                <a:gd name="T30" fmla="*/ 53 w 176"/>
                <a:gd name="T31" fmla="*/ 224 h 245"/>
                <a:gd name="T32" fmla="*/ 47 w 176"/>
                <a:gd name="T33" fmla="*/ 238 h 245"/>
                <a:gd name="T34" fmla="*/ 38 w 176"/>
                <a:gd name="T35" fmla="*/ 243 h 245"/>
                <a:gd name="T36" fmla="*/ 28 w 176"/>
                <a:gd name="T37" fmla="*/ 245 h 245"/>
                <a:gd name="T38" fmla="*/ 17 w 176"/>
                <a:gd name="T39" fmla="*/ 245 h 245"/>
                <a:gd name="T40" fmla="*/ 5 w 176"/>
                <a:gd name="T41" fmla="*/ 238 h 245"/>
                <a:gd name="T42" fmla="*/ 0 w 176"/>
                <a:gd name="T43" fmla="*/ 224 h 245"/>
                <a:gd name="T44" fmla="*/ 0 w 176"/>
                <a:gd name="T45" fmla="*/ 213 h 245"/>
                <a:gd name="T46" fmla="*/ 5 w 176"/>
                <a:gd name="T47" fmla="*/ 200 h 245"/>
                <a:gd name="T48" fmla="*/ 11 w 176"/>
                <a:gd name="T49" fmla="*/ 184 h 245"/>
                <a:gd name="T50" fmla="*/ 17 w 176"/>
                <a:gd name="T51" fmla="*/ 171 h 245"/>
                <a:gd name="T52" fmla="*/ 24 w 176"/>
                <a:gd name="T53" fmla="*/ 158 h 245"/>
                <a:gd name="T54" fmla="*/ 32 w 176"/>
                <a:gd name="T55" fmla="*/ 144 h 245"/>
                <a:gd name="T56" fmla="*/ 40 w 176"/>
                <a:gd name="T57" fmla="*/ 131 h 245"/>
                <a:gd name="T58" fmla="*/ 47 w 176"/>
                <a:gd name="T59" fmla="*/ 118 h 245"/>
                <a:gd name="T60" fmla="*/ 57 w 176"/>
                <a:gd name="T61" fmla="*/ 105 h 245"/>
                <a:gd name="T62" fmla="*/ 64 w 176"/>
                <a:gd name="T63" fmla="*/ 93 h 245"/>
                <a:gd name="T64" fmla="*/ 74 w 176"/>
                <a:gd name="T65" fmla="*/ 82 h 245"/>
                <a:gd name="T66" fmla="*/ 83 w 176"/>
                <a:gd name="T67" fmla="*/ 68 h 245"/>
                <a:gd name="T68" fmla="*/ 95 w 176"/>
                <a:gd name="T69" fmla="*/ 57 h 245"/>
                <a:gd name="T70" fmla="*/ 104 w 176"/>
                <a:gd name="T71" fmla="*/ 46 h 245"/>
                <a:gd name="T72" fmla="*/ 114 w 176"/>
                <a:gd name="T73" fmla="*/ 32 h 245"/>
                <a:gd name="T74" fmla="*/ 125 w 176"/>
                <a:gd name="T75" fmla="*/ 23 h 245"/>
                <a:gd name="T76" fmla="*/ 137 w 176"/>
                <a:gd name="T77" fmla="*/ 11 h 245"/>
                <a:gd name="T78" fmla="*/ 150 w 176"/>
                <a:gd name="T79" fmla="*/ 0 h 245"/>
                <a:gd name="T80" fmla="*/ 163 w 176"/>
                <a:gd name="T81" fmla="*/ 0 h 245"/>
                <a:gd name="T82" fmla="*/ 173 w 176"/>
                <a:gd name="T83" fmla="*/ 10 h 245"/>
                <a:gd name="T84" fmla="*/ 176 w 176"/>
                <a:gd name="T85" fmla="*/ 25 h 245"/>
                <a:gd name="T86" fmla="*/ 173 w 176"/>
                <a:gd name="T87" fmla="*/ 32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245">
                  <a:moveTo>
                    <a:pt x="173" y="32"/>
                  </a:moveTo>
                  <a:lnTo>
                    <a:pt x="167" y="38"/>
                  </a:lnTo>
                  <a:lnTo>
                    <a:pt x="163" y="44"/>
                  </a:lnTo>
                  <a:lnTo>
                    <a:pt x="157" y="49"/>
                  </a:lnTo>
                  <a:lnTo>
                    <a:pt x="156" y="57"/>
                  </a:lnTo>
                  <a:lnTo>
                    <a:pt x="150" y="61"/>
                  </a:lnTo>
                  <a:lnTo>
                    <a:pt x="146" y="68"/>
                  </a:lnTo>
                  <a:lnTo>
                    <a:pt x="142" y="74"/>
                  </a:lnTo>
                  <a:lnTo>
                    <a:pt x="138" y="82"/>
                  </a:lnTo>
                  <a:lnTo>
                    <a:pt x="135" y="86"/>
                  </a:lnTo>
                  <a:lnTo>
                    <a:pt x="129" y="91"/>
                  </a:lnTo>
                  <a:lnTo>
                    <a:pt x="127" y="99"/>
                  </a:lnTo>
                  <a:lnTo>
                    <a:pt x="123" y="105"/>
                  </a:lnTo>
                  <a:lnTo>
                    <a:pt x="119" y="110"/>
                  </a:lnTo>
                  <a:lnTo>
                    <a:pt x="116" y="118"/>
                  </a:lnTo>
                  <a:lnTo>
                    <a:pt x="112" y="124"/>
                  </a:lnTo>
                  <a:lnTo>
                    <a:pt x="108" y="131"/>
                  </a:lnTo>
                  <a:lnTo>
                    <a:pt x="104" y="135"/>
                  </a:lnTo>
                  <a:lnTo>
                    <a:pt x="100" y="143"/>
                  </a:lnTo>
                  <a:lnTo>
                    <a:pt x="97" y="148"/>
                  </a:lnTo>
                  <a:lnTo>
                    <a:pt x="95" y="156"/>
                  </a:lnTo>
                  <a:lnTo>
                    <a:pt x="89" y="162"/>
                  </a:lnTo>
                  <a:lnTo>
                    <a:pt x="87" y="167"/>
                  </a:lnTo>
                  <a:lnTo>
                    <a:pt x="81" y="173"/>
                  </a:lnTo>
                  <a:lnTo>
                    <a:pt x="80" y="179"/>
                  </a:lnTo>
                  <a:lnTo>
                    <a:pt x="76" y="184"/>
                  </a:lnTo>
                  <a:lnTo>
                    <a:pt x="72" y="192"/>
                  </a:lnTo>
                  <a:lnTo>
                    <a:pt x="68" y="198"/>
                  </a:lnTo>
                  <a:lnTo>
                    <a:pt x="64" y="205"/>
                  </a:lnTo>
                  <a:lnTo>
                    <a:pt x="61" y="211"/>
                  </a:lnTo>
                  <a:lnTo>
                    <a:pt x="59" y="219"/>
                  </a:lnTo>
                  <a:lnTo>
                    <a:pt x="53" y="224"/>
                  </a:lnTo>
                  <a:lnTo>
                    <a:pt x="51" y="232"/>
                  </a:lnTo>
                  <a:lnTo>
                    <a:pt x="47" y="238"/>
                  </a:lnTo>
                  <a:lnTo>
                    <a:pt x="43" y="240"/>
                  </a:lnTo>
                  <a:lnTo>
                    <a:pt x="38" y="243"/>
                  </a:lnTo>
                  <a:lnTo>
                    <a:pt x="32" y="245"/>
                  </a:lnTo>
                  <a:lnTo>
                    <a:pt x="28" y="245"/>
                  </a:lnTo>
                  <a:lnTo>
                    <a:pt x="23" y="245"/>
                  </a:lnTo>
                  <a:lnTo>
                    <a:pt x="17" y="245"/>
                  </a:lnTo>
                  <a:lnTo>
                    <a:pt x="15" y="243"/>
                  </a:lnTo>
                  <a:lnTo>
                    <a:pt x="5" y="238"/>
                  </a:lnTo>
                  <a:lnTo>
                    <a:pt x="0" y="230"/>
                  </a:lnTo>
                  <a:lnTo>
                    <a:pt x="0" y="224"/>
                  </a:lnTo>
                  <a:lnTo>
                    <a:pt x="0" y="221"/>
                  </a:lnTo>
                  <a:lnTo>
                    <a:pt x="0" y="213"/>
                  </a:lnTo>
                  <a:lnTo>
                    <a:pt x="2" y="207"/>
                  </a:lnTo>
                  <a:lnTo>
                    <a:pt x="5" y="200"/>
                  </a:lnTo>
                  <a:lnTo>
                    <a:pt x="7" y="192"/>
                  </a:lnTo>
                  <a:lnTo>
                    <a:pt x="11" y="184"/>
                  </a:lnTo>
                  <a:lnTo>
                    <a:pt x="15" y="179"/>
                  </a:lnTo>
                  <a:lnTo>
                    <a:pt x="17" y="171"/>
                  </a:lnTo>
                  <a:lnTo>
                    <a:pt x="23" y="165"/>
                  </a:lnTo>
                  <a:lnTo>
                    <a:pt x="24" y="158"/>
                  </a:lnTo>
                  <a:lnTo>
                    <a:pt x="28" y="150"/>
                  </a:lnTo>
                  <a:lnTo>
                    <a:pt x="32" y="144"/>
                  </a:lnTo>
                  <a:lnTo>
                    <a:pt x="36" y="139"/>
                  </a:lnTo>
                  <a:lnTo>
                    <a:pt x="40" y="131"/>
                  </a:lnTo>
                  <a:lnTo>
                    <a:pt x="43" y="125"/>
                  </a:lnTo>
                  <a:lnTo>
                    <a:pt x="47" y="118"/>
                  </a:lnTo>
                  <a:lnTo>
                    <a:pt x="53" y="112"/>
                  </a:lnTo>
                  <a:lnTo>
                    <a:pt x="57" y="105"/>
                  </a:lnTo>
                  <a:lnTo>
                    <a:pt x="61" y="99"/>
                  </a:lnTo>
                  <a:lnTo>
                    <a:pt x="64" y="93"/>
                  </a:lnTo>
                  <a:lnTo>
                    <a:pt x="70" y="87"/>
                  </a:lnTo>
                  <a:lnTo>
                    <a:pt x="74" y="82"/>
                  </a:lnTo>
                  <a:lnTo>
                    <a:pt x="80" y="76"/>
                  </a:lnTo>
                  <a:lnTo>
                    <a:pt x="83" y="68"/>
                  </a:lnTo>
                  <a:lnTo>
                    <a:pt x="89" y="63"/>
                  </a:lnTo>
                  <a:lnTo>
                    <a:pt x="95" y="57"/>
                  </a:lnTo>
                  <a:lnTo>
                    <a:pt x="99" y="51"/>
                  </a:lnTo>
                  <a:lnTo>
                    <a:pt x="104" y="46"/>
                  </a:lnTo>
                  <a:lnTo>
                    <a:pt x="110" y="40"/>
                  </a:lnTo>
                  <a:lnTo>
                    <a:pt x="114" y="32"/>
                  </a:lnTo>
                  <a:lnTo>
                    <a:pt x="119" y="29"/>
                  </a:lnTo>
                  <a:lnTo>
                    <a:pt x="125" y="23"/>
                  </a:lnTo>
                  <a:lnTo>
                    <a:pt x="131" y="17"/>
                  </a:lnTo>
                  <a:lnTo>
                    <a:pt x="137" y="11"/>
                  </a:lnTo>
                  <a:lnTo>
                    <a:pt x="142" y="6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1" y="6"/>
                  </a:lnTo>
                  <a:lnTo>
                    <a:pt x="173" y="10"/>
                  </a:lnTo>
                  <a:lnTo>
                    <a:pt x="176" y="15"/>
                  </a:lnTo>
                  <a:lnTo>
                    <a:pt x="176" y="25"/>
                  </a:lnTo>
                  <a:lnTo>
                    <a:pt x="173" y="32"/>
                  </a:lnTo>
                  <a:lnTo>
                    <a:pt x="173" y="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9" name="Forme libre 89"/>
            <p:cNvSpPr>
              <a:spLocks/>
            </p:cNvSpPr>
            <p:nvPr/>
          </p:nvSpPr>
          <p:spPr bwMode="auto">
            <a:xfrm>
              <a:off x="6521450" y="3275013"/>
              <a:ext cx="112713" cy="79375"/>
            </a:xfrm>
            <a:custGeom>
              <a:avLst/>
              <a:gdLst>
                <a:gd name="T0" fmla="*/ 27 w 143"/>
                <a:gd name="T1" fmla="*/ 2 h 100"/>
                <a:gd name="T2" fmla="*/ 33 w 143"/>
                <a:gd name="T3" fmla="*/ 5 h 100"/>
                <a:gd name="T4" fmla="*/ 42 w 143"/>
                <a:gd name="T5" fmla="*/ 9 h 100"/>
                <a:gd name="T6" fmla="*/ 48 w 143"/>
                <a:gd name="T7" fmla="*/ 13 h 100"/>
                <a:gd name="T8" fmla="*/ 56 w 143"/>
                <a:gd name="T9" fmla="*/ 17 h 100"/>
                <a:gd name="T10" fmla="*/ 63 w 143"/>
                <a:gd name="T11" fmla="*/ 19 h 100"/>
                <a:gd name="T12" fmla="*/ 69 w 143"/>
                <a:gd name="T13" fmla="*/ 24 h 100"/>
                <a:gd name="T14" fmla="*/ 76 w 143"/>
                <a:gd name="T15" fmla="*/ 28 h 100"/>
                <a:gd name="T16" fmla="*/ 84 w 143"/>
                <a:gd name="T17" fmla="*/ 32 h 100"/>
                <a:gd name="T18" fmla="*/ 90 w 143"/>
                <a:gd name="T19" fmla="*/ 36 h 100"/>
                <a:gd name="T20" fmla="*/ 97 w 143"/>
                <a:gd name="T21" fmla="*/ 40 h 100"/>
                <a:gd name="T22" fmla="*/ 103 w 143"/>
                <a:gd name="T23" fmla="*/ 43 h 100"/>
                <a:gd name="T24" fmla="*/ 111 w 143"/>
                <a:gd name="T25" fmla="*/ 49 h 100"/>
                <a:gd name="T26" fmla="*/ 118 w 143"/>
                <a:gd name="T27" fmla="*/ 55 h 100"/>
                <a:gd name="T28" fmla="*/ 124 w 143"/>
                <a:gd name="T29" fmla="*/ 61 h 100"/>
                <a:gd name="T30" fmla="*/ 130 w 143"/>
                <a:gd name="T31" fmla="*/ 64 h 100"/>
                <a:gd name="T32" fmla="*/ 137 w 143"/>
                <a:gd name="T33" fmla="*/ 72 h 100"/>
                <a:gd name="T34" fmla="*/ 141 w 143"/>
                <a:gd name="T35" fmla="*/ 78 h 100"/>
                <a:gd name="T36" fmla="*/ 143 w 143"/>
                <a:gd name="T37" fmla="*/ 83 h 100"/>
                <a:gd name="T38" fmla="*/ 143 w 143"/>
                <a:gd name="T39" fmla="*/ 87 h 100"/>
                <a:gd name="T40" fmla="*/ 141 w 143"/>
                <a:gd name="T41" fmla="*/ 93 h 100"/>
                <a:gd name="T42" fmla="*/ 135 w 143"/>
                <a:gd name="T43" fmla="*/ 97 h 100"/>
                <a:gd name="T44" fmla="*/ 130 w 143"/>
                <a:gd name="T45" fmla="*/ 100 h 100"/>
                <a:gd name="T46" fmla="*/ 124 w 143"/>
                <a:gd name="T47" fmla="*/ 100 h 100"/>
                <a:gd name="T48" fmla="*/ 118 w 143"/>
                <a:gd name="T49" fmla="*/ 99 h 100"/>
                <a:gd name="T50" fmla="*/ 113 w 143"/>
                <a:gd name="T51" fmla="*/ 93 h 100"/>
                <a:gd name="T52" fmla="*/ 105 w 143"/>
                <a:gd name="T53" fmla="*/ 89 h 100"/>
                <a:gd name="T54" fmla="*/ 97 w 143"/>
                <a:gd name="T55" fmla="*/ 85 h 100"/>
                <a:gd name="T56" fmla="*/ 90 w 143"/>
                <a:gd name="T57" fmla="*/ 81 h 100"/>
                <a:gd name="T58" fmla="*/ 84 w 143"/>
                <a:gd name="T59" fmla="*/ 78 h 100"/>
                <a:gd name="T60" fmla="*/ 76 w 143"/>
                <a:gd name="T61" fmla="*/ 72 h 100"/>
                <a:gd name="T62" fmla="*/ 69 w 143"/>
                <a:gd name="T63" fmla="*/ 68 h 100"/>
                <a:gd name="T64" fmla="*/ 63 w 143"/>
                <a:gd name="T65" fmla="*/ 64 h 100"/>
                <a:gd name="T66" fmla="*/ 56 w 143"/>
                <a:gd name="T67" fmla="*/ 61 h 100"/>
                <a:gd name="T68" fmla="*/ 50 w 143"/>
                <a:gd name="T69" fmla="*/ 57 h 100"/>
                <a:gd name="T70" fmla="*/ 42 w 143"/>
                <a:gd name="T71" fmla="*/ 51 h 100"/>
                <a:gd name="T72" fmla="*/ 37 w 143"/>
                <a:gd name="T73" fmla="*/ 49 h 100"/>
                <a:gd name="T74" fmla="*/ 29 w 143"/>
                <a:gd name="T75" fmla="*/ 43 h 100"/>
                <a:gd name="T76" fmla="*/ 23 w 143"/>
                <a:gd name="T77" fmla="*/ 40 h 100"/>
                <a:gd name="T78" fmla="*/ 16 w 143"/>
                <a:gd name="T79" fmla="*/ 36 h 100"/>
                <a:gd name="T80" fmla="*/ 10 w 143"/>
                <a:gd name="T81" fmla="*/ 32 h 100"/>
                <a:gd name="T82" fmla="*/ 4 w 143"/>
                <a:gd name="T83" fmla="*/ 26 h 100"/>
                <a:gd name="T84" fmla="*/ 0 w 143"/>
                <a:gd name="T85" fmla="*/ 19 h 100"/>
                <a:gd name="T86" fmla="*/ 0 w 143"/>
                <a:gd name="T87" fmla="*/ 13 h 100"/>
                <a:gd name="T88" fmla="*/ 2 w 143"/>
                <a:gd name="T89" fmla="*/ 7 h 100"/>
                <a:gd name="T90" fmla="*/ 6 w 143"/>
                <a:gd name="T91" fmla="*/ 2 h 100"/>
                <a:gd name="T92" fmla="*/ 12 w 143"/>
                <a:gd name="T93" fmla="*/ 0 h 100"/>
                <a:gd name="T94" fmla="*/ 19 w 143"/>
                <a:gd name="T95" fmla="*/ 0 h 100"/>
                <a:gd name="T96" fmla="*/ 27 w 143"/>
                <a:gd name="T97" fmla="*/ 2 h 100"/>
                <a:gd name="T98" fmla="*/ 27 w 143"/>
                <a:gd name="T99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00">
                  <a:moveTo>
                    <a:pt x="27" y="2"/>
                  </a:moveTo>
                  <a:lnTo>
                    <a:pt x="33" y="5"/>
                  </a:lnTo>
                  <a:lnTo>
                    <a:pt x="42" y="9"/>
                  </a:lnTo>
                  <a:lnTo>
                    <a:pt x="48" y="13"/>
                  </a:lnTo>
                  <a:lnTo>
                    <a:pt x="56" y="17"/>
                  </a:lnTo>
                  <a:lnTo>
                    <a:pt x="63" y="19"/>
                  </a:lnTo>
                  <a:lnTo>
                    <a:pt x="69" y="24"/>
                  </a:lnTo>
                  <a:lnTo>
                    <a:pt x="76" y="28"/>
                  </a:lnTo>
                  <a:lnTo>
                    <a:pt x="84" y="32"/>
                  </a:lnTo>
                  <a:lnTo>
                    <a:pt x="90" y="36"/>
                  </a:lnTo>
                  <a:lnTo>
                    <a:pt x="97" y="40"/>
                  </a:lnTo>
                  <a:lnTo>
                    <a:pt x="103" y="43"/>
                  </a:lnTo>
                  <a:lnTo>
                    <a:pt x="111" y="49"/>
                  </a:lnTo>
                  <a:lnTo>
                    <a:pt x="118" y="55"/>
                  </a:lnTo>
                  <a:lnTo>
                    <a:pt x="124" y="61"/>
                  </a:lnTo>
                  <a:lnTo>
                    <a:pt x="130" y="64"/>
                  </a:lnTo>
                  <a:lnTo>
                    <a:pt x="137" y="72"/>
                  </a:lnTo>
                  <a:lnTo>
                    <a:pt x="141" y="78"/>
                  </a:lnTo>
                  <a:lnTo>
                    <a:pt x="143" y="83"/>
                  </a:lnTo>
                  <a:lnTo>
                    <a:pt x="143" y="87"/>
                  </a:lnTo>
                  <a:lnTo>
                    <a:pt x="141" y="93"/>
                  </a:lnTo>
                  <a:lnTo>
                    <a:pt x="135" y="97"/>
                  </a:lnTo>
                  <a:lnTo>
                    <a:pt x="130" y="100"/>
                  </a:lnTo>
                  <a:lnTo>
                    <a:pt x="124" y="100"/>
                  </a:lnTo>
                  <a:lnTo>
                    <a:pt x="118" y="99"/>
                  </a:lnTo>
                  <a:lnTo>
                    <a:pt x="113" y="93"/>
                  </a:lnTo>
                  <a:lnTo>
                    <a:pt x="105" y="89"/>
                  </a:lnTo>
                  <a:lnTo>
                    <a:pt x="97" y="85"/>
                  </a:lnTo>
                  <a:lnTo>
                    <a:pt x="90" y="81"/>
                  </a:lnTo>
                  <a:lnTo>
                    <a:pt x="84" y="78"/>
                  </a:lnTo>
                  <a:lnTo>
                    <a:pt x="76" y="72"/>
                  </a:lnTo>
                  <a:lnTo>
                    <a:pt x="69" y="68"/>
                  </a:lnTo>
                  <a:lnTo>
                    <a:pt x="63" y="64"/>
                  </a:lnTo>
                  <a:lnTo>
                    <a:pt x="56" y="61"/>
                  </a:lnTo>
                  <a:lnTo>
                    <a:pt x="50" y="57"/>
                  </a:lnTo>
                  <a:lnTo>
                    <a:pt x="42" y="51"/>
                  </a:lnTo>
                  <a:lnTo>
                    <a:pt x="37" y="49"/>
                  </a:lnTo>
                  <a:lnTo>
                    <a:pt x="29" y="43"/>
                  </a:lnTo>
                  <a:lnTo>
                    <a:pt x="23" y="40"/>
                  </a:lnTo>
                  <a:lnTo>
                    <a:pt x="16" y="36"/>
                  </a:lnTo>
                  <a:lnTo>
                    <a:pt x="10" y="32"/>
                  </a:lnTo>
                  <a:lnTo>
                    <a:pt x="4" y="26"/>
                  </a:lnTo>
                  <a:lnTo>
                    <a:pt x="0" y="19"/>
                  </a:lnTo>
                  <a:lnTo>
                    <a:pt x="0" y="13"/>
                  </a:lnTo>
                  <a:lnTo>
                    <a:pt x="2" y="7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9" y="0"/>
                  </a:lnTo>
                  <a:lnTo>
                    <a:pt x="27" y="2"/>
                  </a:lnTo>
                  <a:lnTo>
                    <a:pt x="27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0" name="Forme libre 90"/>
            <p:cNvSpPr>
              <a:spLocks/>
            </p:cNvSpPr>
            <p:nvPr/>
          </p:nvSpPr>
          <p:spPr bwMode="auto">
            <a:xfrm>
              <a:off x="6361113" y="3344863"/>
              <a:ext cx="147638" cy="112713"/>
            </a:xfrm>
            <a:custGeom>
              <a:avLst/>
              <a:gdLst>
                <a:gd name="T0" fmla="*/ 29 w 186"/>
                <a:gd name="T1" fmla="*/ 21 h 143"/>
                <a:gd name="T2" fmla="*/ 29 w 186"/>
                <a:gd name="T3" fmla="*/ 32 h 143"/>
                <a:gd name="T4" fmla="*/ 30 w 186"/>
                <a:gd name="T5" fmla="*/ 42 h 143"/>
                <a:gd name="T6" fmla="*/ 36 w 186"/>
                <a:gd name="T7" fmla="*/ 51 h 143"/>
                <a:gd name="T8" fmla="*/ 44 w 186"/>
                <a:gd name="T9" fmla="*/ 63 h 143"/>
                <a:gd name="T10" fmla="*/ 55 w 186"/>
                <a:gd name="T11" fmla="*/ 71 h 143"/>
                <a:gd name="T12" fmla="*/ 67 w 186"/>
                <a:gd name="T13" fmla="*/ 74 h 143"/>
                <a:gd name="T14" fmla="*/ 76 w 186"/>
                <a:gd name="T15" fmla="*/ 78 h 143"/>
                <a:gd name="T16" fmla="*/ 86 w 186"/>
                <a:gd name="T17" fmla="*/ 82 h 143"/>
                <a:gd name="T18" fmla="*/ 97 w 186"/>
                <a:gd name="T19" fmla="*/ 84 h 143"/>
                <a:gd name="T20" fmla="*/ 108 w 186"/>
                <a:gd name="T21" fmla="*/ 86 h 143"/>
                <a:gd name="T22" fmla="*/ 120 w 186"/>
                <a:gd name="T23" fmla="*/ 88 h 143"/>
                <a:gd name="T24" fmla="*/ 129 w 186"/>
                <a:gd name="T25" fmla="*/ 88 h 143"/>
                <a:gd name="T26" fmla="*/ 141 w 186"/>
                <a:gd name="T27" fmla="*/ 88 h 143"/>
                <a:gd name="T28" fmla="*/ 152 w 186"/>
                <a:gd name="T29" fmla="*/ 88 h 143"/>
                <a:gd name="T30" fmla="*/ 163 w 186"/>
                <a:gd name="T31" fmla="*/ 88 h 143"/>
                <a:gd name="T32" fmla="*/ 173 w 186"/>
                <a:gd name="T33" fmla="*/ 91 h 143"/>
                <a:gd name="T34" fmla="*/ 181 w 186"/>
                <a:gd name="T35" fmla="*/ 99 h 143"/>
                <a:gd name="T36" fmla="*/ 182 w 186"/>
                <a:gd name="T37" fmla="*/ 109 h 143"/>
                <a:gd name="T38" fmla="*/ 184 w 186"/>
                <a:gd name="T39" fmla="*/ 118 h 143"/>
                <a:gd name="T40" fmla="*/ 181 w 186"/>
                <a:gd name="T41" fmla="*/ 128 h 143"/>
                <a:gd name="T42" fmla="*/ 175 w 186"/>
                <a:gd name="T43" fmla="*/ 135 h 143"/>
                <a:gd name="T44" fmla="*/ 165 w 186"/>
                <a:gd name="T45" fmla="*/ 141 h 143"/>
                <a:gd name="T46" fmla="*/ 152 w 186"/>
                <a:gd name="T47" fmla="*/ 143 h 143"/>
                <a:gd name="T48" fmla="*/ 137 w 186"/>
                <a:gd name="T49" fmla="*/ 143 h 143"/>
                <a:gd name="T50" fmla="*/ 124 w 186"/>
                <a:gd name="T51" fmla="*/ 141 h 143"/>
                <a:gd name="T52" fmla="*/ 108 w 186"/>
                <a:gd name="T53" fmla="*/ 139 h 143"/>
                <a:gd name="T54" fmla="*/ 93 w 186"/>
                <a:gd name="T55" fmla="*/ 133 h 143"/>
                <a:gd name="T56" fmla="*/ 78 w 186"/>
                <a:gd name="T57" fmla="*/ 128 h 143"/>
                <a:gd name="T58" fmla="*/ 63 w 186"/>
                <a:gd name="T59" fmla="*/ 120 h 143"/>
                <a:gd name="T60" fmla="*/ 49 w 186"/>
                <a:gd name="T61" fmla="*/ 114 h 143"/>
                <a:gd name="T62" fmla="*/ 38 w 186"/>
                <a:gd name="T63" fmla="*/ 105 h 143"/>
                <a:gd name="T64" fmla="*/ 25 w 186"/>
                <a:gd name="T65" fmla="*/ 95 h 143"/>
                <a:gd name="T66" fmla="*/ 15 w 186"/>
                <a:gd name="T67" fmla="*/ 84 h 143"/>
                <a:gd name="T68" fmla="*/ 8 w 186"/>
                <a:gd name="T69" fmla="*/ 72 h 143"/>
                <a:gd name="T70" fmla="*/ 4 w 186"/>
                <a:gd name="T71" fmla="*/ 59 h 143"/>
                <a:gd name="T72" fmla="*/ 0 w 186"/>
                <a:gd name="T73" fmla="*/ 44 h 143"/>
                <a:gd name="T74" fmla="*/ 0 w 186"/>
                <a:gd name="T75" fmla="*/ 29 h 143"/>
                <a:gd name="T76" fmla="*/ 4 w 186"/>
                <a:gd name="T77" fmla="*/ 15 h 143"/>
                <a:gd name="T78" fmla="*/ 15 w 186"/>
                <a:gd name="T79" fmla="*/ 0 h 143"/>
                <a:gd name="T80" fmla="*/ 25 w 186"/>
                <a:gd name="T81" fmla="*/ 2 h 143"/>
                <a:gd name="T82" fmla="*/ 29 w 186"/>
                <a:gd name="T83" fmla="*/ 8 h 143"/>
                <a:gd name="T84" fmla="*/ 30 w 186"/>
                <a:gd name="T85" fmla="*/ 1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43">
                  <a:moveTo>
                    <a:pt x="30" y="15"/>
                  </a:moveTo>
                  <a:lnTo>
                    <a:pt x="29" y="21"/>
                  </a:lnTo>
                  <a:lnTo>
                    <a:pt x="29" y="27"/>
                  </a:lnTo>
                  <a:lnTo>
                    <a:pt x="29" y="32"/>
                  </a:lnTo>
                  <a:lnTo>
                    <a:pt x="30" y="38"/>
                  </a:lnTo>
                  <a:lnTo>
                    <a:pt x="30" y="42"/>
                  </a:lnTo>
                  <a:lnTo>
                    <a:pt x="32" y="46"/>
                  </a:lnTo>
                  <a:lnTo>
                    <a:pt x="36" y="51"/>
                  </a:lnTo>
                  <a:lnTo>
                    <a:pt x="38" y="57"/>
                  </a:lnTo>
                  <a:lnTo>
                    <a:pt x="44" y="63"/>
                  </a:lnTo>
                  <a:lnTo>
                    <a:pt x="53" y="69"/>
                  </a:lnTo>
                  <a:lnTo>
                    <a:pt x="55" y="71"/>
                  </a:lnTo>
                  <a:lnTo>
                    <a:pt x="61" y="72"/>
                  </a:lnTo>
                  <a:lnTo>
                    <a:pt x="67" y="74"/>
                  </a:lnTo>
                  <a:lnTo>
                    <a:pt x="70" y="78"/>
                  </a:lnTo>
                  <a:lnTo>
                    <a:pt x="76" y="78"/>
                  </a:lnTo>
                  <a:lnTo>
                    <a:pt x="82" y="80"/>
                  </a:lnTo>
                  <a:lnTo>
                    <a:pt x="86" y="82"/>
                  </a:lnTo>
                  <a:lnTo>
                    <a:pt x="91" y="84"/>
                  </a:lnTo>
                  <a:lnTo>
                    <a:pt x="97" y="84"/>
                  </a:lnTo>
                  <a:lnTo>
                    <a:pt x="103" y="86"/>
                  </a:lnTo>
                  <a:lnTo>
                    <a:pt x="108" y="86"/>
                  </a:lnTo>
                  <a:lnTo>
                    <a:pt x="114" y="88"/>
                  </a:lnTo>
                  <a:lnTo>
                    <a:pt x="120" y="88"/>
                  </a:lnTo>
                  <a:lnTo>
                    <a:pt x="125" y="88"/>
                  </a:lnTo>
                  <a:lnTo>
                    <a:pt x="129" y="88"/>
                  </a:lnTo>
                  <a:lnTo>
                    <a:pt x="135" y="88"/>
                  </a:lnTo>
                  <a:lnTo>
                    <a:pt x="141" y="88"/>
                  </a:lnTo>
                  <a:lnTo>
                    <a:pt x="146" y="88"/>
                  </a:lnTo>
                  <a:lnTo>
                    <a:pt x="152" y="88"/>
                  </a:lnTo>
                  <a:lnTo>
                    <a:pt x="158" y="90"/>
                  </a:lnTo>
                  <a:lnTo>
                    <a:pt x="163" y="88"/>
                  </a:lnTo>
                  <a:lnTo>
                    <a:pt x="167" y="90"/>
                  </a:lnTo>
                  <a:lnTo>
                    <a:pt x="173" y="91"/>
                  </a:lnTo>
                  <a:lnTo>
                    <a:pt x="179" y="95"/>
                  </a:lnTo>
                  <a:lnTo>
                    <a:pt x="181" y="99"/>
                  </a:lnTo>
                  <a:lnTo>
                    <a:pt x="182" y="103"/>
                  </a:lnTo>
                  <a:lnTo>
                    <a:pt x="182" y="109"/>
                  </a:lnTo>
                  <a:lnTo>
                    <a:pt x="186" y="114"/>
                  </a:lnTo>
                  <a:lnTo>
                    <a:pt x="184" y="118"/>
                  </a:lnTo>
                  <a:lnTo>
                    <a:pt x="182" y="124"/>
                  </a:lnTo>
                  <a:lnTo>
                    <a:pt x="181" y="128"/>
                  </a:lnTo>
                  <a:lnTo>
                    <a:pt x="179" y="133"/>
                  </a:lnTo>
                  <a:lnTo>
                    <a:pt x="175" y="135"/>
                  </a:lnTo>
                  <a:lnTo>
                    <a:pt x="171" y="139"/>
                  </a:lnTo>
                  <a:lnTo>
                    <a:pt x="165" y="141"/>
                  </a:lnTo>
                  <a:lnTo>
                    <a:pt x="160" y="143"/>
                  </a:lnTo>
                  <a:lnTo>
                    <a:pt x="152" y="143"/>
                  </a:lnTo>
                  <a:lnTo>
                    <a:pt x="144" y="143"/>
                  </a:lnTo>
                  <a:lnTo>
                    <a:pt x="137" y="143"/>
                  </a:lnTo>
                  <a:lnTo>
                    <a:pt x="131" y="143"/>
                  </a:lnTo>
                  <a:lnTo>
                    <a:pt x="124" y="141"/>
                  </a:lnTo>
                  <a:lnTo>
                    <a:pt x="116" y="141"/>
                  </a:lnTo>
                  <a:lnTo>
                    <a:pt x="108" y="139"/>
                  </a:lnTo>
                  <a:lnTo>
                    <a:pt x="101" y="137"/>
                  </a:lnTo>
                  <a:lnTo>
                    <a:pt x="93" y="133"/>
                  </a:lnTo>
                  <a:lnTo>
                    <a:pt x="86" y="131"/>
                  </a:lnTo>
                  <a:lnTo>
                    <a:pt x="78" y="128"/>
                  </a:lnTo>
                  <a:lnTo>
                    <a:pt x="70" y="126"/>
                  </a:lnTo>
                  <a:lnTo>
                    <a:pt x="63" y="120"/>
                  </a:lnTo>
                  <a:lnTo>
                    <a:pt x="57" y="118"/>
                  </a:lnTo>
                  <a:lnTo>
                    <a:pt x="49" y="114"/>
                  </a:lnTo>
                  <a:lnTo>
                    <a:pt x="44" y="110"/>
                  </a:lnTo>
                  <a:lnTo>
                    <a:pt x="38" y="105"/>
                  </a:lnTo>
                  <a:lnTo>
                    <a:pt x="30" y="101"/>
                  </a:lnTo>
                  <a:lnTo>
                    <a:pt x="25" y="95"/>
                  </a:lnTo>
                  <a:lnTo>
                    <a:pt x="21" y="90"/>
                  </a:lnTo>
                  <a:lnTo>
                    <a:pt x="15" y="84"/>
                  </a:lnTo>
                  <a:lnTo>
                    <a:pt x="11" y="78"/>
                  </a:lnTo>
                  <a:lnTo>
                    <a:pt x="8" y="72"/>
                  </a:lnTo>
                  <a:lnTo>
                    <a:pt x="6" y="67"/>
                  </a:lnTo>
                  <a:lnTo>
                    <a:pt x="4" y="59"/>
                  </a:lnTo>
                  <a:lnTo>
                    <a:pt x="2" y="51"/>
                  </a:lnTo>
                  <a:lnTo>
                    <a:pt x="0" y="44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4" y="15"/>
                  </a:lnTo>
                  <a:lnTo>
                    <a:pt x="10" y="8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9" y="6"/>
                  </a:lnTo>
                  <a:lnTo>
                    <a:pt x="29" y="8"/>
                  </a:lnTo>
                  <a:lnTo>
                    <a:pt x="30" y="15"/>
                  </a:lnTo>
                  <a:lnTo>
                    <a:pt x="3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23792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</a:t>
            </a:r>
            <a:r>
              <a:rPr lang="fr-FR" dirty="0" smtClean="0"/>
              <a:t>Rabelais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6396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59</Words>
  <Application>Microsoft Office PowerPoint</Application>
  <PresentationFormat>Affichage à l'écran (4:3)</PresentationFormat>
  <Paragraphs>32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17</cp:revision>
  <dcterms:created xsi:type="dcterms:W3CDTF">2010-08-05T15:51:21Z</dcterms:created>
  <dcterms:modified xsi:type="dcterms:W3CDTF">2011-03-19T15:42:16Z</dcterms:modified>
</cp:coreProperties>
</file>