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8" autoAdjust="0"/>
    <p:restoredTop sz="86472" autoAdjust="0"/>
  </p:normalViewPr>
  <p:slideViewPr>
    <p:cSldViewPr>
      <p:cViewPr varScale="1">
        <p:scale>
          <a:sx n="57" d="100"/>
          <a:sy n="57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9587-43DE-402E-8AA4-5B8CFD7C0E08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simples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6210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</a:p>
          <a:p>
            <a:r>
              <a:rPr lang="fr-FR" dirty="0" err="1" smtClean="0"/>
              <a:t>Garam</a:t>
            </a:r>
            <a:endParaRPr lang="fr-FR" dirty="0" smtClean="0"/>
          </a:p>
          <a:p>
            <a:r>
              <a:rPr lang="fr-FR" dirty="0" smtClean="0"/>
              <a:t>Cinq épices</a:t>
            </a:r>
          </a:p>
          <a:p>
            <a:r>
              <a:rPr lang="fr-FR" dirty="0" err="1" smtClean="0"/>
              <a:t>Satay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6791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Basilic</a:t>
            </a:r>
          </a:p>
          <a:p>
            <a:r>
              <a:rPr lang="fr-FR" dirty="0" smtClean="0"/>
              <a:t>Fenouil</a:t>
            </a:r>
          </a:p>
          <a:p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smtClean="0"/>
              <a:t>Marjolaine</a:t>
            </a:r>
          </a:p>
          <a:p>
            <a:r>
              <a:rPr lang="fr-FR" dirty="0" smtClean="0"/>
              <a:t>Origan</a:t>
            </a:r>
          </a:p>
          <a:p>
            <a:r>
              <a:rPr lang="fr-FR" dirty="0" smtClean="0"/>
              <a:t>Romarin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83158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46B86" mc:Ignorable=""/>
      </a:dk2>
      <a:lt2>
        <a:srgbClr xmlns:mc="http://schemas.openxmlformats.org/markup-compatibility/2006" xmlns:a14="http://schemas.microsoft.com/office/drawing/2010/main" val="C5D1D7" mc:Ignorable=""/>
      </a:lt2>
      <a:accent1>
        <a:srgbClr xmlns:mc="http://schemas.openxmlformats.org/markup-compatibility/2006" xmlns:a14="http://schemas.microsoft.com/office/drawing/2010/main" val="D16349" mc:Ignorable=""/>
      </a:accent1>
      <a:accent2>
        <a:srgbClr xmlns:mc="http://schemas.openxmlformats.org/markup-compatibility/2006" xmlns:a14="http://schemas.microsoft.com/office/drawing/2010/main" val="CCB400" mc:Ignorable=""/>
      </a:accent2>
      <a:accent3>
        <a:srgbClr xmlns:mc="http://schemas.openxmlformats.org/markup-compatibility/2006" xmlns:a14="http://schemas.microsoft.com/office/drawing/2010/main" val="8CADAE" mc:Ignorable=""/>
      </a:accent3>
      <a:accent4>
        <a:srgbClr xmlns:mc="http://schemas.openxmlformats.org/markup-compatibility/2006" xmlns:a14="http://schemas.microsoft.com/office/drawing/2010/main" val="8C7B70" mc:Ignorable=""/>
      </a:accent4>
      <a:accent5>
        <a:srgbClr xmlns:mc="http://schemas.openxmlformats.org/markup-compatibility/2006" xmlns:a14="http://schemas.microsoft.com/office/drawing/2010/main" val="8FB08C" mc:Ignorable=""/>
      </a:accent5>
      <a:accent6>
        <a:srgbClr xmlns:mc="http://schemas.openxmlformats.org/markup-compatibility/2006" xmlns:a14="http://schemas.microsoft.com/office/drawing/2010/main" val="D19049" mc:Ignorable=""/>
      </a:accent6>
      <a:hlink>
        <a:srgbClr xmlns:mc="http://schemas.openxmlformats.org/markup-compatibility/2006" xmlns:a14="http://schemas.microsoft.com/office/drawing/2010/main" val="00A3D6" mc:Ignorable=""/>
      </a:hlink>
      <a:folHlink>
        <a:srgbClr xmlns:mc="http://schemas.openxmlformats.org/markup-compatibility/2006" xmlns:a14="http://schemas.microsoft.com/office/drawing/2010/main" val="694F07" mc:Ignorable="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78</TotalTime>
  <Words>55</Words>
  <Application>Microsoft Office PowerPoint</Application>
  <PresentationFormat>Affichage à l'écran (4:3)</PresentationFormat>
  <Paragraphs>30</Paragraphs>
  <Slides>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Civil</vt:lpstr>
      <vt:lpstr>Les épices du monde</vt:lpstr>
      <vt:lpstr>Provenance</vt:lpstr>
      <vt:lpstr>Les épices simples</vt:lpstr>
      <vt:lpstr>Les épices mélangés</vt:lpstr>
      <vt:lpstr>Les herbes aromatiques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Seven 2010</cp:lastModifiedBy>
  <cp:revision>10</cp:revision>
  <dcterms:created xsi:type="dcterms:W3CDTF">2010-08-05T15:51:21Z</dcterms:created>
  <dcterms:modified xsi:type="dcterms:W3CDTF">2010-08-11T17:49:38Z</dcterms:modified>
</cp:coreProperties>
</file>