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8" r:id="rId5"/>
    <p:sldId id="264" r:id="rId6"/>
    <p:sldId id="265" r:id="rId7"/>
    <p:sldId id="266" r:id="rId8"/>
    <p:sldId id="267" r:id="rId9"/>
    <p:sldId id="270" r:id="rId10"/>
    <p:sldId id="269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203" autoAdjust="0"/>
    <p:restoredTop sz="94698" autoAdjust="0"/>
  </p:normalViewPr>
  <p:slideViewPr>
    <p:cSldViewPr showGuides="1">
      <p:cViewPr varScale="1">
        <p:scale>
          <a:sx n="43" d="100"/>
          <a:sy n="43" d="100"/>
        </p:scale>
        <p:origin x="-96" y="-888"/>
      </p:cViewPr>
      <p:guideLst>
        <p:guide orient="horz" pos="225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Feuille_de_calcul_Microsoft_Excel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2007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230</c:v>
                </c:pt>
                <c:pt idx="1">
                  <c:v>120</c:v>
                </c:pt>
                <c:pt idx="2">
                  <c:v>190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2008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  <a:ln>
              <a:solidFill>
                <a:schemeClr val="accent4">
                  <a:lumMod val="75000"/>
                </a:schemeClr>
              </a:solidFill>
            </a:ln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Feuil1!$C$2:$C$4</c:f>
              <c:numCache>
                <c:formatCode>General</c:formatCode>
                <c:ptCount val="3"/>
                <c:pt idx="0">
                  <c:v>480</c:v>
                </c:pt>
                <c:pt idx="1">
                  <c:v>250</c:v>
                </c:pt>
                <c:pt idx="2">
                  <c:v>230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2009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Feuil1!$D$2:$D$4</c:f>
              <c:numCache>
                <c:formatCode>General</c:formatCode>
                <c:ptCount val="3"/>
                <c:pt idx="0">
                  <c:v>650</c:v>
                </c:pt>
                <c:pt idx="1">
                  <c:v>330</c:v>
                </c:pt>
                <c:pt idx="2">
                  <c:v>320</c:v>
                </c:pt>
              </c:numCache>
            </c:numRef>
          </c:val>
        </c:ser>
        <c:ser>
          <c:idx val="3"/>
          <c:order val="3"/>
          <c:tx>
            <c:strRef>
              <c:f>Feuil1!$E$1</c:f>
              <c:strCache>
                <c:ptCount val="1"/>
                <c:pt idx="0">
                  <c:v>2010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Feuil1!$E$2:$E$4</c:f>
              <c:numCache>
                <c:formatCode>General</c:formatCode>
                <c:ptCount val="3"/>
                <c:pt idx="0">
                  <c:v>780</c:v>
                </c:pt>
                <c:pt idx="1">
                  <c:v>450</c:v>
                </c:pt>
                <c:pt idx="2">
                  <c:v>370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gapDepth val="66"/>
        <c:shape val="box"/>
        <c:axId val="42422656"/>
        <c:axId val="147607552"/>
        <c:axId val="0"/>
      </c:bar3DChart>
      <c:catAx>
        <c:axId val="42422656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147607552"/>
        <c:crosses val="autoZero"/>
        <c:auto val="1"/>
        <c:lblAlgn val="ctr"/>
        <c:lblOffset val="100"/>
        <c:noMultiLvlLbl val="0"/>
      </c:catAx>
      <c:valAx>
        <c:axId val="147607552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En K€</a:t>
                </a:r>
              </a:p>
            </c:rich>
          </c:tx>
          <c:layout>
            <c:manualLayout>
              <c:xMode val="edge"/>
              <c:yMode val="edge"/>
              <c:x val="0"/>
              <c:y val="0.9093943027317625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424226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Foehn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"€"#,##0_);[Red]\("€"#,##0\)</c:formatCode>
                <c:ptCount val="4"/>
                <c:pt idx="0">
                  <c:v>310</c:v>
                </c:pt>
                <c:pt idx="1">
                  <c:v>250</c:v>
                </c:pt>
                <c:pt idx="2">
                  <c:v>410</c:v>
                </c:pt>
                <c:pt idx="3">
                  <c:v>290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Sirocco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"€"#,##0_);[Red]\("€"#,##0\)</c:formatCode>
                <c:ptCount val="4"/>
                <c:pt idx="0">
                  <c:v>210</c:v>
                </c:pt>
                <c:pt idx="1">
                  <c:v>200</c:v>
                </c:pt>
                <c:pt idx="2">
                  <c:v>280</c:v>
                </c:pt>
                <c:pt idx="3">
                  <c:v>450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Tramontane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_-* #,##0\ [$€]_-;\-* #,##0\ [$€]_-;_-* "-"??\ [$€]_-;_-@_-</c:formatCode>
                <c:ptCount val="4"/>
                <c:pt idx="0">
                  <c:v>190</c:v>
                </c:pt>
                <c:pt idx="1">
                  <c:v>320</c:v>
                </c:pt>
                <c:pt idx="2">
                  <c:v>310</c:v>
                </c:pt>
                <c:pt idx="3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B888F8-D09C-400C-A742-DB7806D9B1A3}" type="doc">
      <dgm:prSet loTypeId="urn:microsoft.com/office/officeart/2005/8/layout/pyramid2" loCatId="pyramid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0EC3043C-807D-4A63-8E75-849F163B620D}">
      <dgm:prSet/>
      <dgm:spPr/>
      <dgm:t>
        <a:bodyPr/>
        <a:lstStyle/>
        <a:p>
          <a:pPr rtl="0"/>
          <a:r>
            <a:rPr lang="fr-FR" smtClean="0"/>
            <a:t>Un challenge</a:t>
          </a:r>
          <a:endParaRPr lang="fr-FR"/>
        </a:p>
      </dgm:t>
    </dgm:pt>
    <dgm:pt modelId="{40794C46-BA02-437F-B93C-E430FBDEC034}" type="parTrans" cxnId="{33187A39-5F8C-4DAD-8E28-9E977B52A39D}">
      <dgm:prSet/>
      <dgm:spPr/>
      <dgm:t>
        <a:bodyPr/>
        <a:lstStyle/>
        <a:p>
          <a:endParaRPr lang="fr-FR"/>
        </a:p>
      </dgm:t>
    </dgm:pt>
    <dgm:pt modelId="{A6EB6339-1A92-48ED-A51E-B2BB3D58D6CC}" type="sibTrans" cxnId="{33187A39-5F8C-4DAD-8E28-9E977B52A39D}">
      <dgm:prSet/>
      <dgm:spPr/>
      <dgm:t>
        <a:bodyPr/>
        <a:lstStyle/>
        <a:p>
          <a:endParaRPr lang="fr-FR"/>
        </a:p>
      </dgm:t>
    </dgm:pt>
    <dgm:pt modelId="{DFE2704A-6EB4-4DC3-88BF-515F3C4EFC72}">
      <dgm:prSet/>
      <dgm:spPr/>
      <dgm:t>
        <a:bodyPr/>
        <a:lstStyle/>
        <a:p>
          <a:pPr rtl="0"/>
          <a:r>
            <a:rPr lang="fr-FR" dirty="0" smtClean="0"/>
            <a:t>Notre équipe</a:t>
          </a:r>
          <a:endParaRPr lang="fr-FR" dirty="0"/>
        </a:p>
      </dgm:t>
    </dgm:pt>
    <dgm:pt modelId="{3579795C-0E1C-482F-A3B3-3B05B811A8C1}" type="parTrans" cxnId="{8E7A090A-A413-49A1-8B52-D8602D75258E}">
      <dgm:prSet/>
      <dgm:spPr/>
      <dgm:t>
        <a:bodyPr/>
        <a:lstStyle/>
        <a:p>
          <a:endParaRPr lang="fr-FR"/>
        </a:p>
      </dgm:t>
    </dgm:pt>
    <dgm:pt modelId="{63ABE75D-34CE-4F30-AF9B-8DF73ED6FF93}" type="sibTrans" cxnId="{8E7A090A-A413-49A1-8B52-D8602D75258E}">
      <dgm:prSet/>
      <dgm:spPr/>
      <dgm:t>
        <a:bodyPr/>
        <a:lstStyle/>
        <a:p>
          <a:endParaRPr lang="fr-FR"/>
        </a:p>
      </dgm:t>
    </dgm:pt>
    <dgm:pt modelId="{325BD541-C48B-444B-BC15-29E988E6766E}">
      <dgm:prSet/>
      <dgm:spPr/>
      <dgm:t>
        <a:bodyPr/>
        <a:lstStyle/>
        <a:p>
          <a:pPr rtl="0"/>
          <a:r>
            <a:rPr lang="fr-FR" dirty="0" smtClean="0"/>
            <a:t>De 2007 à 2010</a:t>
          </a:r>
          <a:endParaRPr lang="fr-FR" dirty="0"/>
        </a:p>
      </dgm:t>
    </dgm:pt>
    <dgm:pt modelId="{2398234F-B091-41CA-A59F-CBA83B46049E}" type="parTrans" cxnId="{3086688E-A3B6-47F8-809F-FCC503F30BFA}">
      <dgm:prSet/>
      <dgm:spPr/>
      <dgm:t>
        <a:bodyPr/>
        <a:lstStyle/>
        <a:p>
          <a:endParaRPr lang="fr-FR"/>
        </a:p>
      </dgm:t>
    </dgm:pt>
    <dgm:pt modelId="{90A3E7FE-1B02-4687-8475-F72E931339C4}" type="sibTrans" cxnId="{3086688E-A3B6-47F8-809F-FCC503F30BFA}">
      <dgm:prSet/>
      <dgm:spPr/>
      <dgm:t>
        <a:bodyPr/>
        <a:lstStyle/>
        <a:p>
          <a:endParaRPr lang="fr-FR"/>
        </a:p>
      </dgm:t>
    </dgm:pt>
    <dgm:pt modelId="{ABABF864-4750-4EDF-9CFD-3DA8679FAA4B}">
      <dgm:prSet/>
      <dgm:spPr/>
      <dgm:t>
        <a:bodyPr/>
        <a:lstStyle/>
        <a:p>
          <a:pPr rtl="0"/>
          <a:r>
            <a:rPr lang="fr-FR" dirty="0" smtClean="0"/>
            <a:t>Encadrement</a:t>
          </a:r>
          <a:endParaRPr lang="fr-FR" dirty="0"/>
        </a:p>
      </dgm:t>
    </dgm:pt>
    <dgm:pt modelId="{305014F6-A84A-4588-BA94-34D9C3E34425}" type="parTrans" cxnId="{C894F8F4-B24B-4E79-B51E-9223716E0AEE}">
      <dgm:prSet/>
      <dgm:spPr/>
      <dgm:t>
        <a:bodyPr/>
        <a:lstStyle/>
        <a:p>
          <a:endParaRPr lang="fr-FR"/>
        </a:p>
      </dgm:t>
    </dgm:pt>
    <dgm:pt modelId="{D36F8B4C-6B6E-4733-9037-D5ED4A75CE3B}" type="sibTrans" cxnId="{C894F8F4-B24B-4E79-B51E-9223716E0AEE}">
      <dgm:prSet/>
      <dgm:spPr/>
      <dgm:t>
        <a:bodyPr/>
        <a:lstStyle/>
        <a:p>
          <a:endParaRPr lang="fr-FR"/>
        </a:p>
      </dgm:t>
    </dgm:pt>
    <dgm:pt modelId="{EFCCE435-2DB8-4CC7-A12D-A238A56CC790}">
      <dgm:prSet/>
      <dgm:spPr/>
      <dgm:t>
        <a:bodyPr/>
        <a:lstStyle/>
        <a:p>
          <a:pPr rtl="0"/>
          <a:r>
            <a:rPr lang="fr-FR" dirty="0" smtClean="0"/>
            <a:t>Premiers chiffres</a:t>
          </a:r>
          <a:endParaRPr lang="fr-FR" dirty="0"/>
        </a:p>
      </dgm:t>
    </dgm:pt>
    <dgm:pt modelId="{625AC0A6-3653-4621-AE5A-74C65100A989}" type="parTrans" cxnId="{DBCB858D-312D-43AE-8BE5-A0D5702C3803}">
      <dgm:prSet/>
      <dgm:spPr/>
      <dgm:t>
        <a:bodyPr/>
        <a:lstStyle/>
        <a:p>
          <a:endParaRPr lang="fr-FR"/>
        </a:p>
      </dgm:t>
    </dgm:pt>
    <dgm:pt modelId="{77390A23-6278-413B-856B-D4FA5E9C4A28}" type="sibTrans" cxnId="{DBCB858D-312D-43AE-8BE5-A0D5702C3803}">
      <dgm:prSet/>
      <dgm:spPr/>
      <dgm:t>
        <a:bodyPr/>
        <a:lstStyle/>
        <a:p>
          <a:endParaRPr lang="fr-FR"/>
        </a:p>
      </dgm:t>
    </dgm:pt>
    <dgm:pt modelId="{53242778-7469-432D-8889-AF5C1DC8DC9F}">
      <dgm:prSet/>
      <dgm:spPr/>
      <dgm:t>
        <a:bodyPr/>
        <a:lstStyle/>
        <a:p>
          <a:pPr rtl="0"/>
          <a:r>
            <a:rPr lang="fr-FR" dirty="0" smtClean="0"/>
            <a:t>Résultats en image</a:t>
          </a:r>
          <a:endParaRPr lang="fr-FR" dirty="0"/>
        </a:p>
      </dgm:t>
    </dgm:pt>
    <dgm:pt modelId="{506E4039-FAB7-48A1-9313-6330DC8F7870}" type="parTrans" cxnId="{2BD4D49B-374C-4F4A-9E03-4469DF3ABB7D}">
      <dgm:prSet/>
      <dgm:spPr/>
      <dgm:t>
        <a:bodyPr/>
        <a:lstStyle/>
        <a:p>
          <a:endParaRPr lang="fr-FR"/>
        </a:p>
      </dgm:t>
    </dgm:pt>
    <dgm:pt modelId="{9369CEE3-3A1D-4989-B90C-A12687A74627}" type="sibTrans" cxnId="{2BD4D49B-374C-4F4A-9E03-4469DF3ABB7D}">
      <dgm:prSet/>
      <dgm:spPr/>
      <dgm:t>
        <a:bodyPr/>
        <a:lstStyle/>
        <a:p>
          <a:endParaRPr lang="fr-FR"/>
        </a:p>
      </dgm:t>
    </dgm:pt>
    <dgm:pt modelId="{3DA719B9-B190-4A2A-B55E-8C61C80D5660}">
      <dgm:prSet/>
      <dgm:spPr/>
      <dgm:t>
        <a:bodyPr/>
        <a:lstStyle/>
        <a:p>
          <a:pPr rtl="0"/>
          <a:r>
            <a:rPr lang="fr-FR" dirty="0" smtClean="0"/>
            <a:t>Comparaison</a:t>
          </a:r>
          <a:endParaRPr lang="fr-FR" dirty="0"/>
        </a:p>
      </dgm:t>
    </dgm:pt>
    <dgm:pt modelId="{CA407466-1AB2-4B70-B8BA-A69555FE5C06}" type="parTrans" cxnId="{047387F5-5F39-484E-B997-962F6CBB972D}">
      <dgm:prSet/>
      <dgm:spPr/>
      <dgm:t>
        <a:bodyPr/>
        <a:lstStyle/>
        <a:p>
          <a:endParaRPr lang="fr-FR"/>
        </a:p>
      </dgm:t>
    </dgm:pt>
    <dgm:pt modelId="{74A6862B-A608-42C1-A7BB-A4CCE2D7FE5A}" type="sibTrans" cxnId="{047387F5-5F39-484E-B997-962F6CBB972D}">
      <dgm:prSet/>
      <dgm:spPr/>
      <dgm:t>
        <a:bodyPr/>
        <a:lstStyle/>
        <a:p>
          <a:endParaRPr lang="fr-FR"/>
        </a:p>
      </dgm:t>
    </dgm:pt>
    <dgm:pt modelId="{F33AD682-ABB2-417F-80B7-4C2C37989B4A}" type="pres">
      <dgm:prSet presAssocID="{31B888F8-D09C-400C-A742-DB7806D9B1A3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1519EC1E-1E4B-4757-A044-9159DB5AFA1A}" type="pres">
      <dgm:prSet presAssocID="{31B888F8-D09C-400C-A742-DB7806D9B1A3}" presName="pyramid" presStyleLbl="node1" presStyleIdx="0" presStyleCnt="1"/>
      <dgm:spPr/>
      <dgm:t>
        <a:bodyPr/>
        <a:lstStyle/>
        <a:p>
          <a:endParaRPr lang="fr-FR"/>
        </a:p>
      </dgm:t>
    </dgm:pt>
    <dgm:pt modelId="{C7BCCB3B-5164-411A-93C0-37629B85C495}" type="pres">
      <dgm:prSet presAssocID="{31B888F8-D09C-400C-A742-DB7806D9B1A3}" presName="theList" presStyleCnt="0"/>
      <dgm:spPr/>
      <dgm:t>
        <a:bodyPr/>
        <a:lstStyle/>
        <a:p>
          <a:endParaRPr lang="fr-FR"/>
        </a:p>
      </dgm:t>
    </dgm:pt>
    <dgm:pt modelId="{16EDE08E-4F8A-48B7-AF71-5DB1F2CA480B}" type="pres">
      <dgm:prSet presAssocID="{0EC3043C-807D-4A63-8E75-849F163B620D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EEFFA45-F62D-44ED-A9AF-5289845DC8B4}" type="pres">
      <dgm:prSet presAssocID="{0EC3043C-807D-4A63-8E75-849F163B620D}" presName="aSpace" presStyleCnt="0"/>
      <dgm:spPr/>
      <dgm:t>
        <a:bodyPr/>
        <a:lstStyle/>
        <a:p>
          <a:endParaRPr lang="fr-FR"/>
        </a:p>
      </dgm:t>
    </dgm:pt>
    <dgm:pt modelId="{F7F6D5C1-38E1-4BC4-8024-8B4768C81C64}" type="pres">
      <dgm:prSet presAssocID="{DFE2704A-6EB4-4DC3-88BF-515F3C4EFC72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5B1C469-3C8B-4AF1-8B4D-63A234F0DAFD}" type="pres">
      <dgm:prSet presAssocID="{DFE2704A-6EB4-4DC3-88BF-515F3C4EFC72}" presName="aSpace" presStyleCnt="0"/>
      <dgm:spPr/>
      <dgm:t>
        <a:bodyPr/>
        <a:lstStyle/>
        <a:p>
          <a:endParaRPr lang="fr-FR"/>
        </a:p>
      </dgm:t>
    </dgm:pt>
    <dgm:pt modelId="{E8EBDB83-8387-4A46-9B9C-52FA99B2134F}" type="pres">
      <dgm:prSet presAssocID="{ABABF864-4750-4EDF-9CFD-3DA8679FAA4B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73CFEA6-1602-483C-8FEA-5E52D2C7013C}" type="pres">
      <dgm:prSet presAssocID="{ABABF864-4750-4EDF-9CFD-3DA8679FAA4B}" presName="aSpace" presStyleCnt="0"/>
      <dgm:spPr/>
      <dgm:t>
        <a:bodyPr/>
        <a:lstStyle/>
        <a:p>
          <a:endParaRPr lang="fr-FR"/>
        </a:p>
      </dgm:t>
    </dgm:pt>
    <dgm:pt modelId="{3D104369-9FD2-4761-BA43-A26E5C8769BD}" type="pres">
      <dgm:prSet presAssocID="{325BD541-C48B-444B-BC15-29E988E6766E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CF0537B-2873-490E-B1FC-33594A18CD3A}" type="pres">
      <dgm:prSet presAssocID="{325BD541-C48B-444B-BC15-29E988E6766E}" presName="aSpace" presStyleCnt="0"/>
      <dgm:spPr/>
      <dgm:t>
        <a:bodyPr/>
        <a:lstStyle/>
        <a:p>
          <a:endParaRPr lang="fr-FR"/>
        </a:p>
      </dgm:t>
    </dgm:pt>
    <dgm:pt modelId="{F17019B2-CBBB-47FB-8645-DA1FF0E68A32}" type="pres">
      <dgm:prSet presAssocID="{EFCCE435-2DB8-4CC7-A12D-A238A56CC790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3268AD-D178-4A2E-91AC-DD964C3F14B0}" type="pres">
      <dgm:prSet presAssocID="{EFCCE435-2DB8-4CC7-A12D-A238A56CC790}" presName="aSpace" presStyleCnt="0"/>
      <dgm:spPr/>
      <dgm:t>
        <a:bodyPr/>
        <a:lstStyle/>
        <a:p>
          <a:endParaRPr lang="fr-FR"/>
        </a:p>
      </dgm:t>
    </dgm:pt>
    <dgm:pt modelId="{CFE34F06-EC0D-4DD7-ACA0-CE2626516EE1}" type="pres">
      <dgm:prSet presAssocID="{53242778-7469-432D-8889-AF5C1DC8DC9F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F42224B-A23C-4F42-B2E6-6459452F3FEF}" type="pres">
      <dgm:prSet presAssocID="{53242778-7469-432D-8889-AF5C1DC8DC9F}" presName="aSpace" presStyleCnt="0"/>
      <dgm:spPr/>
      <dgm:t>
        <a:bodyPr/>
        <a:lstStyle/>
        <a:p>
          <a:endParaRPr lang="fr-FR"/>
        </a:p>
      </dgm:t>
    </dgm:pt>
    <dgm:pt modelId="{45815355-9A77-4A95-98F0-16D4A052F015}" type="pres">
      <dgm:prSet presAssocID="{3DA719B9-B190-4A2A-B55E-8C61C80D5660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39FB2C-C1E7-47C9-A616-DEB9B20EF0FC}" type="pres">
      <dgm:prSet presAssocID="{3DA719B9-B190-4A2A-B55E-8C61C80D5660}" presName="aSpace" presStyleCnt="0"/>
      <dgm:spPr/>
      <dgm:t>
        <a:bodyPr/>
        <a:lstStyle/>
        <a:p>
          <a:endParaRPr lang="fr-FR"/>
        </a:p>
      </dgm:t>
    </dgm:pt>
  </dgm:ptLst>
  <dgm:cxnLst>
    <dgm:cxn modelId="{3086688E-A3B6-47F8-809F-FCC503F30BFA}" srcId="{31B888F8-D09C-400C-A742-DB7806D9B1A3}" destId="{325BD541-C48B-444B-BC15-29E988E6766E}" srcOrd="3" destOrd="0" parTransId="{2398234F-B091-41CA-A59F-CBA83B46049E}" sibTransId="{90A3E7FE-1B02-4687-8475-F72E931339C4}"/>
    <dgm:cxn modelId="{80130915-A86E-4C52-B8D5-9F3CECD333F8}" type="presOf" srcId="{EFCCE435-2DB8-4CC7-A12D-A238A56CC790}" destId="{F17019B2-CBBB-47FB-8645-DA1FF0E68A32}" srcOrd="0" destOrd="0" presId="urn:microsoft.com/office/officeart/2005/8/layout/pyramid2"/>
    <dgm:cxn modelId="{89CC7E17-C5E5-4715-9299-4D6588B4A78E}" type="presOf" srcId="{31B888F8-D09C-400C-A742-DB7806D9B1A3}" destId="{F33AD682-ABB2-417F-80B7-4C2C37989B4A}" srcOrd="0" destOrd="0" presId="urn:microsoft.com/office/officeart/2005/8/layout/pyramid2"/>
    <dgm:cxn modelId="{71EFB613-5828-44E8-B18C-F197A77F6DFF}" type="presOf" srcId="{ABABF864-4750-4EDF-9CFD-3DA8679FAA4B}" destId="{E8EBDB83-8387-4A46-9B9C-52FA99B2134F}" srcOrd="0" destOrd="0" presId="urn:microsoft.com/office/officeart/2005/8/layout/pyramid2"/>
    <dgm:cxn modelId="{A3489520-BD18-40CC-9160-5E97933D3537}" type="presOf" srcId="{53242778-7469-432D-8889-AF5C1DC8DC9F}" destId="{CFE34F06-EC0D-4DD7-ACA0-CE2626516EE1}" srcOrd="0" destOrd="0" presId="urn:microsoft.com/office/officeart/2005/8/layout/pyramid2"/>
    <dgm:cxn modelId="{DBCB858D-312D-43AE-8BE5-A0D5702C3803}" srcId="{31B888F8-D09C-400C-A742-DB7806D9B1A3}" destId="{EFCCE435-2DB8-4CC7-A12D-A238A56CC790}" srcOrd="4" destOrd="0" parTransId="{625AC0A6-3653-4621-AE5A-74C65100A989}" sibTransId="{77390A23-6278-413B-856B-D4FA5E9C4A28}"/>
    <dgm:cxn modelId="{BDA2FA58-34DF-40D2-9E12-84B0199869EE}" type="presOf" srcId="{3DA719B9-B190-4A2A-B55E-8C61C80D5660}" destId="{45815355-9A77-4A95-98F0-16D4A052F015}" srcOrd="0" destOrd="0" presId="urn:microsoft.com/office/officeart/2005/8/layout/pyramid2"/>
    <dgm:cxn modelId="{047387F5-5F39-484E-B997-962F6CBB972D}" srcId="{31B888F8-D09C-400C-A742-DB7806D9B1A3}" destId="{3DA719B9-B190-4A2A-B55E-8C61C80D5660}" srcOrd="6" destOrd="0" parTransId="{CA407466-1AB2-4B70-B8BA-A69555FE5C06}" sibTransId="{74A6862B-A608-42C1-A7BB-A4CCE2D7FE5A}"/>
    <dgm:cxn modelId="{33187A39-5F8C-4DAD-8E28-9E977B52A39D}" srcId="{31B888F8-D09C-400C-A742-DB7806D9B1A3}" destId="{0EC3043C-807D-4A63-8E75-849F163B620D}" srcOrd="0" destOrd="0" parTransId="{40794C46-BA02-437F-B93C-E430FBDEC034}" sibTransId="{A6EB6339-1A92-48ED-A51E-B2BB3D58D6CC}"/>
    <dgm:cxn modelId="{2BD4D49B-374C-4F4A-9E03-4469DF3ABB7D}" srcId="{31B888F8-D09C-400C-A742-DB7806D9B1A3}" destId="{53242778-7469-432D-8889-AF5C1DC8DC9F}" srcOrd="5" destOrd="0" parTransId="{506E4039-FAB7-48A1-9313-6330DC8F7870}" sibTransId="{9369CEE3-3A1D-4989-B90C-A12687A74627}"/>
    <dgm:cxn modelId="{5105C467-D228-445F-AA7C-354355778F04}" type="presOf" srcId="{325BD541-C48B-444B-BC15-29E988E6766E}" destId="{3D104369-9FD2-4761-BA43-A26E5C8769BD}" srcOrd="0" destOrd="0" presId="urn:microsoft.com/office/officeart/2005/8/layout/pyramid2"/>
    <dgm:cxn modelId="{124A7DD6-D9CE-444F-B76C-651B75C8D2AA}" type="presOf" srcId="{DFE2704A-6EB4-4DC3-88BF-515F3C4EFC72}" destId="{F7F6D5C1-38E1-4BC4-8024-8B4768C81C64}" srcOrd="0" destOrd="0" presId="urn:microsoft.com/office/officeart/2005/8/layout/pyramid2"/>
    <dgm:cxn modelId="{C894F8F4-B24B-4E79-B51E-9223716E0AEE}" srcId="{31B888F8-D09C-400C-A742-DB7806D9B1A3}" destId="{ABABF864-4750-4EDF-9CFD-3DA8679FAA4B}" srcOrd="2" destOrd="0" parTransId="{305014F6-A84A-4588-BA94-34D9C3E34425}" sibTransId="{D36F8B4C-6B6E-4733-9037-D5ED4A75CE3B}"/>
    <dgm:cxn modelId="{8E7A090A-A413-49A1-8B52-D8602D75258E}" srcId="{31B888F8-D09C-400C-A742-DB7806D9B1A3}" destId="{DFE2704A-6EB4-4DC3-88BF-515F3C4EFC72}" srcOrd="1" destOrd="0" parTransId="{3579795C-0E1C-482F-A3B3-3B05B811A8C1}" sibTransId="{63ABE75D-34CE-4F30-AF9B-8DF73ED6FF93}"/>
    <dgm:cxn modelId="{6FD1038F-55F2-4DF9-8A99-2F27073EC9B6}" type="presOf" srcId="{0EC3043C-807D-4A63-8E75-849F163B620D}" destId="{16EDE08E-4F8A-48B7-AF71-5DB1F2CA480B}" srcOrd="0" destOrd="0" presId="urn:microsoft.com/office/officeart/2005/8/layout/pyramid2"/>
    <dgm:cxn modelId="{DC51EE04-7D8D-4BAF-9762-FEAB326810D5}" type="presParOf" srcId="{F33AD682-ABB2-417F-80B7-4C2C37989B4A}" destId="{1519EC1E-1E4B-4757-A044-9159DB5AFA1A}" srcOrd="0" destOrd="0" presId="urn:microsoft.com/office/officeart/2005/8/layout/pyramid2"/>
    <dgm:cxn modelId="{2C0697B1-E407-4EA7-A6E4-A330B20B59EF}" type="presParOf" srcId="{F33AD682-ABB2-417F-80B7-4C2C37989B4A}" destId="{C7BCCB3B-5164-411A-93C0-37629B85C495}" srcOrd="1" destOrd="0" presId="urn:microsoft.com/office/officeart/2005/8/layout/pyramid2"/>
    <dgm:cxn modelId="{68D08DA4-7666-444F-8268-312AA5851FEB}" type="presParOf" srcId="{C7BCCB3B-5164-411A-93C0-37629B85C495}" destId="{16EDE08E-4F8A-48B7-AF71-5DB1F2CA480B}" srcOrd="0" destOrd="0" presId="urn:microsoft.com/office/officeart/2005/8/layout/pyramid2"/>
    <dgm:cxn modelId="{67760E66-B815-4CBE-8AB3-9FBE37817C7F}" type="presParOf" srcId="{C7BCCB3B-5164-411A-93C0-37629B85C495}" destId="{9EEFFA45-F62D-44ED-A9AF-5289845DC8B4}" srcOrd="1" destOrd="0" presId="urn:microsoft.com/office/officeart/2005/8/layout/pyramid2"/>
    <dgm:cxn modelId="{B96E952D-9E82-4604-AC55-B6142722ED86}" type="presParOf" srcId="{C7BCCB3B-5164-411A-93C0-37629B85C495}" destId="{F7F6D5C1-38E1-4BC4-8024-8B4768C81C64}" srcOrd="2" destOrd="0" presId="urn:microsoft.com/office/officeart/2005/8/layout/pyramid2"/>
    <dgm:cxn modelId="{1575B8D2-12FB-432F-9AC9-607D0036964B}" type="presParOf" srcId="{C7BCCB3B-5164-411A-93C0-37629B85C495}" destId="{D5B1C469-3C8B-4AF1-8B4D-63A234F0DAFD}" srcOrd="3" destOrd="0" presId="urn:microsoft.com/office/officeart/2005/8/layout/pyramid2"/>
    <dgm:cxn modelId="{EB49FBB4-914E-431A-B293-935B3F1A857A}" type="presParOf" srcId="{C7BCCB3B-5164-411A-93C0-37629B85C495}" destId="{E8EBDB83-8387-4A46-9B9C-52FA99B2134F}" srcOrd="4" destOrd="0" presId="urn:microsoft.com/office/officeart/2005/8/layout/pyramid2"/>
    <dgm:cxn modelId="{870CB79A-D2C0-4387-8DFE-4F0FE403C462}" type="presParOf" srcId="{C7BCCB3B-5164-411A-93C0-37629B85C495}" destId="{F73CFEA6-1602-483C-8FEA-5E52D2C7013C}" srcOrd="5" destOrd="0" presId="urn:microsoft.com/office/officeart/2005/8/layout/pyramid2"/>
    <dgm:cxn modelId="{88FA0792-0F05-44DF-A316-AA3F84168561}" type="presParOf" srcId="{C7BCCB3B-5164-411A-93C0-37629B85C495}" destId="{3D104369-9FD2-4761-BA43-A26E5C8769BD}" srcOrd="6" destOrd="0" presId="urn:microsoft.com/office/officeart/2005/8/layout/pyramid2"/>
    <dgm:cxn modelId="{3D13F45D-96A4-44B8-ADDC-76437D849A87}" type="presParOf" srcId="{C7BCCB3B-5164-411A-93C0-37629B85C495}" destId="{8CF0537B-2873-490E-B1FC-33594A18CD3A}" srcOrd="7" destOrd="0" presId="urn:microsoft.com/office/officeart/2005/8/layout/pyramid2"/>
    <dgm:cxn modelId="{9B1A51B8-CF29-4C0B-84F4-3900321EA6D8}" type="presParOf" srcId="{C7BCCB3B-5164-411A-93C0-37629B85C495}" destId="{F17019B2-CBBB-47FB-8645-DA1FF0E68A32}" srcOrd="8" destOrd="0" presId="urn:microsoft.com/office/officeart/2005/8/layout/pyramid2"/>
    <dgm:cxn modelId="{12643C7F-2ACC-454A-8530-76D19A8AA757}" type="presParOf" srcId="{C7BCCB3B-5164-411A-93C0-37629B85C495}" destId="{E93268AD-D178-4A2E-91AC-DD964C3F14B0}" srcOrd="9" destOrd="0" presId="urn:microsoft.com/office/officeart/2005/8/layout/pyramid2"/>
    <dgm:cxn modelId="{AF372230-9D6E-41D7-86C5-6B3ACB6E6120}" type="presParOf" srcId="{C7BCCB3B-5164-411A-93C0-37629B85C495}" destId="{CFE34F06-EC0D-4DD7-ACA0-CE2626516EE1}" srcOrd="10" destOrd="0" presId="urn:microsoft.com/office/officeart/2005/8/layout/pyramid2"/>
    <dgm:cxn modelId="{77812DD9-0B7B-44CF-B075-CB1DA11C634E}" type="presParOf" srcId="{C7BCCB3B-5164-411A-93C0-37629B85C495}" destId="{AF42224B-A23C-4F42-B2E6-6459452F3FEF}" srcOrd="11" destOrd="0" presId="urn:microsoft.com/office/officeart/2005/8/layout/pyramid2"/>
    <dgm:cxn modelId="{54657D50-CA1F-4975-9320-9B7596930B42}" type="presParOf" srcId="{C7BCCB3B-5164-411A-93C0-37629B85C495}" destId="{45815355-9A77-4A95-98F0-16D4A052F015}" srcOrd="12" destOrd="0" presId="urn:microsoft.com/office/officeart/2005/8/layout/pyramid2"/>
    <dgm:cxn modelId="{B90E0CD2-EB82-424E-AAB2-5DE23C867079}" type="presParOf" srcId="{C7BCCB3B-5164-411A-93C0-37629B85C495}" destId="{7239FB2C-C1E7-47C9-A616-DEB9B20EF0FC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E23F6-BBD4-4CEB-B951-7AC6907FE0EB}" type="doc">
      <dgm:prSet loTypeId="urn:microsoft.com/office/officeart/2005/8/layout/venn1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8D87CA3-65F8-471C-B0A9-35F64C230B7D}">
      <dgm:prSet custT="1"/>
      <dgm:spPr/>
      <dgm:t>
        <a:bodyPr/>
        <a:lstStyle/>
        <a:p>
          <a:pPr rtl="0"/>
          <a:r>
            <a:rPr lang="fr-FR" sz="1800" dirty="0" smtClean="0"/>
            <a:t>3 Créateurs</a:t>
          </a:r>
          <a:endParaRPr lang="fr-FR" sz="1800" dirty="0"/>
        </a:p>
      </dgm:t>
    </dgm:pt>
    <dgm:pt modelId="{75DDCEBD-3D3C-45A7-BE18-7DB5A30FB594}" type="parTrans" cxnId="{EBF69769-A3C7-45EB-9B1F-D41853EF46B7}">
      <dgm:prSet/>
      <dgm:spPr/>
      <dgm:t>
        <a:bodyPr/>
        <a:lstStyle/>
        <a:p>
          <a:endParaRPr lang="fr-FR"/>
        </a:p>
      </dgm:t>
    </dgm:pt>
    <dgm:pt modelId="{3B786B36-8153-4767-838C-F12E6E0613A8}" type="sibTrans" cxnId="{EBF69769-A3C7-45EB-9B1F-D41853EF46B7}">
      <dgm:prSet/>
      <dgm:spPr/>
      <dgm:t>
        <a:bodyPr/>
        <a:lstStyle/>
        <a:p>
          <a:endParaRPr lang="fr-FR"/>
        </a:p>
      </dgm:t>
    </dgm:pt>
    <dgm:pt modelId="{93B3B8C4-FBB6-4DFF-AB4F-2B8560286A6C}">
      <dgm:prSet custT="1"/>
      <dgm:spPr/>
      <dgm:t>
        <a:bodyPr/>
        <a:lstStyle/>
        <a:p>
          <a:pPr rtl="0"/>
          <a:r>
            <a:rPr lang="fr-FR" sz="1800" dirty="0" smtClean="0"/>
            <a:t>3 préparateurs</a:t>
          </a:r>
          <a:endParaRPr lang="fr-FR" sz="1800" dirty="0"/>
        </a:p>
      </dgm:t>
    </dgm:pt>
    <dgm:pt modelId="{4880D21D-F1EE-4AC2-81F6-B38F89A7B452}" type="parTrans" cxnId="{24DF2C0E-C913-4CF9-822D-ABB8CB05E928}">
      <dgm:prSet/>
      <dgm:spPr/>
      <dgm:t>
        <a:bodyPr/>
        <a:lstStyle/>
        <a:p>
          <a:endParaRPr lang="fr-FR"/>
        </a:p>
      </dgm:t>
    </dgm:pt>
    <dgm:pt modelId="{97412D62-6866-47B2-86E9-CAC592EF88EC}" type="sibTrans" cxnId="{24DF2C0E-C913-4CF9-822D-ABB8CB05E928}">
      <dgm:prSet/>
      <dgm:spPr/>
      <dgm:t>
        <a:bodyPr/>
        <a:lstStyle/>
        <a:p>
          <a:endParaRPr lang="fr-FR"/>
        </a:p>
      </dgm:t>
    </dgm:pt>
    <dgm:pt modelId="{2CA6C238-3D76-4C17-9DE2-5EDA91DA9F80}">
      <dgm:prSet custT="1"/>
      <dgm:spPr/>
      <dgm:t>
        <a:bodyPr/>
        <a:lstStyle/>
        <a:p>
          <a:pPr rtl="0"/>
          <a:r>
            <a:rPr lang="fr-FR" sz="1800" dirty="0" smtClean="0"/>
            <a:t>1 </a:t>
          </a:r>
          <a:r>
            <a:rPr lang="fr-FR" sz="1800" dirty="0" err="1" smtClean="0"/>
            <a:t>MarCom</a:t>
          </a:r>
          <a:endParaRPr lang="fr-FR" sz="1800" dirty="0"/>
        </a:p>
      </dgm:t>
    </dgm:pt>
    <dgm:pt modelId="{D76E3460-F69F-468B-85F6-6DCABDD8BF29}" type="parTrans" cxnId="{A7DBC6EC-B483-4B24-9807-D7913CEB6900}">
      <dgm:prSet/>
      <dgm:spPr/>
      <dgm:t>
        <a:bodyPr/>
        <a:lstStyle/>
        <a:p>
          <a:endParaRPr lang="fr-FR"/>
        </a:p>
      </dgm:t>
    </dgm:pt>
    <dgm:pt modelId="{83C54E56-36DD-42D3-AC1D-E66C44F167F7}" type="sibTrans" cxnId="{A7DBC6EC-B483-4B24-9807-D7913CEB6900}">
      <dgm:prSet/>
      <dgm:spPr/>
      <dgm:t>
        <a:bodyPr/>
        <a:lstStyle/>
        <a:p>
          <a:endParaRPr lang="fr-FR"/>
        </a:p>
      </dgm:t>
    </dgm:pt>
    <dgm:pt modelId="{E1C364C3-AD49-4392-AB36-80D34A12733E}">
      <dgm:prSet custT="1"/>
      <dgm:spPr/>
      <dgm:t>
        <a:bodyPr/>
        <a:lstStyle/>
        <a:p>
          <a:pPr rtl="0"/>
          <a:r>
            <a:rPr lang="fr-FR" sz="1800" dirty="0" smtClean="0"/>
            <a:t>2 assistantes</a:t>
          </a:r>
          <a:endParaRPr lang="fr-FR" sz="1800" dirty="0"/>
        </a:p>
      </dgm:t>
    </dgm:pt>
    <dgm:pt modelId="{F7C1FD9D-E4C1-4833-A837-FF7655F26D18}" type="parTrans" cxnId="{721306A1-547F-4EEC-BED2-5A1113E65507}">
      <dgm:prSet/>
      <dgm:spPr/>
      <dgm:t>
        <a:bodyPr/>
        <a:lstStyle/>
        <a:p>
          <a:endParaRPr lang="fr-FR"/>
        </a:p>
      </dgm:t>
    </dgm:pt>
    <dgm:pt modelId="{AD0763E5-57FA-4F6D-B66B-65D3D484B83A}" type="sibTrans" cxnId="{721306A1-547F-4EEC-BED2-5A1113E65507}">
      <dgm:prSet/>
      <dgm:spPr/>
      <dgm:t>
        <a:bodyPr/>
        <a:lstStyle/>
        <a:p>
          <a:endParaRPr lang="fr-FR"/>
        </a:p>
      </dgm:t>
    </dgm:pt>
    <dgm:pt modelId="{AB03CB3E-3CDB-4D5B-8AE2-5A0E584A22EC}">
      <dgm:prSet custT="1"/>
      <dgm:spPr/>
      <dgm:t>
        <a:bodyPr/>
        <a:lstStyle/>
        <a:p>
          <a:pPr rtl="0"/>
          <a:r>
            <a:rPr lang="fr-FR" sz="1800" dirty="0" smtClean="0"/>
            <a:t>2 Acheteurs</a:t>
          </a:r>
          <a:endParaRPr lang="fr-FR" sz="1800" dirty="0"/>
        </a:p>
      </dgm:t>
    </dgm:pt>
    <dgm:pt modelId="{3F8A76EE-E006-4424-A10B-1E7EAC7970E2}" type="parTrans" cxnId="{9A147B6E-88F2-4C3B-A6E0-07C8A131C409}">
      <dgm:prSet/>
      <dgm:spPr/>
      <dgm:t>
        <a:bodyPr/>
        <a:lstStyle/>
        <a:p>
          <a:endParaRPr lang="fr-FR"/>
        </a:p>
      </dgm:t>
    </dgm:pt>
    <dgm:pt modelId="{F629082B-CBA4-4D65-8D5A-2D296C200532}" type="sibTrans" cxnId="{9A147B6E-88F2-4C3B-A6E0-07C8A131C409}">
      <dgm:prSet/>
      <dgm:spPr/>
      <dgm:t>
        <a:bodyPr/>
        <a:lstStyle/>
        <a:p>
          <a:endParaRPr lang="fr-FR"/>
        </a:p>
      </dgm:t>
    </dgm:pt>
    <dgm:pt modelId="{A95F63B1-3CD6-4B8F-AE94-65DC9F5DB987}" type="pres">
      <dgm:prSet presAssocID="{D71E23F6-BBD4-4CEB-B951-7AC6907FE0E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8F5CF9F-F23A-460A-9846-50122D3FDB06}" type="pres">
      <dgm:prSet presAssocID="{A8D87CA3-65F8-471C-B0A9-35F64C230B7D}" presName="circ1" presStyleLbl="vennNode1" presStyleIdx="0" presStyleCnt="5"/>
      <dgm:spPr/>
      <dgm:t>
        <a:bodyPr/>
        <a:lstStyle/>
        <a:p>
          <a:endParaRPr lang="fr-FR"/>
        </a:p>
      </dgm:t>
    </dgm:pt>
    <dgm:pt modelId="{AA7F0DBD-E21F-4992-BD98-EFFF790C6E25}" type="pres">
      <dgm:prSet presAssocID="{A8D87CA3-65F8-471C-B0A9-35F64C230B7D}" presName="circ1Tx" presStyleLbl="revTx" presStyleIdx="0" presStyleCnt="0" custScaleY="46477" custLinFactNeighborX="-606" custLinFactNeighborY="429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A8624B-9AF4-4E22-81D4-A567099AEAB5}" type="pres">
      <dgm:prSet presAssocID="{93B3B8C4-FBB6-4DFF-AB4F-2B8560286A6C}" presName="circ2" presStyleLbl="vennNode1" presStyleIdx="1" presStyleCnt="5"/>
      <dgm:spPr/>
      <dgm:t>
        <a:bodyPr/>
        <a:lstStyle/>
        <a:p>
          <a:endParaRPr lang="fr-FR"/>
        </a:p>
      </dgm:t>
    </dgm:pt>
    <dgm:pt modelId="{EA03C972-3DBE-4D6A-AA61-2CFAEF5B1233}" type="pres">
      <dgm:prSet presAssocID="{93B3B8C4-FBB6-4DFF-AB4F-2B8560286A6C}" presName="circ2Tx" presStyleLbl="revTx" presStyleIdx="0" presStyleCnt="0" custScaleX="153557" custLinFactNeighborX="37283" custLinFactNeighborY="118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299E52-0DD5-408D-947C-5CFFCAD38ADF}" type="pres">
      <dgm:prSet presAssocID="{2CA6C238-3D76-4C17-9DE2-5EDA91DA9F80}" presName="circ3" presStyleLbl="vennNode1" presStyleIdx="2" presStyleCnt="5"/>
      <dgm:spPr/>
      <dgm:t>
        <a:bodyPr/>
        <a:lstStyle/>
        <a:p>
          <a:endParaRPr lang="fr-FR"/>
        </a:p>
      </dgm:t>
    </dgm:pt>
    <dgm:pt modelId="{B6511816-4C8E-4125-A669-6DAC4E87A764}" type="pres">
      <dgm:prSet presAssocID="{2CA6C238-3D76-4C17-9DE2-5EDA91DA9F80}" presName="circ3Tx" presStyleLbl="revTx" presStyleIdx="0" presStyleCnt="0" custScaleX="94000" custScaleY="1004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2FBB7E-9FA2-4BCC-A054-F28CF41DA9A7}" type="pres">
      <dgm:prSet presAssocID="{E1C364C3-AD49-4392-AB36-80D34A12733E}" presName="circ4" presStyleLbl="vennNode1" presStyleIdx="3" presStyleCnt="5"/>
      <dgm:spPr/>
      <dgm:t>
        <a:bodyPr/>
        <a:lstStyle/>
        <a:p>
          <a:endParaRPr lang="fr-FR"/>
        </a:p>
      </dgm:t>
    </dgm:pt>
    <dgm:pt modelId="{4237659B-B825-400C-A8AA-C826401B2841}" type="pres">
      <dgm:prSet presAssocID="{E1C364C3-AD49-4392-AB36-80D34A12733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29C44F-1312-43D0-8679-B07B096C79F6}" type="pres">
      <dgm:prSet presAssocID="{AB03CB3E-3CDB-4D5B-8AE2-5A0E584A22EC}" presName="circ5" presStyleLbl="vennNode1" presStyleIdx="4" presStyleCnt="5" custLinFactNeighborX="-2829" custLinFactNeighborY="-134"/>
      <dgm:spPr/>
      <dgm:t>
        <a:bodyPr/>
        <a:lstStyle/>
        <a:p>
          <a:endParaRPr lang="fr-FR"/>
        </a:p>
      </dgm:t>
    </dgm:pt>
    <dgm:pt modelId="{BAC3A970-2DAA-4642-A126-FCB2ABE0D942}" type="pres">
      <dgm:prSet presAssocID="{AB03CB3E-3CDB-4D5B-8AE2-5A0E584A22E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21306A1-547F-4EEC-BED2-5A1113E65507}" srcId="{D71E23F6-BBD4-4CEB-B951-7AC6907FE0EB}" destId="{E1C364C3-AD49-4392-AB36-80D34A12733E}" srcOrd="3" destOrd="0" parTransId="{F7C1FD9D-E4C1-4833-A837-FF7655F26D18}" sibTransId="{AD0763E5-57FA-4F6D-B66B-65D3D484B83A}"/>
    <dgm:cxn modelId="{9A147B6E-88F2-4C3B-A6E0-07C8A131C409}" srcId="{D71E23F6-BBD4-4CEB-B951-7AC6907FE0EB}" destId="{AB03CB3E-3CDB-4D5B-8AE2-5A0E584A22EC}" srcOrd="4" destOrd="0" parTransId="{3F8A76EE-E006-4424-A10B-1E7EAC7970E2}" sibTransId="{F629082B-CBA4-4D65-8D5A-2D296C200532}"/>
    <dgm:cxn modelId="{30A7AB47-AFCF-41A8-98DE-70166752DD43}" type="presOf" srcId="{D71E23F6-BBD4-4CEB-B951-7AC6907FE0EB}" destId="{A95F63B1-3CD6-4B8F-AE94-65DC9F5DB987}" srcOrd="0" destOrd="0" presId="urn:microsoft.com/office/officeart/2005/8/layout/venn1"/>
    <dgm:cxn modelId="{3F558233-BB6B-4F0D-AFDA-0AA71E0F9254}" type="presOf" srcId="{2CA6C238-3D76-4C17-9DE2-5EDA91DA9F80}" destId="{B6511816-4C8E-4125-A669-6DAC4E87A764}" srcOrd="0" destOrd="0" presId="urn:microsoft.com/office/officeart/2005/8/layout/venn1"/>
    <dgm:cxn modelId="{24DF2C0E-C913-4CF9-822D-ABB8CB05E928}" srcId="{D71E23F6-BBD4-4CEB-B951-7AC6907FE0EB}" destId="{93B3B8C4-FBB6-4DFF-AB4F-2B8560286A6C}" srcOrd="1" destOrd="0" parTransId="{4880D21D-F1EE-4AC2-81F6-B38F89A7B452}" sibTransId="{97412D62-6866-47B2-86E9-CAC592EF88EC}"/>
    <dgm:cxn modelId="{FC3B9AD3-0D6C-469C-BECD-1BE801B96461}" type="presOf" srcId="{A8D87CA3-65F8-471C-B0A9-35F64C230B7D}" destId="{AA7F0DBD-E21F-4992-BD98-EFFF790C6E25}" srcOrd="0" destOrd="0" presId="urn:microsoft.com/office/officeart/2005/8/layout/venn1"/>
    <dgm:cxn modelId="{EBF69769-A3C7-45EB-9B1F-D41853EF46B7}" srcId="{D71E23F6-BBD4-4CEB-B951-7AC6907FE0EB}" destId="{A8D87CA3-65F8-471C-B0A9-35F64C230B7D}" srcOrd="0" destOrd="0" parTransId="{75DDCEBD-3D3C-45A7-BE18-7DB5A30FB594}" sibTransId="{3B786B36-8153-4767-838C-F12E6E0613A8}"/>
    <dgm:cxn modelId="{A7DBC6EC-B483-4B24-9807-D7913CEB6900}" srcId="{D71E23F6-BBD4-4CEB-B951-7AC6907FE0EB}" destId="{2CA6C238-3D76-4C17-9DE2-5EDA91DA9F80}" srcOrd="2" destOrd="0" parTransId="{D76E3460-F69F-468B-85F6-6DCABDD8BF29}" sibTransId="{83C54E56-36DD-42D3-AC1D-E66C44F167F7}"/>
    <dgm:cxn modelId="{8F86B087-0B4E-4950-92F6-338B02B8768C}" type="presOf" srcId="{E1C364C3-AD49-4392-AB36-80D34A12733E}" destId="{4237659B-B825-400C-A8AA-C826401B2841}" srcOrd="0" destOrd="0" presId="urn:microsoft.com/office/officeart/2005/8/layout/venn1"/>
    <dgm:cxn modelId="{31938A73-E009-4A96-8B81-9DFA3E1E2FEE}" type="presOf" srcId="{AB03CB3E-3CDB-4D5B-8AE2-5A0E584A22EC}" destId="{BAC3A970-2DAA-4642-A126-FCB2ABE0D942}" srcOrd="0" destOrd="0" presId="urn:microsoft.com/office/officeart/2005/8/layout/venn1"/>
    <dgm:cxn modelId="{BF33095D-842C-4062-8408-C8211BEF0AC8}" type="presOf" srcId="{93B3B8C4-FBB6-4DFF-AB4F-2B8560286A6C}" destId="{EA03C972-3DBE-4D6A-AA61-2CFAEF5B1233}" srcOrd="0" destOrd="0" presId="urn:microsoft.com/office/officeart/2005/8/layout/venn1"/>
    <dgm:cxn modelId="{45B53961-7545-4896-92BE-B0FA4FB54A61}" type="presParOf" srcId="{A95F63B1-3CD6-4B8F-AE94-65DC9F5DB987}" destId="{B8F5CF9F-F23A-460A-9846-50122D3FDB06}" srcOrd="0" destOrd="0" presId="urn:microsoft.com/office/officeart/2005/8/layout/venn1"/>
    <dgm:cxn modelId="{692F6694-EA0A-4F21-9931-327802912B63}" type="presParOf" srcId="{A95F63B1-3CD6-4B8F-AE94-65DC9F5DB987}" destId="{AA7F0DBD-E21F-4992-BD98-EFFF790C6E25}" srcOrd="1" destOrd="0" presId="urn:microsoft.com/office/officeart/2005/8/layout/venn1"/>
    <dgm:cxn modelId="{301BD692-0A89-4E74-BC5B-88E2F0EA3E81}" type="presParOf" srcId="{A95F63B1-3CD6-4B8F-AE94-65DC9F5DB987}" destId="{4CA8624B-9AF4-4E22-81D4-A567099AEAB5}" srcOrd="2" destOrd="0" presId="urn:microsoft.com/office/officeart/2005/8/layout/venn1"/>
    <dgm:cxn modelId="{5BBAE558-16CE-4165-AD1B-5C7F4CDC19C3}" type="presParOf" srcId="{A95F63B1-3CD6-4B8F-AE94-65DC9F5DB987}" destId="{EA03C972-3DBE-4D6A-AA61-2CFAEF5B1233}" srcOrd="3" destOrd="0" presId="urn:microsoft.com/office/officeart/2005/8/layout/venn1"/>
    <dgm:cxn modelId="{34A60746-C065-4A64-9A75-1CD24A4D4924}" type="presParOf" srcId="{A95F63B1-3CD6-4B8F-AE94-65DC9F5DB987}" destId="{AD299E52-0DD5-408D-947C-5CFFCAD38ADF}" srcOrd="4" destOrd="0" presId="urn:microsoft.com/office/officeart/2005/8/layout/venn1"/>
    <dgm:cxn modelId="{BF7D9F3F-CE39-4404-B780-FE4E4A776FAF}" type="presParOf" srcId="{A95F63B1-3CD6-4B8F-AE94-65DC9F5DB987}" destId="{B6511816-4C8E-4125-A669-6DAC4E87A764}" srcOrd="5" destOrd="0" presId="urn:microsoft.com/office/officeart/2005/8/layout/venn1"/>
    <dgm:cxn modelId="{8A6ACFA4-C992-4CB5-8CF6-5094A3C71050}" type="presParOf" srcId="{A95F63B1-3CD6-4B8F-AE94-65DC9F5DB987}" destId="{192FBB7E-9FA2-4BCC-A054-F28CF41DA9A7}" srcOrd="6" destOrd="0" presId="urn:microsoft.com/office/officeart/2005/8/layout/venn1"/>
    <dgm:cxn modelId="{E05B6A1A-9BB8-406E-82D4-326D7AD1733B}" type="presParOf" srcId="{A95F63B1-3CD6-4B8F-AE94-65DC9F5DB987}" destId="{4237659B-B825-400C-A8AA-C826401B2841}" srcOrd="7" destOrd="0" presId="urn:microsoft.com/office/officeart/2005/8/layout/venn1"/>
    <dgm:cxn modelId="{CC67980E-0D7B-4CC7-BFB9-8A44171231D3}" type="presParOf" srcId="{A95F63B1-3CD6-4B8F-AE94-65DC9F5DB987}" destId="{B629C44F-1312-43D0-8679-B07B096C79F6}" srcOrd="8" destOrd="0" presId="urn:microsoft.com/office/officeart/2005/8/layout/venn1"/>
    <dgm:cxn modelId="{5CABA790-D2E2-4E05-A14E-AFB58D4B2F5E}" type="presParOf" srcId="{A95F63B1-3CD6-4B8F-AE94-65DC9F5DB987}" destId="{BAC3A970-2DAA-4642-A126-FCB2ABE0D942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BA2291-4DF2-4A17-857C-2A604D6990D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3E26BDF-27FB-4132-B12B-427C1195FE17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dirty="0" smtClean="0">
            <a:solidFill>
              <a:schemeClr val="accent5">
                <a:lumMod val="50000"/>
              </a:schemeClr>
            </a:solidFill>
          </a:endParaRP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Directeur général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941645-D84C-43CA-82AD-AC5EE37E3633}" type="par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D4BA419-ED1A-4712-BF52-B8522C7BB453}" type="sib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7F9A924-634A-4E57-8A07-558E0C3E5940}" type="asst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Marketing communication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4E565EF-E424-4A32-A183-C3C45B1E822B}" type="par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5974972-04D6-4105-AE3B-33F6A7C8432B}" type="sib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0B19693-4102-4FDF-A364-1C15318120E9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commercial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7650C99-A691-46B1-B035-756430E1577A}" type="par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D282924-9481-42AD-AEF4-B09D92325C5F}" type="sib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9761E9A-E77B-4B7E-8DF6-DE31262F3E21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3576C13-F0B5-4875-BE28-A7C116378817}" type="par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D0904C8-332A-4F82-BE58-3BD2F9CDC23A}" type="sib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D40DE2-85BC-477D-B754-5A61791924F4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Ressources humaines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BD079A39-2548-4BD2-A1B7-0C5F2E6DA978}" type="par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0EAABFE-A81F-4171-91DC-136755C55B24}" type="sib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0013E21-84DA-439F-9F77-F3C3231F1357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9AAE52-A97C-43A4-9317-51B6896C860E}" type="par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448D91C9-9C04-4C61-8D87-EB140476D7C9}" type="sib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F300499-1B4F-4F16-BB99-2E0AE6FB4EE0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1BC29754-3576-40C4-8C3B-7A3845E30C79}" type="par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110E660-B114-47EA-BB64-022999043CC1}" type="sib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6099308-5C1D-4B5A-AC54-B782667C1B5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E7AF01-EAC4-4633-9F5E-E27C67F6761F}" type="par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BE2542-2C12-4DB6-B15E-706F01B911C9}" type="sib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209D1C43-6B3D-4A95-B26B-E28297F8443A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8F39455-54EF-4503-A4CE-B1F565C99C10}" type="par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43B53B9-4FED-4E8C-A0B2-C6DB12A0E4CB}" type="sib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A9B5E45-4259-475B-88CD-F637770FB94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0CE59E-6071-422B-81A8-7CADB105F57B}" type="sib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F2BD272-7650-42D3-B61B-A69DE0CE0182}" type="par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1237116F-1B14-45D8-B76C-86BE8D9F2FFA}" type="pres">
      <dgm:prSet presAssocID="{B3BA2291-4DF2-4A17-857C-2A604D6990D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4B0F518-3455-4D08-B9BE-8CF86B355E63}" type="pres">
      <dgm:prSet presAssocID="{F3E26BDF-27FB-4132-B12B-427C1195FE17}" presName="root1" presStyleCnt="0"/>
      <dgm:spPr/>
    </dgm:pt>
    <dgm:pt modelId="{43E4DAA4-1A77-4AC0-8385-393D092DF4C4}" type="pres">
      <dgm:prSet presAssocID="{F3E26BDF-27FB-4132-B12B-427C1195FE1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CA5BE06-9EC5-4CEE-AD64-4B377C5952F6}" type="pres">
      <dgm:prSet presAssocID="{F3E26BDF-27FB-4132-B12B-427C1195FE17}" presName="level2hierChild" presStyleCnt="0"/>
      <dgm:spPr/>
    </dgm:pt>
    <dgm:pt modelId="{12747982-E3A0-4DA7-B3A5-49661FB46DCD}" type="pres">
      <dgm:prSet presAssocID="{64E565EF-E424-4A32-A183-C3C45B1E822B}" presName="conn2-1" presStyleLbl="parChTrans1D2" presStyleIdx="0" presStyleCnt="4"/>
      <dgm:spPr/>
      <dgm:t>
        <a:bodyPr/>
        <a:lstStyle/>
        <a:p>
          <a:endParaRPr lang="fr-FR"/>
        </a:p>
      </dgm:t>
    </dgm:pt>
    <dgm:pt modelId="{3EC9566A-1DDB-4A65-9F5B-2C856CF7417E}" type="pres">
      <dgm:prSet presAssocID="{64E565EF-E424-4A32-A183-C3C45B1E822B}" presName="connTx" presStyleLbl="parChTrans1D2" presStyleIdx="0" presStyleCnt="4"/>
      <dgm:spPr/>
      <dgm:t>
        <a:bodyPr/>
        <a:lstStyle/>
        <a:p>
          <a:endParaRPr lang="fr-FR"/>
        </a:p>
      </dgm:t>
    </dgm:pt>
    <dgm:pt modelId="{8BE08C6A-4971-4ACC-BD1F-ACC0DEEC24CC}" type="pres">
      <dgm:prSet presAssocID="{C7F9A924-634A-4E57-8A07-558E0C3E5940}" presName="root2" presStyleCnt="0"/>
      <dgm:spPr/>
    </dgm:pt>
    <dgm:pt modelId="{F8BAC7A4-A82E-4D6B-A050-1FA16AA17ABE}" type="pres">
      <dgm:prSet presAssocID="{C7F9A924-634A-4E57-8A07-558E0C3E5940}" presName="LevelTwoTextNode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FA99D43-4AFF-4837-86CF-FE8F43114B7C}" type="pres">
      <dgm:prSet presAssocID="{C7F9A924-634A-4E57-8A07-558E0C3E5940}" presName="level3hierChild" presStyleCnt="0"/>
      <dgm:spPr/>
    </dgm:pt>
    <dgm:pt modelId="{4E53E38C-C81D-49A5-9B67-0F16C2D3CBD9}" type="pres">
      <dgm:prSet presAssocID="{049AAE52-A97C-43A4-9317-51B6896C860E}" presName="conn2-1" presStyleLbl="parChTrans1D3" presStyleIdx="0" presStyleCnt="5"/>
      <dgm:spPr/>
      <dgm:t>
        <a:bodyPr/>
        <a:lstStyle/>
        <a:p>
          <a:endParaRPr lang="fr-FR"/>
        </a:p>
      </dgm:t>
    </dgm:pt>
    <dgm:pt modelId="{76E1DF93-7631-4101-8CCE-E5E22255FE69}" type="pres">
      <dgm:prSet presAssocID="{049AAE52-A97C-43A4-9317-51B6896C860E}" presName="connTx" presStyleLbl="parChTrans1D3" presStyleIdx="0" presStyleCnt="5"/>
      <dgm:spPr/>
      <dgm:t>
        <a:bodyPr/>
        <a:lstStyle/>
        <a:p>
          <a:endParaRPr lang="fr-FR"/>
        </a:p>
      </dgm:t>
    </dgm:pt>
    <dgm:pt modelId="{ECD75FF8-9E2E-4F34-9911-45DFEBA22F23}" type="pres">
      <dgm:prSet presAssocID="{D0013E21-84DA-439F-9F77-F3C3231F1357}" presName="root2" presStyleCnt="0"/>
      <dgm:spPr/>
    </dgm:pt>
    <dgm:pt modelId="{E3FF80CB-8B34-46D3-93BA-EF652E10180E}" type="pres">
      <dgm:prSet presAssocID="{D0013E21-84DA-439F-9F77-F3C3231F1357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317AB9A-B767-4645-943F-456B54525B26}" type="pres">
      <dgm:prSet presAssocID="{D0013E21-84DA-439F-9F77-F3C3231F1357}" presName="level3hierChild" presStyleCnt="0"/>
      <dgm:spPr/>
    </dgm:pt>
    <dgm:pt modelId="{0F2B50F8-E7A9-4333-85B3-5499CD12DE6F}" type="pres">
      <dgm:prSet presAssocID="{1BC29754-3576-40C4-8C3B-7A3845E30C79}" presName="conn2-1" presStyleLbl="parChTrans1D3" presStyleIdx="1" presStyleCnt="5"/>
      <dgm:spPr/>
      <dgm:t>
        <a:bodyPr/>
        <a:lstStyle/>
        <a:p>
          <a:endParaRPr lang="fr-FR"/>
        </a:p>
      </dgm:t>
    </dgm:pt>
    <dgm:pt modelId="{DC4FCFDE-6E08-40AD-992B-7C9E8EBD9120}" type="pres">
      <dgm:prSet presAssocID="{1BC29754-3576-40C4-8C3B-7A3845E30C79}" presName="connTx" presStyleLbl="parChTrans1D3" presStyleIdx="1" presStyleCnt="5"/>
      <dgm:spPr/>
      <dgm:t>
        <a:bodyPr/>
        <a:lstStyle/>
        <a:p>
          <a:endParaRPr lang="fr-FR"/>
        </a:p>
      </dgm:t>
    </dgm:pt>
    <dgm:pt modelId="{5FFBDE63-0D10-4D11-BD77-660F79B54EFE}" type="pres">
      <dgm:prSet presAssocID="{CF300499-1B4F-4F16-BB99-2E0AE6FB4EE0}" presName="root2" presStyleCnt="0"/>
      <dgm:spPr/>
    </dgm:pt>
    <dgm:pt modelId="{E8B9C7E1-F4AF-4201-ADF7-2D99D6AE40CC}" type="pres">
      <dgm:prSet presAssocID="{CF300499-1B4F-4F16-BB99-2E0AE6FB4EE0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5B7BD0C-2FEC-4E3D-A6AA-30395086B24A}" type="pres">
      <dgm:prSet presAssocID="{CF300499-1B4F-4F16-BB99-2E0AE6FB4EE0}" presName="level3hierChild" presStyleCnt="0"/>
      <dgm:spPr/>
    </dgm:pt>
    <dgm:pt modelId="{E8059696-A9D2-4D19-9F81-408DEE96BCCA}" type="pres">
      <dgm:prSet presAssocID="{E7650C99-A691-46B1-B035-756430E1577A}" presName="conn2-1" presStyleLbl="parChTrans1D2" presStyleIdx="1" presStyleCnt="4"/>
      <dgm:spPr/>
      <dgm:t>
        <a:bodyPr/>
        <a:lstStyle/>
        <a:p>
          <a:endParaRPr lang="fr-FR"/>
        </a:p>
      </dgm:t>
    </dgm:pt>
    <dgm:pt modelId="{5378F52C-09F4-48CD-9242-D8FDBC93B035}" type="pres">
      <dgm:prSet presAssocID="{E7650C99-A691-46B1-B035-756430E1577A}" presName="connTx" presStyleLbl="parChTrans1D2" presStyleIdx="1" presStyleCnt="4"/>
      <dgm:spPr/>
      <dgm:t>
        <a:bodyPr/>
        <a:lstStyle/>
        <a:p>
          <a:endParaRPr lang="fr-FR"/>
        </a:p>
      </dgm:t>
    </dgm:pt>
    <dgm:pt modelId="{33242731-2A82-4388-8816-B4A26F76CD66}" type="pres">
      <dgm:prSet presAssocID="{70B19693-4102-4FDF-A364-1C15318120E9}" presName="root2" presStyleCnt="0"/>
      <dgm:spPr/>
    </dgm:pt>
    <dgm:pt modelId="{D99420EF-1A8D-4F7E-A847-368E88412827}" type="pres">
      <dgm:prSet presAssocID="{70B19693-4102-4FDF-A364-1C15318120E9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7553972-E374-4903-8137-1639E69F44C7}" type="pres">
      <dgm:prSet presAssocID="{70B19693-4102-4FDF-A364-1C15318120E9}" presName="level3hierChild" presStyleCnt="0"/>
      <dgm:spPr/>
    </dgm:pt>
    <dgm:pt modelId="{43253B5B-6F50-4CFD-BA05-D32105D0A6B2}" type="pres">
      <dgm:prSet presAssocID="{04E7AF01-EAC4-4633-9F5E-E27C67F6761F}" presName="conn2-1" presStyleLbl="parChTrans1D3" presStyleIdx="2" presStyleCnt="5"/>
      <dgm:spPr/>
      <dgm:t>
        <a:bodyPr/>
        <a:lstStyle/>
        <a:p>
          <a:endParaRPr lang="fr-FR"/>
        </a:p>
      </dgm:t>
    </dgm:pt>
    <dgm:pt modelId="{58AFC1AA-C3C7-456A-AAA4-ABCD40037E3A}" type="pres">
      <dgm:prSet presAssocID="{04E7AF01-EAC4-4633-9F5E-E27C67F6761F}" presName="connTx" presStyleLbl="parChTrans1D3" presStyleIdx="2" presStyleCnt="5"/>
      <dgm:spPr/>
      <dgm:t>
        <a:bodyPr/>
        <a:lstStyle/>
        <a:p>
          <a:endParaRPr lang="fr-FR"/>
        </a:p>
      </dgm:t>
    </dgm:pt>
    <dgm:pt modelId="{E55453DF-AA9E-4C1E-A4AB-427820439F90}" type="pres">
      <dgm:prSet presAssocID="{D6099308-5C1D-4B5A-AC54-B782667C1B5E}" presName="root2" presStyleCnt="0"/>
      <dgm:spPr/>
    </dgm:pt>
    <dgm:pt modelId="{16C44185-0878-42AB-92EC-0E55311EF374}" type="pres">
      <dgm:prSet presAssocID="{D6099308-5C1D-4B5A-AC54-B782667C1B5E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23AD4BD-A1C7-42C1-A118-AF839EE80B86}" type="pres">
      <dgm:prSet presAssocID="{D6099308-5C1D-4B5A-AC54-B782667C1B5E}" presName="level3hierChild" presStyleCnt="0"/>
      <dgm:spPr/>
    </dgm:pt>
    <dgm:pt modelId="{B6C01EDF-52B2-4515-A543-D54FF601F2DD}" type="pres">
      <dgm:prSet presAssocID="{E3576C13-F0B5-4875-BE28-A7C116378817}" presName="conn2-1" presStyleLbl="parChTrans1D2" presStyleIdx="2" presStyleCnt="4"/>
      <dgm:spPr/>
      <dgm:t>
        <a:bodyPr/>
        <a:lstStyle/>
        <a:p>
          <a:endParaRPr lang="fr-FR"/>
        </a:p>
      </dgm:t>
    </dgm:pt>
    <dgm:pt modelId="{04BF077C-C95C-4516-B707-CCCC8C7C86BC}" type="pres">
      <dgm:prSet presAssocID="{E3576C13-F0B5-4875-BE28-A7C116378817}" presName="connTx" presStyleLbl="parChTrans1D2" presStyleIdx="2" presStyleCnt="4"/>
      <dgm:spPr/>
      <dgm:t>
        <a:bodyPr/>
        <a:lstStyle/>
        <a:p>
          <a:endParaRPr lang="fr-FR"/>
        </a:p>
      </dgm:t>
    </dgm:pt>
    <dgm:pt modelId="{A389425E-2884-4C5F-B7DD-2B13C882F85B}" type="pres">
      <dgm:prSet presAssocID="{C9761E9A-E77B-4B7E-8DF6-DE31262F3E21}" presName="root2" presStyleCnt="0"/>
      <dgm:spPr/>
    </dgm:pt>
    <dgm:pt modelId="{066CF596-8C67-4FEF-B0B7-22059A3BC2F3}" type="pres">
      <dgm:prSet presAssocID="{C9761E9A-E77B-4B7E-8DF6-DE31262F3E2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87EA2D3-6974-4490-B424-1BE7888F97A9}" type="pres">
      <dgm:prSet presAssocID="{C9761E9A-E77B-4B7E-8DF6-DE31262F3E21}" presName="level3hierChild" presStyleCnt="0"/>
      <dgm:spPr/>
    </dgm:pt>
    <dgm:pt modelId="{2E999C4B-31B1-4B0D-8755-4F6ECA8B5F56}" type="pres">
      <dgm:prSet presAssocID="{6F2BD272-7650-42D3-B61B-A69DE0CE0182}" presName="conn2-1" presStyleLbl="parChTrans1D3" presStyleIdx="3" presStyleCnt="5"/>
      <dgm:spPr/>
      <dgm:t>
        <a:bodyPr/>
        <a:lstStyle/>
        <a:p>
          <a:endParaRPr lang="fr-FR"/>
        </a:p>
      </dgm:t>
    </dgm:pt>
    <dgm:pt modelId="{88AFB79A-4DA3-4BE7-B0A1-2E61C349CFC8}" type="pres">
      <dgm:prSet presAssocID="{6F2BD272-7650-42D3-B61B-A69DE0CE0182}" presName="connTx" presStyleLbl="parChTrans1D3" presStyleIdx="3" presStyleCnt="5"/>
      <dgm:spPr/>
      <dgm:t>
        <a:bodyPr/>
        <a:lstStyle/>
        <a:p>
          <a:endParaRPr lang="fr-FR"/>
        </a:p>
      </dgm:t>
    </dgm:pt>
    <dgm:pt modelId="{11F90B93-01A8-4FE1-AFDE-E9E13E8FCBFE}" type="pres">
      <dgm:prSet presAssocID="{6A9B5E45-4259-475B-88CD-F637770FB94E}" presName="root2" presStyleCnt="0"/>
      <dgm:spPr/>
    </dgm:pt>
    <dgm:pt modelId="{815A2F1C-8C87-4FFE-9FA3-446524CAE446}" type="pres">
      <dgm:prSet presAssocID="{6A9B5E45-4259-475B-88CD-F637770FB94E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A46A74E-238F-4CC7-ADC2-F2EF78D95148}" type="pres">
      <dgm:prSet presAssocID="{6A9B5E45-4259-475B-88CD-F637770FB94E}" presName="level3hierChild" presStyleCnt="0"/>
      <dgm:spPr/>
    </dgm:pt>
    <dgm:pt modelId="{A4C32A9C-ACF0-4560-9E6C-4E62BF92BBCA}" type="pres">
      <dgm:prSet presAssocID="{BD079A39-2548-4BD2-A1B7-0C5F2E6DA978}" presName="conn2-1" presStyleLbl="parChTrans1D2" presStyleIdx="3" presStyleCnt="4"/>
      <dgm:spPr/>
      <dgm:t>
        <a:bodyPr/>
        <a:lstStyle/>
        <a:p>
          <a:endParaRPr lang="fr-FR"/>
        </a:p>
      </dgm:t>
    </dgm:pt>
    <dgm:pt modelId="{6957E8ED-3E18-4F61-B4C0-87D23D5A815D}" type="pres">
      <dgm:prSet presAssocID="{BD079A39-2548-4BD2-A1B7-0C5F2E6DA978}" presName="connTx" presStyleLbl="parChTrans1D2" presStyleIdx="3" presStyleCnt="4"/>
      <dgm:spPr/>
      <dgm:t>
        <a:bodyPr/>
        <a:lstStyle/>
        <a:p>
          <a:endParaRPr lang="fr-FR"/>
        </a:p>
      </dgm:t>
    </dgm:pt>
    <dgm:pt modelId="{AFAB7C95-4AB9-42C3-99E8-2F3476E64C32}" type="pres">
      <dgm:prSet presAssocID="{B1D40DE2-85BC-477D-B754-5A61791924F4}" presName="root2" presStyleCnt="0"/>
      <dgm:spPr/>
    </dgm:pt>
    <dgm:pt modelId="{FFE61F05-2432-4566-9287-AAF328E40211}" type="pres">
      <dgm:prSet presAssocID="{B1D40DE2-85BC-477D-B754-5A61791924F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94B1C9F-2249-45D8-8781-EA80EE043F61}" type="pres">
      <dgm:prSet presAssocID="{B1D40DE2-85BC-477D-B754-5A61791924F4}" presName="level3hierChild" presStyleCnt="0"/>
      <dgm:spPr/>
    </dgm:pt>
    <dgm:pt modelId="{46CDED7A-5178-44AC-BDC2-7911B51A2141}" type="pres">
      <dgm:prSet presAssocID="{68F39455-54EF-4503-A4CE-B1F565C99C10}" presName="conn2-1" presStyleLbl="parChTrans1D3" presStyleIdx="4" presStyleCnt="5"/>
      <dgm:spPr/>
      <dgm:t>
        <a:bodyPr/>
        <a:lstStyle/>
        <a:p>
          <a:endParaRPr lang="fr-FR"/>
        </a:p>
      </dgm:t>
    </dgm:pt>
    <dgm:pt modelId="{C6EE4755-DBAA-4892-90B9-6D91FFD85E58}" type="pres">
      <dgm:prSet presAssocID="{68F39455-54EF-4503-A4CE-B1F565C99C10}" presName="connTx" presStyleLbl="parChTrans1D3" presStyleIdx="4" presStyleCnt="5"/>
      <dgm:spPr/>
      <dgm:t>
        <a:bodyPr/>
        <a:lstStyle/>
        <a:p>
          <a:endParaRPr lang="fr-FR"/>
        </a:p>
      </dgm:t>
    </dgm:pt>
    <dgm:pt modelId="{77502516-A4DE-484A-A0D4-025DAD502332}" type="pres">
      <dgm:prSet presAssocID="{209D1C43-6B3D-4A95-B26B-E28297F8443A}" presName="root2" presStyleCnt="0"/>
      <dgm:spPr/>
    </dgm:pt>
    <dgm:pt modelId="{5C8B4DB2-BA9F-4A43-AE76-7221375B89D2}" type="pres">
      <dgm:prSet presAssocID="{209D1C43-6B3D-4A95-B26B-E28297F8443A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5D2489D-006C-4CFF-A2B1-242BC6C1B4E7}" type="pres">
      <dgm:prSet presAssocID="{209D1C43-6B3D-4A95-B26B-E28297F8443A}" presName="level3hierChild" presStyleCnt="0"/>
      <dgm:spPr/>
    </dgm:pt>
  </dgm:ptLst>
  <dgm:cxnLst>
    <dgm:cxn modelId="{DF3A1AE7-C3F0-4A82-9D40-E911DD220663}" type="presOf" srcId="{64E565EF-E424-4A32-A183-C3C45B1E822B}" destId="{12747982-E3A0-4DA7-B3A5-49661FB46DCD}" srcOrd="0" destOrd="0" presId="urn:microsoft.com/office/officeart/2005/8/layout/hierarchy2"/>
    <dgm:cxn modelId="{A5FBF189-37C4-4D5B-B23B-F6177F462832}" srcId="{70B19693-4102-4FDF-A364-1C15318120E9}" destId="{D6099308-5C1D-4B5A-AC54-B782667C1B5E}" srcOrd="0" destOrd="0" parTransId="{04E7AF01-EAC4-4633-9F5E-E27C67F6761F}" sibTransId="{B1BE2542-2C12-4DB6-B15E-706F01B911C9}"/>
    <dgm:cxn modelId="{3C172801-F28F-4DCE-A953-8CDEF0055AF6}" type="presOf" srcId="{6A9B5E45-4259-475B-88CD-F637770FB94E}" destId="{815A2F1C-8C87-4FFE-9FA3-446524CAE446}" srcOrd="0" destOrd="0" presId="urn:microsoft.com/office/officeart/2005/8/layout/hierarchy2"/>
    <dgm:cxn modelId="{CB5C634B-9D2D-43E1-81D4-C0AB9F002A67}" srcId="{F3E26BDF-27FB-4132-B12B-427C1195FE17}" destId="{B1D40DE2-85BC-477D-B754-5A61791924F4}" srcOrd="3" destOrd="0" parTransId="{BD079A39-2548-4BD2-A1B7-0C5F2E6DA978}" sibTransId="{60EAABFE-A81F-4171-91DC-136755C55B24}"/>
    <dgm:cxn modelId="{3BAD9D8A-767A-41BC-9D58-D6A591728335}" type="presOf" srcId="{D0013E21-84DA-439F-9F77-F3C3231F1357}" destId="{E3FF80CB-8B34-46D3-93BA-EF652E10180E}" srcOrd="0" destOrd="0" presId="urn:microsoft.com/office/officeart/2005/8/layout/hierarchy2"/>
    <dgm:cxn modelId="{FAEBF4F4-FBF5-4AF5-B7E7-EDD92A787D83}" srcId="{B1D40DE2-85BC-477D-B754-5A61791924F4}" destId="{209D1C43-6B3D-4A95-B26B-E28297F8443A}" srcOrd="0" destOrd="0" parTransId="{68F39455-54EF-4503-A4CE-B1F565C99C10}" sibTransId="{A43B53B9-4FED-4E8C-A0B2-C6DB12A0E4CB}"/>
    <dgm:cxn modelId="{05318F1B-0318-4DBB-B6A2-2A58F4F73962}" type="presOf" srcId="{C7F9A924-634A-4E57-8A07-558E0C3E5940}" destId="{F8BAC7A4-A82E-4D6B-A050-1FA16AA17ABE}" srcOrd="0" destOrd="0" presId="urn:microsoft.com/office/officeart/2005/8/layout/hierarchy2"/>
    <dgm:cxn modelId="{2A1471A7-AAB2-4D00-AFCE-BB0DAFEA9A35}" type="presOf" srcId="{BD079A39-2548-4BD2-A1B7-0C5F2E6DA978}" destId="{6957E8ED-3E18-4F61-B4C0-87D23D5A815D}" srcOrd="1" destOrd="0" presId="urn:microsoft.com/office/officeart/2005/8/layout/hierarchy2"/>
    <dgm:cxn modelId="{A4D73CE5-21FA-4C63-82EE-7F1C0BA83A89}" type="presOf" srcId="{B3BA2291-4DF2-4A17-857C-2A604D6990D2}" destId="{1237116F-1B14-45D8-B76C-86BE8D9F2FFA}" srcOrd="0" destOrd="0" presId="urn:microsoft.com/office/officeart/2005/8/layout/hierarchy2"/>
    <dgm:cxn modelId="{8FA37FEF-02FA-4326-866C-B776248A482E}" type="presOf" srcId="{6F2BD272-7650-42D3-B61B-A69DE0CE0182}" destId="{88AFB79A-4DA3-4BE7-B0A1-2E61C349CFC8}" srcOrd="1" destOrd="0" presId="urn:microsoft.com/office/officeart/2005/8/layout/hierarchy2"/>
    <dgm:cxn modelId="{F397D344-1466-42C1-95A6-542FE3E3F3D8}" srcId="{F3E26BDF-27FB-4132-B12B-427C1195FE17}" destId="{70B19693-4102-4FDF-A364-1C15318120E9}" srcOrd="1" destOrd="0" parTransId="{E7650C99-A691-46B1-B035-756430E1577A}" sibTransId="{CD282924-9481-42AD-AEF4-B09D92325C5F}"/>
    <dgm:cxn modelId="{354B252A-4BEC-4600-A656-6639B4962FF0}" type="presOf" srcId="{049AAE52-A97C-43A4-9317-51B6896C860E}" destId="{76E1DF93-7631-4101-8CCE-E5E22255FE69}" srcOrd="1" destOrd="0" presId="urn:microsoft.com/office/officeart/2005/8/layout/hierarchy2"/>
    <dgm:cxn modelId="{D783A927-BE42-46ED-80F1-267B3E6203E1}" type="presOf" srcId="{049AAE52-A97C-43A4-9317-51B6896C860E}" destId="{4E53E38C-C81D-49A5-9B67-0F16C2D3CBD9}" srcOrd="0" destOrd="0" presId="urn:microsoft.com/office/officeart/2005/8/layout/hierarchy2"/>
    <dgm:cxn modelId="{A57ACA87-4B8D-40C6-8E54-1158719E957C}" srcId="{B3BA2291-4DF2-4A17-857C-2A604D6990D2}" destId="{F3E26BDF-27FB-4132-B12B-427C1195FE17}" srcOrd="0" destOrd="0" parTransId="{5A941645-D84C-43CA-82AD-AC5EE37E3633}" sibTransId="{DD4BA419-ED1A-4712-BF52-B8522C7BB453}"/>
    <dgm:cxn modelId="{B635E2A6-8A83-4936-B11B-1AED1B0CC34E}" type="presOf" srcId="{64E565EF-E424-4A32-A183-C3C45B1E822B}" destId="{3EC9566A-1DDB-4A65-9F5B-2C856CF7417E}" srcOrd="1" destOrd="0" presId="urn:microsoft.com/office/officeart/2005/8/layout/hierarchy2"/>
    <dgm:cxn modelId="{82F9F97C-4E40-430B-8F6F-00B70AC7C034}" type="presOf" srcId="{B1D40DE2-85BC-477D-B754-5A61791924F4}" destId="{FFE61F05-2432-4566-9287-AAF328E40211}" srcOrd="0" destOrd="0" presId="urn:microsoft.com/office/officeart/2005/8/layout/hierarchy2"/>
    <dgm:cxn modelId="{3A92E4B1-F8F8-4707-B3F6-8C6F7A333CE2}" type="presOf" srcId="{E7650C99-A691-46B1-B035-756430E1577A}" destId="{5378F52C-09F4-48CD-9242-D8FDBC93B035}" srcOrd="1" destOrd="0" presId="urn:microsoft.com/office/officeart/2005/8/layout/hierarchy2"/>
    <dgm:cxn modelId="{469A7F30-AF4A-4B96-9B2D-E183CB3DDB72}" type="presOf" srcId="{E7650C99-A691-46B1-B035-756430E1577A}" destId="{E8059696-A9D2-4D19-9F81-408DEE96BCCA}" srcOrd="0" destOrd="0" presId="urn:microsoft.com/office/officeart/2005/8/layout/hierarchy2"/>
    <dgm:cxn modelId="{248A7D20-D87B-498C-A271-5ACB2A96C1B0}" type="presOf" srcId="{BD079A39-2548-4BD2-A1B7-0C5F2E6DA978}" destId="{A4C32A9C-ACF0-4560-9E6C-4E62BF92BBCA}" srcOrd="0" destOrd="0" presId="urn:microsoft.com/office/officeart/2005/8/layout/hierarchy2"/>
    <dgm:cxn modelId="{00516218-E16E-4B3A-BD77-6F49EFB6E480}" type="presOf" srcId="{E3576C13-F0B5-4875-BE28-A7C116378817}" destId="{B6C01EDF-52B2-4515-A543-D54FF601F2DD}" srcOrd="0" destOrd="0" presId="urn:microsoft.com/office/officeart/2005/8/layout/hierarchy2"/>
    <dgm:cxn modelId="{23567B6B-DCEA-4945-BC4F-4ED407F13FE9}" type="presOf" srcId="{6F2BD272-7650-42D3-B61B-A69DE0CE0182}" destId="{2E999C4B-31B1-4B0D-8755-4F6ECA8B5F56}" srcOrd="0" destOrd="0" presId="urn:microsoft.com/office/officeart/2005/8/layout/hierarchy2"/>
    <dgm:cxn modelId="{9261A892-B087-476B-A972-C5C5DF4ADF4A}" type="presOf" srcId="{C9761E9A-E77B-4B7E-8DF6-DE31262F3E21}" destId="{066CF596-8C67-4FEF-B0B7-22059A3BC2F3}" srcOrd="0" destOrd="0" presId="urn:microsoft.com/office/officeart/2005/8/layout/hierarchy2"/>
    <dgm:cxn modelId="{0EAEB765-2C9F-4D63-A728-521878637062}" type="presOf" srcId="{E3576C13-F0B5-4875-BE28-A7C116378817}" destId="{04BF077C-C95C-4516-B707-CCCC8C7C86BC}" srcOrd="1" destOrd="0" presId="urn:microsoft.com/office/officeart/2005/8/layout/hierarchy2"/>
    <dgm:cxn modelId="{113D8F50-0B98-4A88-99D4-898AD7821F4D}" type="presOf" srcId="{F3E26BDF-27FB-4132-B12B-427C1195FE17}" destId="{43E4DAA4-1A77-4AC0-8385-393D092DF4C4}" srcOrd="0" destOrd="0" presId="urn:microsoft.com/office/officeart/2005/8/layout/hierarchy2"/>
    <dgm:cxn modelId="{103382C5-4771-4E8D-A5FC-B157C0A054AD}" type="presOf" srcId="{CF300499-1B4F-4F16-BB99-2E0AE6FB4EE0}" destId="{E8B9C7E1-F4AF-4201-ADF7-2D99D6AE40CC}" srcOrd="0" destOrd="0" presId="urn:microsoft.com/office/officeart/2005/8/layout/hierarchy2"/>
    <dgm:cxn modelId="{8A08BFB5-CF91-4B32-8848-9196382AE22D}" type="presOf" srcId="{70B19693-4102-4FDF-A364-1C15318120E9}" destId="{D99420EF-1A8D-4F7E-A847-368E88412827}" srcOrd="0" destOrd="0" presId="urn:microsoft.com/office/officeart/2005/8/layout/hierarchy2"/>
    <dgm:cxn modelId="{791EA52D-13D3-45C7-8C10-820D67F373BD}" type="presOf" srcId="{04E7AF01-EAC4-4633-9F5E-E27C67F6761F}" destId="{58AFC1AA-C3C7-456A-AAA4-ABCD40037E3A}" srcOrd="1" destOrd="0" presId="urn:microsoft.com/office/officeart/2005/8/layout/hierarchy2"/>
    <dgm:cxn modelId="{C8B805FD-C3AE-40A9-801A-C04C5793C2A8}" type="presOf" srcId="{68F39455-54EF-4503-A4CE-B1F565C99C10}" destId="{C6EE4755-DBAA-4892-90B9-6D91FFD85E58}" srcOrd="1" destOrd="0" presId="urn:microsoft.com/office/officeart/2005/8/layout/hierarchy2"/>
    <dgm:cxn modelId="{C8E9923F-74AD-42C5-BE8A-A277DFD140B2}" type="presOf" srcId="{1BC29754-3576-40C4-8C3B-7A3845E30C79}" destId="{0F2B50F8-E7A9-4333-85B3-5499CD12DE6F}" srcOrd="0" destOrd="0" presId="urn:microsoft.com/office/officeart/2005/8/layout/hierarchy2"/>
    <dgm:cxn modelId="{A50A5637-CB4C-4D87-AAF2-F42EFC88B32F}" type="presOf" srcId="{68F39455-54EF-4503-A4CE-B1F565C99C10}" destId="{46CDED7A-5178-44AC-BDC2-7911B51A2141}" srcOrd="0" destOrd="0" presId="urn:microsoft.com/office/officeart/2005/8/layout/hierarchy2"/>
    <dgm:cxn modelId="{E32526EA-E2C5-4DBB-9BEB-B4F2F90A5911}" srcId="{F3E26BDF-27FB-4132-B12B-427C1195FE17}" destId="{C7F9A924-634A-4E57-8A07-558E0C3E5940}" srcOrd="0" destOrd="0" parTransId="{64E565EF-E424-4A32-A183-C3C45B1E822B}" sibTransId="{A5974972-04D6-4105-AE3B-33F6A7C8432B}"/>
    <dgm:cxn modelId="{0E06B399-EA42-47FE-AC36-0E631DEA7088}" type="presOf" srcId="{1BC29754-3576-40C4-8C3B-7A3845E30C79}" destId="{DC4FCFDE-6E08-40AD-992B-7C9E8EBD9120}" srcOrd="1" destOrd="0" presId="urn:microsoft.com/office/officeart/2005/8/layout/hierarchy2"/>
    <dgm:cxn modelId="{C8C25852-9446-490E-9CA1-9352B47DF97A}" srcId="{C7F9A924-634A-4E57-8A07-558E0C3E5940}" destId="{D0013E21-84DA-439F-9F77-F3C3231F1357}" srcOrd="0" destOrd="0" parTransId="{049AAE52-A97C-43A4-9317-51B6896C860E}" sibTransId="{448D91C9-9C04-4C61-8D87-EB140476D7C9}"/>
    <dgm:cxn modelId="{D547392E-1462-471D-BFA3-E87DFE970DCA}" srcId="{C9761E9A-E77B-4B7E-8DF6-DE31262F3E21}" destId="{6A9B5E45-4259-475B-88CD-F637770FB94E}" srcOrd="0" destOrd="0" parTransId="{6F2BD272-7650-42D3-B61B-A69DE0CE0182}" sibTransId="{5A0CE59E-6071-422B-81A8-7CADB105F57B}"/>
    <dgm:cxn modelId="{44112019-5B2D-49C1-9C71-7C589C7B67AA}" type="presOf" srcId="{04E7AF01-EAC4-4633-9F5E-E27C67F6761F}" destId="{43253B5B-6F50-4CFD-BA05-D32105D0A6B2}" srcOrd="0" destOrd="0" presId="urn:microsoft.com/office/officeart/2005/8/layout/hierarchy2"/>
    <dgm:cxn modelId="{DBB168F9-0F38-4B44-A277-D308C2ED863D}" srcId="{C7F9A924-634A-4E57-8A07-558E0C3E5940}" destId="{CF300499-1B4F-4F16-BB99-2E0AE6FB4EE0}" srcOrd="1" destOrd="0" parTransId="{1BC29754-3576-40C4-8C3B-7A3845E30C79}" sibTransId="{6110E660-B114-47EA-BB64-022999043CC1}"/>
    <dgm:cxn modelId="{D1A1173B-B485-431F-8ECE-EBC8CF81431F}" type="presOf" srcId="{209D1C43-6B3D-4A95-B26B-E28297F8443A}" destId="{5C8B4DB2-BA9F-4A43-AE76-7221375B89D2}" srcOrd="0" destOrd="0" presId="urn:microsoft.com/office/officeart/2005/8/layout/hierarchy2"/>
    <dgm:cxn modelId="{241B7BAC-2B84-474C-99DF-FD2790DD9FA1}" srcId="{F3E26BDF-27FB-4132-B12B-427C1195FE17}" destId="{C9761E9A-E77B-4B7E-8DF6-DE31262F3E21}" srcOrd="2" destOrd="0" parTransId="{E3576C13-F0B5-4875-BE28-A7C116378817}" sibTransId="{7D0904C8-332A-4F82-BE58-3BD2F9CDC23A}"/>
    <dgm:cxn modelId="{8CC877F3-D9DC-4688-B3F1-10356DE248EA}" type="presOf" srcId="{D6099308-5C1D-4B5A-AC54-B782667C1B5E}" destId="{16C44185-0878-42AB-92EC-0E55311EF374}" srcOrd="0" destOrd="0" presId="urn:microsoft.com/office/officeart/2005/8/layout/hierarchy2"/>
    <dgm:cxn modelId="{C3CE909E-C985-4B40-B5FC-A6D8EDD6B1AD}" type="presParOf" srcId="{1237116F-1B14-45D8-B76C-86BE8D9F2FFA}" destId="{54B0F518-3455-4D08-B9BE-8CF86B355E63}" srcOrd="0" destOrd="0" presId="urn:microsoft.com/office/officeart/2005/8/layout/hierarchy2"/>
    <dgm:cxn modelId="{B9A19FC4-BE86-419C-97F6-38C5781E73A4}" type="presParOf" srcId="{54B0F518-3455-4D08-B9BE-8CF86B355E63}" destId="{43E4DAA4-1A77-4AC0-8385-393D092DF4C4}" srcOrd="0" destOrd="0" presId="urn:microsoft.com/office/officeart/2005/8/layout/hierarchy2"/>
    <dgm:cxn modelId="{B333F4D8-2F7D-42ED-AFBB-D53BC08B3645}" type="presParOf" srcId="{54B0F518-3455-4D08-B9BE-8CF86B355E63}" destId="{BCA5BE06-9EC5-4CEE-AD64-4B377C5952F6}" srcOrd="1" destOrd="0" presId="urn:microsoft.com/office/officeart/2005/8/layout/hierarchy2"/>
    <dgm:cxn modelId="{6EAD33D2-BEF1-4E86-9101-BB71EA3D9935}" type="presParOf" srcId="{BCA5BE06-9EC5-4CEE-AD64-4B377C5952F6}" destId="{12747982-E3A0-4DA7-B3A5-49661FB46DCD}" srcOrd="0" destOrd="0" presId="urn:microsoft.com/office/officeart/2005/8/layout/hierarchy2"/>
    <dgm:cxn modelId="{B452EA50-B9B5-41DB-9C19-B924456D3050}" type="presParOf" srcId="{12747982-E3A0-4DA7-B3A5-49661FB46DCD}" destId="{3EC9566A-1DDB-4A65-9F5B-2C856CF7417E}" srcOrd="0" destOrd="0" presId="urn:microsoft.com/office/officeart/2005/8/layout/hierarchy2"/>
    <dgm:cxn modelId="{C6CDD368-2F9D-4D1E-9B99-876360FBA8C6}" type="presParOf" srcId="{BCA5BE06-9EC5-4CEE-AD64-4B377C5952F6}" destId="{8BE08C6A-4971-4ACC-BD1F-ACC0DEEC24CC}" srcOrd="1" destOrd="0" presId="urn:microsoft.com/office/officeart/2005/8/layout/hierarchy2"/>
    <dgm:cxn modelId="{A1A54AFB-575F-43FA-AF2D-FDE1DFE1A9B8}" type="presParOf" srcId="{8BE08C6A-4971-4ACC-BD1F-ACC0DEEC24CC}" destId="{F8BAC7A4-A82E-4D6B-A050-1FA16AA17ABE}" srcOrd="0" destOrd="0" presId="urn:microsoft.com/office/officeart/2005/8/layout/hierarchy2"/>
    <dgm:cxn modelId="{26252A3B-9550-42EC-900C-0AB2587B6189}" type="presParOf" srcId="{8BE08C6A-4971-4ACC-BD1F-ACC0DEEC24CC}" destId="{BFA99D43-4AFF-4837-86CF-FE8F43114B7C}" srcOrd="1" destOrd="0" presId="urn:microsoft.com/office/officeart/2005/8/layout/hierarchy2"/>
    <dgm:cxn modelId="{147963BA-DDE5-44B1-994B-D11B6408C2E6}" type="presParOf" srcId="{BFA99D43-4AFF-4837-86CF-FE8F43114B7C}" destId="{4E53E38C-C81D-49A5-9B67-0F16C2D3CBD9}" srcOrd="0" destOrd="0" presId="urn:microsoft.com/office/officeart/2005/8/layout/hierarchy2"/>
    <dgm:cxn modelId="{83C93308-A73A-43E8-A170-5CC365F01D10}" type="presParOf" srcId="{4E53E38C-C81D-49A5-9B67-0F16C2D3CBD9}" destId="{76E1DF93-7631-4101-8CCE-E5E22255FE69}" srcOrd="0" destOrd="0" presId="urn:microsoft.com/office/officeart/2005/8/layout/hierarchy2"/>
    <dgm:cxn modelId="{64A9C2A6-8A9A-4DF9-A631-AF23F85B02ED}" type="presParOf" srcId="{BFA99D43-4AFF-4837-86CF-FE8F43114B7C}" destId="{ECD75FF8-9E2E-4F34-9911-45DFEBA22F23}" srcOrd="1" destOrd="0" presId="urn:microsoft.com/office/officeart/2005/8/layout/hierarchy2"/>
    <dgm:cxn modelId="{07C3EF88-CDF7-4D77-9387-53FD4C3FF95D}" type="presParOf" srcId="{ECD75FF8-9E2E-4F34-9911-45DFEBA22F23}" destId="{E3FF80CB-8B34-46D3-93BA-EF652E10180E}" srcOrd="0" destOrd="0" presId="urn:microsoft.com/office/officeart/2005/8/layout/hierarchy2"/>
    <dgm:cxn modelId="{28D47F7D-E633-4CAF-B199-B5E18E3FCDC9}" type="presParOf" srcId="{ECD75FF8-9E2E-4F34-9911-45DFEBA22F23}" destId="{A317AB9A-B767-4645-943F-456B54525B26}" srcOrd="1" destOrd="0" presId="urn:microsoft.com/office/officeart/2005/8/layout/hierarchy2"/>
    <dgm:cxn modelId="{DE44C76A-8ECA-4731-9A10-426E5C54272F}" type="presParOf" srcId="{BFA99D43-4AFF-4837-86CF-FE8F43114B7C}" destId="{0F2B50F8-E7A9-4333-85B3-5499CD12DE6F}" srcOrd="2" destOrd="0" presId="urn:microsoft.com/office/officeart/2005/8/layout/hierarchy2"/>
    <dgm:cxn modelId="{0373FFBF-8E85-489B-8B43-9B7C56391166}" type="presParOf" srcId="{0F2B50F8-E7A9-4333-85B3-5499CD12DE6F}" destId="{DC4FCFDE-6E08-40AD-992B-7C9E8EBD9120}" srcOrd="0" destOrd="0" presId="urn:microsoft.com/office/officeart/2005/8/layout/hierarchy2"/>
    <dgm:cxn modelId="{8C97FE61-A196-42B5-95CE-9C5958036838}" type="presParOf" srcId="{BFA99D43-4AFF-4837-86CF-FE8F43114B7C}" destId="{5FFBDE63-0D10-4D11-BD77-660F79B54EFE}" srcOrd="3" destOrd="0" presId="urn:microsoft.com/office/officeart/2005/8/layout/hierarchy2"/>
    <dgm:cxn modelId="{271C8AA5-7E58-42D5-9667-BB2D54C41596}" type="presParOf" srcId="{5FFBDE63-0D10-4D11-BD77-660F79B54EFE}" destId="{E8B9C7E1-F4AF-4201-ADF7-2D99D6AE40CC}" srcOrd="0" destOrd="0" presId="urn:microsoft.com/office/officeart/2005/8/layout/hierarchy2"/>
    <dgm:cxn modelId="{92F06B48-5FDC-466B-9666-08A663A032E1}" type="presParOf" srcId="{5FFBDE63-0D10-4D11-BD77-660F79B54EFE}" destId="{45B7BD0C-2FEC-4E3D-A6AA-30395086B24A}" srcOrd="1" destOrd="0" presId="urn:microsoft.com/office/officeart/2005/8/layout/hierarchy2"/>
    <dgm:cxn modelId="{3D6D8D7C-67B0-4C66-BA57-F12A67D4B43D}" type="presParOf" srcId="{BCA5BE06-9EC5-4CEE-AD64-4B377C5952F6}" destId="{E8059696-A9D2-4D19-9F81-408DEE96BCCA}" srcOrd="2" destOrd="0" presId="urn:microsoft.com/office/officeart/2005/8/layout/hierarchy2"/>
    <dgm:cxn modelId="{1DB03D6D-5D57-4E5E-A1F1-FCC9DC619D72}" type="presParOf" srcId="{E8059696-A9D2-4D19-9F81-408DEE96BCCA}" destId="{5378F52C-09F4-48CD-9242-D8FDBC93B035}" srcOrd="0" destOrd="0" presId="urn:microsoft.com/office/officeart/2005/8/layout/hierarchy2"/>
    <dgm:cxn modelId="{C85CCF32-8EE9-4C0D-B432-1B1772DC4AA6}" type="presParOf" srcId="{BCA5BE06-9EC5-4CEE-AD64-4B377C5952F6}" destId="{33242731-2A82-4388-8816-B4A26F76CD66}" srcOrd="3" destOrd="0" presId="urn:microsoft.com/office/officeart/2005/8/layout/hierarchy2"/>
    <dgm:cxn modelId="{032BCD8E-4EE6-4E60-821D-AAAF1DAE847F}" type="presParOf" srcId="{33242731-2A82-4388-8816-B4A26F76CD66}" destId="{D99420EF-1A8D-4F7E-A847-368E88412827}" srcOrd="0" destOrd="0" presId="urn:microsoft.com/office/officeart/2005/8/layout/hierarchy2"/>
    <dgm:cxn modelId="{B82A8551-08B6-4416-86D7-06FCAE947884}" type="presParOf" srcId="{33242731-2A82-4388-8816-B4A26F76CD66}" destId="{97553972-E374-4903-8137-1639E69F44C7}" srcOrd="1" destOrd="0" presId="urn:microsoft.com/office/officeart/2005/8/layout/hierarchy2"/>
    <dgm:cxn modelId="{31A51834-B8DE-4557-9CE5-ADAEB4C9FE52}" type="presParOf" srcId="{97553972-E374-4903-8137-1639E69F44C7}" destId="{43253B5B-6F50-4CFD-BA05-D32105D0A6B2}" srcOrd="0" destOrd="0" presId="urn:microsoft.com/office/officeart/2005/8/layout/hierarchy2"/>
    <dgm:cxn modelId="{857A2492-A523-4554-A984-E6D4DE64FE9E}" type="presParOf" srcId="{43253B5B-6F50-4CFD-BA05-D32105D0A6B2}" destId="{58AFC1AA-C3C7-456A-AAA4-ABCD40037E3A}" srcOrd="0" destOrd="0" presId="urn:microsoft.com/office/officeart/2005/8/layout/hierarchy2"/>
    <dgm:cxn modelId="{DEEA3430-957B-4F75-952E-11AA3EC86FA3}" type="presParOf" srcId="{97553972-E374-4903-8137-1639E69F44C7}" destId="{E55453DF-AA9E-4C1E-A4AB-427820439F90}" srcOrd="1" destOrd="0" presId="urn:microsoft.com/office/officeart/2005/8/layout/hierarchy2"/>
    <dgm:cxn modelId="{0A6708D9-0159-4280-87B4-7B80875E9EE2}" type="presParOf" srcId="{E55453DF-AA9E-4C1E-A4AB-427820439F90}" destId="{16C44185-0878-42AB-92EC-0E55311EF374}" srcOrd="0" destOrd="0" presId="urn:microsoft.com/office/officeart/2005/8/layout/hierarchy2"/>
    <dgm:cxn modelId="{97F3510D-DB36-48C1-8478-495FB172206E}" type="presParOf" srcId="{E55453DF-AA9E-4C1E-A4AB-427820439F90}" destId="{423AD4BD-A1C7-42C1-A118-AF839EE80B86}" srcOrd="1" destOrd="0" presId="urn:microsoft.com/office/officeart/2005/8/layout/hierarchy2"/>
    <dgm:cxn modelId="{85A8094C-5C07-4FF8-A6D2-F718A3A81C2E}" type="presParOf" srcId="{BCA5BE06-9EC5-4CEE-AD64-4B377C5952F6}" destId="{B6C01EDF-52B2-4515-A543-D54FF601F2DD}" srcOrd="4" destOrd="0" presId="urn:microsoft.com/office/officeart/2005/8/layout/hierarchy2"/>
    <dgm:cxn modelId="{3165C01E-4A4C-4A3A-9E36-CBB828DC3A05}" type="presParOf" srcId="{B6C01EDF-52B2-4515-A543-D54FF601F2DD}" destId="{04BF077C-C95C-4516-B707-CCCC8C7C86BC}" srcOrd="0" destOrd="0" presId="urn:microsoft.com/office/officeart/2005/8/layout/hierarchy2"/>
    <dgm:cxn modelId="{AAC4540E-13DF-4E42-87E1-EB0641EE1ABD}" type="presParOf" srcId="{BCA5BE06-9EC5-4CEE-AD64-4B377C5952F6}" destId="{A389425E-2884-4C5F-B7DD-2B13C882F85B}" srcOrd="5" destOrd="0" presId="urn:microsoft.com/office/officeart/2005/8/layout/hierarchy2"/>
    <dgm:cxn modelId="{F70D0B78-3ACC-4815-956A-E0860C2AD3F1}" type="presParOf" srcId="{A389425E-2884-4C5F-B7DD-2B13C882F85B}" destId="{066CF596-8C67-4FEF-B0B7-22059A3BC2F3}" srcOrd="0" destOrd="0" presId="urn:microsoft.com/office/officeart/2005/8/layout/hierarchy2"/>
    <dgm:cxn modelId="{9736862F-7D21-43C7-9D08-C00787C5E75E}" type="presParOf" srcId="{A389425E-2884-4C5F-B7DD-2B13C882F85B}" destId="{887EA2D3-6974-4490-B424-1BE7888F97A9}" srcOrd="1" destOrd="0" presId="urn:microsoft.com/office/officeart/2005/8/layout/hierarchy2"/>
    <dgm:cxn modelId="{54ADE377-C171-4238-837C-9223AABE2243}" type="presParOf" srcId="{887EA2D3-6974-4490-B424-1BE7888F97A9}" destId="{2E999C4B-31B1-4B0D-8755-4F6ECA8B5F56}" srcOrd="0" destOrd="0" presId="urn:microsoft.com/office/officeart/2005/8/layout/hierarchy2"/>
    <dgm:cxn modelId="{E5EE7DD2-4C31-4B1C-B3C2-BFA7CDBB6565}" type="presParOf" srcId="{2E999C4B-31B1-4B0D-8755-4F6ECA8B5F56}" destId="{88AFB79A-4DA3-4BE7-B0A1-2E61C349CFC8}" srcOrd="0" destOrd="0" presId="urn:microsoft.com/office/officeart/2005/8/layout/hierarchy2"/>
    <dgm:cxn modelId="{C9E46DFD-AD9D-45B5-810A-53A5715FF04A}" type="presParOf" srcId="{887EA2D3-6974-4490-B424-1BE7888F97A9}" destId="{11F90B93-01A8-4FE1-AFDE-E9E13E8FCBFE}" srcOrd="1" destOrd="0" presId="urn:microsoft.com/office/officeart/2005/8/layout/hierarchy2"/>
    <dgm:cxn modelId="{D0EDB3D1-980B-45F6-AD96-A9F09EC75518}" type="presParOf" srcId="{11F90B93-01A8-4FE1-AFDE-E9E13E8FCBFE}" destId="{815A2F1C-8C87-4FFE-9FA3-446524CAE446}" srcOrd="0" destOrd="0" presId="urn:microsoft.com/office/officeart/2005/8/layout/hierarchy2"/>
    <dgm:cxn modelId="{3DB5BA7F-D0AA-49CF-BC14-A8CE8DF06D60}" type="presParOf" srcId="{11F90B93-01A8-4FE1-AFDE-E9E13E8FCBFE}" destId="{1A46A74E-238F-4CC7-ADC2-F2EF78D95148}" srcOrd="1" destOrd="0" presId="urn:microsoft.com/office/officeart/2005/8/layout/hierarchy2"/>
    <dgm:cxn modelId="{96C1CC78-18D7-4A1D-9B88-1A5FC5686010}" type="presParOf" srcId="{BCA5BE06-9EC5-4CEE-AD64-4B377C5952F6}" destId="{A4C32A9C-ACF0-4560-9E6C-4E62BF92BBCA}" srcOrd="6" destOrd="0" presId="urn:microsoft.com/office/officeart/2005/8/layout/hierarchy2"/>
    <dgm:cxn modelId="{E4C4D164-CADD-47B7-91EE-BAFFC3C88945}" type="presParOf" srcId="{A4C32A9C-ACF0-4560-9E6C-4E62BF92BBCA}" destId="{6957E8ED-3E18-4F61-B4C0-87D23D5A815D}" srcOrd="0" destOrd="0" presId="urn:microsoft.com/office/officeart/2005/8/layout/hierarchy2"/>
    <dgm:cxn modelId="{39A6305C-970C-47FD-A9FE-3B9C2FDD4EED}" type="presParOf" srcId="{BCA5BE06-9EC5-4CEE-AD64-4B377C5952F6}" destId="{AFAB7C95-4AB9-42C3-99E8-2F3476E64C32}" srcOrd="7" destOrd="0" presId="urn:microsoft.com/office/officeart/2005/8/layout/hierarchy2"/>
    <dgm:cxn modelId="{FC98C480-B4E1-4B64-9C31-59DF8EBDB2F7}" type="presParOf" srcId="{AFAB7C95-4AB9-42C3-99E8-2F3476E64C32}" destId="{FFE61F05-2432-4566-9287-AAF328E40211}" srcOrd="0" destOrd="0" presId="urn:microsoft.com/office/officeart/2005/8/layout/hierarchy2"/>
    <dgm:cxn modelId="{98269422-2DE5-4302-BD8C-C7FC843DF7C0}" type="presParOf" srcId="{AFAB7C95-4AB9-42C3-99E8-2F3476E64C32}" destId="{794B1C9F-2249-45D8-8781-EA80EE043F61}" srcOrd="1" destOrd="0" presId="urn:microsoft.com/office/officeart/2005/8/layout/hierarchy2"/>
    <dgm:cxn modelId="{D7B13342-138E-4115-9BB8-B070B949FDCE}" type="presParOf" srcId="{794B1C9F-2249-45D8-8781-EA80EE043F61}" destId="{46CDED7A-5178-44AC-BDC2-7911B51A2141}" srcOrd="0" destOrd="0" presId="urn:microsoft.com/office/officeart/2005/8/layout/hierarchy2"/>
    <dgm:cxn modelId="{0DBDC87A-5FD2-4AEA-ACB7-0088470E7EF5}" type="presParOf" srcId="{46CDED7A-5178-44AC-BDC2-7911B51A2141}" destId="{C6EE4755-DBAA-4892-90B9-6D91FFD85E58}" srcOrd="0" destOrd="0" presId="urn:microsoft.com/office/officeart/2005/8/layout/hierarchy2"/>
    <dgm:cxn modelId="{21419BC6-89F9-45A7-B950-65281907A300}" type="presParOf" srcId="{794B1C9F-2249-45D8-8781-EA80EE043F61}" destId="{77502516-A4DE-484A-A0D4-025DAD502332}" srcOrd="1" destOrd="0" presId="urn:microsoft.com/office/officeart/2005/8/layout/hierarchy2"/>
    <dgm:cxn modelId="{A11E7B8B-45F9-4A41-BA77-1688D2B066D1}" type="presParOf" srcId="{77502516-A4DE-484A-A0D4-025DAD502332}" destId="{5C8B4DB2-BA9F-4A43-AE76-7221375B89D2}" srcOrd="0" destOrd="0" presId="urn:microsoft.com/office/officeart/2005/8/layout/hierarchy2"/>
    <dgm:cxn modelId="{D1E66612-BA57-4D8D-B903-17A64EF691C6}" type="presParOf" srcId="{77502516-A4DE-484A-A0D4-025DAD502332}" destId="{65D2489D-006C-4CFF-A2B1-242BC6C1B4E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9EC1E-1E4B-4757-A044-9159DB5AFA1A}">
      <dsp:nvSpPr>
        <dsp:cNvPr id="0" name=""/>
        <dsp:cNvSpPr/>
      </dsp:nvSpPr>
      <dsp:spPr>
        <a:xfrm>
          <a:off x="1590873" y="0"/>
          <a:ext cx="4389437" cy="4389437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6EDE08E-4F8A-48B7-AF71-5DB1F2CA480B}">
      <dsp:nvSpPr>
        <dsp:cNvPr id="0" name=""/>
        <dsp:cNvSpPr/>
      </dsp:nvSpPr>
      <dsp:spPr>
        <a:xfrm>
          <a:off x="3785592" y="439372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smtClean="0"/>
            <a:t>Un challenge</a:t>
          </a:r>
          <a:endParaRPr lang="fr-FR" sz="1900" kern="1200"/>
        </a:p>
      </dsp:txBody>
      <dsp:txXfrm>
        <a:off x="3807354" y="461134"/>
        <a:ext cx="2809610" cy="402278"/>
      </dsp:txXfrm>
    </dsp:sp>
    <dsp:sp modelId="{F7F6D5C1-38E1-4BC4-8024-8B4768C81C64}">
      <dsp:nvSpPr>
        <dsp:cNvPr id="0" name=""/>
        <dsp:cNvSpPr/>
      </dsp:nvSpPr>
      <dsp:spPr>
        <a:xfrm>
          <a:off x="3785592" y="940899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980616"/>
              <a:satOff val="-10087"/>
              <a:lumOff val="1863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Notre équipe</a:t>
          </a:r>
          <a:endParaRPr lang="fr-FR" sz="1900" kern="1200" dirty="0"/>
        </a:p>
      </dsp:txBody>
      <dsp:txXfrm>
        <a:off x="3807354" y="962661"/>
        <a:ext cx="2809610" cy="402278"/>
      </dsp:txXfrm>
    </dsp:sp>
    <dsp:sp modelId="{E8EBDB83-8387-4A46-9B9C-52FA99B2134F}">
      <dsp:nvSpPr>
        <dsp:cNvPr id="0" name=""/>
        <dsp:cNvSpPr/>
      </dsp:nvSpPr>
      <dsp:spPr>
        <a:xfrm>
          <a:off x="3785592" y="1442427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3961231"/>
              <a:satOff val="-20173"/>
              <a:lumOff val="3725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Encadrement</a:t>
          </a:r>
          <a:endParaRPr lang="fr-FR" sz="1900" kern="1200" dirty="0"/>
        </a:p>
      </dsp:txBody>
      <dsp:txXfrm>
        <a:off x="3807354" y="1464189"/>
        <a:ext cx="2809610" cy="402278"/>
      </dsp:txXfrm>
    </dsp:sp>
    <dsp:sp modelId="{3D104369-9FD2-4761-BA43-A26E5C8769BD}">
      <dsp:nvSpPr>
        <dsp:cNvPr id="0" name=""/>
        <dsp:cNvSpPr/>
      </dsp:nvSpPr>
      <dsp:spPr>
        <a:xfrm>
          <a:off x="3785592" y="1943954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5941847"/>
              <a:satOff val="-30260"/>
              <a:lumOff val="5588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De 2007 à 2010</a:t>
          </a:r>
          <a:endParaRPr lang="fr-FR" sz="1900" kern="1200" dirty="0"/>
        </a:p>
      </dsp:txBody>
      <dsp:txXfrm>
        <a:off x="3807354" y="1965716"/>
        <a:ext cx="2809610" cy="402278"/>
      </dsp:txXfrm>
    </dsp:sp>
    <dsp:sp modelId="{F17019B2-CBBB-47FB-8645-DA1FF0E68A32}">
      <dsp:nvSpPr>
        <dsp:cNvPr id="0" name=""/>
        <dsp:cNvSpPr/>
      </dsp:nvSpPr>
      <dsp:spPr>
        <a:xfrm>
          <a:off x="3785592" y="2445482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922463"/>
              <a:satOff val="-40347"/>
              <a:lumOff val="745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Premiers chiffres</a:t>
          </a:r>
          <a:endParaRPr lang="fr-FR" sz="1900" kern="1200" dirty="0"/>
        </a:p>
      </dsp:txBody>
      <dsp:txXfrm>
        <a:off x="3807354" y="2467244"/>
        <a:ext cx="2809610" cy="402278"/>
      </dsp:txXfrm>
    </dsp:sp>
    <dsp:sp modelId="{CFE34F06-EC0D-4DD7-ACA0-CE2626516EE1}">
      <dsp:nvSpPr>
        <dsp:cNvPr id="0" name=""/>
        <dsp:cNvSpPr/>
      </dsp:nvSpPr>
      <dsp:spPr>
        <a:xfrm>
          <a:off x="3785592" y="2947009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9903078"/>
              <a:satOff val="-50433"/>
              <a:lumOff val="9313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Résultats en image</a:t>
          </a:r>
          <a:endParaRPr lang="fr-FR" sz="1900" kern="1200" dirty="0"/>
        </a:p>
      </dsp:txBody>
      <dsp:txXfrm>
        <a:off x="3807354" y="2968771"/>
        <a:ext cx="2809610" cy="402278"/>
      </dsp:txXfrm>
    </dsp:sp>
    <dsp:sp modelId="{45815355-9A77-4A95-98F0-16D4A052F015}">
      <dsp:nvSpPr>
        <dsp:cNvPr id="0" name=""/>
        <dsp:cNvSpPr/>
      </dsp:nvSpPr>
      <dsp:spPr>
        <a:xfrm>
          <a:off x="3785592" y="3448537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1883694"/>
              <a:satOff val="-60520"/>
              <a:lumOff val="11175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/>
            <a:t>Comparaison</a:t>
          </a:r>
          <a:endParaRPr lang="fr-FR" sz="1900" kern="1200" dirty="0"/>
        </a:p>
      </dsp:txBody>
      <dsp:txXfrm>
        <a:off x="3807354" y="3470299"/>
        <a:ext cx="2809610" cy="4022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F5CF9F-F23A-460A-9846-50122D3FDB06}">
      <dsp:nvSpPr>
        <dsp:cNvPr id="0" name=""/>
        <dsp:cNvSpPr/>
      </dsp:nvSpPr>
      <dsp:spPr>
        <a:xfrm>
          <a:off x="3057204" y="1294184"/>
          <a:ext cx="1788562" cy="178856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A7F0DBD-E21F-4992-BD98-EFFF790C6E25}">
      <dsp:nvSpPr>
        <dsp:cNvPr id="0" name=""/>
        <dsp:cNvSpPr/>
      </dsp:nvSpPr>
      <dsp:spPr>
        <a:xfrm>
          <a:off x="2901546" y="675015"/>
          <a:ext cx="2074732" cy="558138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3 Créateurs</a:t>
          </a:r>
          <a:endParaRPr lang="fr-FR" sz="1800" kern="1200" dirty="0"/>
        </a:p>
      </dsp:txBody>
      <dsp:txXfrm>
        <a:off x="2901546" y="675015"/>
        <a:ext cx="2074732" cy="558138"/>
      </dsp:txXfrm>
    </dsp:sp>
    <dsp:sp modelId="{4CA8624B-9AF4-4E22-81D4-A567099AEAB5}">
      <dsp:nvSpPr>
        <dsp:cNvPr id="0" name=""/>
        <dsp:cNvSpPr/>
      </dsp:nvSpPr>
      <dsp:spPr>
        <a:xfrm>
          <a:off x="3737573" y="1788339"/>
          <a:ext cx="1788562" cy="178856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A03C972-3DBE-4D6A-AA61-2CFAEF5B1233}">
      <dsp:nvSpPr>
        <dsp:cNvPr id="0" name=""/>
        <dsp:cNvSpPr/>
      </dsp:nvSpPr>
      <dsp:spPr>
        <a:xfrm>
          <a:off x="5544758" y="1576903"/>
          <a:ext cx="2856321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3 préparateurs</a:t>
          </a:r>
          <a:endParaRPr lang="fr-FR" sz="1800" kern="1200" dirty="0"/>
        </a:p>
      </dsp:txBody>
      <dsp:txXfrm>
        <a:off x="5544758" y="1576903"/>
        <a:ext cx="2856321" cy="1303095"/>
      </dsp:txXfrm>
    </dsp:sp>
    <dsp:sp modelId="{AD299E52-0DD5-408D-947C-5CFFCAD38ADF}">
      <dsp:nvSpPr>
        <dsp:cNvPr id="0" name=""/>
        <dsp:cNvSpPr/>
      </dsp:nvSpPr>
      <dsp:spPr>
        <a:xfrm>
          <a:off x="3477874" y="2588593"/>
          <a:ext cx="1788562" cy="178856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6511816-4C8E-4125-A669-6DAC4E87A764}">
      <dsp:nvSpPr>
        <dsp:cNvPr id="0" name=""/>
        <dsp:cNvSpPr/>
      </dsp:nvSpPr>
      <dsp:spPr>
        <a:xfrm>
          <a:off x="5438139" y="3641811"/>
          <a:ext cx="1748498" cy="130920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1 </a:t>
          </a:r>
          <a:r>
            <a:rPr lang="fr-FR" sz="1800" kern="1200" dirty="0" err="1" smtClean="0"/>
            <a:t>MarCom</a:t>
          </a:r>
          <a:endParaRPr lang="fr-FR" sz="1800" kern="1200" dirty="0"/>
        </a:p>
      </dsp:txBody>
      <dsp:txXfrm>
        <a:off x="5438139" y="3641811"/>
        <a:ext cx="1748498" cy="1309207"/>
      </dsp:txXfrm>
    </dsp:sp>
    <dsp:sp modelId="{192FBB7E-9FA2-4BCC-A054-F28CF41DA9A7}">
      <dsp:nvSpPr>
        <dsp:cNvPr id="0" name=""/>
        <dsp:cNvSpPr/>
      </dsp:nvSpPr>
      <dsp:spPr>
        <a:xfrm>
          <a:off x="2636534" y="2588593"/>
          <a:ext cx="1788562" cy="178856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237659B-B825-400C-A8AA-C826401B2841}">
      <dsp:nvSpPr>
        <dsp:cNvPr id="0" name=""/>
        <dsp:cNvSpPr/>
      </dsp:nvSpPr>
      <dsp:spPr>
        <a:xfrm>
          <a:off x="660530" y="3644867"/>
          <a:ext cx="1860105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2 assistantes</a:t>
          </a:r>
          <a:endParaRPr lang="fr-FR" sz="1800" kern="1200" dirty="0"/>
        </a:p>
      </dsp:txBody>
      <dsp:txXfrm>
        <a:off x="660530" y="3644867"/>
        <a:ext cx="1860105" cy="1303095"/>
      </dsp:txXfrm>
    </dsp:sp>
    <dsp:sp modelId="{B629C44F-1312-43D0-8679-B07B096C79F6}">
      <dsp:nvSpPr>
        <dsp:cNvPr id="0" name=""/>
        <dsp:cNvSpPr/>
      </dsp:nvSpPr>
      <dsp:spPr>
        <a:xfrm>
          <a:off x="2326236" y="1785942"/>
          <a:ext cx="1788562" cy="178856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AC3A970-2DAA-4642-A126-FCB2ABE0D942}">
      <dsp:nvSpPr>
        <dsp:cNvPr id="0" name=""/>
        <dsp:cNvSpPr/>
      </dsp:nvSpPr>
      <dsp:spPr>
        <a:xfrm>
          <a:off x="374360" y="1421939"/>
          <a:ext cx="1860105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2 Acheteurs</a:t>
          </a:r>
          <a:endParaRPr lang="fr-FR" sz="1800" kern="1200" dirty="0"/>
        </a:p>
      </dsp:txBody>
      <dsp:txXfrm>
        <a:off x="374360" y="1421939"/>
        <a:ext cx="1860105" cy="13030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E4DAA4-1A77-4AC0-8385-393D092DF4C4}">
      <dsp:nvSpPr>
        <dsp:cNvPr id="0" name=""/>
        <dsp:cNvSpPr/>
      </dsp:nvSpPr>
      <dsp:spPr>
        <a:xfrm>
          <a:off x="1061353" y="216323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98000"/>
                <a:shade val="25000"/>
                <a:satMod val="250000"/>
              </a:schemeClr>
            </a:gs>
            <a:gs pos="68000">
              <a:schemeClr val="accent2">
                <a:tint val="86000"/>
                <a:satMod val="115000"/>
              </a:schemeClr>
            </a:gs>
            <a:gs pos="100000">
              <a:schemeClr val="accent2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sz="1700" kern="1200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sz="1700" kern="1200" dirty="0" smtClean="0">
            <a:solidFill>
              <a:schemeClr val="accent5">
                <a:lumMod val="50000"/>
              </a:schemeClr>
            </a:solidFill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Directeur général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1085824" y="2187702"/>
        <a:ext cx="1622060" cy="786559"/>
      </dsp:txXfrm>
    </dsp:sp>
    <dsp:sp modelId="{12747982-E3A0-4DA7-B3A5-49661FB46DCD}">
      <dsp:nvSpPr>
        <dsp:cNvPr id="0" name=""/>
        <dsp:cNvSpPr/>
      </dsp:nvSpPr>
      <dsp:spPr>
        <a:xfrm rot="17500715">
          <a:off x="2161843" y="1724196"/>
          <a:ext cx="180942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809426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>
            <a:solidFill>
              <a:schemeClr val="accent5">
                <a:lumMod val="50000"/>
              </a:schemeClr>
            </a:solidFill>
          </a:endParaRPr>
        </a:p>
      </dsp:txBody>
      <dsp:txXfrm>
        <a:off x="3021321" y="1695023"/>
        <a:ext cx="90471" cy="90471"/>
      </dsp:txXfrm>
    </dsp:sp>
    <dsp:sp modelId="{F8BAC7A4-A82E-4D6B-A050-1FA16AA17ABE}">
      <dsp:nvSpPr>
        <dsp:cNvPr id="0" name=""/>
        <dsp:cNvSpPr/>
      </dsp:nvSpPr>
      <dsp:spPr>
        <a:xfrm>
          <a:off x="3400757" y="481784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alpha val="48000"/>
              <a:satMod val="105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Marketing communication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8" y="506255"/>
        <a:ext cx="1622060" cy="786559"/>
      </dsp:txXfrm>
    </dsp:sp>
    <dsp:sp modelId="{4E53E38C-C81D-49A5-9B67-0F16C2D3CBD9}">
      <dsp:nvSpPr>
        <dsp:cNvPr id="0" name=""/>
        <dsp:cNvSpPr/>
      </dsp:nvSpPr>
      <dsp:spPr>
        <a:xfrm rot="19457599">
          <a:off x="4994391" y="643266"/>
          <a:ext cx="82313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23138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5382" y="638750"/>
        <a:ext cx="41156" cy="41156"/>
      </dsp:txXfrm>
    </dsp:sp>
    <dsp:sp modelId="{E3FF80CB-8B34-46D3-93BA-EF652E10180E}">
      <dsp:nvSpPr>
        <dsp:cNvPr id="0" name=""/>
        <dsp:cNvSpPr/>
      </dsp:nvSpPr>
      <dsp:spPr>
        <a:xfrm>
          <a:off x="5740161" y="137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sz="1700" kern="1200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25842"/>
        <a:ext cx="1622060" cy="786559"/>
      </dsp:txXfrm>
    </dsp:sp>
    <dsp:sp modelId="{0F2B50F8-E7A9-4333-85B3-5499CD12DE6F}">
      <dsp:nvSpPr>
        <dsp:cNvPr id="0" name=""/>
        <dsp:cNvSpPr/>
      </dsp:nvSpPr>
      <dsp:spPr>
        <a:xfrm rot="2142401">
          <a:off x="4994391" y="1123680"/>
          <a:ext cx="82313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23138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5382" y="1119163"/>
        <a:ext cx="41156" cy="41156"/>
      </dsp:txXfrm>
    </dsp:sp>
    <dsp:sp modelId="{E8B9C7E1-F4AF-4201-ADF7-2D99D6AE40CC}">
      <dsp:nvSpPr>
        <dsp:cNvPr id="0" name=""/>
        <dsp:cNvSpPr/>
      </dsp:nvSpPr>
      <dsp:spPr>
        <a:xfrm>
          <a:off x="5740161" y="962198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sz="1700" kern="1200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986669"/>
        <a:ext cx="1622060" cy="786559"/>
      </dsp:txXfrm>
    </dsp:sp>
    <dsp:sp modelId="{E8059696-A9D2-4D19-9F81-408DEE96BCCA}">
      <dsp:nvSpPr>
        <dsp:cNvPr id="0" name=""/>
        <dsp:cNvSpPr/>
      </dsp:nvSpPr>
      <dsp:spPr>
        <a:xfrm rot="20413970">
          <a:off x="2711430" y="2444816"/>
          <a:ext cx="71025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10252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3048800" y="2443122"/>
        <a:ext cx="35512" cy="35512"/>
      </dsp:txXfrm>
    </dsp:sp>
    <dsp:sp modelId="{D99420EF-1A8D-4F7E-A847-368E88412827}">
      <dsp:nvSpPr>
        <dsp:cNvPr id="0" name=""/>
        <dsp:cNvSpPr/>
      </dsp:nvSpPr>
      <dsp:spPr>
        <a:xfrm>
          <a:off x="3400757" y="1923024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alpha val="48000"/>
              <a:satMod val="105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Pôle commercial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8" y="1947495"/>
        <a:ext cx="1622060" cy="786559"/>
      </dsp:txXfrm>
    </dsp:sp>
    <dsp:sp modelId="{43253B5B-6F50-4CFD-BA05-D32105D0A6B2}">
      <dsp:nvSpPr>
        <dsp:cNvPr id="0" name=""/>
        <dsp:cNvSpPr/>
      </dsp:nvSpPr>
      <dsp:spPr>
        <a:xfrm>
          <a:off x="5071760" y="2324713"/>
          <a:ext cx="66840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68401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9250" y="2324065"/>
        <a:ext cx="33420" cy="33420"/>
      </dsp:txXfrm>
    </dsp:sp>
    <dsp:sp modelId="{16C44185-0878-42AB-92EC-0E55311EF374}">
      <dsp:nvSpPr>
        <dsp:cNvPr id="0" name=""/>
        <dsp:cNvSpPr/>
      </dsp:nvSpPr>
      <dsp:spPr>
        <a:xfrm>
          <a:off x="5740161" y="1923024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1947495"/>
        <a:ext cx="1622060" cy="786559"/>
      </dsp:txXfrm>
    </dsp:sp>
    <dsp:sp modelId="{B6C01EDF-52B2-4515-A543-D54FF601F2DD}">
      <dsp:nvSpPr>
        <dsp:cNvPr id="0" name=""/>
        <dsp:cNvSpPr/>
      </dsp:nvSpPr>
      <dsp:spPr>
        <a:xfrm rot="2829178">
          <a:off x="2575116" y="2925230"/>
          <a:ext cx="982880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82880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3041985" y="2916720"/>
        <a:ext cx="49144" cy="49144"/>
      </dsp:txXfrm>
    </dsp:sp>
    <dsp:sp modelId="{066CF596-8C67-4FEF-B0B7-22059A3BC2F3}">
      <dsp:nvSpPr>
        <dsp:cNvPr id="0" name=""/>
        <dsp:cNvSpPr/>
      </dsp:nvSpPr>
      <dsp:spPr>
        <a:xfrm>
          <a:off x="3400757" y="288385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alpha val="48000"/>
              <a:satMod val="105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8" y="2908322"/>
        <a:ext cx="1622060" cy="786559"/>
      </dsp:txXfrm>
    </dsp:sp>
    <dsp:sp modelId="{2E999C4B-31B1-4B0D-8755-4F6ECA8B5F56}">
      <dsp:nvSpPr>
        <dsp:cNvPr id="0" name=""/>
        <dsp:cNvSpPr/>
      </dsp:nvSpPr>
      <dsp:spPr>
        <a:xfrm>
          <a:off x="5071760" y="3285540"/>
          <a:ext cx="66840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68401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9250" y="3284892"/>
        <a:ext cx="33420" cy="33420"/>
      </dsp:txXfrm>
    </dsp:sp>
    <dsp:sp modelId="{815A2F1C-8C87-4FFE-9FA3-446524CAE446}">
      <dsp:nvSpPr>
        <dsp:cNvPr id="0" name=""/>
        <dsp:cNvSpPr/>
      </dsp:nvSpPr>
      <dsp:spPr>
        <a:xfrm>
          <a:off x="5740161" y="288385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2908322"/>
        <a:ext cx="1622060" cy="786559"/>
      </dsp:txXfrm>
    </dsp:sp>
    <dsp:sp modelId="{A4C32A9C-ACF0-4560-9E6C-4E62BF92BBCA}">
      <dsp:nvSpPr>
        <dsp:cNvPr id="0" name=""/>
        <dsp:cNvSpPr/>
      </dsp:nvSpPr>
      <dsp:spPr>
        <a:xfrm rot="4099285">
          <a:off x="2161843" y="3405643"/>
          <a:ext cx="180942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809426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>
            <a:solidFill>
              <a:schemeClr val="accent5">
                <a:lumMod val="50000"/>
              </a:schemeClr>
            </a:solidFill>
          </a:endParaRPr>
        </a:p>
      </dsp:txBody>
      <dsp:txXfrm>
        <a:off x="3021321" y="3376469"/>
        <a:ext cx="90471" cy="90471"/>
      </dsp:txXfrm>
    </dsp:sp>
    <dsp:sp modelId="{FFE61F05-2432-4566-9287-AAF328E40211}">
      <dsp:nvSpPr>
        <dsp:cNvPr id="0" name=""/>
        <dsp:cNvSpPr/>
      </dsp:nvSpPr>
      <dsp:spPr>
        <a:xfrm>
          <a:off x="3400757" y="3844678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alpha val="48000"/>
              <a:satMod val="105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Ressources humaines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8" y="3869149"/>
        <a:ext cx="1622060" cy="786559"/>
      </dsp:txXfrm>
    </dsp:sp>
    <dsp:sp modelId="{46CDED7A-5178-44AC-BDC2-7911B51A2141}">
      <dsp:nvSpPr>
        <dsp:cNvPr id="0" name=""/>
        <dsp:cNvSpPr/>
      </dsp:nvSpPr>
      <dsp:spPr>
        <a:xfrm>
          <a:off x="5071760" y="4246366"/>
          <a:ext cx="66840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68401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9250" y="4245718"/>
        <a:ext cx="33420" cy="33420"/>
      </dsp:txXfrm>
    </dsp:sp>
    <dsp:sp modelId="{5C8B4DB2-BA9F-4A43-AE76-7221375B89D2}">
      <dsp:nvSpPr>
        <dsp:cNvPr id="0" name=""/>
        <dsp:cNvSpPr/>
      </dsp:nvSpPr>
      <dsp:spPr>
        <a:xfrm>
          <a:off x="5740161" y="3844678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3869149"/>
        <a:ext cx="1622060" cy="786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0.73438</cdr:x>
      <cdr:y>0.0311</cdr:y>
    </cdr:from>
    <cdr:to>
      <cdr:x>0.98611</cdr:x>
      <cdr:y>0.11248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043626" y="136515"/>
          <a:ext cx="2071702" cy="35719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>
            <a:lumMod val="5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fr-FR" dirty="0" smtClean="0"/>
            <a:t>Notre produit phare</a:t>
          </a:r>
          <a:endParaRPr lang="fr-FR" dirty="0"/>
        </a:p>
      </cdr:txBody>
    </cdr:sp>
  </cdr:relSizeAnchor>
  <cdr:relSizeAnchor xmlns:cdr="http://schemas.openxmlformats.org/drawingml/2006/chartDrawing">
    <cdr:from>
      <cdr:x>0.38715</cdr:x>
      <cdr:y>0.0962</cdr:y>
    </cdr:from>
    <cdr:to>
      <cdr:x>0.7257</cdr:x>
      <cdr:y>0.34033</cdr:y>
    </cdr:to>
    <cdr:sp macro="" textlink="">
      <cdr:nvSpPr>
        <cdr:cNvPr id="4" name="Connecteur droit avec flèche 3"/>
        <cdr:cNvSpPr/>
      </cdr:nvSpPr>
      <cdr:spPr>
        <a:xfrm xmlns:a="http://schemas.openxmlformats.org/drawingml/2006/main" rot="10800000" flipV="1">
          <a:off x="3186090" y="422264"/>
          <a:ext cx="2786131" cy="1071593"/>
        </a:xfrm>
        <a:prstGeom xmlns:a="http://schemas.openxmlformats.org/drawingml/2006/main" prst="straightConnector1">
          <a:avLst/>
        </a:prstGeom>
        <a:ln xmlns:a="http://schemas.openxmlformats.org/drawingml/2006/main" w="41275" cmpd="sng">
          <a:solidFill>
            <a:schemeClr val="accent3">
              <a:lumMod val="50000"/>
            </a:schemeClr>
          </a:solidFill>
          <a:prstDash val="sysDash"/>
          <a:headEnd type="none" w="lg" len="lg"/>
          <a:tailEnd type="stealth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Commmunication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F70CA-83A1-4FB1-B782-B1382A1D98D7}" type="datetime2">
              <a:rPr lang="fr-FR" smtClean="0"/>
              <a:t>lundi 28 mars 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B7926B-5956-45A4-B25B-60E9EE5060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726979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FD39D-A03E-41D2-9991-59DDD1486B69}" type="datetime2">
              <a:rPr lang="fr-FR" smtClean="0"/>
              <a:t>lundi 28 mars 2011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6EEBE-5536-4AB1-A770-6F74D5C70E6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808976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6EEBE-5536-4AB1-A770-6F74D5C70E67}" type="slidenum">
              <a:rPr lang="fr-FR" smtClean="0"/>
              <a:t>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A5EA5CF-9F11-4AC4-A2E5-F34EFA1C06D2}" type="datetime2">
              <a:rPr lang="fr-FR" smtClean="0"/>
              <a:t>lundi 28 mars 2011</a:t>
            </a:fld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Marketing Commmunication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8561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A22628A-8CE7-4E1F-9D1B-326893F00223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CB164AC-FCB2-4368-A634-31535E7652DE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6EAD917-988E-4FCA-96E7-82CF8CD81238}" type="datetime6">
              <a:rPr lang="fr-FR" smtClean="0">
                <a:solidFill>
                  <a:prstClr val="black"/>
                </a:solidFill>
              </a:rPr>
              <a:pPr/>
              <a:t>mars 11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>
                <a:solidFill>
                  <a:prstClr val="black"/>
                </a:solidFill>
              </a:rPr>
              <a:pPr/>
              <a:t>6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Marketing Communication</a:t>
            </a:r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C720A02-EE1A-481F-BF3E-A982196E978D}" type="datetime6">
              <a:rPr lang="fr-FR" smtClean="0">
                <a:solidFill>
                  <a:prstClr val="black"/>
                </a:solidFill>
              </a:rPr>
              <a:pPr/>
              <a:t>mars 11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>
                <a:solidFill>
                  <a:prstClr val="black"/>
                </a:solidFill>
              </a:rPr>
              <a:pPr/>
              <a:t>7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Marketing Communication</a:t>
            </a:r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B639A05-33D3-4135-BD7D-3C882020C77E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8E52CD4-6013-4F83-B9E5-2D02C3CEA928}" type="datetime6">
              <a:rPr lang="fr-FR" smtClean="0">
                <a:solidFill>
                  <a:prstClr val="black"/>
                </a:solidFill>
              </a:rPr>
              <a:pPr/>
              <a:t>mars 11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>
                <a:solidFill>
                  <a:prstClr val="black"/>
                </a:solidFill>
              </a:rPr>
              <a:pPr/>
              <a:t>9</a:t>
            </a:fld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e l'en-tête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Marketing Communication</a:t>
            </a:r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3600" b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008BC-D45D-4AA2-A9A1-37B1A7251A1C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A6CB-1C06-43F6-BCAE-FE11B9D0F021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B37C0-E101-45BF-B959-3FDEE8F553BE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4F8D5-4799-4491-8D80-5A63A65EA9B1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‹N°›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8880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70E42-91DF-420B-BF13-4EF062C5D4D9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‹N°›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275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CD8D6-4952-46D3-B3BE-0584644AA6FA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‹N°›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515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6863A-850A-4FF1-A681-7458164936B3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‹N°›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426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23596-08AD-4AFC-987C-DBB950ABDB99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‹N°›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69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7F9D-A87E-450D-9A16-163D2C2923F2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‹N°›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9083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35D0F-16DB-4626-8CF7-10C0277BBE9F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‹N°›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012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A7458-3491-4120-A9F2-8818A4E26448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‹N°›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18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436688" indent="-715963">
              <a:defRPr/>
            </a:lvl1pPr>
            <a:lvl2pPr marL="1790700" indent="-349250">
              <a:defRPr/>
            </a:lvl2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8F010-EC0E-4029-9789-B1FB47856263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D9F40-D45F-499F-B99D-BFC4CB8FE341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‹N°›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4728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72D23-9E83-4024-A1F9-1B4DE9922C97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‹N°›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4759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8ABA6-991F-4C94-A759-687F486B0945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‹N°›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897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1CFB-89E9-4D66-8EAA-6AE975FDF3CC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1E5DF-5850-4B92-87A2-0EE02B1AAFCF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B90C8-82A2-4172-8E15-51A5880E5197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51D7A-DE78-4A84-B264-F515757A4893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E9DA9-C3B7-46C7-9305-89F8DA7663B9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887CC-AF0C-4BEC-9202-CC28B5C15D6E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15283-4478-42DB-AD51-749BE01507BB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C7A7E0-B063-4253-8775-072B8BC266AB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grpSp>
        <p:nvGrpSpPr>
          <p:cNvPr id="14" name="Groupe 13"/>
          <p:cNvGrpSpPr>
            <a:grpSpLocks noChangeAspect="1"/>
          </p:cNvGrpSpPr>
          <p:nvPr userDrawn="1"/>
        </p:nvGrpSpPr>
        <p:grpSpPr>
          <a:xfrm rot="21024945">
            <a:off x="7490675" y="243069"/>
            <a:ext cx="1440000" cy="720000"/>
            <a:chOff x="728617" y="3573015"/>
            <a:chExt cx="4320000" cy="2160000"/>
          </a:xfrm>
        </p:grpSpPr>
        <p:sp>
          <p:nvSpPr>
            <p:cNvPr id="15" name="Étoile à 4 branches 14"/>
            <p:cNvSpPr/>
            <p:nvPr/>
          </p:nvSpPr>
          <p:spPr>
            <a:xfrm rot="20575509">
              <a:off x="728617" y="3573015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6" name="Groupe 15"/>
            <p:cNvGrpSpPr/>
            <p:nvPr/>
          </p:nvGrpSpPr>
          <p:grpSpPr>
            <a:xfrm>
              <a:off x="2016052" y="4507113"/>
              <a:ext cx="1332000" cy="972000"/>
              <a:chOff x="5435600" y="1052513"/>
              <a:chExt cx="2636838" cy="1878012"/>
            </a:xfrm>
          </p:grpSpPr>
          <p:sp>
            <p:nvSpPr>
              <p:cNvPr id="23" name="Forme automatique 86"/>
              <p:cNvSpPr>
                <a:spLocks noChangeAspect="1" noChangeArrowheads="1" noTextEdit="1"/>
              </p:cNvSpPr>
              <p:nvPr/>
            </p:nvSpPr>
            <p:spPr bwMode="auto">
              <a:xfrm>
                <a:off x="5435600" y="1052513"/>
                <a:ext cx="2636838" cy="18780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Forme libre 93"/>
              <p:cNvSpPr>
                <a:spLocks/>
              </p:cNvSpPr>
              <p:nvPr/>
            </p:nvSpPr>
            <p:spPr bwMode="auto">
              <a:xfrm>
                <a:off x="5465763" y="1260475"/>
                <a:ext cx="2576513" cy="1633537"/>
              </a:xfrm>
              <a:custGeom>
                <a:avLst/>
                <a:gdLst>
                  <a:gd name="T0" fmla="*/ 937 w 3246"/>
                  <a:gd name="T1" fmla="*/ 2055 h 2058"/>
                  <a:gd name="T2" fmla="*/ 827 w 3246"/>
                  <a:gd name="T3" fmla="*/ 2030 h 2058"/>
                  <a:gd name="T4" fmla="*/ 751 w 3246"/>
                  <a:gd name="T5" fmla="*/ 1927 h 2058"/>
                  <a:gd name="T6" fmla="*/ 565 w 3246"/>
                  <a:gd name="T7" fmla="*/ 1760 h 2058"/>
                  <a:gd name="T8" fmla="*/ 323 w 3246"/>
                  <a:gd name="T9" fmla="*/ 1556 h 2058"/>
                  <a:gd name="T10" fmla="*/ 110 w 3246"/>
                  <a:gd name="T11" fmla="*/ 1364 h 2058"/>
                  <a:gd name="T12" fmla="*/ 11 w 3246"/>
                  <a:gd name="T13" fmla="*/ 1235 h 2058"/>
                  <a:gd name="T14" fmla="*/ 17 w 3246"/>
                  <a:gd name="T15" fmla="*/ 1081 h 2058"/>
                  <a:gd name="T16" fmla="*/ 122 w 3246"/>
                  <a:gd name="T17" fmla="*/ 938 h 2058"/>
                  <a:gd name="T18" fmla="*/ 255 w 3246"/>
                  <a:gd name="T19" fmla="*/ 834 h 2058"/>
                  <a:gd name="T20" fmla="*/ 348 w 3246"/>
                  <a:gd name="T21" fmla="*/ 710 h 2058"/>
                  <a:gd name="T22" fmla="*/ 409 w 3246"/>
                  <a:gd name="T23" fmla="*/ 601 h 2058"/>
                  <a:gd name="T24" fmla="*/ 532 w 3246"/>
                  <a:gd name="T25" fmla="*/ 503 h 2058"/>
                  <a:gd name="T26" fmla="*/ 698 w 3246"/>
                  <a:gd name="T27" fmla="*/ 444 h 2058"/>
                  <a:gd name="T28" fmla="*/ 789 w 3246"/>
                  <a:gd name="T29" fmla="*/ 369 h 2058"/>
                  <a:gd name="T30" fmla="*/ 761 w 3246"/>
                  <a:gd name="T31" fmla="*/ 257 h 2058"/>
                  <a:gd name="T32" fmla="*/ 802 w 3246"/>
                  <a:gd name="T33" fmla="*/ 149 h 2058"/>
                  <a:gd name="T34" fmla="*/ 913 w 3246"/>
                  <a:gd name="T35" fmla="*/ 80 h 2058"/>
                  <a:gd name="T36" fmla="*/ 1057 w 3246"/>
                  <a:gd name="T37" fmla="*/ 39 h 2058"/>
                  <a:gd name="T38" fmla="*/ 1219 w 3246"/>
                  <a:gd name="T39" fmla="*/ 8 h 2058"/>
                  <a:gd name="T40" fmla="*/ 1354 w 3246"/>
                  <a:gd name="T41" fmla="*/ 0 h 2058"/>
                  <a:gd name="T42" fmla="*/ 1451 w 3246"/>
                  <a:gd name="T43" fmla="*/ 67 h 2058"/>
                  <a:gd name="T44" fmla="*/ 1436 w 3246"/>
                  <a:gd name="T45" fmla="*/ 177 h 2058"/>
                  <a:gd name="T46" fmla="*/ 1354 w 3246"/>
                  <a:gd name="T47" fmla="*/ 269 h 2058"/>
                  <a:gd name="T48" fmla="*/ 1297 w 3246"/>
                  <a:gd name="T49" fmla="*/ 381 h 2058"/>
                  <a:gd name="T50" fmla="*/ 1358 w 3246"/>
                  <a:gd name="T51" fmla="*/ 457 h 2058"/>
                  <a:gd name="T52" fmla="*/ 1489 w 3246"/>
                  <a:gd name="T53" fmla="*/ 489 h 2058"/>
                  <a:gd name="T54" fmla="*/ 1668 w 3246"/>
                  <a:gd name="T55" fmla="*/ 539 h 2058"/>
                  <a:gd name="T56" fmla="*/ 1837 w 3246"/>
                  <a:gd name="T57" fmla="*/ 607 h 2058"/>
                  <a:gd name="T58" fmla="*/ 1951 w 3246"/>
                  <a:gd name="T59" fmla="*/ 695 h 2058"/>
                  <a:gd name="T60" fmla="*/ 2000 w 3246"/>
                  <a:gd name="T61" fmla="*/ 816 h 2058"/>
                  <a:gd name="T62" fmla="*/ 1991 w 3246"/>
                  <a:gd name="T63" fmla="*/ 961 h 2058"/>
                  <a:gd name="T64" fmla="*/ 1972 w 3246"/>
                  <a:gd name="T65" fmla="*/ 1062 h 2058"/>
                  <a:gd name="T66" fmla="*/ 1957 w 3246"/>
                  <a:gd name="T67" fmla="*/ 1185 h 2058"/>
                  <a:gd name="T68" fmla="*/ 1922 w 3246"/>
                  <a:gd name="T69" fmla="*/ 1326 h 2058"/>
                  <a:gd name="T70" fmla="*/ 1879 w 3246"/>
                  <a:gd name="T71" fmla="*/ 1463 h 2058"/>
                  <a:gd name="T72" fmla="*/ 1843 w 3246"/>
                  <a:gd name="T73" fmla="*/ 1575 h 2058"/>
                  <a:gd name="T74" fmla="*/ 1869 w 3246"/>
                  <a:gd name="T75" fmla="*/ 1680 h 2058"/>
                  <a:gd name="T76" fmla="*/ 2010 w 3246"/>
                  <a:gd name="T77" fmla="*/ 1629 h 2058"/>
                  <a:gd name="T78" fmla="*/ 2122 w 3246"/>
                  <a:gd name="T79" fmla="*/ 1503 h 2058"/>
                  <a:gd name="T80" fmla="*/ 2248 w 3246"/>
                  <a:gd name="T81" fmla="*/ 1436 h 2058"/>
                  <a:gd name="T82" fmla="*/ 2459 w 3246"/>
                  <a:gd name="T83" fmla="*/ 1393 h 2058"/>
                  <a:gd name="T84" fmla="*/ 2748 w 3246"/>
                  <a:gd name="T85" fmla="*/ 1400 h 2058"/>
                  <a:gd name="T86" fmla="*/ 3008 w 3246"/>
                  <a:gd name="T87" fmla="*/ 1463 h 2058"/>
                  <a:gd name="T88" fmla="*/ 3189 w 3246"/>
                  <a:gd name="T89" fmla="*/ 1568 h 2058"/>
                  <a:gd name="T90" fmla="*/ 3242 w 3246"/>
                  <a:gd name="T91" fmla="*/ 1689 h 2058"/>
                  <a:gd name="T92" fmla="*/ 3130 w 3246"/>
                  <a:gd name="T93" fmla="*/ 1807 h 2058"/>
                  <a:gd name="T94" fmla="*/ 2902 w 3246"/>
                  <a:gd name="T95" fmla="*/ 1887 h 2058"/>
                  <a:gd name="T96" fmla="*/ 2653 w 3246"/>
                  <a:gd name="T97" fmla="*/ 1925 h 2058"/>
                  <a:gd name="T98" fmla="*/ 2417 w 3246"/>
                  <a:gd name="T99" fmla="*/ 1931 h 2058"/>
                  <a:gd name="T100" fmla="*/ 2232 w 3246"/>
                  <a:gd name="T101" fmla="*/ 1920 h 2058"/>
                  <a:gd name="T102" fmla="*/ 2122 w 3246"/>
                  <a:gd name="T103" fmla="*/ 1900 h 2058"/>
                  <a:gd name="T104" fmla="*/ 2010 w 3246"/>
                  <a:gd name="T105" fmla="*/ 1855 h 2058"/>
                  <a:gd name="T106" fmla="*/ 1881 w 3246"/>
                  <a:gd name="T107" fmla="*/ 1786 h 2058"/>
                  <a:gd name="T108" fmla="*/ 1763 w 3246"/>
                  <a:gd name="T109" fmla="*/ 1800 h 2058"/>
                  <a:gd name="T110" fmla="*/ 1649 w 3246"/>
                  <a:gd name="T111" fmla="*/ 1895 h 2058"/>
                  <a:gd name="T112" fmla="*/ 1536 w 3246"/>
                  <a:gd name="T113" fmla="*/ 1931 h 2058"/>
                  <a:gd name="T114" fmla="*/ 1384 w 3246"/>
                  <a:gd name="T115" fmla="*/ 1969 h 2058"/>
                  <a:gd name="T116" fmla="*/ 1219 w 3246"/>
                  <a:gd name="T117" fmla="*/ 2009 h 2058"/>
                  <a:gd name="T118" fmla="*/ 1092 w 3246"/>
                  <a:gd name="T119" fmla="*/ 2039 h 2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246" h="2058">
                    <a:moveTo>
                      <a:pt x="1055" y="2051"/>
                    </a:moveTo>
                    <a:lnTo>
                      <a:pt x="1046" y="2049"/>
                    </a:lnTo>
                    <a:lnTo>
                      <a:pt x="1038" y="2049"/>
                    </a:lnTo>
                    <a:lnTo>
                      <a:pt x="1031" y="2049"/>
                    </a:lnTo>
                    <a:lnTo>
                      <a:pt x="1021" y="2049"/>
                    </a:lnTo>
                    <a:lnTo>
                      <a:pt x="1012" y="2049"/>
                    </a:lnTo>
                    <a:lnTo>
                      <a:pt x="1002" y="2049"/>
                    </a:lnTo>
                    <a:lnTo>
                      <a:pt x="993" y="2051"/>
                    </a:lnTo>
                    <a:lnTo>
                      <a:pt x="985" y="2051"/>
                    </a:lnTo>
                    <a:lnTo>
                      <a:pt x="976" y="2051"/>
                    </a:lnTo>
                    <a:lnTo>
                      <a:pt x="966" y="2053"/>
                    </a:lnTo>
                    <a:lnTo>
                      <a:pt x="957" y="2055"/>
                    </a:lnTo>
                    <a:lnTo>
                      <a:pt x="949" y="2055"/>
                    </a:lnTo>
                    <a:lnTo>
                      <a:pt x="937" y="2055"/>
                    </a:lnTo>
                    <a:lnTo>
                      <a:pt x="930" y="2056"/>
                    </a:lnTo>
                    <a:lnTo>
                      <a:pt x="920" y="2056"/>
                    </a:lnTo>
                    <a:lnTo>
                      <a:pt x="911" y="2058"/>
                    </a:lnTo>
                    <a:lnTo>
                      <a:pt x="901" y="2056"/>
                    </a:lnTo>
                    <a:lnTo>
                      <a:pt x="894" y="2056"/>
                    </a:lnTo>
                    <a:lnTo>
                      <a:pt x="884" y="2055"/>
                    </a:lnTo>
                    <a:lnTo>
                      <a:pt x="877" y="2055"/>
                    </a:lnTo>
                    <a:lnTo>
                      <a:pt x="867" y="2051"/>
                    </a:lnTo>
                    <a:lnTo>
                      <a:pt x="861" y="2049"/>
                    </a:lnTo>
                    <a:lnTo>
                      <a:pt x="854" y="2047"/>
                    </a:lnTo>
                    <a:lnTo>
                      <a:pt x="846" y="2045"/>
                    </a:lnTo>
                    <a:lnTo>
                      <a:pt x="839" y="2039"/>
                    </a:lnTo>
                    <a:lnTo>
                      <a:pt x="833" y="2036"/>
                    </a:lnTo>
                    <a:lnTo>
                      <a:pt x="827" y="2030"/>
                    </a:lnTo>
                    <a:lnTo>
                      <a:pt x="821" y="2024"/>
                    </a:lnTo>
                    <a:lnTo>
                      <a:pt x="816" y="2017"/>
                    </a:lnTo>
                    <a:lnTo>
                      <a:pt x="810" y="2011"/>
                    </a:lnTo>
                    <a:lnTo>
                      <a:pt x="808" y="2003"/>
                    </a:lnTo>
                    <a:lnTo>
                      <a:pt x="804" y="1996"/>
                    </a:lnTo>
                    <a:lnTo>
                      <a:pt x="801" y="1988"/>
                    </a:lnTo>
                    <a:lnTo>
                      <a:pt x="799" y="1982"/>
                    </a:lnTo>
                    <a:lnTo>
                      <a:pt x="793" y="1975"/>
                    </a:lnTo>
                    <a:lnTo>
                      <a:pt x="789" y="1969"/>
                    </a:lnTo>
                    <a:lnTo>
                      <a:pt x="782" y="1961"/>
                    </a:lnTo>
                    <a:lnTo>
                      <a:pt x="776" y="1954"/>
                    </a:lnTo>
                    <a:lnTo>
                      <a:pt x="766" y="1946"/>
                    </a:lnTo>
                    <a:lnTo>
                      <a:pt x="761" y="1939"/>
                    </a:lnTo>
                    <a:lnTo>
                      <a:pt x="751" y="1927"/>
                    </a:lnTo>
                    <a:lnTo>
                      <a:pt x="742" y="1918"/>
                    </a:lnTo>
                    <a:lnTo>
                      <a:pt x="730" y="1906"/>
                    </a:lnTo>
                    <a:lnTo>
                      <a:pt x="721" y="1897"/>
                    </a:lnTo>
                    <a:lnTo>
                      <a:pt x="707" y="1885"/>
                    </a:lnTo>
                    <a:lnTo>
                      <a:pt x="696" y="1876"/>
                    </a:lnTo>
                    <a:lnTo>
                      <a:pt x="683" y="1862"/>
                    </a:lnTo>
                    <a:lnTo>
                      <a:pt x="671" y="1853"/>
                    </a:lnTo>
                    <a:lnTo>
                      <a:pt x="656" y="1840"/>
                    </a:lnTo>
                    <a:lnTo>
                      <a:pt x="641" y="1826"/>
                    </a:lnTo>
                    <a:lnTo>
                      <a:pt x="626" y="1813"/>
                    </a:lnTo>
                    <a:lnTo>
                      <a:pt x="612" y="1802"/>
                    </a:lnTo>
                    <a:lnTo>
                      <a:pt x="595" y="1786"/>
                    </a:lnTo>
                    <a:lnTo>
                      <a:pt x="580" y="1775"/>
                    </a:lnTo>
                    <a:lnTo>
                      <a:pt x="565" y="1760"/>
                    </a:lnTo>
                    <a:lnTo>
                      <a:pt x="550" y="1746"/>
                    </a:lnTo>
                    <a:lnTo>
                      <a:pt x="532" y="1733"/>
                    </a:lnTo>
                    <a:lnTo>
                      <a:pt x="515" y="1718"/>
                    </a:lnTo>
                    <a:lnTo>
                      <a:pt x="498" y="1705"/>
                    </a:lnTo>
                    <a:lnTo>
                      <a:pt x="481" y="1689"/>
                    </a:lnTo>
                    <a:lnTo>
                      <a:pt x="464" y="1674"/>
                    </a:lnTo>
                    <a:lnTo>
                      <a:pt x="447" y="1661"/>
                    </a:lnTo>
                    <a:lnTo>
                      <a:pt x="430" y="1646"/>
                    </a:lnTo>
                    <a:lnTo>
                      <a:pt x="413" y="1632"/>
                    </a:lnTo>
                    <a:lnTo>
                      <a:pt x="396" y="1617"/>
                    </a:lnTo>
                    <a:lnTo>
                      <a:pt x="378" y="1602"/>
                    </a:lnTo>
                    <a:lnTo>
                      <a:pt x="359" y="1585"/>
                    </a:lnTo>
                    <a:lnTo>
                      <a:pt x="342" y="1571"/>
                    </a:lnTo>
                    <a:lnTo>
                      <a:pt x="323" y="1556"/>
                    </a:lnTo>
                    <a:lnTo>
                      <a:pt x="306" y="1541"/>
                    </a:lnTo>
                    <a:lnTo>
                      <a:pt x="291" y="1528"/>
                    </a:lnTo>
                    <a:lnTo>
                      <a:pt x="274" y="1513"/>
                    </a:lnTo>
                    <a:lnTo>
                      <a:pt x="257" y="1499"/>
                    </a:lnTo>
                    <a:lnTo>
                      <a:pt x="240" y="1484"/>
                    </a:lnTo>
                    <a:lnTo>
                      <a:pt x="224" y="1471"/>
                    </a:lnTo>
                    <a:lnTo>
                      <a:pt x="209" y="1455"/>
                    </a:lnTo>
                    <a:lnTo>
                      <a:pt x="194" y="1442"/>
                    </a:lnTo>
                    <a:lnTo>
                      <a:pt x="179" y="1429"/>
                    </a:lnTo>
                    <a:lnTo>
                      <a:pt x="164" y="1416"/>
                    </a:lnTo>
                    <a:lnTo>
                      <a:pt x="152" y="1402"/>
                    </a:lnTo>
                    <a:lnTo>
                      <a:pt x="137" y="1389"/>
                    </a:lnTo>
                    <a:lnTo>
                      <a:pt x="124" y="1377"/>
                    </a:lnTo>
                    <a:lnTo>
                      <a:pt x="110" y="1364"/>
                    </a:lnTo>
                    <a:lnTo>
                      <a:pt x="99" y="1353"/>
                    </a:lnTo>
                    <a:lnTo>
                      <a:pt x="88" y="1341"/>
                    </a:lnTo>
                    <a:lnTo>
                      <a:pt x="76" y="1330"/>
                    </a:lnTo>
                    <a:lnTo>
                      <a:pt x="67" y="1319"/>
                    </a:lnTo>
                    <a:lnTo>
                      <a:pt x="59" y="1309"/>
                    </a:lnTo>
                    <a:lnTo>
                      <a:pt x="49" y="1299"/>
                    </a:lnTo>
                    <a:lnTo>
                      <a:pt x="42" y="1288"/>
                    </a:lnTo>
                    <a:lnTo>
                      <a:pt x="34" y="1279"/>
                    </a:lnTo>
                    <a:lnTo>
                      <a:pt x="30" y="1271"/>
                    </a:lnTo>
                    <a:lnTo>
                      <a:pt x="23" y="1261"/>
                    </a:lnTo>
                    <a:lnTo>
                      <a:pt x="21" y="1254"/>
                    </a:lnTo>
                    <a:lnTo>
                      <a:pt x="15" y="1248"/>
                    </a:lnTo>
                    <a:lnTo>
                      <a:pt x="13" y="1242"/>
                    </a:lnTo>
                    <a:lnTo>
                      <a:pt x="11" y="1235"/>
                    </a:lnTo>
                    <a:lnTo>
                      <a:pt x="10" y="1227"/>
                    </a:lnTo>
                    <a:lnTo>
                      <a:pt x="8" y="1220"/>
                    </a:lnTo>
                    <a:lnTo>
                      <a:pt x="6" y="1214"/>
                    </a:lnTo>
                    <a:lnTo>
                      <a:pt x="2" y="1201"/>
                    </a:lnTo>
                    <a:lnTo>
                      <a:pt x="2" y="1189"/>
                    </a:lnTo>
                    <a:lnTo>
                      <a:pt x="0" y="1176"/>
                    </a:lnTo>
                    <a:lnTo>
                      <a:pt x="0" y="1164"/>
                    </a:lnTo>
                    <a:lnTo>
                      <a:pt x="0" y="1151"/>
                    </a:lnTo>
                    <a:lnTo>
                      <a:pt x="2" y="1140"/>
                    </a:lnTo>
                    <a:lnTo>
                      <a:pt x="4" y="1126"/>
                    </a:lnTo>
                    <a:lnTo>
                      <a:pt x="6" y="1115"/>
                    </a:lnTo>
                    <a:lnTo>
                      <a:pt x="10" y="1104"/>
                    </a:lnTo>
                    <a:lnTo>
                      <a:pt x="13" y="1092"/>
                    </a:lnTo>
                    <a:lnTo>
                      <a:pt x="17" y="1081"/>
                    </a:lnTo>
                    <a:lnTo>
                      <a:pt x="23" y="1069"/>
                    </a:lnTo>
                    <a:lnTo>
                      <a:pt x="27" y="1060"/>
                    </a:lnTo>
                    <a:lnTo>
                      <a:pt x="34" y="1048"/>
                    </a:lnTo>
                    <a:lnTo>
                      <a:pt x="38" y="1037"/>
                    </a:lnTo>
                    <a:lnTo>
                      <a:pt x="46" y="1026"/>
                    </a:lnTo>
                    <a:lnTo>
                      <a:pt x="53" y="1016"/>
                    </a:lnTo>
                    <a:lnTo>
                      <a:pt x="61" y="1007"/>
                    </a:lnTo>
                    <a:lnTo>
                      <a:pt x="67" y="995"/>
                    </a:lnTo>
                    <a:lnTo>
                      <a:pt x="76" y="984"/>
                    </a:lnTo>
                    <a:lnTo>
                      <a:pt x="86" y="974"/>
                    </a:lnTo>
                    <a:lnTo>
                      <a:pt x="95" y="967"/>
                    </a:lnTo>
                    <a:lnTo>
                      <a:pt x="103" y="955"/>
                    </a:lnTo>
                    <a:lnTo>
                      <a:pt x="112" y="948"/>
                    </a:lnTo>
                    <a:lnTo>
                      <a:pt x="122" y="938"/>
                    </a:lnTo>
                    <a:lnTo>
                      <a:pt x="133" y="931"/>
                    </a:lnTo>
                    <a:lnTo>
                      <a:pt x="143" y="921"/>
                    </a:lnTo>
                    <a:lnTo>
                      <a:pt x="152" y="911"/>
                    </a:lnTo>
                    <a:lnTo>
                      <a:pt x="164" y="906"/>
                    </a:lnTo>
                    <a:lnTo>
                      <a:pt x="173" y="898"/>
                    </a:lnTo>
                    <a:lnTo>
                      <a:pt x="183" y="889"/>
                    </a:lnTo>
                    <a:lnTo>
                      <a:pt x="192" y="881"/>
                    </a:lnTo>
                    <a:lnTo>
                      <a:pt x="202" y="873"/>
                    </a:lnTo>
                    <a:lnTo>
                      <a:pt x="211" y="868"/>
                    </a:lnTo>
                    <a:lnTo>
                      <a:pt x="219" y="860"/>
                    </a:lnTo>
                    <a:lnTo>
                      <a:pt x="226" y="854"/>
                    </a:lnTo>
                    <a:lnTo>
                      <a:pt x="234" y="849"/>
                    </a:lnTo>
                    <a:lnTo>
                      <a:pt x="243" y="845"/>
                    </a:lnTo>
                    <a:lnTo>
                      <a:pt x="255" y="834"/>
                    </a:lnTo>
                    <a:lnTo>
                      <a:pt x="266" y="824"/>
                    </a:lnTo>
                    <a:lnTo>
                      <a:pt x="278" y="814"/>
                    </a:lnTo>
                    <a:lnTo>
                      <a:pt x="287" y="807"/>
                    </a:lnTo>
                    <a:lnTo>
                      <a:pt x="295" y="797"/>
                    </a:lnTo>
                    <a:lnTo>
                      <a:pt x="302" y="788"/>
                    </a:lnTo>
                    <a:lnTo>
                      <a:pt x="310" y="780"/>
                    </a:lnTo>
                    <a:lnTo>
                      <a:pt x="318" y="773"/>
                    </a:lnTo>
                    <a:lnTo>
                      <a:pt x="321" y="763"/>
                    </a:lnTo>
                    <a:lnTo>
                      <a:pt x="329" y="754"/>
                    </a:lnTo>
                    <a:lnTo>
                      <a:pt x="333" y="742"/>
                    </a:lnTo>
                    <a:lnTo>
                      <a:pt x="340" y="733"/>
                    </a:lnTo>
                    <a:lnTo>
                      <a:pt x="344" y="725"/>
                    </a:lnTo>
                    <a:lnTo>
                      <a:pt x="346" y="717"/>
                    </a:lnTo>
                    <a:lnTo>
                      <a:pt x="348" y="710"/>
                    </a:lnTo>
                    <a:lnTo>
                      <a:pt x="352" y="704"/>
                    </a:lnTo>
                    <a:lnTo>
                      <a:pt x="354" y="697"/>
                    </a:lnTo>
                    <a:lnTo>
                      <a:pt x="358" y="689"/>
                    </a:lnTo>
                    <a:lnTo>
                      <a:pt x="361" y="681"/>
                    </a:lnTo>
                    <a:lnTo>
                      <a:pt x="365" y="676"/>
                    </a:lnTo>
                    <a:lnTo>
                      <a:pt x="369" y="666"/>
                    </a:lnTo>
                    <a:lnTo>
                      <a:pt x="373" y="659"/>
                    </a:lnTo>
                    <a:lnTo>
                      <a:pt x="378" y="649"/>
                    </a:lnTo>
                    <a:lnTo>
                      <a:pt x="382" y="643"/>
                    </a:lnTo>
                    <a:lnTo>
                      <a:pt x="388" y="634"/>
                    </a:lnTo>
                    <a:lnTo>
                      <a:pt x="394" y="626"/>
                    </a:lnTo>
                    <a:lnTo>
                      <a:pt x="397" y="619"/>
                    </a:lnTo>
                    <a:lnTo>
                      <a:pt x="405" y="611"/>
                    </a:lnTo>
                    <a:lnTo>
                      <a:pt x="409" y="601"/>
                    </a:lnTo>
                    <a:lnTo>
                      <a:pt x="415" y="594"/>
                    </a:lnTo>
                    <a:lnTo>
                      <a:pt x="422" y="584"/>
                    </a:lnTo>
                    <a:lnTo>
                      <a:pt x="430" y="577"/>
                    </a:lnTo>
                    <a:lnTo>
                      <a:pt x="437" y="569"/>
                    </a:lnTo>
                    <a:lnTo>
                      <a:pt x="443" y="562"/>
                    </a:lnTo>
                    <a:lnTo>
                      <a:pt x="453" y="556"/>
                    </a:lnTo>
                    <a:lnTo>
                      <a:pt x="462" y="548"/>
                    </a:lnTo>
                    <a:lnTo>
                      <a:pt x="470" y="541"/>
                    </a:lnTo>
                    <a:lnTo>
                      <a:pt x="477" y="533"/>
                    </a:lnTo>
                    <a:lnTo>
                      <a:pt x="487" y="527"/>
                    </a:lnTo>
                    <a:lnTo>
                      <a:pt x="498" y="522"/>
                    </a:lnTo>
                    <a:lnTo>
                      <a:pt x="510" y="514"/>
                    </a:lnTo>
                    <a:lnTo>
                      <a:pt x="519" y="508"/>
                    </a:lnTo>
                    <a:lnTo>
                      <a:pt x="532" y="503"/>
                    </a:lnTo>
                    <a:lnTo>
                      <a:pt x="544" y="499"/>
                    </a:lnTo>
                    <a:lnTo>
                      <a:pt x="555" y="493"/>
                    </a:lnTo>
                    <a:lnTo>
                      <a:pt x="569" y="487"/>
                    </a:lnTo>
                    <a:lnTo>
                      <a:pt x="580" y="482"/>
                    </a:lnTo>
                    <a:lnTo>
                      <a:pt x="593" y="478"/>
                    </a:lnTo>
                    <a:lnTo>
                      <a:pt x="605" y="474"/>
                    </a:lnTo>
                    <a:lnTo>
                      <a:pt x="616" y="470"/>
                    </a:lnTo>
                    <a:lnTo>
                      <a:pt x="629" y="466"/>
                    </a:lnTo>
                    <a:lnTo>
                      <a:pt x="641" y="463"/>
                    </a:lnTo>
                    <a:lnTo>
                      <a:pt x="652" y="457"/>
                    </a:lnTo>
                    <a:lnTo>
                      <a:pt x="664" y="455"/>
                    </a:lnTo>
                    <a:lnTo>
                      <a:pt x="675" y="451"/>
                    </a:lnTo>
                    <a:lnTo>
                      <a:pt x="686" y="447"/>
                    </a:lnTo>
                    <a:lnTo>
                      <a:pt x="698" y="444"/>
                    </a:lnTo>
                    <a:lnTo>
                      <a:pt x="707" y="440"/>
                    </a:lnTo>
                    <a:lnTo>
                      <a:pt x="717" y="436"/>
                    </a:lnTo>
                    <a:lnTo>
                      <a:pt x="728" y="434"/>
                    </a:lnTo>
                    <a:lnTo>
                      <a:pt x="736" y="430"/>
                    </a:lnTo>
                    <a:lnTo>
                      <a:pt x="745" y="426"/>
                    </a:lnTo>
                    <a:lnTo>
                      <a:pt x="751" y="423"/>
                    </a:lnTo>
                    <a:lnTo>
                      <a:pt x="759" y="419"/>
                    </a:lnTo>
                    <a:lnTo>
                      <a:pt x="764" y="413"/>
                    </a:lnTo>
                    <a:lnTo>
                      <a:pt x="770" y="411"/>
                    </a:lnTo>
                    <a:lnTo>
                      <a:pt x="776" y="406"/>
                    </a:lnTo>
                    <a:lnTo>
                      <a:pt x="782" y="402"/>
                    </a:lnTo>
                    <a:lnTo>
                      <a:pt x="787" y="392"/>
                    </a:lnTo>
                    <a:lnTo>
                      <a:pt x="791" y="383"/>
                    </a:lnTo>
                    <a:lnTo>
                      <a:pt x="789" y="369"/>
                    </a:lnTo>
                    <a:lnTo>
                      <a:pt x="785" y="358"/>
                    </a:lnTo>
                    <a:lnTo>
                      <a:pt x="783" y="350"/>
                    </a:lnTo>
                    <a:lnTo>
                      <a:pt x="780" y="343"/>
                    </a:lnTo>
                    <a:lnTo>
                      <a:pt x="776" y="335"/>
                    </a:lnTo>
                    <a:lnTo>
                      <a:pt x="774" y="328"/>
                    </a:lnTo>
                    <a:lnTo>
                      <a:pt x="770" y="320"/>
                    </a:lnTo>
                    <a:lnTo>
                      <a:pt x="768" y="312"/>
                    </a:lnTo>
                    <a:lnTo>
                      <a:pt x="766" y="305"/>
                    </a:lnTo>
                    <a:lnTo>
                      <a:pt x="764" y="297"/>
                    </a:lnTo>
                    <a:lnTo>
                      <a:pt x="763" y="290"/>
                    </a:lnTo>
                    <a:lnTo>
                      <a:pt x="761" y="282"/>
                    </a:lnTo>
                    <a:lnTo>
                      <a:pt x="761" y="272"/>
                    </a:lnTo>
                    <a:lnTo>
                      <a:pt x="761" y="267"/>
                    </a:lnTo>
                    <a:lnTo>
                      <a:pt x="761" y="257"/>
                    </a:lnTo>
                    <a:lnTo>
                      <a:pt x="761" y="250"/>
                    </a:lnTo>
                    <a:lnTo>
                      <a:pt x="761" y="240"/>
                    </a:lnTo>
                    <a:lnTo>
                      <a:pt x="764" y="234"/>
                    </a:lnTo>
                    <a:lnTo>
                      <a:pt x="764" y="225"/>
                    </a:lnTo>
                    <a:lnTo>
                      <a:pt x="766" y="215"/>
                    </a:lnTo>
                    <a:lnTo>
                      <a:pt x="768" y="208"/>
                    </a:lnTo>
                    <a:lnTo>
                      <a:pt x="772" y="200"/>
                    </a:lnTo>
                    <a:lnTo>
                      <a:pt x="774" y="193"/>
                    </a:lnTo>
                    <a:lnTo>
                      <a:pt x="778" y="183"/>
                    </a:lnTo>
                    <a:lnTo>
                      <a:pt x="782" y="177"/>
                    </a:lnTo>
                    <a:lnTo>
                      <a:pt x="787" y="170"/>
                    </a:lnTo>
                    <a:lnTo>
                      <a:pt x="791" y="162"/>
                    </a:lnTo>
                    <a:lnTo>
                      <a:pt x="797" y="156"/>
                    </a:lnTo>
                    <a:lnTo>
                      <a:pt x="802" y="149"/>
                    </a:lnTo>
                    <a:lnTo>
                      <a:pt x="810" y="141"/>
                    </a:lnTo>
                    <a:lnTo>
                      <a:pt x="818" y="134"/>
                    </a:lnTo>
                    <a:lnTo>
                      <a:pt x="823" y="128"/>
                    </a:lnTo>
                    <a:lnTo>
                      <a:pt x="833" y="120"/>
                    </a:lnTo>
                    <a:lnTo>
                      <a:pt x="842" y="116"/>
                    </a:lnTo>
                    <a:lnTo>
                      <a:pt x="850" y="109"/>
                    </a:lnTo>
                    <a:lnTo>
                      <a:pt x="861" y="103"/>
                    </a:lnTo>
                    <a:lnTo>
                      <a:pt x="867" y="99"/>
                    </a:lnTo>
                    <a:lnTo>
                      <a:pt x="873" y="96"/>
                    </a:lnTo>
                    <a:lnTo>
                      <a:pt x="880" y="94"/>
                    </a:lnTo>
                    <a:lnTo>
                      <a:pt x="890" y="90"/>
                    </a:lnTo>
                    <a:lnTo>
                      <a:pt x="896" y="86"/>
                    </a:lnTo>
                    <a:lnTo>
                      <a:pt x="905" y="84"/>
                    </a:lnTo>
                    <a:lnTo>
                      <a:pt x="913" y="80"/>
                    </a:lnTo>
                    <a:lnTo>
                      <a:pt x="922" y="77"/>
                    </a:lnTo>
                    <a:lnTo>
                      <a:pt x="930" y="75"/>
                    </a:lnTo>
                    <a:lnTo>
                      <a:pt x="939" y="71"/>
                    </a:lnTo>
                    <a:lnTo>
                      <a:pt x="951" y="69"/>
                    </a:lnTo>
                    <a:lnTo>
                      <a:pt x="962" y="67"/>
                    </a:lnTo>
                    <a:lnTo>
                      <a:pt x="972" y="63"/>
                    </a:lnTo>
                    <a:lnTo>
                      <a:pt x="981" y="59"/>
                    </a:lnTo>
                    <a:lnTo>
                      <a:pt x="991" y="56"/>
                    </a:lnTo>
                    <a:lnTo>
                      <a:pt x="1002" y="54"/>
                    </a:lnTo>
                    <a:lnTo>
                      <a:pt x="1012" y="50"/>
                    </a:lnTo>
                    <a:lnTo>
                      <a:pt x="1025" y="48"/>
                    </a:lnTo>
                    <a:lnTo>
                      <a:pt x="1034" y="46"/>
                    </a:lnTo>
                    <a:lnTo>
                      <a:pt x="1046" y="42"/>
                    </a:lnTo>
                    <a:lnTo>
                      <a:pt x="1057" y="39"/>
                    </a:lnTo>
                    <a:lnTo>
                      <a:pt x="1069" y="37"/>
                    </a:lnTo>
                    <a:lnTo>
                      <a:pt x="1080" y="35"/>
                    </a:lnTo>
                    <a:lnTo>
                      <a:pt x="1093" y="33"/>
                    </a:lnTo>
                    <a:lnTo>
                      <a:pt x="1103" y="29"/>
                    </a:lnTo>
                    <a:lnTo>
                      <a:pt x="1114" y="27"/>
                    </a:lnTo>
                    <a:lnTo>
                      <a:pt x="1128" y="25"/>
                    </a:lnTo>
                    <a:lnTo>
                      <a:pt x="1141" y="23"/>
                    </a:lnTo>
                    <a:lnTo>
                      <a:pt x="1150" y="21"/>
                    </a:lnTo>
                    <a:lnTo>
                      <a:pt x="1162" y="19"/>
                    </a:lnTo>
                    <a:lnTo>
                      <a:pt x="1173" y="16"/>
                    </a:lnTo>
                    <a:lnTo>
                      <a:pt x="1185" y="14"/>
                    </a:lnTo>
                    <a:lnTo>
                      <a:pt x="1196" y="12"/>
                    </a:lnTo>
                    <a:lnTo>
                      <a:pt x="1208" y="12"/>
                    </a:lnTo>
                    <a:lnTo>
                      <a:pt x="1219" y="8"/>
                    </a:lnTo>
                    <a:lnTo>
                      <a:pt x="1230" y="8"/>
                    </a:lnTo>
                    <a:lnTo>
                      <a:pt x="1242" y="6"/>
                    </a:lnTo>
                    <a:lnTo>
                      <a:pt x="1251" y="4"/>
                    </a:lnTo>
                    <a:lnTo>
                      <a:pt x="1263" y="4"/>
                    </a:lnTo>
                    <a:lnTo>
                      <a:pt x="1272" y="4"/>
                    </a:lnTo>
                    <a:lnTo>
                      <a:pt x="1282" y="2"/>
                    </a:lnTo>
                    <a:lnTo>
                      <a:pt x="1293" y="0"/>
                    </a:lnTo>
                    <a:lnTo>
                      <a:pt x="1303" y="0"/>
                    </a:lnTo>
                    <a:lnTo>
                      <a:pt x="1312" y="0"/>
                    </a:lnTo>
                    <a:lnTo>
                      <a:pt x="1322" y="0"/>
                    </a:lnTo>
                    <a:lnTo>
                      <a:pt x="1329" y="0"/>
                    </a:lnTo>
                    <a:lnTo>
                      <a:pt x="1339" y="0"/>
                    </a:lnTo>
                    <a:lnTo>
                      <a:pt x="1348" y="0"/>
                    </a:lnTo>
                    <a:lnTo>
                      <a:pt x="1354" y="0"/>
                    </a:lnTo>
                    <a:lnTo>
                      <a:pt x="1363" y="0"/>
                    </a:lnTo>
                    <a:lnTo>
                      <a:pt x="1369" y="0"/>
                    </a:lnTo>
                    <a:lnTo>
                      <a:pt x="1379" y="2"/>
                    </a:lnTo>
                    <a:lnTo>
                      <a:pt x="1390" y="2"/>
                    </a:lnTo>
                    <a:lnTo>
                      <a:pt x="1401" y="6"/>
                    </a:lnTo>
                    <a:lnTo>
                      <a:pt x="1411" y="10"/>
                    </a:lnTo>
                    <a:lnTo>
                      <a:pt x="1419" y="14"/>
                    </a:lnTo>
                    <a:lnTo>
                      <a:pt x="1428" y="23"/>
                    </a:lnTo>
                    <a:lnTo>
                      <a:pt x="1438" y="33"/>
                    </a:lnTo>
                    <a:lnTo>
                      <a:pt x="1441" y="39"/>
                    </a:lnTo>
                    <a:lnTo>
                      <a:pt x="1445" y="46"/>
                    </a:lnTo>
                    <a:lnTo>
                      <a:pt x="1447" y="52"/>
                    </a:lnTo>
                    <a:lnTo>
                      <a:pt x="1451" y="59"/>
                    </a:lnTo>
                    <a:lnTo>
                      <a:pt x="1451" y="67"/>
                    </a:lnTo>
                    <a:lnTo>
                      <a:pt x="1453" y="75"/>
                    </a:lnTo>
                    <a:lnTo>
                      <a:pt x="1455" y="80"/>
                    </a:lnTo>
                    <a:lnTo>
                      <a:pt x="1455" y="90"/>
                    </a:lnTo>
                    <a:lnTo>
                      <a:pt x="1455" y="96"/>
                    </a:lnTo>
                    <a:lnTo>
                      <a:pt x="1455" y="105"/>
                    </a:lnTo>
                    <a:lnTo>
                      <a:pt x="1455" y="113"/>
                    </a:lnTo>
                    <a:lnTo>
                      <a:pt x="1455" y="122"/>
                    </a:lnTo>
                    <a:lnTo>
                      <a:pt x="1453" y="130"/>
                    </a:lnTo>
                    <a:lnTo>
                      <a:pt x="1451" y="137"/>
                    </a:lnTo>
                    <a:lnTo>
                      <a:pt x="1447" y="145"/>
                    </a:lnTo>
                    <a:lnTo>
                      <a:pt x="1447" y="153"/>
                    </a:lnTo>
                    <a:lnTo>
                      <a:pt x="1443" y="160"/>
                    </a:lnTo>
                    <a:lnTo>
                      <a:pt x="1440" y="168"/>
                    </a:lnTo>
                    <a:lnTo>
                      <a:pt x="1436" y="177"/>
                    </a:lnTo>
                    <a:lnTo>
                      <a:pt x="1434" y="185"/>
                    </a:lnTo>
                    <a:lnTo>
                      <a:pt x="1428" y="193"/>
                    </a:lnTo>
                    <a:lnTo>
                      <a:pt x="1422" y="200"/>
                    </a:lnTo>
                    <a:lnTo>
                      <a:pt x="1419" y="206"/>
                    </a:lnTo>
                    <a:lnTo>
                      <a:pt x="1413" y="213"/>
                    </a:lnTo>
                    <a:lnTo>
                      <a:pt x="1407" y="219"/>
                    </a:lnTo>
                    <a:lnTo>
                      <a:pt x="1401" y="227"/>
                    </a:lnTo>
                    <a:lnTo>
                      <a:pt x="1394" y="233"/>
                    </a:lnTo>
                    <a:lnTo>
                      <a:pt x="1388" y="238"/>
                    </a:lnTo>
                    <a:lnTo>
                      <a:pt x="1382" y="242"/>
                    </a:lnTo>
                    <a:lnTo>
                      <a:pt x="1375" y="248"/>
                    </a:lnTo>
                    <a:lnTo>
                      <a:pt x="1367" y="253"/>
                    </a:lnTo>
                    <a:lnTo>
                      <a:pt x="1362" y="261"/>
                    </a:lnTo>
                    <a:lnTo>
                      <a:pt x="1354" y="269"/>
                    </a:lnTo>
                    <a:lnTo>
                      <a:pt x="1348" y="276"/>
                    </a:lnTo>
                    <a:lnTo>
                      <a:pt x="1343" y="284"/>
                    </a:lnTo>
                    <a:lnTo>
                      <a:pt x="1339" y="291"/>
                    </a:lnTo>
                    <a:lnTo>
                      <a:pt x="1331" y="299"/>
                    </a:lnTo>
                    <a:lnTo>
                      <a:pt x="1327" y="307"/>
                    </a:lnTo>
                    <a:lnTo>
                      <a:pt x="1322" y="316"/>
                    </a:lnTo>
                    <a:lnTo>
                      <a:pt x="1318" y="324"/>
                    </a:lnTo>
                    <a:lnTo>
                      <a:pt x="1314" y="331"/>
                    </a:lnTo>
                    <a:lnTo>
                      <a:pt x="1310" y="341"/>
                    </a:lnTo>
                    <a:lnTo>
                      <a:pt x="1306" y="349"/>
                    </a:lnTo>
                    <a:lnTo>
                      <a:pt x="1304" y="358"/>
                    </a:lnTo>
                    <a:lnTo>
                      <a:pt x="1301" y="366"/>
                    </a:lnTo>
                    <a:lnTo>
                      <a:pt x="1299" y="373"/>
                    </a:lnTo>
                    <a:lnTo>
                      <a:pt x="1297" y="381"/>
                    </a:lnTo>
                    <a:lnTo>
                      <a:pt x="1297" y="388"/>
                    </a:lnTo>
                    <a:lnTo>
                      <a:pt x="1295" y="396"/>
                    </a:lnTo>
                    <a:lnTo>
                      <a:pt x="1295" y="404"/>
                    </a:lnTo>
                    <a:lnTo>
                      <a:pt x="1295" y="411"/>
                    </a:lnTo>
                    <a:lnTo>
                      <a:pt x="1297" y="417"/>
                    </a:lnTo>
                    <a:lnTo>
                      <a:pt x="1299" y="428"/>
                    </a:lnTo>
                    <a:lnTo>
                      <a:pt x="1304" y="438"/>
                    </a:lnTo>
                    <a:lnTo>
                      <a:pt x="1312" y="446"/>
                    </a:lnTo>
                    <a:lnTo>
                      <a:pt x="1325" y="451"/>
                    </a:lnTo>
                    <a:lnTo>
                      <a:pt x="1331" y="451"/>
                    </a:lnTo>
                    <a:lnTo>
                      <a:pt x="1341" y="455"/>
                    </a:lnTo>
                    <a:lnTo>
                      <a:pt x="1344" y="455"/>
                    </a:lnTo>
                    <a:lnTo>
                      <a:pt x="1350" y="457"/>
                    </a:lnTo>
                    <a:lnTo>
                      <a:pt x="1358" y="457"/>
                    </a:lnTo>
                    <a:lnTo>
                      <a:pt x="1365" y="461"/>
                    </a:lnTo>
                    <a:lnTo>
                      <a:pt x="1373" y="461"/>
                    </a:lnTo>
                    <a:lnTo>
                      <a:pt x="1379" y="465"/>
                    </a:lnTo>
                    <a:lnTo>
                      <a:pt x="1388" y="465"/>
                    </a:lnTo>
                    <a:lnTo>
                      <a:pt x="1398" y="468"/>
                    </a:lnTo>
                    <a:lnTo>
                      <a:pt x="1405" y="468"/>
                    </a:lnTo>
                    <a:lnTo>
                      <a:pt x="1415" y="470"/>
                    </a:lnTo>
                    <a:lnTo>
                      <a:pt x="1426" y="474"/>
                    </a:lnTo>
                    <a:lnTo>
                      <a:pt x="1436" y="478"/>
                    </a:lnTo>
                    <a:lnTo>
                      <a:pt x="1445" y="478"/>
                    </a:lnTo>
                    <a:lnTo>
                      <a:pt x="1457" y="480"/>
                    </a:lnTo>
                    <a:lnTo>
                      <a:pt x="1466" y="484"/>
                    </a:lnTo>
                    <a:lnTo>
                      <a:pt x="1479" y="487"/>
                    </a:lnTo>
                    <a:lnTo>
                      <a:pt x="1489" y="489"/>
                    </a:lnTo>
                    <a:lnTo>
                      <a:pt x="1502" y="491"/>
                    </a:lnTo>
                    <a:lnTo>
                      <a:pt x="1514" y="495"/>
                    </a:lnTo>
                    <a:lnTo>
                      <a:pt x="1527" y="499"/>
                    </a:lnTo>
                    <a:lnTo>
                      <a:pt x="1538" y="503"/>
                    </a:lnTo>
                    <a:lnTo>
                      <a:pt x="1552" y="504"/>
                    </a:lnTo>
                    <a:lnTo>
                      <a:pt x="1563" y="508"/>
                    </a:lnTo>
                    <a:lnTo>
                      <a:pt x="1576" y="512"/>
                    </a:lnTo>
                    <a:lnTo>
                      <a:pt x="1590" y="516"/>
                    </a:lnTo>
                    <a:lnTo>
                      <a:pt x="1601" y="520"/>
                    </a:lnTo>
                    <a:lnTo>
                      <a:pt x="1614" y="523"/>
                    </a:lnTo>
                    <a:lnTo>
                      <a:pt x="1630" y="527"/>
                    </a:lnTo>
                    <a:lnTo>
                      <a:pt x="1641" y="531"/>
                    </a:lnTo>
                    <a:lnTo>
                      <a:pt x="1654" y="535"/>
                    </a:lnTo>
                    <a:lnTo>
                      <a:pt x="1668" y="539"/>
                    </a:lnTo>
                    <a:lnTo>
                      <a:pt x="1681" y="543"/>
                    </a:lnTo>
                    <a:lnTo>
                      <a:pt x="1692" y="546"/>
                    </a:lnTo>
                    <a:lnTo>
                      <a:pt x="1706" y="552"/>
                    </a:lnTo>
                    <a:lnTo>
                      <a:pt x="1717" y="556"/>
                    </a:lnTo>
                    <a:lnTo>
                      <a:pt x="1730" y="562"/>
                    </a:lnTo>
                    <a:lnTo>
                      <a:pt x="1742" y="565"/>
                    </a:lnTo>
                    <a:lnTo>
                      <a:pt x="1755" y="571"/>
                    </a:lnTo>
                    <a:lnTo>
                      <a:pt x="1767" y="575"/>
                    </a:lnTo>
                    <a:lnTo>
                      <a:pt x="1780" y="581"/>
                    </a:lnTo>
                    <a:lnTo>
                      <a:pt x="1791" y="584"/>
                    </a:lnTo>
                    <a:lnTo>
                      <a:pt x="1803" y="590"/>
                    </a:lnTo>
                    <a:lnTo>
                      <a:pt x="1814" y="596"/>
                    </a:lnTo>
                    <a:lnTo>
                      <a:pt x="1827" y="603"/>
                    </a:lnTo>
                    <a:lnTo>
                      <a:pt x="1837" y="607"/>
                    </a:lnTo>
                    <a:lnTo>
                      <a:pt x="1846" y="613"/>
                    </a:lnTo>
                    <a:lnTo>
                      <a:pt x="1858" y="619"/>
                    </a:lnTo>
                    <a:lnTo>
                      <a:pt x="1869" y="624"/>
                    </a:lnTo>
                    <a:lnTo>
                      <a:pt x="1877" y="630"/>
                    </a:lnTo>
                    <a:lnTo>
                      <a:pt x="1886" y="636"/>
                    </a:lnTo>
                    <a:lnTo>
                      <a:pt x="1896" y="641"/>
                    </a:lnTo>
                    <a:lnTo>
                      <a:pt x="1905" y="649"/>
                    </a:lnTo>
                    <a:lnTo>
                      <a:pt x="1913" y="655"/>
                    </a:lnTo>
                    <a:lnTo>
                      <a:pt x="1921" y="660"/>
                    </a:lnTo>
                    <a:lnTo>
                      <a:pt x="1928" y="666"/>
                    </a:lnTo>
                    <a:lnTo>
                      <a:pt x="1934" y="674"/>
                    </a:lnTo>
                    <a:lnTo>
                      <a:pt x="1942" y="681"/>
                    </a:lnTo>
                    <a:lnTo>
                      <a:pt x="1947" y="689"/>
                    </a:lnTo>
                    <a:lnTo>
                      <a:pt x="1951" y="695"/>
                    </a:lnTo>
                    <a:lnTo>
                      <a:pt x="1957" y="702"/>
                    </a:lnTo>
                    <a:lnTo>
                      <a:pt x="1961" y="708"/>
                    </a:lnTo>
                    <a:lnTo>
                      <a:pt x="1964" y="716"/>
                    </a:lnTo>
                    <a:lnTo>
                      <a:pt x="1968" y="721"/>
                    </a:lnTo>
                    <a:lnTo>
                      <a:pt x="1972" y="729"/>
                    </a:lnTo>
                    <a:lnTo>
                      <a:pt x="1974" y="735"/>
                    </a:lnTo>
                    <a:lnTo>
                      <a:pt x="1978" y="742"/>
                    </a:lnTo>
                    <a:lnTo>
                      <a:pt x="1980" y="748"/>
                    </a:lnTo>
                    <a:lnTo>
                      <a:pt x="1983" y="756"/>
                    </a:lnTo>
                    <a:lnTo>
                      <a:pt x="1987" y="767"/>
                    </a:lnTo>
                    <a:lnTo>
                      <a:pt x="1991" y="780"/>
                    </a:lnTo>
                    <a:lnTo>
                      <a:pt x="1995" y="792"/>
                    </a:lnTo>
                    <a:lnTo>
                      <a:pt x="1999" y="805"/>
                    </a:lnTo>
                    <a:lnTo>
                      <a:pt x="2000" y="816"/>
                    </a:lnTo>
                    <a:lnTo>
                      <a:pt x="2002" y="830"/>
                    </a:lnTo>
                    <a:lnTo>
                      <a:pt x="2002" y="841"/>
                    </a:lnTo>
                    <a:lnTo>
                      <a:pt x="2002" y="854"/>
                    </a:lnTo>
                    <a:lnTo>
                      <a:pt x="2002" y="866"/>
                    </a:lnTo>
                    <a:lnTo>
                      <a:pt x="2002" y="879"/>
                    </a:lnTo>
                    <a:lnTo>
                      <a:pt x="2002" y="891"/>
                    </a:lnTo>
                    <a:lnTo>
                      <a:pt x="2002" y="904"/>
                    </a:lnTo>
                    <a:lnTo>
                      <a:pt x="2000" y="915"/>
                    </a:lnTo>
                    <a:lnTo>
                      <a:pt x="1997" y="929"/>
                    </a:lnTo>
                    <a:lnTo>
                      <a:pt x="1997" y="934"/>
                    </a:lnTo>
                    <a:lnTo>
                      <a:pt x="1995" y="940"/>
                    </a:lnTo>
                    <a:lnTo>
                      <a:pt x="1993" y="948"/>
                    </a:lnTo>
                    <a:lnTo>
                      <a:pt x="1993" y="955"/>
                    </a:lnTo>
                    <a:lnTo>
                      <a:pt x="1991" y="961"/>
                    </a:lnTo>
                    <a:lnTo>
                      <a:pt x="1991" y="967"/>
                    </a:lnTo>
                    <a:lnTo>
                      <a:pt x="1989" y="974"/>
                    </a:lnTo>
                    <a:lnTo>
                      <a:pt x="1987" y="980"/>
                    </a:lnTo>
                    <a:lnTo>
                      <a:pt x="1985" y="988"/>
                    </a:lnTo>
                    <a:lnTo>
                      <a:pt x="1985" y="995"/>
                    </a:lnTo>
                    <a:lnTo>
                      <a:pt x="1983" y="1003"/>
                    </a:lnTo>
                    <a:lnTo>
                      <a:pt x="1983" y="1008"/>
                    </a:lnTo>
                    <a:lnTo>
                      <a:pt x="1981" y="1016"/>
                    </a:lnTo>
                    <a:lnTo>
                      <a:pt x="1980" y="1024"/>
                    </a:lnTo>
                    <a:lnTo>
                      <a:pt x="1978" y="1031"/>
                    </a:lnTo>
                    <a:lnTo>
                      <a:pt x="1978" y="1037"/>
                    </a:lnTo>
                    <a:lnTo>
                      <a:pt x="1976" y="1045"/>
                    </a:lnTo>
                    <a:lnTo>
                      <a:pt x="1976" y="1052"/>
                    </a:lnTo>
                    <a:lnTo>
                      <a:pt x="1972" y="1062"/>
                    </a:lnTo>
                    <a:lnTo>
                      <a:pt x="1972" y="1071"/>
                    </a:lnTo>
                    <a:lnTo>
                      <a:pt x="1970" y="1079"/>
                    </a:lnTo>
                    <a:lnTo>
                      <a:pt x="1968" y="1086"/>
                    </a:lnTo>
                    <a:lnTo>
                      <a:pt x="1968" y="1094"/>
                    </a:lnTo>
                    <a:lnTo>
                      <a:pt x="1968" y="1104"/>
                    </a:lnTo>
                    <a:lnTo>
                      <a:pt x="1966" y="1111"/>
                    </a:lnTo>
                    <a:lnTo>
                      <a:pt x="1966" y="1121"/>
                    </a:lnTo>
                    <a:lnTo>
                      <a:pt x="1966" y="1128"/>
                    </a:lnTo>
                    <a:lnTo>
                      <a:pt x="1966" y="1140"/>
                    </a:lnTo>
                    <a:lnTo>
                      <a:pt x="1962" y="1147"/>
                    </a:lnTo>
                    <a:lnTo>
                      <a:pt x="1962" y="1157"/>
                    </a:lnTo>
                    <a:lnTo>
                      <a:pt x="1961" y="1166"/>
                    </a:lnTo>
                    <a:lnTo>
                      <a:pt x="1959" y="1176"/>
                    </a:lnTo>
                    <a:lnTo>
                      <a:pt x="1957" y="1185"/>
                    </a:lnTo>
                    <a:lnTo>
                      <a:pt x="1957" y="1195"/>
                    </a:lnTo>
                    <a:lnTo>
                      <a:pt x="1953" y="1204"/>
                    </a:lnTo>
                    <a:lnTo>
                      <a:pt x="1953" y="1216"/>
                    </a:lnTo>
                    <a:lnTo>
                      <a:pt x="1949" y="1225"/>
                    </a:lnTo>
                    <a:lnTo>
                      <a:pt x="1947" y="1235"/>
                    </a:lnTo>
                    <a:lnTo>
                      <a:pt x="1943" y="1244"/>
                    </a:lnTo>
                    <a:lnTo>
                      <a:pt x="1942" y="1254"/>
                    </a:lnTo>
                    <a:lnTo>
                      <a:pt x="1940" y="1263"/>
                    </a:lnTo>
                    <a:lnTo>
                      <a:pt x="1938" y="1275"/>
                    </a:lnTo>
                    <a:lnTo>
                      <a:pt x="1934" y="1286"/>
                    </a:lnTo>
                    <a:lnTo>
                      <a:pt x="1932" y="1296"/>
                    </a:lnTo>
                    <a:lnTo>
                      <a:pt x="1928" y="1305"/>
                    </a:lnTo>
                    <a:lnTo>
                      <a:pt x="1926" y="1317"/>
                    </a:lnTo>
                    <a:lnTo>
                      <a:pt x="1922" y="1326"/>
                    </a:lnTo>
                    <a:lnTo>
                      <a:pt x="1921" y="1338"/>
                    </a:lnTo>
                    <a:lnTo>
                      <a:pt x="1917" y="1347"/>
                    </a:lnTo>
                    <a:lnTo>
                      <a:pt x="1913" y="1357"/>
                    </a:lnTo>
                    <a:lnTo>
                      <a:pt x="1909" y="1366"/>
                    </a:lnTo>
                    <a:lnTo>
                      <a:pt x="1907" y="1377"/>
                    </a:lnTo>
                    <a:lnTo>
                      <a:pt x="1903" y="1387"/>
                    </a:lnTo>
                    <a:lnTo>
                      <a:pt x="1900" y="1396"/>
                    </a:lnTo>
                    <a:lnTo>
                      <a:pt x="1896" y="1406"/>
                    </a:lnTo>
                    <a:lnTo>
                      <a:pt x="1894" y="1416"/>
                    </a:lnTo>
                    <a:lnTo>
                      <a:pt x="1890" y="1425"/>
                    </a:lnTo>
                    <a:lnTo>
                      <a:pt x="1888" y="1435"/>
                    </a:lnTo>
                    <a:lnTo>
                      <a:pt x="1884" y="1444"/>
                    </a:lnTo>
                    <a:lnTo>
                      <a:pt x="1883" y="1455"/>
                    </a:lnTo>
                    <a:lnTo>
                      <a:pt x="1879" y="1463"/>
                    </a:lnTo>
                    <a:lnTo>
                      <a:pt x="1875" y="1473"/>
                    </a:lnTo>
                    <a:lnTo>
                      <a:pt x="1871" y="1480"/>
                    </a:lnTo>
                    <a:lnTo>
                      <a:pt x="1869" y="1490"/>
                    </a:lnTo>
                    <a:lnTo>
                      <a:pt x="1865" y="1497"/>
                    </a:lnTo>
                    <a:lnTo>
                      <a:pt x="1864" y="1507"/>
                    </a:lnTo>
                    <a:lnTo>
                      <a:pt x="1862" y="1514"/>
                    </a:lnTo>
                    <a:lnTo>
                      <a:pt x="1860" y="1524"/>
                    </a:lnTo>
                    <a:lnTo>
                      <a:pt x="1856" y="1532"/>
                    </a:lnTo>
                    <a:lnTo>
                      <a:pt x="1852" y="1539"/>
                    </a:lnTo>
                    <a:lnTo>
                      <a:pt x="1850" y="1547"/>
                    </a:lnTo>
                    <a:lnTo>
                      <a:pt x="1848" y="1554"/>
                    </a:lnTo>
                    <a:lnTo>
                      <a:pt x="1846" y="1562"/>
                    </a:lnTo>
                    <a:lnTo>
                      <a:pt x="1845" y="1570"/>
                    </a:lnTo>
                    <a:lnTo>
                      <a:pt x="1843" y="1575"/>
                    </a:lnTo>
                    <a:lnTo>
                      <a:pt x="1841" y="1583"/>
                    </a:lnTo>
                    <a:lnTo>
                      <a:pt x="1837" y="1594"/>
                    </a:lnTo>
                    <a:lnTo>
                      <a:pt x="1833" y="1606"/>
                    </a:lnTo>
                    <a:lnTo>
                      <a:pt x="1831" y="1615"/>
                    </a:lnTo>
                    <a:lnTo>
                      <a:pt x="1831" y="1627"/>
                    </a:lnTo>
                    <a:lnTo>
                      <a:pt x="1831" y="1632"/>
                    </a:lnTo>
                    <a:lnTo>
                      <a:pt x="1831" y="1640"/>
                    </a:lnTo>
                    <a:lnTo>
                      <a:pt x="1831" y="1646"/>
                    </a:lnTo>
                    <a:lnTo>
                      <a:pt x="1835" y="1651"/>
                    </a:lnTo>
                    <a:lnTo>
                      <a:pt x="1841" y="1657"/>
                    </a:lnTo>
                    <a:lnTo>
                      <a:pt x="1846" y="1665"/>
                    </a:lnTo>
                    <a:lnTo>
                      <a:pt x="1852" y="1670"/>
                    </a:lnTo>
                    <a:lnTo>
                      <a:pt x="1862" y="1676"/>
                    </a:lnTo>
                    <a:lnTo>
                      <a:pt x="1869" y="1680"/>
                    </a:lnTo>
                    <a:lnTo>
                      <a:pt x="1879" y="1684"/>
                    </a:lnTo>
                    <a:lnTo>
                      <a:pt x="1890" y="1686"/>
                    </a:lnTo>
                    <a:lnTo>
                      <a:pt x="1900" y="1689"/>
                    </a:lnTo>
                    <a:lnTo>
                      <a:pt x="1909" y="1689"/>
                    </a:lnTo>
                    <a:lnTo>
                      <a:pt x="1921" y="1689"/>
                    </a:lnTo>
                    <a:lnTo>
                      <a:pt x="1932" y="1686"/>
                    </a:lnTo>
                    <a:lnTo>
                      <a:pt x="1943" y="1684"/>
                    </a:lnTo>
                    <a:lnTo>
                      <a:pt x="1957" y="1678"/>
                    </a:lnTo>
                    <a:lnTo>
                      <a:pt x="1968" y="1670"/>
                    </a:lnTo>
                    <a:lnTo>
                      <a:pt x="1981" y="1661"/>
                    </a:lnTo>
                    <a:lnTo>
                      <a:pt x="1993" y="1651"/>
                    </a:lnTo>
                    <a:lnTo>
                      <a:pt x="1999" y="1644"/>
                    </a:lnTo>
                    <a:lnTo>
                      <a:pt x="2004" y="1636"/>
                    </a:lnTo>
                    <a:lnTo>
                      <a:pt x="2010" y="1629"/>
                    </a:lnTo>
                    <a:lnTo>
                      <a:pt x="2018" y="1621"/>
                    </a:lnTo>
                    <a:lnTo>
                      <a:pt x="2023" y="1611"/>
                    </a:lnTo>
                    <a:lnTo>
                      <a:pt x="2029" y="1602"/>
                    </a:lnTo>
                    <a:lnTo>
                      <a:pt x="2037" y="1592"/>
                    </a:lnTo>
                    <a:lnTo>
                      <a:pt x="2044" y="1583"/>
                    </a:lnTo>
                    <a:lnTo>
                      <a:pt x="2052" y="1573"/>
                    </a:lnTo>
                    <a:lnTo>
                      <a:pt x="2061" y="1562"/>
                    </a:lnTo>
                    <a:lnTo>
                      <a:pt x="2069" y="1551"/>
                    </a:lnTo>
                    <a:lnTo>
                      <a:pt x="2080" y="1541"/>
                    </a:lnTo>
                    <a:lnTo>
                      <a:pt x="2092" y="1532"/>
                    </a:lnTo>
                    <a:lnTo>
                      <a:pt x="2103" y="1520"/>
                    </a:lnTo>
                    <a:lnTo>
                      <a:pt x="2109" y="1514"/>
                    </a:lnTo>
                    <a:lnTo>
                      <a:pt x="2116" y="1509"/>
                    </a:lnTo>
                    <a:lnTo>
                      <a:pt x="2122" y="1503"/>
                    </a:lnTo>
                    <a:lnTo>
                      <a:pt x="2130" y="1499"/>
                    </a:lnTo>
                    <a:lnTo>
                      <a:pt x="2137" y="1493"/>
                    </a:lnTo>
                    <a:lnTo>
                      <a:pt x="2145" y="1488"/>
                    </a:lnTo>
                    <a:lnTo>
                      <a:pt x="2151" y="1482"/>
                    </a:lnTo>
                    <a:lnTo>
                      <a:pt x="2160" y="1478"/>
                    </a:lnTo>
                    <a:lnTo>
                      <a:pt x="2168" y="1473"/>
                    </a:lnTo>
                    <a:lnTo>
                      <a:pt x="2177" y="1467"/>
                    </a:lnTo>
                    <a:lnTo>
                      <a:pt x="2185" y="1463"/>
                    </a:lnTo>
                    <a:lnTo>
                      <a:pt x="2196" y="1459"/>
                    </a:lnTo>
                    <a:lnTo>
                      <a:pt x="2206" y="1454"/>
                    </a:lnTo>
                    <a:lnTo>
                      <a:pt x="2217" y="1448"/>
                    </a:lnTo>
                    <a:lnTo>
                      <a:pt x="2227" y="1444"/>
                    </a:lnTo>
                    <a:lnTo>
                      <a:pt x="2238" y="1440"/>
                    </a:lnTo>
                    <a:lnTo>
                      <a:pt x="2248" y="1436"/>
                    </a:lnTo>
                    <a:lnTo>
                      <a:pt x="2261" y="1433"/>
                    </a:lnTo>
                    <a:lnTo>
                      <a:pt x="2272" y="1429"/>
                    </a:lnTo>
                    <a:lnTo>
                      <a:pt x="2288" y="1425"/>
                    </a:lnTo>
                    <a:lnTo>
                      <a:pt x="2299" y="1421"/>
                    </a:lnTo>
                    <a:lnTo>
                      <a:pt x="2314" y="1417"/>
                    </a:lnTo>
                    <a:lnTo>
                      <a:pt x="2328" y="1414"/>
                    </a:lnTo>
                    <a:lnTo>
                      <a:pt x="2343" y="1412"/>
                    </a:lnTo>
                    <a:lnTo>
                      <a:pt x="2358" y="1408"/>
                    </a:lnTo>
                    <a:lnTo>
                      <a:pt x="2373" y="1404"/>
                    </a:lnTo>
                    <a:lnTo>
                      <a:pt x="2390" y="1402"/>
                    </a:lnTo>
                    <a:lnTo>
                      <a:pt x="2407" y="1400"/>
                    </a:lnTo>
                    <a:lnTo>
                      <a:pt x="2425" y="1396"/>
                    </a:lnTo>
                    <a:lnTo>
                      <a:pt x="2442" y="1396"/>
                    </a:lnTo>
                    <a:lnTo>
                      <a:pt x="2459" y="1393"/>
                    </a:lnTo>
                    <a:lnTo>
                      <a:pt x="2478" y="1393"/>
                    </a:lnTo>
                    <a:lnTo>
                      <a:pt x="2497" y="1391"/>
                    </a:lnTo>
                    <a:lnTo>
                      <a:pt x="2518" y="1391"/>
                    </a:lnTo>
                    <a:lnTo>
                      <a:pt x="2539" y="1391"/>
                    </a:lnTo>
                    <a:lnTo>
                      <a:pt x="2560" y="1391"/>
                    </a:lnTo>
                    <a:lnTo>
                      <a:pt x="2580" y="1391"/>
                    </a:lnTo>
                    <a:lnTo>
                      <a:pt x="2601" y="1391"/>
                    </a:lnTo>
                    <a:lnTo>
                      <a:pt x="2622" y="1391"/>
                    </a:lnTo>
                    <a:lnTo>
                      <a:pt x="2643" y="1391"/>
                    </a:lnTo>
                    <a:lnTo>
                      <a:pt x="2664" y="1391"/>
                    </a:lnTo>
                    <a:lnTo>
                      <a:pt x="2685" y="1393"/>
                    </a:lnTo>
                    <a:lnTo>
                      <a:pt x="2706" y="1395"/>
                    </a:lnTo>
                    <a:lnTo>
                      <a:pt x="2729" y="1398"/>
                    </a:lnTo>
                    <a:lnTo>
                      <a:pt x="2748" y="1400"/>
                    </a:lnTo>
                    <a:lnTo>
                      <a:pt x="2769" y="1402"/>
                    </a:lnTo>
                    <a:lnTo>
                      <a:pt x="2788" y="1406"/>
                    </a:lnTo>
                    <a:lnTo>
                      <a:pt x="2809" y="1410"/>
                    </a:lnTo>
                    <a:lnTo>
                      <a:pt x="2828" y="1412"/>
                    </a:lnTo>
                    <a:lnTo>
                      <a:pt x="2847" y="1416"/>
                    </a:lnTo>
                    <a:lnTo>
                      <a:pt x="2866" y="1421"/>
                    </a:lnTo>
                    <a:lnTo>
                      <a:pt x="2885" y="1427"/>
                    </a:lnTo>
                    <a:lnTo>
                      <a:pt x="2904" y="1431"/>
                    </a:lnTo>
                    <a:lnTo>
                      <a:pt x="2921" y="1435"/>
                    </a:lnTo>
                    <a:lnTo>
                      <a:pt x="2938" y="1440"/>
                    </a:lnTo>
                    <a:lnTo>
                      <a:pt x="2957" y="1446"/>
                    </a:lnTo>
                    <a:lnTo>
                      <a:pt x="2974" y="1452"/>
                    </a:lnTo>
                    <a:lnTo>
                      <a:pt x="2991" y="1457"/>
                    </a:lnTo>
                    <a:lnTo>
                      <a:pt x="3008" y="1463"/>
                    </a:lnTo>
                    <a:lnTo>
                      <a:pt x="3025" y="1471"/>
                    </a:lnTo>
                    <a:lnTo>
                      <a:pt x="3041" y="1476"/>
                    </a:lnTo>
                    <a:lnTo>
                      <a:pt x="3056" y="1484"/>
                    </a:lnTo>
                    <a:lnTo>
                      <a:pt x="3069" y="1492"/>
                    </a:lnTo>
                    <a:lnTo>
                      <a:pt x="3084" y="1497"/>
                    </a:lnTo>
                    <a:lnTo>
                      <a:pt x="3098" y="1505"/>
                    </a:lnTo>
                    <a:lnTo>
                      <a:pt x="3111" y="1513"/>
                    </a:lnTo>
                    <a:lnTo>
                      <a:pt x="3124" y="1520"/>
                    </a:lnTo>
                    <a:lnTo>
                      <a:pt x="3138" y="1530"/>
                    </a:lnTo>
                    <a:lnTo>
                      <a:pt x="3149" y="1535"/>
                    </a:lnTo>
                    <a:lnTo>
                      <a:pt x="3158" y="1543"/>
                    </a:lnTo>
                    <a:lnTo>
                      <a:pt x="3170" y="1551"/>
                    </a:lnTo>
                    <a:lnTo>
                      <a:pt x="3179" y="1560"/>
                    </a:lnTo>
                    <a:lnTo>
                      <a:pt x="3189" y="1568"/>
                    </a:lnTo>
                    <a:lnTo>
                      <a:pt x="3197" y="1575"/>
                    </a:lnTo>
                    <a:lnTo>
                      <a:pt x="3206" y="1585"/>
                    </a:lnTo>
                    <a:lnTo>
                      <a:pt x="3214" y="1594"/>
                    </a:lnTo>
                    <a:lnTo>
                      <a:pt x="3217" y="1602"/>
                    </a:lnTo>
                    <a:lnTo>
                      <a:pt x="3223" y="1611"/>
                    </a:lnTo>
                    <a:lnTo>
                      <a:pt x="3229" y="1619"/>
                    </a:lnTo>
                    <a:lnTo>
                      <a:pt x="3235" y="1629"/>
                    </a:lnTo>
                    <a:lnTo>
                      <a:pt x="3238" y="1636"/>
                    </a:lnTo>
                    <a:lnTo>
                      <a:pt x="3242" y="1646"/>
                    </a:lnTo>
                    <a:lnTo>
                      <a:pt x="3242" y="1655"/>
                    </a:lnTo>
                    <a:lnTo>
                      <a:pt x="3246" y="1665"/>
                    </a:lnTo>
                    <a:lnTo>
                      <a:pt x="3246" y="1670"/>
                    </a:lnTo>
                    <a:lnTo>
                      <a:pt x="3246" y="1680"/>
                    </a:lnTo>
                    <a:lnTo>
                      <a:pt x="3242" y="1689"/>
                    </a:lnTo>
                    <a:lnTo>
                      <a:pt x="3242" y="1699"/>
                    </a:lnTo>
                    <a:lnTo>
                      <a:pt x="3238" y="1705"/>
                    </a:lnTo>
                    <a:lnTo>
                      <a:pt x="3235" y="1714"/>
                    </a:lnTo>
                    <a:lnTo>
                      <a:pt x="3231" y="1724"/>
                    </a:lnTo>
                    <a:lnTo>
                      <a:pt x="3225" y="1733"/>
                    </a:lnTo>
                    <a:lnTo>
                      <a:pt x="3217" y="1741"/>
                    </a:lnTo>
                    <a:lnTo>
                      <a:pt x="3210" y="1748"/>
                    </a:lnTo>
                    <a:lnTo>
                      <a:pt x="3202" y="1758"/>
                    </a:lnTo>
                    <a:lnTo>
                      <a:pt x="3193" y="1767"/>
                    </a:lnTo>
                    <a:lnTo>
                      <a:pt x="3179" y="1775"/>
                    </a:lnTo>
                    <a:lnTo>
                      <a:pt x="3170" y="1784"/>
                    </a:lnTo>
                    <a:lnTo>
                      <a:pt x="3158" y="1790"/>
                    </a:lnTo>
                    <a:lnTo>
                      <a:pt x="3145" y="1800"/>
                    </a:lnTo>
                    <a:lnTo>
                      <a:pt x="3130" y="1807"/>
                    </a:lnTo>
                    <a:lnTo>
                      <a:pt x="3115" y="1815"/>
                    </a:lnTo>
                    <a:lnTo>
                      <a:pt x="3100" y="1821"/>
                    </a:lnTo>
                    <a:lnTo>
                      <a:pt x="3084" y="1828"/>
                    </a:lnTo>
                    <a:lnTo>
                      <a:pt x="3067" y="1834"/>
                    </a:lnTo>
                    <a:lnTo>
                      <a:pt x="3052" y="1840"/>
                    </a:lnTo>
                    <a:lnTo>
                      <a:pt x="3035" y="1847"/>
                    </a:lnTo>
                    <a:lnTo>
                      <a:pt x="3020" y="1853"/>
                    </a:lnTo>
                    <a:lnTo>
                      <a:pt x="3004" y="1859"/>
                    </a:lnTo>
                    <a:lnTo>
                      <a:pt x="2987" y="1862"/>
                    </a:lnTo>
                    <a:lnTo>
                      <a:pt x="2970" y="1868"/>
                    </a:lnTo>
                    <a:lnTo>
                      <a:pt x="2955" y="1874"/>
                    </a:lnTo>
                    <a:lnTo>
                      <a:pt x="2936" y="1878"/>
                    </a:lnTo>
                    <a:lnTo>
                      <a:pt x="2919" y="1881"/>
                    </a:lnTo>
                    <a:lnTo>
                      <a:pt x="2902" y="1887"/>
                    </a:lnTo>
                    <a:lnTo>
                      <a:pt x="2885" y="1891"/>
                    </a:lnTo>
                    <a:lnTo>
                      <a:pt x="2866" y="1895"/>
                    </a:lnTo>
                    <a:lnTo>
                      <a:pt x="2849" y="1897"/>
                    </a:lnTo>
                    <a:lnTo>
                      <a:pt x="2831" y="1900"/>
                    </a:lnTo>
                    <a:lnTo>
                      <a:pt x="2812" y="1904"/>
                    </a:lnTo>
                    <a:lnTo>
                      <a:pt x="2795" y="1906"/>
                    </a:lnTo>
                    <a:lnTo>
                      <a:pt x="2778" y="1910"/>
                    </a:lnTo>
                    <a:lnTo>
                      <a:pt x="2759" y="1912"/>
                    </a:lnTo>
                    <a:lnTo>
                      <a:pt x="2742" y="1916"/>
                    </a:lnTo>
                    <a:lnTo>
                      <a:pt x="2725" y="1916"/>
                    </a:lnTo>
                    <a:lnTo>
                      <a:pt x="2706" y="1920"/>
                    </a:lnTo>
                    <a:lnTo>
                      <a:pt x="2689" y="1921"/>
                    </a:lnTo>
                    <a:lnTo>
                      <a:pt x="2672" y="1923"/>
                    </a:lnTo>
                    <a:lnTo>
                      <a:pt x="2653" y="1925"/>
                    </a:lnTo>
                    <a:lnTo>
                      <a:pt x="2636" y="1925"/>
                    </a:lnTo>
                    <a:lnTo>
                      <a:pt x="2618" y="1927"/>
                    </a:lnTo>
                    <a:lnTo>
                      <a:pt x="2601" y="1929"/>
                    </a:lnTo>
                    <a:lnTo>
                      <a:pt x="2584" y="1929"/>
                    </a:lnTo>
                    <a:lnTo>
                      <a:pt x="2565" y="1929"/>
                    </a:lnTo>
                    <a:lnTo>
                      <a:pt x="2548" y="1929"/>
                    </a:lnTo>
                    <a:lnTo>
                      <a:pt x="2531" y="1931"/>
                    </a:lnTo>
                    <a:lnTo>
                      <a:pt x="2514" y="1931"/>
                    </a:lnTo>
                    <a:lnTo>
                      <a:pt x="2497" y="1931"/>
                    </a:lnTo>
                    <a:lnTo>
                      <a:pt x="2480" y="1931"/>
                    </a:lnTo>
                    <a:lnTo>
                      <a:pt x="2464" y="1931"/>
                    </a:lnTo>
                    <a:lnTo>
                      <a:pt x="2449" y="1931"/>
                    </a:lnTo>
                    <a:lnTo>
                      <a:pt x="2434" y="1931"/>
                    </a:lnTo>
                    <a:lnTo>
                      <a:pt x="2417" y="1931"/>
                    </a:lnTo>
                    <a:lnTo>
                      <a:pt x="2402" y="1931"/>
                    </a:lnTo>
                    <a:lnTo>
                      <a:pt x="2386" y="1929"/>
                    </a:lnTo>
                    <a:lnTo>
                      <a:pt x="2373" y="1929"/>
                    </a:lnTo>
                    <a:lnTo>
                      <a:pt x="2358" y="1929"/>
                    </a:lnTo>
                    <a:lnTo>
                      <a:pt x="2345" y="1929"/>
                    </a:lnTo>
                    <a:lnTo>
                      <a:pt x="2329" y="1929"/>
                    </a:lnTo>
                    <a:lnTo>
                      <a:pt x="2316" y="1927"/>
                    </a:lnTo>
                    <a:lnTo>
                      <a:pt x="2303" y="1925"/>
                    </a:lnTo>
                    <a:lnTo>
                      <a:pt x="2289" y="1925"/>
                    </a:lnTo>
                    <a:lnTo>
                      <a:pt x="2276" y="1923"/>
                    </a:lnTo>
                    <a:lnTo>
                      <a:pt x="2265" y="1921"/>
                    </a:lnTo>
                    <a:lnTo>
                      <a:pt x="2253" y="1921"/>
                    </a:lnTo>
                    <a:lnTo>
                      <a:pt x="2244" y="1921"/>
                    </a:lnTo>
                    <a:lnTo>
                      <a:pt x="2232" y="1920"/>
                    </a:lnTo>
                    <a:lnTo>
                      <a:pt x="2221" y="1920"/>
                    </a:lnTo>
                    <a:lnTo>
                      <a:pt x="2212" y="1916"/>
                    </a:lnTo>
                    <a:lnTo>
                      <a:pt x="2202" y="1916"/>
                    </a:lnTo>
                    <a:lnTo>
                      <a:pt x="2193" y="1916"/>
                    </a:lnTo>
                    <a:lnTo>
                      <a:pt x="2185" y="1914"/>
                    </a:lnTo>
                    <a:lnTo>
                      <a:pt x="2177" y="1912"/>
                    </a:lnTo>
                    <a:lnTo>
                      <a:pt x="2170" y="1912"/>
                    </a:lnTo>
                    <a:lnTo>
                      <a:pt x="2162" y="1910"/>
                    </a:lnTo>
                    <a:lnTo>
                      <a:pt x="2154" y="1910"/>
                    </a:lnTo>
                    <a:lnTo>
                      <a:pt x="2147" y="1906"/>
                    </a:lnTo>
                    <a:lnTo>
                      <a:pt x="2141" y="1906"/>
                    </a:lnTo>
                    <a:lnTo>
                      <a:pt x="2135" y="1904"/>
                    </a:lnTo>
                    <a:lnTo>
                      <a:pt x="2128" y="1902"/>
                    </a:lnTo>
                    <a:lnTo>
                      <a:pt x="2122" y="1900"/>
                    </a:lnTo>
                    <a:lnTo>
                      <a:pt x="2116" y="1900"/>
                    </a:lnTo>
                    <a:lnTo>
                      <a:pt x="2105" y="1897"/>
                    </a:lnTo>
                    <a:lnTo>
                      <a:pt x="2094" y="1895"/>
                    </a:lnTo>
                    <a:lnTo>
                      <a:pt x="2084" y="1891"/>
                    </a:lnTo>
                    <a:lnTo>
                      <a:pt x="2075" y="1887"/>
                    </a:lnTo>
                    <a:lnTo>
                      <a:pt x="2067" y="1885"/>
                    </a:lnTo>
                    <a:lnTo>
                      <a:pt x="2058" y="1881"/>
                    </a:lnTo>
                    <a:lnTo>
                      <a:pt x="2050" y="1878"/>
                    </a:lnTo>
                    <a:lnTo>
                      <a:pt x="2044" y="1876"/>
                    </a:lnTo>
                    <a:lnTo>
                      <a:pt x="2037" y="1872"/>
                    </a:lnTo>
                    <a:lnTo>
                      <a:pt x="2031" y="1868"/>
                    </a:lnTo>
                    <a:lnTo>
                      <a:pt x="2025" y="1864"/>
                    </a:lnTo>
                    <a:lnTo>
                      <a:pt x="2019" y="1862"/>
                    </a:lnTo>
                    <a:lnTo>
                      <a:pt x="2010" y="1855"/>
                    </a:lnTo>
                    <a:lnTo>
                      <a:pt x="2000" y="1847"/>
                    </a:lnTo>
                    <a:lnTo>
                      <a:pt x="1991" y="1842"/>
                    </a:lnTo>
                    <a:lnTo>
                      <a:pt x="1983" y="1838"/>
                    </a:lnTo>
                    <a:lnTo>
                      <a:pt x="1974" y="1830"/>
                    </a:lnTo>
                    <a:lnTo>
                      <a:pt x="1966" y="1826"/>
                    </a:lnTo>
                    <a:lnTo>
                      <a:pt x="1957" y="1821"/>
                    </a:lnTo>
                    <a:lnTo>
                      <a:pt x="1947" y="1819"/>
                    </a:lnTo>
                    <a:lnTo>
                      <a:pt x="1936" y="1815"/>
                    </a:lnTo>
                    <a:lnTo>
                      <a:pt x="1924" y="1809"/>
                    </a:lnTo>
                    <a:lnTo>
                      <a:pt x="1913" y="1803"/>
                    </a:lnTo>
                    <a:lnTo>
                      <a:pt x="1900" y="1796"/>
                    </a:lnTo>
                    <a:lnTo>
                      <a:pt x="1894" y="1794"/>
                    </a:lnTo>
                    <a:lnTo>
                      <a:pt x="1886" y="1790"/>
                    </a:lnTo>
                    <a:lnTo>
                      <a:pt x="1881" y="1786"/>
                    </a:lnTo>
                    <a:lnTo>
                      <a:pt x="1875" y="1783"/>
                    </a:lnTo>
                    <a:lnTo>
                      <a:pt x="1862" y="1775"/>
                    </a:lnTo>
                    <a:lnTo>
                      <a:pt x="1850" y="1771"/>
                    </a:lnTo>
                    <a:lnTo>
                      <a:pt x="1837" y="1765"/>
                    </a:lnTo>
                    <a:lnTo>
                      <a:pt x="1826" y="1762"/>
                    </a:lnTo>
                    <a:lnTo>
                      <a:pt x="1814" y="1758"/>
                    </a:lnTo>
                    <a:lnTo>
                      <a:pt x="1806" y="1758"/>
                    </a:lnTo>
                    <a:lnTo>
                      <a:pt x="1797" y="1756"/>
                    </a:lnTo>
                    <a:lnTo>
                      <a:pt x="1789" y="1760"/>
                    </a:lnTo>
                    <a:lnTo>
                      <a:pt x="1784" y="1765"/>
                    </a:lnTo>
                    <a:lnTo>
                      <a:pt x="1780" y="1773"/>
                    </a:lnTo>
                    <a:lnTo>
                      <a:pt x="1774" y="1781"/>
                    </a:lnTo>
                    <a:lnTo>
                      <a:pt x="1770" y="1790"/>
                    </a:lnTo>
                    <a:lnTo>
                      <a:pt x="1763" y="1800"/>
                    </a:lnTo>
                    <a:lnTo>
                      <a:pt x="1757" y="1809"/>
                    </a:lnTo>
                    <a:lnTo>
                      <a:pt x="1749" y="1819"/>
                    </a:lnTo>
                    <a:lnTo>
                      <a:pt x="1740" y="1828"/>
                    </a:lnTo>
                    <a:lnTo>
                      <a:pt x="1730" y="1838"/>
                    </a:lnTo>
                    <a:lnTo>
                      <a:pt x="1721" y="1849"/>
                    </a:lnTo>
                    <a:lnTo>
                      <a:pt x="1708" y="1857"/>
                    </a:lnTo>
                    <a:lnTo>
                      <a:pt x="1696" y="1866"/>
                    </a:lnTo>
                    <a:lnTo>
                      <a:pt x="1691" y="1870"/>
                    </a:lnTo>
                    <a:lnTo>
                      <a:pt x="1683" y="1876"/>
                    </a:lnTo>
                    <a:lnTo>
                      <a:pt x="1677" y="1880"/>
                    </a:lnTo>
                    <a:lnTo>
                      <a:pt x="1671" y="1885"/>
                    </a:lnTo>
                    <a:lnTo>
                      <a:pt x="1664" y="1887"/>
                    </a:lnTo>
                    <a:lnTo>
                      <a:pt x="1656" y="1891"/>
                    </a:lnTo>
                    <a:lnTo>
                      <a:pt x="1649" y="1895"/>
                    </a:lnTo>
                    <a:lnTo>
                      <a:pt x="1643" y="1900"/>
                    </a:lnTo>
                    <a:lnTo>
                      <a:pt x="1633" y="1902"/>
                    </a:lnTo>
                    <a:lnTo>
                      <a:pt x="1626" y="1906"/>
                    </a:lnTo>
                    <a:lnTo>
                      <a:pt x="1620" y="1910"/>
                    </a:lnTo>
                    <a:lnTo>
                      <a:pt x="1613" y="1912"/>
                    </a:lnTo>
                    <a:lnTo>
                      <a:pt x="1601" y="1914"/>
                    </a:lnTo>
                    <a:lnTo>
                      <a:pt x="1592" y="1918"/>
                    </a:lnTo>
                    <a:lnTo>
                      <a:pt x="1584" y="1920"/>
                    </a:lnTo>
                    <a:lnTo>
                      <a:pt x="1576" y="1921"/>
                    </a:lnTo>
                    <a:lnTo>
                      <a:pt x="1571" y="1921"/>
                    </a:lnTo>
                    <a:lnTo>
                      <a:pt x="1563" y="1925"/>
                    </a:lnTo>
                    <a:lnTo>
                      <a:pt x="1554" y="1925"/>
                    </a:lnTo>
                    <a:lnTo>
                      <a:pt x="1546" y="1929"/>
                    </a:lnTo>
                    <a:lnTo>
                      <a:pt x="1536" y="1931"/>
                    </a:lnTo>
                    <a:lnTo>
                      <a:pt x="1529" y="1935"/>
                    </a:lnTo>
                    <a:lnTo>
                      <a:pt x="1517" y="1937"/>
                    </a:lnTo>
                    <a:lnTo>
                      <a:pt x="1508" y="1939"/>
                    </a:lnTo>
                    <a:lnTo>
                      <a:pt x="1498" y="1940"/>
                    </a:lnTo>
                    <a:lnTo>
                      <a:pt x="1489" y="1944"/>
                    </a:lnTo>
                    <a:lnTo>
                      <a:pt x="1478" y="1948"/>
                    </a:lnTo>
                    <a:lnTo>
                      <a:pt x="1466" y="1950"/>
                    </a:lnTo>
                    <a:lnTo>
                      <a:pt x="1455" y="1952"/>
                    </a:lnTo>
                    <a:lnTo>
                      <a:pt x="1445" y="1956"/>
                    </a:lnTo>
                    <a:lnTo>
                      <a:pt x="1432" y="1958"/>
                    </a:lnTo>
                    <a:lnTo>
                      <a:pt x="1420" y="1959"/>
                    </a:lnTo>
                    <a:lnTo>
                      <a:pt x="1409" y="1963"/>
                    </a:lnTo>
                    <a:lnTo>
                      <a:pt x="1398" y="1967"/>
                    </a:lnTo>
                    <a:lnTo>
                      <a:pt x="1384" y="1969"/>
                    </a:lnTo>
                    <a:lnTo>
                      <a:pt x="1373" y="1973"/>
                    </a:lnTo>
                    <a:lnTo>
                      <a:pt x="1362" y="1975"/>
                    </a:lnTo>
                    <a:lnTo>
                      <a:pt x="1350" y="1978"/>
                    </a:lnTo>
                    <a:lnTo>
                      <a:pt x="1337" y="1980"/>
                    </a:lnTo>
                    <a:lnTo>
                      <a:pt x="1325" y="1984"/>
                    </a:lnTo>
                    <a:lnTo>
                      <a:pt x="1312" y="1988"/>
                    </a:lnTo>
                    <a:lnTo>
                      <a:pt x="1303" y="1992"/>
                    </a:lnTo>
                    <a:lnTo>
                      <a:pt x="1289" y="1994"/>
                    </a:lnTo>
                    <a:lnTo>
                      <a:pt x="1278" y="1996"/>
                    </a:lnTo>
                    <a:lnTo>
                      <a:pt x="1265" y="1997"/>
                    </a:lnTo>
                    <a:lnTo>
                      <a:pt x="1253" y="2001"/>
                    </a:lnTo>
                    <a:lnTo>
                      <a:pt x="1242" y="2005"/>
                    </a:lnTo>
                    <a:lnTo>
                      <a:pt x="1230" y="2007"/>
                    </a:lnTo>
                    <a:lnTo>
                      <a:pt x="1219" y="2009"/>
                    </a:lnTo>
                    <a:lnTo>
                      <a:pt x="1209" y="2013"/>
                    </a:lnTo>
                    <a:lnTo>
                      <a:pt x="1196" y="2015"/>
                    </a:lnTo>
                    <a:lnTo>
                      <a:pt x="1187" y="2017"/>
                    </a:lnTo>
                    <a:lnTo>
                      <a:pt x="1175" y="2018"/>
                    </a:lnTo>
                    <a:lnTo>
                      <a:pt x="1166" y="2022"/>
                    </a:lnTo>
                    <a:lnTo>
                      <a:pt x="1156" y="2022"/>
                    </a:lnTo>
                    <a:lnTo>
                      <a:pt x="1147" y="2026"/>
                    </a:lnTo>
                    <a:lnTo>
                      <a:pt x="1137" y="2028"/>
                    </a:lnTo>
                    <a:lnTo>
                      <a:pt x="1131" y="2032"/>
                    </a:lnTo>
                    <a:lnTo>
                      <a:pt x="1122" y="2032"/>
                    </a:lnTo>
                    <a:lnTo>
                      <a:pt x="1112" y="2036"/>
                    </a:lnTo>
                    <a:lnTo>
                      <a:pt x="1105" y="2036"/>
                    </a:lnTo>
                    <a:lnTo>
                      <a:pt x="1099" y="2039"/>
                    </a:lnTo>
                    <a:lnTo>
                      <a:pt x="1092" y="2039"/>
                    </a:lnTo>
                    <a:lnTo>
                      <a:pt x="1084" y="2041"/>
                    </a:lnTo>
                    <a:lnTo>
                      <a:pt x="1078" y="2041"/>
                    </a:lnTo>
                    <a:lnTo>
                      <a:pt x="1074" y="2045"/>
                    </a:lnTo>
                    <a:lnTo>
                      <a:pt x="1067" y="2045"/>
                    </a:lnTo>
                    <a:lnTo>
                      <a:pt x="1061" y="2049"/>
                    </a:lnTo>
                    <a:lnTo>
                      <a:pt x="1055" y="2049"/>
                    </a:lnTo>
                    <a:lnTo>
                      <a:pt x="1055" y="2051"/>
                    </a:lnTo>
                    <a:lnTo>
                      <a:pt x="1055" y="20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Forme libre 94"/>
              <p:cNvSpPr>
                <a:spLocks/>
              </p:cNvSpPr>
              <p:nvPr/>
            </p:nvSpPr>
            <p:spPr bwMode="auto">
              <a:xfrm>
                <a:off x="7050088" y="2416175"/>
                <a:ext cx="931863" cy="381000"/>
              </a:xfrm>
              <a:custGeom>
                <a:avLst/>
                <a:gdLst>
                  <a:gd name="T0" fmla="*/ 19 w 1173"/>
                  <a:gd name="T1" fmla="*/ 196 h 482"/>
                  <a:gd name="T2" fmla="*/ 51 w 1173"/>
                  <a:gd name="T3" fmla="*/ 158 h 482"/>
                  <a:gd name="T4" fmla="*/ 87 w 1173"/>
                  <a:gd name="T5" fmla="*/ 126 h 482"/>
                  <a:gd name="T6" fmla="*/ 135 w 1173"/>
                  <a:gd name="T7" fmla="*/ 96 h 482"/>
                  <a:gd name="T8" fmla="*/ 169 w 1173"/>
                  <a:gd name="T9" fmla="*/ 80 h 482"/>
                  <a:gd name="T10" fmla="*/ 207 w 1173"/>
                  <a:gd name="T11" fmla="*/ 67 h 482"/>
                  <a:gd name="T12" fmla="*/ 251 w 1173"/>
                  <a:gd name="T13" fmla="*/ 56 h 482"/>
                  <a:gd name="T14" fmla="*/ 298 w 1173"/>
                  <a:gd name="T15" fmla="*/ 44 h 482"/>
                  <a:gd name="T16" fmla="*/ 348 w 1173"/>
                  <a:gd name="T17" fmla="*/ 33 h 482"/>
                  <a:gd name="T18" fmla="*/ 399 w 1173"/>
                  <a:gd name="T19" fmla="*/ 23 h 482"/>
                  <a:gd name="T20" fmla="*/ 454 w 1173"/>
                  <a:gd name="T21" fmla="*/ 14 h 482"/>
                  <a:gd name="T22" fmla="*/ 511 w 1173"/>
                  <a:gd name="T23" fmla="*/ 8 h 482"/>
                  <a:gd name="T24" fmla="*/ 568 w 1173"/>
                  <a:gd name="T25" fmla="*/ 2 h 482"/>
                  <a:gd name="T26" fmla="*/ 627 w 1173"/>
                  <a:gd name="T27" fmla="*/ 0 h 482"/>
                  <a:gd name="T28" fmla="*/ 684 w 1173"/>
                  <a:gd name="T29" fmla="*/ 0 h 482"/>
                  <a:gd name="T30" fmla="*/ 741 w 1173"/>
                  <a:gd name="T31" fmla="*/ 2 h 482"/>
                  <a:gd name="T32" fmla="*/ 800 w 1173"/>
                  <a:gd name="T33" fmla="*/ 10 h 482"/>
                  <a:gd name="T34" fmla="*/ 857 w 1173"/>
                  <a:gd name="T35" fmla="*/ 21 h 482"/>
                  <a:gd name="T36" fmla="*/ 914 w 1173"/>
                  <a:gd name="T37" fmla="*/ 38 h 482"/>
                  <a:gd name="T38" fmla="*/ 968 w 1173"/>
                  <a:gd name="T39" fmla="*/ 59 h 482"/>
                  <a:gd name="T40" fmla="*/ 1015 w 1173"/>
                  <a:gd name="T41" fmla="*/ 80 h 482"/>
                  <a:gd name="T42" fmla="*/ 1057 w 1173"/>
                  <a:gd name="T43" fmla="*/ 101 h 482"/>
                  <a:gd name="T44" fmla="*/ 1093 w 1173"/>
                  <a:gd name="T45" fmla="*/ 124 h 482"/>
                  <a:gd name="T46" fmla="*/ 1141 w 1173"/>
                  <a:gd name="T47" fmla="*/ 162 h 482"/>
                  <a:gd name="T48" fmla="*/ 1167 w 1173"/>
                  <a:gd name="T49" fmla="*/ 200 h 482"/>
                  <a:gd name="T50" fmla="*/ 1171 w 1173"/>
                  <a:gd name="T51" fmla="*/ 236 h 482"/>
                  <a:gd name="T52" fmla="*/ 1158 w 1173"/>
                  <a:gd name="T53" fmla="*/ 274 h 482"/>
                  <a:gd name="T54" fmla="*/ 1125 w 1173"/>
                  <a:gd name="T55" fmla="*/ 316 h 482"/>
                  <a:gd name="T56" fmla="*/ 1085 w 1173"/>
                  <a:gd name="T57" fmla="*/ 354 h 482"/>
                  <a:gd name="T58" fmla="*/ 1038 w 1173"/>
                  <a:gd name="T59" fmla="*/ 390 h 482"/>
                  <a:gd name="T60" fmla="*/ 981 w 1173"/>
                  <a:gd name="T61" fmla="*/ 423 h 482"/>
                  <a:gd name="T62" fmla="*/ 945 w 1173"/>
                  <a:gd name="T63" fmla="*/ 434 h 482"/>
                  <a:gd name="T64" fmla="*/ 905 w 1173"/>
                  <a:gd name="T65" fmla="*/ 447 h 482"/>
                  <a:gd name="T66" fmla="*/ 859 w 1173"/>
                  <a:gd name="T67" fmla="*/ 457 h 482"/>
                  <a:gd name="T68" fmla="*/ 810 w 1173"/>
                  <a:gd name="T69" fmla="*/ 466 h 482"/>
                  <a:gd name="T70" fmla="*/ 753 w 1173"/>
                  <a:gd name="T71" fmla="*/ 472 h 482"/>
                  <a:gd name="T72" fmla="*/ 690 w 1173"/>
                  <a:gd name="T73" fmla="*/ 478 h 482"/>
                  <a:gd name="T74" fmla="*/ 621 w 1173"/>
                  <a:gd name="T75" fmla="*/ 480 h 482"/>
                  <a:gd name="T76" fmla="*/ 555 w 1173"/>
                  <a:gd name="T77" fmla="*/ 482 h 482"/>
                  <a:gd name="T78" fmla="*/ 490 w 1173"/>
                  <a:gd name="T79" fmla="*/ 480 h 482"/>
                  <a:gd name="T80" fmla="*/ 428 w 1173"/>
                  <a:gd name="T81" fmla="*/ 476 h 482"/>
                  <a:gd name="T82" fmla="*/ 370 w 1173"/>
                  <a:gd name="T83" fmla="*/ 474 h 482"/>
                  <a:gd name="T84" fmla="*/ 317 w 1173"/>
                  <a:gd name="T85" fmla="*/ 470 h 482"/>
                  <a:gd name="T86" fmla="*/ 266 w 1173"/>
                  <a:gd name="T87" fmla="*/ 465 h 482"/>
                  <a:gd name="T88" fmla="*/ 220 w 1173"/>
                  <a:gd name="T89" fmla="*/ 457 h 482"/>
                  <a:gd name="T90" fmla="*/ 180 w 1173"/>
                  <a:gd name="T91" fmla="*/ 451 h 482"/>
                  <a:gd name="T92" fmla="*/ 146 w 1173"/>
                  <a:gd name="T93" fmla="*/ 447 h 482"/>
                  <a:gd name="T94" fmla="*/ 93 w 1173"/>
                  <a:gd name="T95" fmla="*/ 434 h 482"/>
                  <a:gd name="T96" fmla="*/ 57 w 1173"/>
                  <a:gd name="T97" fmla="*/ 419 h 482"/>
                  <a:gd name="T98" fmla="*/ 22 w 1173"/>
                  <a:gd name="T99" fmla="*/ 388 h 482"/>
                  <a:gd name="T100" fmla="*/ 22 w 1173"/>
                  <a:gd name="T101" fmla="*/ 368 h 482"/>
                  <a:gd name="T102" fmla="*/ 66 w 1173"/>
                  <a:gd name="T103" fmla="*/ 385 h 482"/>
                  <a:gd name="T104" fmla="*/ 127 w 1173"/>
                  <a:gd name="T105" fmla="*/ 396 h 482"/>
                  <a:gd name="T106" fmla="*/ 184 w 1173"/>
                  <a:gd name="T107" fmla="*/ 390 h 482"/>
                  <a:gd name="T108" fmla="*/ 230 w 1173"/>
                  <a:gd name="T109" fmla="*/ 362 h 482"/>
                  <a:gd name="T110" fmla="*/ 239 w 1173"/>
                  <a:gd name="T111" fmla="*/ 310 h 482"/>
                  <a:gd name="T112" fmla="*/ 226 w 1173"/>
                  <a:gd name="T113" fmla="*/ 259 h 482"/>
                  <a:gd name="T114" fmla="*/ 197 w 1173"/>
                  <a:gd name="T115" fmla="*/ 234 h 482"/>
                  <a:gd name="T116" fmla="*/ 163 w 1173"/>
                  <a:gd name="T117" fmla="*/ 240 h 482"/>
                  <a:gd name="T118" fmla="*/ 114 w 1173"/>
                  <a:gd name="T119" fmla="*/ 255 h 482"/>
                  <a:gd name="T120" fmla="*/ 53 w 1173"/>
                  <a:gd name="T121" fmla="*/ 263 h 482"/>
                  <a:gd name="T122" fmla="*/ 19 w 1173"/>
                  <a:gd name="T123" fmla="*/ 253 h 482"/>
                  <a:gd name="T124" fmla="*/ 3 w 1173"/>
                  <a:gd name="T125" fmla="*/ 229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73" h="482">
                    <a:moveTo>
                      <a:pt x="9" y="215"/>
                    </a:moveTo>
                    <a:lnTo>
                      <a:pt x="9" y="213"/>
                    </a:lnTo>
                    <a:lnTo>
                      <a:pt x="11" y="210"/>
                    </a:lnTo>
                    <a:lnTo>
                      <a:pt x="15" y="204"/>
                    </a:lnTo>
                    <a:lnTo>
                      <a:pt x="19" y="196"/>
                    </a:lnTo>
                    <a:lnTo>
                      <a:pt x="24" y="187"/>
                    </a:lnTo>
                    <a:lnTo>
                      <a:pt x="34" y="177"/>
                    </a:lnTo>
                    <a:lnTo>
                      <a:pt x="38" y="170"/>
                    </a:lnTo>
                    <a:lnTo>
                      <a:pt x="43" y="166"/>
                    </a:lnTo>
                    <a:lnTo>
                      <a:pt x="51" y="158"/>
                    </a:lnTo>
                    <a:lnTo>
                      <a:pt x="57" y="153"/>
                    </a:lnTo>
                    <a:lnTo>
                      <a:pt x="62" y="147"/>
                    </a:lnTo>
                    <a:lnTo>
                      <a:pt x="70" y="139"/>
                    </a:lnTo>
                    <a:lnTo>
                      <a:pt x="78" y="132"/>
                    </a:lnTo>
                    <a:lnTo>
                      <a:pt x="87" y="126"/>
                    </a:lnTo>
                    <a:lnTo>
                      <a:pt x="97" y="118"/>
                    </a:lnTo>
                    <a:lnTo>
                      <a:pt x="106" y="113"/>
                    </a:lnTo>
                    <a:lnTo>
                      <a:pt x="118" y="105"/>
                    </a:lnTo>
                    <a:lnTo>
                      <a:pt x="131" y="99"/>
                    </a:lnTo>
                    <a:lnTo>
                      <a:pt x="135" y="96"/>
                    </a:lnTo>
                    <a:lnTo>
                      <a:pt x="142" y="94"/>
                    </a:lnTo>
                    <a:lnTo>
                      <a:pt x="148" y="90"/>
                    </a:lnTo>
                    <a:lnTo>
                      <a:pt x="156" y="86"/>
                    </a:lnTo>
                    <a:lnTo>
                      <a:pt x="161" y="84"/>
                    </a:lnTo>
                    <a:lnTo>
                      <a:pt x="169" y="80"/>
                    </a:lnTo>
                    <a:lnTo>
                      <a:pt x="176" y="78"/>
                    </a:lnTo>
                    <a:lnTo>
                      <a:pt x="184" y="77"/>
                    </a:lnTo>
                    <a:lnTo>
                      <a:pt x="192" y="73"/>
                    </a:lnTo>
                    <a:lnTo>
                      <a:pt x="197" y="69"/>
                    </a:lnTo>
                    <a:lnTo>
                      <a:pt x="207" y="67"/>
                    </a:lnTo>
                    <a:lnTo>
                      <a:pt x="216" y="63"/>
                    </a:lnTo>
                    <a:lnTo>
                      <a:pt x="222" y="61"/>
                    </a:lnTo>
                    <a:lnTo>
                      <a:pt x="232" y="59"/>
                    </a:lnTo>
                    <a:lnTo>
                      <a:pt x="241" y="58"/>
                    </a:lnTo>
                    <a:lnTo>
                      <a:pt x="251" y="56"/>
                    </a:lnTo>
                    <a:lnTo>
                      <a:pt x="260" y="52"/>
                    </a:lnTo>
                    <a:lnTo>
                      <a:pt x="270" y="52"/>
                    </a:lnTo>
                    <a:lnTo>
                      <a:pt x="277" y="48"/>
                    </a:lnTo>
                    <a:lnTo>
                      <a:pt x="289" y="46"/>
                    </a:lnTo>
                    <a:lnTo>
                      <a:pt x="298" y="44"/>
                    </a:lnTo>
                    <a:lnTo>
                      <a:pt x="308" y="42"/>
                    </a:lnTo>
                    <a:lnTo>
                      <a:pt x="317" y="38"/>
                    </a:lnTo>
                    <a:lnTo>
                      <a:pt x="327" y="38"/>
                    </a:lnTo>
                    <a:lnTo>
                      <a:pt x="336" y="35"/>
                    </a:lnTo>
                    <a:lnTo>
                      <a:pt x="348" y="33"/>
                    </a:lnTo>
                    <a:lnTo>
                      <a:pt x="357" y="29"/>
                    </a:lnTo>
                    <a:lnTo>
                      <a:pt x="367" y="29"/>
                    </a:lnTo>
                    <a:lnTo>
                      <a:pt x="378" y="27"/>
                    </a:lnTo>
                    <a:lnTo>
                      <a:pt x="389" y="25"/>
                    </a:lnTo>
                    <a:lnTo>
                      <a:pt x="399" y="23"/>
                    </a:lnTo>
                    <a:lnTo>
                      <a:pt x="410" y="21"/>
                    </a:lnTo>
                    <a:lnTo>
                      <a:pt x="422" y="19"/>
                    </a:lnTo>
                    <a:lnTo>
                      <a:pt x="433" y="18"/>
                    </a:lnTo>
                    <a:lnTo>
                      <a:pt x="443" y="16"/>
                    </a:lnTo>
                    <a:lnTo>
                      <a:pt x="454" y="14"/>
                    </a:lnTo>
                    <a:lnTo>
                      <a:pt x="464" y="12"/>
                    </a:lnTo>
                    <a:lnTo>
                      <a:pt x="477" y="10"/>
                    </a:lnTo>
                    <a:lnTo>
                      <a:pt x="488" y="8"/>
                    </a:lnTo>
                    <a:lnTo>
                      <a:pt x="500" y="8"/>
                    </a:lnTo>
                    <a:lnTo>
                      <a:pt x="511" y="8"/>
                    </a:lnTo>
                    <a:lnTo>
                      <a:pt x="521" y="6"/>
                    </a:lnTo>
                    <a:lnTo>
                      <a:pt x="534" y="4"/>
                    </a:lnTo>
                    <a:lnTo>
                      <a:pt x="545" y="4"/>
                    </a:lnTo>
                    <a:lnTo>
                      <a:pt x="555" y="4"/>
                    </a:lnTo>
                    <a:lnTo>
                      <a:pt x="568" y="2"/>
                    </a:lnTo>
                    <a:lnTo>
                      <a:pt x="580" y="2"/>
                    </a:lnTo>
                    <a:lnTo>
                      <a:pt x="593" y="2"/>
                    </a:lnTo>
                    <a:lnTo>
                      <a:pt x="602" y="0"/>
                    </a:lnTo>
                    <a:lnTo>
                      <a:pt x="616" y="0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0" y="0"/>
                    </a:lnTo>
                    <a:lnTo>
                      <a:pt x="661" y="0"/>
                    </a:lnTo>
                    <a:lnTo>
                      <a:pt x="673" y="0"/>
                    </a:lnTo>
                    <a:lnTo>
                      <a:pt x="684" y="0"/>
                    </a:lnTo>
                    <a:lnTo>
                      <a:pt x="696" y="0"/>
                    </a:lnTo>
                    <a:lnTo>
                      <a:pt x="707" y="0"/>
                    </a:lnTo>
                    <a:lnTo>
                      <a:pt x="718" y="0"/>
                    </a:lnTo>
                    <a:lnTo>
                      <a:pt x="732" y="2"/>
                    </a:lnTo>
                    <a:lnTo>
                      <a:pt x="741" y="2"/>
                    </a:lnTo>
                    <a:lnTo>
                      <a:pt x="755" y="4"/>
                    </a:lnTo>
                    <a:lnTo>
                      <a:pt x="766" y="4"/>
                    </a:lnTo>
                    <a:lnTo>
                      <a:pt x="777" y="8"/>
                    </a:lnTo>
                    <a:lnTo>
                      <a:pt x="789" y="8"/>
                    </a:lnTo>
                    <a:lnTo>
                      <a:pt x="800" y="10"/>
                    </a:lnTo>
                    <a:lnTo>
                      <a:pt x="812" y="10"/>
                    </a:lnTo>
                    <a:lnTo>
                      <a:pt x="823" y="14"/>
                    </a:lnTo>
                    <a:lnTo>
                      <a:pt x="834" y="16"/>
                    </a:lnTo>
                    <a:lnTo>
                      <a:pt x="846" y="18"/>
                    </a:lnTo>
                    <a:lnTo>
                      <a:pt x="857" y="21"/>
                    </a:lnTo>
                    <a:lnTo>
                      <a:pt x="869" y="25"/>
                    </a:lnTo>
                    <a:lnTo>
                      <a:pt x="880" y="27"/>
                    </a:lnTo>
                    <a:lnTo>
                      <a:pt x="891" y="31"/>
                    </a:lnTo>
                    <a:lnTo>
                      <a:pt x="903" y="35"/>
                    </a:lnTo>
                    <a:lnTo>
                      <a:pt x="914" y="38"/>
                    </a:lnTo>
                    <a:lnTo>
                      <a:pt x="926" y="42"/>
                    </a:lnTo>
                    <a:lnTo>
                      <a:pt x="935" y="46"/>
                    </a:lnTo>
                    <a:lnTo>
                      <a:pt x="947" y="50"/>
                    </a:lnTo>
                    <a:lnTo>
                      <a:pt x="958" y="56"/>
                    </a:lnTo>
                    <a:lnTo>
                      <a:pt x="968" y="59"/>
                    </a:lnTo>
                    <a:lnTo>
                      <a:pt x="979" y="63"/>
                    </a:lnTo>
                    <a:lnTo>
                      <a:pt x="988" y="67"/>
                    </a:lnTo>
                    <a:lnTo>
                      <a:pt x="998" y="73"/>
                    </a:lnTo>
                    <a:lnTo>
                      <a:pt x="1006" y="77"/>
                    </a:lnTo>
                    <a:lnTo>
                      <a:pt x="1015" y="80"/>
                    </a:lnTo>
                    <a:lnTo>
                      <a:pt x="1025" y="86"/>
                    </a:lnTo>
                    <a:lnTo>
                      <a:pt x="1034" y="90"/>
                    </a:lnTo>
                    <a:lnTo>
                      <a:pt x="1042" y="94"/>
                    </a:lnTo>
                    <a:lnTo>
                      <a:pt x="1049" y="97"/>
                    </a:lnTo>
                    <a:lnTo>
                      <a:pt x="1057" y="101"/>
                    </a:lnTo>
                    <a:lnTo>
                      <a:pt x="1065" y="107"/>
                    </a:lnTo>
                    <a:lnTo>
                      <a:pt x="1070" y="111"/>
                    </a:lnTo>
                    <a:lnTo>
                      <a:pt x="1078" y="115"/>
                    </a:lnTo>
                    <a:lnTo>
                      <a:pt x="1085" y="118"/>
                    </a:lnTo>
                    <a:lnTo>
                      <a:pt x="1093" y="124"/>
                    </a:lnTo>
                    <a:lnTo>
                      <a:pt x="1103" y="130"/>
                    </a:lnTo>
                    <a:lnTo>
                      <a:pt x="1114" y="139"/>
                    </a:lnTo>
                    <a:lnTo>
                      <a:pt x="1123" y="147"/>
                    </a:lnTo>
                    <a:lnTo>
                      <a:pt x="1133" y="154"/>
                    </a:lnTo>
                    <a:lnTo>
                      <a:pt x="1141" y="162"/>
                    </a:lnTo>
                    <a:lnTo>
                      <a:pt x="1148" y="170"/>
                    </a:lnTo>
                    <a:lnTo>
                      <a:pt x="1154" y="177"/>
                    </a:lnTo>
                    <a:lnTo>
                      <a:pt x="1161" y="185"/>
                    </a:lnTo>
                    <a:lnTo>
                      <a:pt x="1163" y="193"/>
                    </a:lnTo>
                    <a:lnTo>
                      <a:pt x="1167" y="200"/>
                    </a:lnTo>
                    <a:lnTo>
                      <a:pt x="1169" y="206"/>
                    </a:lnTo>
                    <a:lnTo>
                      <a:pt x="1171" y="215"/>
                    </a:lnTo>
                    <a:lnTo>
                      <a:pt x="1171" y="221"/>
                    </a:lnTo>
                    <a:lnTo>
                      <a:pt x="1173" y="229"/>
                    </a:lnTo>
                    <a:lnTo>
                      <a:pt x="1171" y="236"/>
                    </a:lnTo>
                    <a:lnTo>
                      <a:pt x="1171" y="244"/>
                    </a:lnTo>
                    <a:lnTo>
                      <a:pt x="1167" y="251"/>
                    </a:lnTo>
                    <a:lnTo>
                      <a:pt x="1163" y="259"/>
                    </a:lnTo>
                    <a:lnTo>
                      <a:pt x="1161" y="267"/>
                    </a:lnTo>
                    <a:lnTo>
                      <a:pt x="1158" y="274"/>
                    </a:lnTo>
                    <a:lnTo>
                      <a:pt x="1152" y="282"/>
                    </a:lnTo>
                    <a:lnTo>
                      <a:pt x="1144" y="291"/>
                    </a:lnTo>
                    <a:lnTo>
                      <a:pt x="1139" y="299"/>
                    </a:lnTo>
                    <a:lnTo>
                      <a:pt x="1133" y="309"/>
                    </a:lnTo>
                    <a:lnTo>
                      <a:pt x="1125" y="316"/>
                    </a:lnTo>
                    <a:lnTo>
                      <a:pt x="1118" y="324"/>
                    </a:lnTo>
                    <a:lnTo>
                      <a:pt x="1110" y="331"/>
                    </a:lnTo>
                    <a:lnTo>
                      <a:pt x="1103" y="339"/>
                    </a:lnTo>
                    <a:lnTo>
                      <a:pt x="1093" y="347"/>
                    </a:lnTo>
                    <a:lnTo>
                      <a:pt x="1085" y="354"/>
                    </a:lnTo>
                    <a:lnTo>
                      <a:pt x="1076" y="362"/>
                    </a:lnTo>
                    <a:lnTo>
                      <a:pt x="1068" y="369"/>
                    </a:lnTo>
                    <a:lnTo>
                      <a:pt x="1057" y="375"/>
                    </a:lnTo>
                    <a:lnTo>
                      <a:pt x="1047" y="383"/>
                    </a:lnTo>
                    <a:lnTo>
                      <a:pt x="1038" y="390"/>
                    </a:lnTo>
                    <a:lnTo>
                      <a:pt x="1028" y="398"/>
                    </a:lnTo>
                    <a:lnTo>
                      <a:pt x="1017" y="404"/>
                    </a:lnTo>
                    <a:lnTo>
                      <a:pt x="1004" y="409"/>
                    </a:lnTo>
                    <a:lnTo>
                      <a:pt x="992" y="415"/>
                    </a:lnTo>
                    <a:lnTo>
                      <a:pt x="981" y="423"/>
                    </a:lnTo>
                    <a:lnTo>
                      <a:pt x="973" y="425"/>
                    </a:lnTo>
                    <a:lnTo>
                      <a:pt x="966" y="426"/>
                    </a:lnTo>
                    <a:lnTo>
                      <a:pt x="960" y="430"/>
                    </a:lnTo>
                    <a:lnTo>
                      <a:pt x="952" y="432"/>
                    </a:lnTo>
                    <a:lnTo>
                      <a:pt x="945" y="434"/>
                    </a:lnTo>
                    <a:lnTo>
                      <a:pt x="937" y="436"/>
                    </a:lnTo>
                    <a:lnTo>
                      <a:pt x="930" y="440"/>
                    </a:lnTo>
                    <a:lnTo>
                      <a:pt x="922" y="442"/>
                    </a:lnTo>
                    <a:lnTo>
                      <a:pt x="912" y="444"/>
                    </a:lnTo>
                    <a:lnTo>
                      <a:pt x="905" y="447"/>
                    </a:lnTo>
                    <a:lnTo>
                      <a:pt x="895" y="447"/>
                    </a:lnTo>
                    <a:lnTo>
                      <a:pt x="888" y="451"/>
                    </a:lnTo>
                    <a:lnTo>
                      <a:pt x="878" y="453"/>
                    </a:lnTo>
                    <a:lnTo>
                      <a:pt x="869" y="455"/>
                    </a:lnTo>
                    <a:lnTo>
                      <a:pt x="859" y="457"/>
                    </a:lnTo>
                    <a:lnTo>
                      <a:pt x="852" y="461"/>
                    </a:lnTo>
                    <a:lnTo>
                      <a:pt x="842" y="461"/>
                    </a:lnTo>
                    <a:lnTo>
                      <a:pt x="831" y="463"/>
                    </a:lnTo>
                    <a:lnTo>
                      <a:pt x="819" y="465"/>
                    </a:lnTo>
                    <a:lnTo>
                      <a:pt x="810" y="466"/>
                    </a:lnTo>
                    <a:lnTo>
                      <a:pt x="798" y="466"/>
                    </a:lnTo>
                    <a:lnTo>
                      <a:pt x="787" y="468"/>
                    </a:lnTo>
                    <a:lnTo>
                      <a:pt x="775" y="470"/>
                    </a:lnTo>
                    <a:lnTo>
                      <a:pt x="766" y="472"/>
                    </a:lnTo>
                    <a:lnTo>
                      <a:pt x="753" y="472"/>
                    </a:lnTo>
                    <a:lnTo>
                      <a:pt x="741" y="474"/>
                    </a:lnTo>
                    <a:lnTo>
                      <a:pt x="728" y="474"/>
                    </a:lnTo>
                    <a:lnTo>
                      <a:pt x="717" y="476"/>
                    </a:lnTo>
                    <a:lnTo>
                      <a:pt x="703" y="476"/>
                    </a:lnTo>
                    <a:lnTo>
                      <a:pt x="690" y="478"/>
                    </a:lnTo>
                    <a:lnTo>
                      <a:pt x="679" y="480"/>
                    </a:lnTo>
                    <a:lnTo>
                      <a:pt x="665" y="480"/>
                    </a:lnTo>
                    <a:lnTo>
                      <a:pt x="650" y="480"/>
                    </a:lnTo>
                    <a:lnTo>
                      <a:pt x="637" y="480"/>
                    </a:lnTo>
                    <a:lnTo>
                      <a:pt x="621" y="480"/>
                    </a:lnTo>
                    <a:lnTo>
                      <a:pt x="608" y="480"/>
                    </a:lnTo>
                    <a:lnTo>
                      <a:pt x="593" y="480"/>
                    </a:lnTo>
                    <a:lnTo>
                      <a:pt x="582" y="480"/>
                    </a:lnTo>
                    <a:lnTo>
                      <a:pt x="568" y="480"/>
                    </a:lnTo>
                    <a:lnTo>
                      <a:pt x="555" y="482"/>
                    </a:lnTo>
                    <a:lnTo>
                      <a:pt x="540" y="480"/>
                    </a:lnTo>
                    <a:lnTo>
                      <a:pt x="528" y="480"/>
                    </a:lnTo>
                    <a:lnTo>
                      <a:pt x="515" y="480"/>
                    </a:lnTo>
                    <a:lnTo>
                      <a:pt x="502" y="480"/>
                    </a:lnTo>
                    <a:lnTo>
                      <a:pt x="490" y="480"/>
                    </a:lnTo>
                    <a:lnTo>
                      <a:pt x="477" y="480"/>
                    </a:lnTo>
                    <a:lnTo>
                      <a:pt x="464" y="480"/>
                    </a:lnTo>
                    <a:lnTo>
                      <a:pt x="452" y="480"/>
                    </a:lnTo>
                    <a:lnTo>
                      <a:pt x="439" y="478"/>
                    </a:lnTo>
                    <a:lnTo>
                      <a:pt x="428" y="476"/>
                    </a:lnTo>
                    <a:lnTo>
                      <a:pt x="414" y="476"/>
                    </a:lnTo>
                    <a:lnTo>
                      <a:pt x="405" y="476"/>
                    </a:lnTo>
                    <a:lnTo>
                      <a:pt x="393" y="474"/>
                    </a:lnTo>
                    <a:lnTo>
                      <a:pt x="380" y="474"/>
                    </a:lnTo>
                    <a:lnTo>
                      <a:pt x="370" y="474"/>
                    </a:lnTo>
                    <a:lnTo>
                      <a:pt x="359" y="474"/>
                    </a:lnTo>
                    <a:lnTo>
                      <a:pt x="348" y="472"/>
                    </a:lnTo>
                    <a:lnTo>
                      <a:pt x="336" y="470"/>
                    </a:lnTo>
                    <a:lnTo>
                      <a:pt x="327" y="470"/>
                    </a:lnTo>
                    <a:lnTo>
                      <a:pt x="317" y="470"/>
                    </a:lnTo>
                    <a:lnTo>
                      <a:pt x="306" y="468"/>
                    </a:lnTo>
                    <a:lnTo>
                      <a:pt x="294" y="466"/>
                    </a:lnTo>
                    <a:lnTo>
                      <a:pt x="285" y="466"/>
                    </a:lnTo>
                    <a:lnTo>
                      <a:pt x="277" y="466"/>
                    </a:lnTo>
                    <a:lnTo>
                      <a:pt x="266" y="465"/>
                    </a:lnTo>
                    <a:lnTo>
                      <a:pt x="256" y="463"/>
                    </a:lnTo>
                    <a:lnTo>
                      <a:pt x="249" y="461"/>
                    </a:lnTo>
                    <a:lnTo>
                      <a:pt x="239" y="461"/>
                    </a:lnTo>
                    <a:lnTo>
                      <a:pt x="230" y="459"/>
                    </a:lnTo>
                    <a:lnTo>
                      <a:pt x="220" y="457"/>
                    </a:lnTo>
                    <a:lnTo>
                      <a:pt x="211" y="457"/>
                    </a:lnTo>
                    <a:lnTo>
                      <a:pt x="203" y="457"/>
                    </a:lnTo>
                    <a:lnTo>
                      <a:pt x="196" y="455"/>
                    </a:lnTo>
                    <a:lnTo>
                      <a:pt x="188" y="453"/>
                    </a:lnTo>
                    <a:lnTo>
                      <a:pt x="180" y="451"/>
                    </a:lnTo>
                    <a:lnTo>
                      <a:pt x="173" y="451"/>
                    </a:lnTo>
                    <a:lnTo>
                      <a:pt x="165" y="449"/>
                    </a:lnTo>
                    <a:lnTo>
                      <a:pt x="157" y="447"/>
                    </a:lnTo>
                    <a:lnTo>
                      <a:pt x="152" y="447"/>
                    </a:lnTo>
                    <a:lnTo>
                      <a:pt x="146" y="447"/>
                    </a:lnTo>
                    <a:lnTo>
                      <a:pt x="133" y="444"/>
                    </a:lnTo>
                    <a:lnTo>
                      <a:pt x="123" y="442"/>
                    </a:lnTo>
                    <a:lnTo>
                      <a:pt x="110" y="440"/>
                    </a:lnTo>
                    <a:lnTo>
                      <a:pt x="102" y="438"/>
                    </a:lnTo>
                    <a:lnTo>
                      <a:pt x="93" y="434"/>
                    </a:lnTo>
                    <a:lnTo>
                      <a:pt x="87" y="432"/>
                    </a:lnTo>
                    <a:lnTo>
                      <a:pt x="80" y="430"/>
                    </a:lnTo>
                    <a:lnTo>
                      <a:pt x="76" y="430"/>
                    </a:lnTo>
                    <a:lnTo>
                      <a:pt x="66" y="423"/>
                    </a:lnTo>
                    <a:lnTo>
                      <a:pt x="57" y="419"/>
                    </a:lnTo>
                    <a:lnTo>
                      <a:pt x="47" y="413"/>
                    </a:lnTo>
                    <a:lnTo>
                      <a:pt x="41" y="407"/>
                    </a:lnTo>
                    <a:lnTo>
                      <a:pt x="34" y="400"/>
                    </a:lnTo>
                    <a:lnTo>
                      <a:pt x="28" y="394"/>
                    </a:lnTo>
                    <a:lnTo>
                      <a:pt x="22" y="388"/>
                    </a:lnTo>
                    <a:lnTo>
                      <a:pt x="19" y="383"/>
                    </a:lnTo>
                    <a:lnTo>
                      <a:pt x="15" y="373"/>
                    </a:lnTo>
                    <a:lnTo>
                      <a:pt x="15" y="368"/>
                    </a:lnTo>
                    <a:lnTo>
                      <a:pt x="19" y="366"/>
                    </a:lnTo>
                    <a:lnTo>
                      <a:pt x="22" y="368"/>
                    </a:lnTo>
                    <a:lnTo>
                      <a:pt x="30" y="369"/>
                    </a:lnTo>
                    <a:lnTo>
                      <a:pt x="38" y="373"/>
                    </a:lnTo>
                    <a:lnTo>
                      <a:pt x="45" y="377"/>
                    </a:lnTo>
                    <a:lnTo>
                      <a:pt x="57" y="381"/>
                    </a:lnTo>
                    <a:lnTo>
                      <a:pt x="66" y="385"/>
                    </a:lnTo>
                    <a:lnTo>
                      <a:pt x="78" y="388"/>
                    </a:lnTo>
                    <a:lnTo>
                      <a:pt x="89" y="390"/>
                    </a:lnTo>
                    <a:lnTo>
                      <a:pt x="102" y="392"/>
                    </a:lnTo>
                    <a:lnTo>
                      <a:pt x="114" y="394"/>
                    </a:lnTo>
                    <a:lnTo>
                      <a:pt x="127" y="396"/>
                    </a:lnTo>
                    <a:lnTo>
                      <a:pt x="138" y="396"/>
                    </a:lnTo>
                    <a:lnTo>
                      <a:pt x="150" y="396"/>
                    </a:lnTo>
                    <a:lnTo>
                      <a:pt x="161" y="394"/>
                    </a:lnTo>
                    <a:lnTo>
                      <a:pt x="175" y="394"/>
                    </a:lnTo>
                    <a:lnTo>
                      <a:pt x="184" y="390"/>
                    </a:lnTo>
                    <a:lnTo>
                      <a:pt x="196" y="387"/>
                    </a:lnTo>
                    <a:lnTo>
                      <a:pt x="205" y="383"/>
                    </a:lnTo>
                    <a:lnTo>
                      <a:pt x="216" y="377"/>
                    </a:lnTo>
                    <a:lnTo>
                      <a:pt x="222" y="369"/>
                    </a:lnTo>
                    <a:lnTo>
                      <a:pt x="230" y="362"/>
                    </a:lnTo>
                    <a:lnTo>
                      <a:pt x="232" y="352"/>
                    </a:lnTo>
                    <a:lnTo>
                      <a:pt x="237" y="343"/>
                    </a:lnTo>
                    <a:lnTo>
                      <a:pt x="239" y="331"/>
                    </a:lnTo>
                    <a:lnTo>
                      <a:pt x="239" y="322"/>
                    </a:lnTo>
                    <a:lnTo>
                      <a:pt x="239" y="310"/>
                    </a:lnTo>
                    <a:lnTo>
                      <a:pt x="239" y="301"/>
                    </a:lnTo>
                    <a:lnTo>
                      <a:pt x="235" y="290"/>
                    </a:lnTo>
                    <a:lnTo>
                      <a:pt x="232" y="278"/>
                    </a:lnTo>
                    <a:lnTo>
                      <a:pt x="230" y="269"/>
                    </a:lnTo>
                    <a:lnTo>
                      <a:pt x="226" y="259"/>
                    </a:lnTo>
                    <a:lnTo>
                      <a:pt x="220" y="251"/>
                    </a:lnTo>
                    <a:lnTo>
                      <a:pt x="215" y="246"/>
                    </a:lnTo>
                    <a:lnTo>
                      <a:pt x="211" y="240"/>
                    </a:lnTo>
                    <a:lnTo>
                      <a:pt x="205" y="238"/>
                    </a:lnTo>
                    <a:lnTo>
                      <a:pt x="197" y="234"/>
                    </a:lnTo>
                    <a:lnTo>
                      <a:pt x="192" y="234"/>
                    </a:lnTo>
                    <a:lnTo>
                      <a:pt x="184" y="234"/>
                    </a:lnTo>
                    <a:lnTo>
                      <a:pt x="178" y="238"/>
                    </a:lnTo>
                    <a:lnTo>
                      <a:pt x="171" y="238"/>
                    </a:lnTo>
                    <a:lnTo>
                      <a:pt x="163" y="240"/>
                    </a:lnTo>
                    <a:lnTo>
                      <a:pt x="154" y="244"/>
                    </a:lnTo>
                    <a:lnTo>
                      <a:pt x="146" y="248"/>
                    </a:lnTo>
                    <a:lnTo>
                      <a:pt x="135" y="250"/>
                    </a:lnTo>
                    <a:lnTo>
                      <a:pt x="125" y="253"/>
                    </a:lnTo>
                    <a:lnTo>
                      <a:pt x="114" y="255"/>
                    </a:lnTo>
                    <a:lnTo>
                      <a:pt x="102" y="259"/>
                    </a:lnTo>
                    <a:lnTo>
                      <a:pt x="89" y="261"/>
                    </a:lnTo>
                    <a:lnTo>
                      <a:pt x="78" y="263"/>
                    </a:lnTo>
                    <a:lnTo>
                      <a:pt x="64" y="263"/>
                    </a:lnTo>
                    <a:lnTo>
                      <a:pt x="53" y="263"/>
                    </a:lnTo>
                    <a:lnTo>
                      <a:pt x="45" y="259"/>
                    </a:lnTo>
                    <a:lnTo>
                      <a:pt x="38" y="259"/>
                    </a:lnTo>
                    <a:lnTo>
                      <a:pt x="32" y="257"/>
                    </a:lnTo>
                    <a:lnTo>
                      <a:pt x="28" y="255"/>
                    </a:lnTo>
                    <a:lnTo>
                      <a:pt x="19" y="253"/>
                    </a:lnTo>
                    <a:lnTo>
                      <a:pt x="13" y="251"/>
                    </a:lnTo>
                    <a:lnTo>
                      <a:pt x="3" y="246"/>
                    </a:lnTo>
                    <a:lnTo>
                      <a:pt x="0" y="242"/>
                    </a:lnTo>
                    <a:lnTo>
                      <a:pt x="0" y="234"/>
                    </a:lnTo>
                    <a:lnTo>
                      <a:pt x="3" y="229"/>
                    </a:lnTo>
                    <a:lnTo>
                      <a:pt x="5" y="221"/>
                    </a:lnTo>
                    <a:lnTo>
                      <a:pt x="9" y="215"/>
                    </a:lnTo>
                    <a:lnTo>
                      <a:pt x="9" y="215"/>
                    </a:lnTo>
                    <a:close/>
                  </a:path>
                </a:pathLst>
              </a:custGeom>
              <a:solidFill>
                <a:srgbClr val="FAC7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" name="Forme libre 95"/>
              <p:cNvSpPr>
                <a:spLocks/>
              </p:cNvSpPr>
              <p:nvPr/>
            </p:nvSpPr>
            <p:spPr bwMode="auto">
              <a:xfrm>
                <a:off x="6886575" y="2589213"/>
                <a:ext cx="328613" cy="130175"/>
              </a:xfrm>
              <a:custGeom>
                <a:avLst/>
                <a:gdLst>
                  <a:gd name="T0" fmla="*/ 37 w 415"/>
                  <a:gd name="T1" fmla="*/ 2 h 164"/>
                  <a:gd name="T2" fmla="*/ 52 w 415"/>
                  <a:gd name="T3" fmla="*/ 6 h 164"/>
                  <a:gd name="T4" fmla="*/ 73 w 415"/>
                  <a:gd name="T5" fmla="*/ 13 h 164"/>
                  <a:gd name="T6" fmla="*/ 86 w 415"/>
                  <a:gd name="T7" fmla="*/ 19 h 164"/>
                  <a:gd name="T8" fmla="*/ 101 w 415"/>
                  <a:gd name="T9" fmla="*/ 23 h 164"/>
                  <a:gd name="T10" fmla="*/ 116 w 415"/>
                  <a:gd name="T11" fmla="*/ 27 h 164"/>
                  <a:gd name="T12" fmla="*/ 135 w 415"/>
                  <a:gd name="T13" fmla="*/ 31 h 164"/>
                  <a:gd name="T14" fmla="*/ 153 w 415"/>
                  <a:gd name="T15" fmla="*/ 34 h 164"/>
                  <a:gd name="T16" fmla="*/ 173 w 415"/>
                  <a:gd name="T17" fmla="*/ 38 h 164"/>
                  <a:gd name="T18" fmla="*/ 192 w 415"/>
                  <a:gd name="T19" fmla="*/ 40 h 164"/>
                  <a:gd name="T20" fmla="*/ 213 w 415"/>
                  <a:gd name="T21" fmla="*/ 44 h 164"/>
                  <a:gd name="T22" fmla="*/ 234 w 415"/>
                  <a:gd name="T23" fmla="*/ 46 h 164"/>
                  <a:gd name="T24" fmla="*/ 255 w 415"/>
                  <a:gd name="T25" fmla="*/ 46 h 164"/>
                  <a:gd name="T26" fmla="*/ 274 w 415"/>
                  <a:gd name="T27" fmla="*/ 46 h 164"/>
                  <a:gd name="T28" fmla="*/ 293 w 415"/>
                  <a:gd name="T29" fmla="*/ 46 h 164"/>
                  <a:gd name="T30" fmla="*/ 308 w 415"/>
                  <a:gd name="T31" fmla="*/ 44 h 164"/>
                  <a:gd name="T32" fmla="*/ 324 w 415"/>
                  <a:gd name="T33" fmla="*/ 44 h 164"/>
                  <a:gd name="T34" fmla="*/ 337 w 415"/>
                  <a:gd name="T35" fmla="*/ 44 h 164"/>
                  <a:gd name="T36" fmla="*/ 348 w 415"/>
                  <a:gd name="T37" fmla="*/ 44 h 164"/>
                  <a:gd name="T38" fmla="*/ 367 w 415"/>
                  <a:gd name="T39" fmla="*/ 44 h 164"/>
                  <a:gd name="T40" fmla="*/ 383 w 415"/>
                  <a:gd name="T41" fmla="*/ 46 h 164"/>
                  <a:gd name="T42" fmla="*/ 394 w 415"/>
                  <a:gd name="T43" fmla="*/ 53 h 164"/>
                  <a:gd name="T44" fmla="*/ 402 w 415"/>
                  <a:gd name="T45" fmla="*/ 63 h 164"/>
                  <a:gd name="T46" fmla="*/ 409 w 415"/>
                  <a:gd name="T47" fmla="*/ 78 h 164"/>
                  <a:gd name="T48" fmla="*/ 413 w 415"/>
                  <a:gd name="T49" fmla="*/ 95 h 164"/>
                  <a:gd name="T50" fmla="*/ 415 w 415"/>
                  <a:gd name="T51" fmla="*/ 112 h 164"/>
                  <a:gd name="T52" fmla="*/ 411 w 415"/>
                  <a:gd name="T53" fmla="*/ 126 h 164"/>
                  <a:gd name="T54" fmla="*/ 405 w 415"/>
                  <a:gd name="T55" fmla="*/ 141 h 164"/>
                  <a:gd name="T56" fmla="*/ 394 w 415"/>
                  <a:gd name="T57" fmla="*/ 150 h 164"/>
                  <a:gd name="T58" fmla="*/ 379 w 415"/>
                  <a:gd name="T59" fmla="*/ 158 h 164"/>
                  <a:gd name="T60" fmla="*/ 358 w 415"/>
                  <a:gd name="T61" fmla="*/ 162 h 164"/>
                  <a:gd name="T62" fmla="*/ 343 w 415"/>
                  <a:gd name="T63" fmla="*/ 162 h 164"/>
                  <a:gd name="T64" fmla="*/ 331 w 415"/>
                  <a:gd name="T65" fmla="*/ 164 h 164"/>
                  <a:gd name="T66" fmla="*/ 312 w 415"/>
                  <a:gd name="T67" fmla="*/ 160 h 164"/>
                  <a:gd name="T68" fmla="*/ 291 w 415"/>
                  <a:gd name="T69" fmla="*/ 156 h 164"/>
                  <a:gd name="T70" fmla="*/ 269 w 415"/>
                  <a:gd name="T71" fmla="*/ 152 h 164"/>
                  <a:gd name="T72" fmla="*/ 246 w 415"/>
                  <a:gd name="T73" fmla="*/ 147 h 164"/>
                  <a:gd name="T74" fmla="*/ 232 w 415"/>
                  <a:gd name="T75" fmla="*/ 145 h 164"/>
                  <a:gd name="T76" fmla="*/ 219 w 415"/>
                  <a:gd name="T77" fmla="*/ 141 h 164"/>
                  <a:gd name="T78" fmla="*/ 206 w 415"/>
                  <a:gd name="T79" fmla="*/ 137 h 164"/>
                  <a:gd name="T80" fmla="*/ 192 w 415"/>
                  <a:gd name="T81" fmla="*/ 133 h 164"/>
                  <a:gd name="T82" fmla="*/ 179 w 415"/>
                  <a:gd name="T83" fmla="*/ 129 h 164"/>
                  <a:gd name="T84" fmla="*/ 166 w 415"/>
                  <a:gd name="T85" fmla="*/ 126 h 164"/>
                  <a:gd name="T86" fmla="*/ 141 w 415"/>
                  <a:gd name="T87" fmla="*/ 118 h 164"/>
                  <a:gd name="T88" fmla="*/ 126 w 415"/>
                  <a:gd name="T89" fmla="*/ 112 h 164"/>
                  <a:gd name="T90" fmla="*/ 114 w 415"/>
                  <a:gd name="T91" fmla="*/ 109 h 164"/>
                  <a:gd name="T92" fmla="*/ 92 w 415"/>
                  <a:gd name="T93" fmla="*/ 99 h 164"/>
                  <a:gd name="T94" fmla="*/ 69 w 415"/>
                  <a:gd name="T95" fmla="*/ 90 h 164"/>
                  <a:gd name="T96" fmla="*/ 50 w 415"/>
                  <a:gd name="T97" fmla="*/ 82 h 164"/>
                  <a:gd name="T98" fmla="*/ 33 w 415"/>
                  <a:gd name="T99" fmla="*/ 72 h 164"/>
                  <a:gd name="T100" fmla="*/ 19 w 415"/>
                  <a:gd name="T101" fmla="*/ 65 h 164"/>
                  <a:gd name="T102" fmla="*/ 4 w 415"/>
                  <a:gd name="T103" fmla="*/ 53 h 164"/>
                  <a:gd name="T104" fmla="*/ 2 w 415"/>
                  <a:gd name="T105" fmla="*/ 31 h 164"/>
                  <a:gd name="T106" fmla="*/ 14 w 415"/>
                  <a:gd name="T107" fmla="*/ 13 h 164"/>
                  <a:gd name="T108" fmla="*/ 25 w 415"/>
                  <a:gd name="T109" fmla="*/ 2 h 164"/>
                  <a:gd name="T110" fmla="*/ 33 w 415"/>
                  <a:gd name="T11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15" h="164">
                    <a:moveTo>
                      <a:pt x="33" y="0"/>
                    </a:moveTo>
                    <a:lnTo>
                      <a:pt x="37" y="2"/>
                    </a:lnTo>
                    <a:lnTo>
                      <a:pt x="42" y="2"/>
                    </a:lnTo>
                    <a:lnTo>
                      <a:pt x="52" y="6"/>
                    </a:lnTo>
                    <a:lnTo>
                      <a:pt x="61" y="10"/>
                    </a:lnTo>
                    <a:lnTo>
                      <a:pt x="73" y="13"/>
                    </a:lnTo>
                    <a:lnTo>
                      <a:pt x="80" y="15"/>
                    </a:lnTo>
                    <a:lnTo>
                      <a:pt x="86" y="19"/>
                    </a:lnTo>
                    <a:lnTo>
                      <a:pt x="94" y="19"/>
                    </a:lnTo>
                    <a:lnTo>
                      <a:pt x="101" y="23"/>
                    </a:lnTo>
                    <a:lnTo>
                      <a:pt x="109" y="25"/>
                    </a:lnTo>
                    <a:lnTo>
                      <a:pt x="116" y="27"/>
                    </a:lnTo>
                    <a:lnTo>
                      <a:pt x="126" y="29"/>
                    </a:lnTo>
                    <a:lnTo>
                      <a:pt x="135" y="31"/>
                    </a:lnTo>
                    <a:lnTo>
                      <a:pt x="143" y="32"/>
                    </a:lnTo>
                    <a:lnTo>
                      <a:pt x="153" y="34"/>
                    </a:lnTo>
                    <a:lnTo>
                      <a:pt x="162" y="36"/>
                    </a:lnTo>
                    <a:lnTo>
                      <a:pt x="173" y="38"/>
                    </a:lnTo>
                    <a:lnTo>
                      <a:pt x="183" y="40"/>
                    </a:lnTo>
                    <a:lnTo>
                      <a:pt x="192" y="40"/>
                    </a:lnTo>
                    <a:lnTo>
                      <a:pt x="202" y="42"/>
                    </a:lnTo>
                    <a:lnTo>
                      <a:pt x="213" y="44"/>
                    </a:lnTo>
                    <a:lnTo>
                      <a:pt x="223" y="44"/>
                    </a:lnTo>
                    <a:lnTo>
                      <a:pt x="234" y="46"/>
                    </a:lnTo>
                    <a:lnTo>
                      <a:pt x="246" y="46"/>
                    </a:lnTo>
                    <a:lnTo>
                      <a:pt x="255" y="46"/>
                    </a:lnTo>
                    <a:lnTo>
                      <a:pt x="265" y="46"/>
                    </a:lnTo>
                    <a:lnTo>
                      <a:pt x="274" y="46"/>
                    </a:lnTo>
                    <a:lnTo>
                      <a:pt x="284" y="46"/>
                    </a:lnTo>
                    <a:lnTo>
                      <a:pt x="293" y="46"/>
                    </a:lnTo>
                    <a:lnTo>
                      <a:pt x="299" y="44"/>
                    </a:lnTo>
                    <a:lnTo>
                      <a:pt x="308" y="44"/>
                    </a:lnTo>
                    <a:lnTo>
                      <a:pt x="314" y="44"/>
                    </a:lnTo>
                    <a:lnTo>
                      <a:pt x="324" y="44"/>
                    </a:lnTo>
                    <a:lnTo>
                      <a:pt x="329" y="44"/>
                    </a:lnTo>
                    <a:lnTo>
                      <a:pt x="337" y="44"/>
                    </a:lnTo>
                    <a:lnTo>
                      <a:pt x="343" y="44"/>
                    </a:lnTo>
                    <a:lnTo>
                      <a:pt x="348" y="44"/>
                    </a:lnTo>
                    <a:lnTo>
                      <a:pt x="358" y="44"/>
                    </a:lnTo>
                    <a:lnTo>
                      <a:pt x="367" y="44"/>
                    </a:lnTo>
                    <a:lnTo>
                      <a:pt x="375" y="44"/>
                    </a:lnTo>
                    <a:lnTo>
                      <a:pt x="383" y="46"/>
                    </a:lnTo>
                    <a:lnTo>
                      <a:pt x="388" y="50"/>
                    </a:lnTo>
                    <a:lnTo>
                      <a:pt x="394" y="53"/>
                    </a:lnTo>
                    <a:lnTo>
                      <a:pt x="398" y="55"/>
                    </a:lnTo>
                    <a:lnTo>
                      <a:pt x="402" y="63"/>
                    </a:lnTo>
                    <a:lnTo>
                      <a:pt x="405" y="69"/>
                    </a:lnTo>
                    <a:lnTo>
                      <a:pt x="409" y="78"/>
                    </a:lnTo>
                    <a:lnTo>
                      <a:pt x="411" y="88"/>
                    </a:lnTo>
                    <a:lnTo>
                      <a:pt x="413" y="95"/>
                    </a:lnTo>
                    <a:lnTo>
                      <a:pt x="413" y="103"/>
                    </a:lnTo>
                    <a:lnTo>
                      <a:pt x="415" y="112"/>
                    </a:lnTo>
                    <a:lnTo>
                      <a:pt x="411" y="120"/>
                    </a:lnTo>
                    <a:lnTo>
                      <a:pt x="411" y="126"/>
                    </a:lnTo>
                    <a:lnTo>
                      <a:pt x="409" y="133"/>
                    </a:lnTo>
                    <a:lnTo>
                      <a:pt x="405" y="141"/>
                    </a:lnTo>
                    <a:lnTo>
                      <a:pt x="400" y="145"/>
                    </a:lnTo>
                    <a:lnTo>
                      <a:pt x="394" y="150"/>
                    </a:lnTo>
                    <a:lnTo>
                      <a:pt x="386" y="154"/>
                    </a:lnTo>
                    <a:lnTo>
                      <a:pt x="379" y="158"/>
                    </a:lnTo>
                    <a:lnTo>
                      <a:pt x="367" y="160"/>
                    </a:lnTo>
                    <a:lnTo>
                      <a:pt x="358" y="162"/>
                    </a:lnTo>
                    <a:lnTo>
                      <a:pt x="350" y="162"/>
                    </a:lnTo>
                    <a:lnTo>
                      <a:pt x="343" y="162"/>
                    </a:lnTo>
                    <a:lnTo>
                      <a:pt x="337" y="162"/>
                    </a:lnTo>
                    <a:lnTo>
                      <a:pt x="331" y="164"/>
                    </a:lnTo>
                    <a:lnTo>
                      <a:pt x="322" y="162"/>
                    </a:lnTo>
                    <a:lnTo>
                      <a:pt x="312" y="160"/>
                    </a:lnTo>
                    <a:lnTo>
                      <a:pt x="303" y="158"/>
                    </a:lnTo>
                    <a:lnTo>
                      <a:pt x="291" y="156"/>
                    </a:lnTo>
                    <a:lnTo>
                      <a:pt x="280" y="154"/>
                    </a:lnTo>
                    <a:lnTo>
                      <a:pt x="269" y="152"/>
                    </a:lnTo>
                    <a:lnTo>
                      <a:pt x="257" y="150"/>
                    </a:lnTo>
                    <a:lnTo>
                      <a:pt x="246" y="147"/>
                    </a:lnTo>
                    <a:lnTo>
                      <a:pt x="238" y="145"/>
                    </a:lnTo>
                    <a:lnTo>
                      <a:pt x="232" y="145"/>
                    </a:lnTo>
                    <a:lnTo>
                      <a:pt x="225" y="141"/>
                    </a:lnTo>
                    <a:lnTo>
                      <a:pt x="219" y="141"/>
                    </a:lnTo>
                    <a:lnTo>
                      <a:pt x="211" y="139"/>
                    </a:lnTo>
                    <a:lnTo>
                      <a:pt x="206" y="137"/>
                    </a:lnTo>
                    <a:lnTo>
                      <a:pt x="198" y="135"/>
                    </a:lnTo>
                    <a:lnTo>
                      <a:pt x="192" y="133"/>
                    </a:lnTo>
                    <a:lnTo>
                      <a:pt x="187" y="131"/>
                    </a:lnTo>
                    <a:lnTo>
                      <a:pt x="179" y="129"/>
                    </a:lnTo>
                    <a:lnTo>
                      <a:pt x="172" y="126"/>
                    </a:lnTo>
                    <a:lnTo>
                      <a:pt x="166" y="126"/>
                    </a:lnTo>
                    <a:lnTo>
                      <a:pt x="153" y="122"/>
                    </a:lnTo>
                    <a:lnTo>
                      <a:pt x="141" y="118"/>
                    </a:lnTo>
                    <a:lnTo>
                      <a:pt x="133" y="114"/>
                    </a:lnTo>
                    <a:lnTo>
                      <a:pt x="126" y="112"/>
                    </a:lnTo>
                    <a:lnTo>
                      <a:pt x="120" y="110"/>
                    </a:lnTo>
                    <a:lnTo>
                      <a:pt x="114" y="109"/>
                    </a:lnTo>
                    <a:lnTo>
                      <a:pt x="101" y="103"/>
                    </a:lnTo>
                    <a:lnTo>
                      <a:pt x="92" y="99"/>
                    </a:lnTo>
                    <a:lnTo>
                      <a:pt x="80" y="93"/>
                    </a:lnTo>
                    <a:lnTo>
                      <a:pt x="69" y="90"/>
                    </a:lnTo>
                    <a:lnTo>
                      <a:pt x="57" y="84"/>
                    </a:lnTo>
                    <a:lnTo>
                      <a:pt x="50" y="82"/>
                    </a:lnTo>
                    <a:lnTo>
                      <a:pt x="38" y="76"/>
                    </a:lnTo>
                    <a:lnTo>
                      <a:pt x="33" y="72"/>
                    </a:lnTo>
                    <a:lnTo>
                      <a:pt x="23" y="69"/>
                    </a:lnTo>
                    <a:lnTo>
                      <a:pt x="19" y="65"/>
                    </a:lnTo>
                    <a:lnTo>
                      <a:pt x="8" y="57"/>
                    </a:lnTo>
                    <a:lnTo>
                      <a:pt x="4" y="53"/>
                    </a:lnTo>
                    <a:lnTo>
                      <a:pt x="0" y="40"/>
                    </a:lnTo>
                    <a:lnTo>
                      <a:pt x="2" y="31"/>
                    </a:lnTo>
                    <a:lnTo>
                      <a:pt x="6" y="21"/>
                    </a:lnTo>
                    <a:lnTo>
                      <a:pt x="14" y="13"/>
                    </a:lnTo>
                    <a:lnTo>
                      <a:pt x="19" y="6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CF91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" name="Forme libre 96"/>
              <p:cNvSpPr>
                <a:spLocks/>
              </p:cNvSpPr>
              <p:nvPr/>
            </p:nvSpPr>
            <p:spPr bwMode="auto">
              <a:xfrm>
                <a:off x="5730875" y="1617663"/>
                <a:ext cx="460375" cy="265112"/>
              </a:xfrm>
              <a:custGeom>
                <a:avLst/>
                <a:gdLst>
                  <a:gd name="T0" fmla="*/ 53 w 580"/>
                  <a:gd name="T1" fmla="*/ 267 h 335"/>
                  <a:gd name="T2" fmla="*/ 80 w 580"/>
                  <a:gd name="T3" fmla="*/ 234 h 335"/>
                  <a:gd name="T4" fmla="*/ 102 w 580"/>
                  <a:gd name="T5" fmla="*/ 208 h 335"/>
                  <a:gd name="T6" fmla="*/ 121 w 580"/>
                  <a:gd name="T7" fmla="*/ 187 h 335"/>
                  <a:gd name="T8" fmla="*/ 142 w 580"/>
                  <a:gd name="T9" fmla="*/ 164 h 335"/>
                  <a:gd name="T10" fmla="*/ 165 w 580"/>
                  <a:gd name="T11" fmla="*/ 141 h 335"/>
                  <a:gd name="T12" fmla="*/ 192 w 580"/>
                  <a:gd name="T13" fmla="*/ 120 h 335"/>
                  <a:gd name="T14" fmla="*/ 220 w 580"/>
                  <a:gd name="T15" fmla="*/ 97 h 335"/>
                  <a:gd name="T16" fmla="*/ 253 w 580"/>
                  <a:gd name="T17" fmla="*/ 76 h 335"/>
                  <a:gd name="T18" fmla="*/ 285 w 580"/>
                  <a:gd name="T19" fmla="*/ 55 h 335"/>
                  <a:gd name="T20" fmla="*/ 315 w 580"/>
                  <a:gd name="T21" fmla="*/ 38 h 335"/>
                  <a:gd name="T22" fmla="*/ 348 w 580"/>
                  <a:gd name="T23" fmla="*/ 25 h 335"/>
                  <a:gd name="T24" fmla="*/ 378 w 580"/>
                  <a:gd name="T25" fmla="*/ 16 h 335"/>
                  <a:gd name="T26" fmla="*/ 410 w 580"/>
                  <a:gd name="T27" fmla="*/ 8 h 335"/>
                  <a:gd name="T28" fmla="*/ 441 w 580"/>
                  <a:gd name="T29" fmla="*/ 2 h 335"/>
                  <a:gd name="T30" fmla="*/ 467 w 580"/>
                  <a:gd name="T31" fmla="*/ 0 h 335"/>
                  <a:gd name="T32" fmla="*/ 494 w 580"/>
                  <a:gd name="T33" fmla="*/ 2 h 335"/>
                  <a:gd name="T34" fmla="*/ 517 w 580"/>
                  <a:gd name="T35" fmla="*/ 6 h 335"/>
                  <a:gd name="T36" fmla="*/ 538 w 580"/>
                  <a:gd name="T37" fmla="*/ 14 h 335"/>
                  <a:gd name="T38" fmla="*/ 563 w 580"/>
                  <a:gd name="T39" fmla="*/ 29 h 335"/>
                  <a:gd name="T40" fmla="*/ 580 w 580"/>
                  <a:gd name="T41" fmla="*/ 55 h 335"/>
                  <a:gd name="T42" fmla="*/ 580 w 580"/>
                  <a:gd name="T43" fmla="*/ 88 h 335"/>
                  <a:gd name="T44" fmla="*/ 566 w 580"/>
                  <a:gd name="T45" fmla="*/ 120 h 335"/>
                  <a:gd name="T46" fmla="*/ 547 w 580"/>
                  <a:gd name="T47" fmla="*/ 147 h 335"/>
                  <a:gd name="T48" fmla="*/ 530 w 580"/>
                  <a:gd name="T49" fmla="*/ 170 h 335"/>
                  <a:gd name="T50" fmla="*/ 509 w 580"/>
                  <a:gd name="T51" fmla="*/ 179 h 335"/>
                  <a:gd name="T52" fmla="*/ 485 w 580"/>
                  <a:gd name="T53" fmla="*/ 181 h 335"/>
                  <a:gd name="T54" fmla="*/ 452 w 580"/>
                  <a:gd name="T55" fmla="*/ 181 h 335"/>
                  <a:gd name="T56" fmla="*/ 416 w 580"/>
                  <a:gd name="T57" fmla="*/ 183 h 335"/>
                  <a:gd name="T58" fmla="*/ 395 w 580"/>
                  <a:gd name="T59" fmla="*/ 183 h 335"/>
                  <a:gd name="T60" fmla="*/ 372 w 580"/>
                  <a:gd name="T61" fmla="*/ 189 h 335"/>
                  <a:gd name="T62" fmla="*/ 348 w 580"/>
                  <a:gd name="T63" fmla="*/ 194 h 335"/>
                  <a:gd name="T64" fmla="*/ 323 w 580"/>
                  <a:gd name="T65" fmla="*/ 202 h 335"/>
                  <a:gd name="T66" fmla="*/ 294 w 580"/>
                  <a:gd name="T67" fmla="*/ 211 h 335"/>
                  <a:gd name="T68" fmla="*/ 266 w 580"/>
                  <a:gd name="T69" fmla="*/ 221 h 335"/>
                  <a:gd name="T70" fmla="*/ 234 w 580"/>
                  <a:gd name="T71" fmla="*/ 232 h 335"/>
                  <a:gd name="T72" fmla="*/ 207 w 580"/>
                  <a:gd name="T73" fmla="*/ 246 h 335"/>
                  <a:gd name="T74" fmla="*/ 175 w 580"/>
                  <a:gd name="T75" fmla="*/ 255 h 335"/>
                  <a:gd name="T76" fmla="*/ 146 w 580"/>
                  <a:gd name="T77" fmla="*/ 268 h 335"/>
                  <a:gd name="T78" fmla="*/ 118 w 580"/>
                  <a:gd name="T79" fmla="*/ 282 h 335"/>
                  <a:gd name="T80" fmla="*/ 93 w 580"/>
                  <a:gd name="T81" fmla="*/ 295 h 335"/>
                  <a:gd name="T82" fmla="*/ 72 w 580"/>
                  <a:gd name="T83" fmla="*/ 308 h 335"/>
                  <a:gd name="T84" fmla="*/ 53 w 580"/>
                  <a:gd name="T85" fmla="*/ 320 h 335"/>
                  <a:gd name="T86" fmla="*/ 30 w 580"/>
                  <a:gd name="T87" fmla="*/ 331 h 335"/>
                  <a:gd name="T88" fmla="*/ 9 w 580"/>
                  <a:gd name="T89" fmla="*/ 335 h 335"/>
                  <a:gd name="T90" fmla="*/ 0 w 580"/>
                  <a:gd name="T91" fmla="*/ 324 h 335"/>
                  <a:gd name="T92" fmla="*/ 19 w 580"/>
                  <a:gd name="T93" fmla="*/ 297 h 335"/>
                  <a:gd name="T94" fmla="*/ 38 w 580"/>
                  <a:gd name="T95" fmla="*/ 284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80" h="335">
                    <a:moveTo>
                      <a:pt x="38" y="284"/>
                    </a:moveTo>
                    <a:lnTo>
                      <a:pt x="45" y="274"/>
                    </a:lnTo>
                    <a:lnTo>
                      <a:pt x="53" y="267"/>
                    </a:lnTo>
                    <a:lnTo>
                      <a:pt x="61" y="255"/>
                    </a:lnTo>
                    <a:lnTo>
                      <a:pt x="70" y="246"/>
                    </a:lnTo>
                    <a:lnTo>
                      <a:pt x="80" y="234"/>
                    </a:lnTo>
                    <a:lnTo>
                      <a:pt x="91" y="223"/>
                    </a:lnTo>
                    <a:lnTo>
                      <a:pt x="97" y="215"/>
                    </a:lnTo>
                    <a:lnTo>
                      <a:pt x="102" y="208"/>
                    </a:lnTo>
                    <a:lnTo>
                      <a:pt x="108" y="200"/>
                    </a:lnTo>
                    <a:lnTo>
                      <a:pt x="116" y="194"/>
                    </a:lnTo>
                    <a:lnTo>
                      <a:pt x="121" y="187"/>
                    </a:lnTo>
                    <a:lnTo>
                      <a:pt x="127" y="179"/>
                    </a:lnTo>
                    <a:lnTo>
                      <a:pt x="135" y="171"/>
                    </a:lnTo>
                    <a:lnTo>
                      <a:pt x="142" y="164"/>
                    </a:lnTo>
                    <a:lnTo>
                      <a:pt x="150" y="156"/>
                    </a:lnTo>
                    <a:lnTo>
                      <a:pt x="158" y="149"/>
                    </a:lnTo>
                    <a:lnTo>
                      <a:pt x="165" y="141"/>
                    </a:lnTo>
                    <a:lnTo>
                      <a:pt x="175" y="135"/>
                    </a:lnTo>
                    <a:lnTo>
                      <a:pt x="182" y="126"/>
                    </a:lnTo>
                    <a:lnTo>
                      <a:pt x="192" y="120"/>
                    </a:lnTo>
                    <a:lnTo>
                      <a:pt x="199" y="111"/>
                    </a:lnTo>
                    <a:lnTo>
                      <a:pt x="211" y="103"/>
                    </a:lnTo>
                    <a:lnTo>
                      <a:pt x="220" y="97"/>
                    </a:lnTo>
                    <a:lnTo>
                      <a:pt x="230" y="90"/>
                    </a:lnTo>
                    <a:lnTo>
                      <a:pt x="241" y="82"/>
                    </a:lnTo>
                    <a:lnTo>
                      <a:pt x="253" y="76"/>
                    </a:lnTo>
                    <a:lnTo>
                      <a:pt x="262" y="69"/>
                    </a:lnTo>
                    <a:lnTo>
                      <a:pt x="274" y="63"/>
                    </a:lnTo>
                    <a:lnTo>
                      <a:pt x="285" y="55"/>
                    </a:lnTo>
                    <a:lnTo>
                      <a:pt x="294" y="50"/>
                    </a:lnTo>
                    <a:lnTo>
                      <a:pt x="306" y="44"/>
                    </a:lnTo>
                    <a:lnTo>
                      <a:pt x="315" y="38"/>
                    </a:lnTo>
                    <a:lnTo>
                      <a:pt x="327" y="35"/>
                    </a:lnTo>
                    <a:lnTo>
                      <a:pt x="338" y="31"/>
                    </a:lnTo>
                    <a:lnTo>
                      <a:pt x="348" y="25"/>
                    </a:lnTo>
                    <a:lnTo>
                      <a:pt x="357" y="21"/>
                    </a:lnTo>
                    <a:lnTo>
                      <a:pt x="369" y="19"/>
                    </a:lnTo>
                    <a:lnTo>
                      <a:pt x="378" y="16"/>
                    </a:lnTo>
                    <a:lnTo>
                      <a:pt x="390" y="12"/>
                    </a:lnTo>
                    <a:lnTo>
                      <a:pt x="401" y="10"/>
                    </a:lnTo>
                    <a:lnTo>
                      <a:pt x="410" y="8"/>
                    </a:lnTo>
                    <a:lnTo>
                      <a:pt x="422" y="6"/>
                    </a:lnTo>
                    <a:lnTo>
                      <a:pt x="429" y="4"/>
                    </a:lnTo>
                    <a:lnTo>
                      <a:pt x="441" y="2"/>
                    </a:lnTo>
                    <a:lnTo>
                      <a:pt x="448" y="2"/>
                    </a:lnTo>
                    <a:lnTo>
                      <a:pt x="460" y="2"/>
                    </a:lnTo>
                    <a:lnTo>
                      <a:pt x="467" y="0"/>
                    </a:lnTo>
                    <a:lnTo>
                      <a:pt x="475" y="0"/>
                    </a:lnTo>
                    <a:lnTo>
                      <a:pt x="485" y="2"/>
                    </a:lnTo>
                    <a:lnTo>
                      <a:pt x="494" y="2"/>
                    </a:lnTo>
                    <a:lnTo>
                      <a:pt x="502" y="2"/>
                    </a:lnTo>
                    <a:lnTo>
                      <a:pt x="509" y="4"/>
                    </a:lnTo>
                    <a:lnTo>
                      <a:pt x="517" y="6"/>
                    </a:lnTo>
                    <a:lnTo>
                      <a:pt x="525" y="8"/>
                    </a:lnTo>
                    <a:lnTo>
                      <a:pt x="532" y="10"/>
                    </a:lnTo>
                    <a:lnTo>
                      <a:pt x="538" y="14"/>
                    </a:lnTo>
                    <a:lnTo>
                      <a:pt x="545" y="17"/>
                    </a:lnTo>
                    <a:lnTo>
                      <a:pt x="553" y="21"/>
                    </a:lnTo>
                    <a:lnTo>
                      <a:pt x="563" y="29"/>
                    </a:lnTo>
                    <a:lnTo>
                      <a:pt x="570" y="36"/>
                    </a:lnTo>
                    <a:lnTo>
                      <a:pt x="576" y="44"/>
                    </a:lnTo>
                    <a:lnTo>
                      <a:pt x="580" y="55"/>
                    </a:lnTo>
                    <a:lnTo>
                      <a:pt x="580" y="65"/>
                    </a:lnTo>
                    <a:lnTo>
                      <a:pt x="580" y="76"/>
                    </a:lnTo>
                    <a:lnTo>
                      <a:pt x="580" y="88"/>
                    </a:lnTo>
                    <a:lnTo>
                      <a:pt x="576" y="99"/>
                    </a:lnTo>
                    <a:lnTo>
                      <a:pt x="570" y="109"/>
                    </a:lnTo>
                    <a:lnTo>
                      <a:pt x="566" y="120"/>
                    </a:lnTo>
                    <a:lnTo>
                      <a:pt x="561" y="128"/>
                    </a:lnTo>
                    <a:lnTo>
                      <a:pt x="555" y="139"/>
                    </a:lnTo>
                    <a:lnTo>
                      <a:pt x="547" y="147"/>
                    </a:lnTo>
                    <a:lnTo>
                      <a:pt x="542" y="156"/>
                    </a:lnTo>
                    <a:lnTo>
                      <a:pt x="536" y="162"/>
                    </a:lnTo>
                    <a:lnTo>
                      <a:pt x="530" y="170"/>
                    </a:lnTo>
                    <a:lnTo>
                      <a:pt x="523" y="173"/>
                    </a:lnTo>
                    <a:lnTo>
                      <a:pt x="517" y="175"/>
                    </a:lnTo>
                    <a:lnTo>
                      <a:pt x="509" y="179"/>
                    </a:lnTo>
                    <a:lnTo>
                      <a:pt x="504" y="181"/>
                    </a:lnTo>
                    <a:lnTo>
                      <a:pt x="494" y="181"/>
                    </a:lnTo>
                    <a:lnTo>
                      <a:pt x="485" y="181"/>
                    </a:lnTo>
                    <a:lnTo>
                      <a:pt x="475" y="181"/>
                    </a:lnTo>
                    <a:lnTo>
                      <a:pt x="466" y="183"/>
                    </a:lnTo>
                    <a:lnTo>
                      <a:pt x="452" y="181"/>
                    </a:lnTo>
                    <a:lnTo>
                      <a:pt x="441" y="181"/>
                    </a:lnTo>
                    <a:lnTo>
                      <a:pt x="428" y="181"/>
                    </a:lnTo>
                    <a:lnTo>
                      <a:pt x="416" y="183"/>
                    </a:lnTo>
                    <a:lnTo>
                      <a:pt x="409" y="183"/>
                    </a:lnTo>
                    <a:lnTo>
                      <a:pt x="401" y="183"/>
                    </a:lnTo>
                    <a:lnTo>
                      <a:pt x="395" y="183"/>
                    </a:lnTo>
                    <a:lnTo>
                      <a:pt x="388" y="185"/>
                    </a:lnTo>
                    <a:lnTo>
                      <a:pt x="378" y="185"/>
                    </a:lnTo>
                    <a:lnTo>
                      <a:pt x="372" y="189"/>
                    </a:lnTo>
                    <a:lnTo>
                      <a:pt x="365" y="189"/>
                    </a:lnTo>
                    <a:lnTo>
                      <a:pt x="357" y="192"/>
                    </a:lnTo>
                    <a:lnTo>
                      <a:pt x="348" y="194"/>
                    </a:lnTo>
                    <a:lnTo>
                      <a:pt x="340" y="196"/>
                    </a:lnTo>
                    <a:lnTo>
                      <a:pt x="331" y="198"/>
                    </a:lnTo>
                    <a:lnTo>
                      <a:pt x="323" y="202"/>
                    </a:lnTo>
                    <a:lnTo>
                      <a:pt x="313" y="204"/>
                    </a:lnTo>
                    <a:lnTo>
                      <a:pt x="304" y="208"/>
                    </a:lnTo>
                    <a:lnTo>
                      <a:pt x="294" y="211"/>
                    </a:lnTo>
                    <a:lnTo>
                      <a:pt x="285" y="215"/>
                    </a:lnTo>
                    <a:lnTo>
                      <a:pt x="275" y="217"/>
                    </a:lnTo>
                    <a:lnTo>
                      <a:pt x="266" y="221"/>
                    </a:lnTo>
                    <a:lnTo>
                      <a:pt x="255" y="225"/>
                    </a:lnTo>
                    <a:lnTo>
                      <a:pt x="245" y="229"/>
                    </a:lnTo>
                    <a:lnTo>
                      <a:pt x="234" y="232"/>
                    </a:lnTo>
                    <a:lnTo>
                      <a:pt x="224" y="236"/>
                    </a:lnTo>
                    <a:lnTo>
                      <a:pt x="216" y="240"/>
                    </a:lnTo>
                    <a:lnTo>
                      <a:pt x="207" y="246"/>
                    </a:lnTo>
                    <a:lnTo>
                      <a:pt x="196" y="248"/>
                    </a:lnTo>
                    <a:lnTo>
                      <a:pt x="184" y="251"/>
                    </a:lnTo>
                    <a:lnTo>
                      <a:pt x="175" y="255"/>
                    </a:lnTo>
                    <a:lnTo>
                      <a:pt x="165" y="261"/>
                    </a:lnTo>
                    <a:lnTo>
                      <a:pt x="156" y="265"/>
                    </a:lnTo>
                    <a:lnTo>
                      <a:pt x="146" y="268"/>
                    </a:lnTo>
                    <a:lnTo>
                      <a:pt x="137" y="274"/>
                    </a:lnTo>
                    <a:lnTo>
                      <a:pt x="129" y="278"/>
                    </a:lnTo>
                    <a:lnTo>
                      <a:pt x="118" y="282"/>
                    </a:lnTo>
                    <a:lnTo>
                      <a:pt x="110" y="286"/>
                    </a:lnTo>
                    <a:lnTo>
                      <a:pt x="100" y="291"/>
                    </a:lnTo>
                    <a:lnTo>
                      <a:pt x="93" y="295"/>
                    </a:lnTo>
                    <a:lnTo>
                      <a:pt x="87" y="299"/>
                    </a:lnTo>
                    <a:lnTo>
                      <a:pt x="80" y="305"/>
                    </a:lnTo>
                    <a:lnTo>
                      <a:pt x="72" y="308"/>
                    </a:lnTo>
                    <a:lnTo>
                      <a:pt x="66" y="314"/>
                    </a:lnTo>
                    <a:lnTo>
                      <a:pt x="59" y="318"/>
                    </a:lnTo>
                    <a:lnTo>
                      <a:pt x="53" y="320"/>
                    </a:lnTo>
                    <a:lnTo>
                      <a:pt x="45" y="324"/>
                    </a:lnTo>
                    <a:lnTo>
                      <a:pt x="42" y="327"/>
                    </a:lnTo>
                    <a:lnTo>
                      <a:pt x="30" y="331"/>
                    </a:lnTo>
                    <a:lnTo>
                      <a:pt x="23" y="335"/>
                    </a:lnTo>
                    <a:lnTo>
                      <a:pt x="15" y="335"/>
                    </a:lnTo>
                    <a:lnTo>
                      <a:pt x="9" y="335"/>
                    </a:lnTo>
                    <a:lnTo>
                      <a:pt x="5" y="333"/>
                    </a:lnTo>
                    <a:lnTo>
                      <a:pt x="2" y="333"/>
                    </a:lnTo>
                    <a:lnTo>
                      <a:pt x="0" y="324"/>
                    </a:lnTo>
                    <a:lnTo>
                      <a:pt x="5" y="312"/>
                    </a:lnTo>
                    <a:lnTo>
                      <a:pt x="11" y="305"/>
                    </a:lnTo>
                    <a:lnTo>
                      <a:pt x="19" y="297"/>
                    </a:lnTo>
                    <a:lnTo>
                      <a:pt x="26" y="289"/>
                    </a:lnTo>
                    <a:lnTo>
                      <a:pt x="38" y="284"/>
                    </a:lnTo>
                    <a:lnTo>
                      <a:pt x="38" y="284"/>
                    </a:lnTo>
                    <a:close/>
                  </a:path>
                </a:pathLst>
              </a:custGeom>
              <a:solidFill>
                <a:srgbClr val="CF91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" name="Forme libre 97"/>
              <p:cNvSpPr>
                <a:spLocks/>
              </p:cNvSpPr>
              <p:nvPr/>
            </p:nvSpPr>
            <p:spPr bwMode="auto">
              <a:xfrm>
                <a:off x="5791200" y="1922463"/>
                <a:ext cx="1250950" cy="977900"/>
              </a:xfrm>
              <a:custGeom>
                <a:avLst/>
                <a:gdLst>
                  <a:gd name="T0" fmla="*/ 116 w 1574"/>
                  <a:gd name="T1" fmla="*/ 844 h 1232"/>
                  <a:gd name="T2" fmla="*/ 220 w 1574"/>
                  <a:gd name="T3" fmla="*/ 947 h 1232"/>
                  <a:gd name="T4" fmla="*/ 319 w 1574"/>
                  <a:gd name="T5" fmla="*/ 1053 h 1232"/>
                  <a:gd name="T6" fmla="*/ 357 w 1574"/>
                  <a:gd name="T7" fmla="*/ 1124 h 1232"/>
                  <a:gd name="T8" fmla="*/ 390 w 1574"/>
                  <a:gd name="T9" fmla="*/ 1192 h 1232"/>
                  <a:gd name="T10" fmla="*/ 450 w 1574"/>
                  <a:gd name="T11" fmla="*/ 1224 h 1232"/>
                  <a:gd name="T12" fmla="*/ 521 w 1574"/>
                  <a:gd name="T13" fmla="*/ 1230 h 1232"/>
                  <a:gd name="T14" fmla="*/ 595 w 1574"/>
                  <a:gd name="T15" fmla="*/ 1230 h 1232"/>
                  <a:gd name="T16" fmla="*/ 688 w 1574"/>
                  <a:gd name="T17" fmla="*/ 1226 h 1232"/>
                  <a:gd name="T18" fmla="*/ 789 w 1574"/>
                  <a:gd name="T19" fmla="*/ 1215 h 1232"/>
                  <a:gd name="T20" fmla="*/ 901 w 1574"/>
                  <a:gd name="T21" fmla="*/ 1202 h 1232"/>
                  <a:gd name="T22" fmla="*/ 1013 w 1574"/>
                  <a:gd name="T23" fmla="*/ 1181 h 1232"/>
                  <a:gd name="T24" fmla="*/ 1122 w 1574"/>
                  <a:gd name="T25" fmla="*/ 1158 h 1232"/>
                  <a:gd name="T26" fmla="*/ 1209 w 1574"/>
                  <a:gd name="T27" fmla="*/ 1139 h 1232"/>
                  <a:gd name="T28" fmla="*/ 1285 w 1574"/>
                  <a:gd name="T29" fmla="*/ 1120 h 1232"/>
                  <a:gd name="T30" fmla="*/ 1356 w 1574"/>
                  <a:gd name="T31" fmla="*/ 1086 h 1232"/>
                  <a:gd name="T32" fmla="*/ 1382 w 1574"/>
                  <a:gd name="T33" fmla="*/ 1008 h 1232"/>
                  <a:gd name="T34" fmla="*/ 1386 w 1574"/>
                  <a:gd name="T35" fmla="*/ 922 h 1232"/>
                  <a:gd name="T36" fmla="*/ 1403 w 1574"/>
                  <a:gd name="T37" fmla="*/ 848 h 1232"/>
                  <a:gd name="T38" fmla="*/ 1430 w 1574"/>
                  <a:gd name="T39" fmla="*/ 770 h 1232"/>
                  <a:gd name="T40" fmla="*/ 1453 w 1574"/>
                  <a:gd name="T41" fmla="*/ 690 h 1232"/>
                  <a:gd name="T42" fmla="*/ 1479 w 1574"/>
                  <a:gd name="T43" fmla="*/ 595 h 1232"/>
                  <a:gd name="T44" fmla="*/ 1504 w 1574"/>
                  <a:gd name="T45" fmla="*/ 492 h 1232"/>
                  <a:gd name="T46" fmla="*/ 1529 w 1574"/>
                  <a:gd name="T47" fmla="*/ 391 h 1232"/>
                  <a:gd name="T48" fmla="*/ 1550 w 1574"/>
                  <a:gd name="T49" fmla="*/ 302 h 1232"/>
                  <a:gd name="T50" fmla="*/ 1563 w 1574"/>
                  <a:gd name="T51" fmla="*/ 222 h 1232"/>
                  <a:gd name="T52" fmla="*/ 1572 w 1574"/>
                  <a:gd name="T53" fmla="*/ 154 h 1232"/>
                  <a:gd name="T54" fmla="*/ 1572 w 1574"/>
                  <a:gd name="T55" fmla="*/ 70 h 1232"/>
                  <a:gd name="T56" fmla="*/ 1553 w 1574"/>
                  <a:gd name="T57" fmla="*/ 0 h 1232"/>
                  <a:gd name="T58" fmla="*/ 1534 w 1574"/>
                  <a:gd name="T59" fmla="*/ 55 h 1232"/>
                  <a:gd name="T60" fmla="*/ 1531 w 1574"/>
                  <a:gd name="T61" fmla="*/ 127 h 1232"/>
                  <a:gd name="T62" fmla="*/ 1523 w 1574"/>
                  <a:gd name="T63" fmla="*/ 197 h 1232"/>
                  <a:gd name="T64" fmla="*/ 1511 w 1574"/>
                  <a:gd name="T65" fmla="*/ 283 h 1232"/>
                  <a:gd name="T66" fmla="*/ 1492 w 1574"/>
                  <a:gd name="T67" fmla="*/ 382 h 1232"/>
                  <a:gd name="T68" fmla="*/ 1462 w 1574"/>
                  <a:gd name="T69" fmla="*/ 498 h 1232"/>
                  <a:gd name="T70" fmla="*/ 1430 w 1574"/>
                  <a:gd name="T71" fmla="*/ 606 h 1232"/>
                  <a:gd name="T72" fmla="*/ 1399 w 1574"/>
                  <a:gd name="T73" fmla="*/ 699 h 1232"/>
                  <a:gd name="T74" fmla="*/ 1369 w 1574"/>
                  <a:gd name="T75" fmla="*/ 775 h 1232"/>
                  <a:gd name="T76" fmla="*/ 1338 w 1574"/>
                  <a:gd name="T77" fmla="*/ 850 h 1232"/>
                  <a:gd name="T78" fmla="*/ 1287 w 1574"/>
                  <a:gd name="T79" fmla="*/ 922 h 1232"/>
                  <a:gd name="T80" fmla="*/ 1209 w 1574"/>
                  <a:gd name="T81" fmla="*/ 968 h 1232"/>
                  <a:gd name="T82" fmla="*/ 1127 w 1574"/>
                  <a:gd name="T83" fmla="*/ 1009 h 1232"/>
                  <a:gd name="T84" fmla="*/ 1055 w 1574"/>
                  <a:gd name="T85" fmla="*/ 1040 h 1232"/>
                  <a:gd name="T86" fmla="*/ 990 w 1574"/>
                  <a:gd name="T87" fmla="*/ 1061 h 1232"/>
                  <a:gd name="T88" fmla="*/ 920 w 1574"/>
                  <a:gd name="T89" fmla="*/ 1078 h 1232"/>
                  <a:gd name="T90" fmla="*/ 840 w 1574"/>
                  <a:gd name="T91" fmla="*/ 1087 h 1232"/>
                  <a:gd name="T92" fmla="*/ 760 w 1574"/>
                  <a:gd name="T93" fmla="*/ 1101 h 1232"/>
                  <a:gd name="T94" fmla="*/ 679 w 1574"/>
                  <a:gd name="T95" fmla="*/ 1110 h 1232"/>
                  <a:gd name="T96" fmla="*/ 606 w 1574"/>
                  <a:gd name="T97" fmla="*/ 1120 h 1232"/>
                  <a:gd name="T98" fmla="*/ 534 w 1574"/>
                  <a:gd name="T99" fmla="*/ 1124 h 1232"/>
                  <a:gd name="T100" fmla="*/ 460 w 1574"/>
                  <a:gd name="T101" fmla="*/ 1114 h 1232"/>
                  <a:gd name="T102" fmla="*/ 388 w 1574"/>
                  <a:gd name="T103" fmla="*/ 1053 h 1232"/>
                  <a:gd name="T104" fmla="*/ 308 w 1574"/>
                  <a:gd name="T105" fmla="*/ 981 h 1232"/>
                  <a:gd name="T106" fmla="*/ 222 w 1574"/>
                  <a:gd name="T107" fmla="*/ 901 h 1232"/>
                  <a:gd name="T108" fmla="*/ 144 w 1574"/>
                  <a:gd name="T109" fmla="*/ 833 h 1232"/>
                  <a:gd name="T110" fmla="*/ 70 w 1574"/>
                  <a:gd name="T111" fmla="*/ 777 h 1232"/>
                  <a:gd name="T112" fmla="*/ 4 w 1574"/>
                  <a:gd name="T113" fmla="*/ 737 h 1232"/>
                  <a:gd name="T114" fmla="*/ 49 w 1574"/>
                  <a:gd name="T115" fmla="*/ 785 h 1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74" h="1232">
                    <a:moveTo>
                      <a:pt x="61" y="793"/>
                    </a:moveTo>
                    <a:lnTo>
                      <a:pt x="63" y="795"/>
                    </a:lnTo>
                    <a:lnTo>
                      <a:pt x="70" y="802"/>
                    </a:lnTo>
                    <a:lnTo>
                      <a:pt x="74" y="804"/>
                    </a:lnTo>
                    <a:lnTo>
                      <a:pt x="82" y="812"/>
                    </a:lnTo>
                    <a:lnTo>
                      <a:pt x="89" y="819"/>
                    </a:lnTo>
                    <a:lnTo>
                      <a:pt x="99" y="827"/>
                    </a:lnTo>
                    <a:lnTo>
                      <a:pt x="106" y="834"/>
                    </a:lnTo>
                    <a:lnTo>
                      <a:pt x="116" y="844"/>
                    </a:lnTo>
                    <a:lnTo>
                      <a:pt x="127" y="853"/>
                    </a:lnTo>
                    <a:lnTo>
                      <a:pt x="139" y="865"/>
                    </a:lnTo>
                    <a:lnTo>
                      <a:pt x="148" y="874"/>
                    </a:lnTo>
                    <a:lnTo>
                      <a:pt x="161" y="886"/>
                    </a:lnTo>
                    <a:lnTo>
                      <a:pt x="173" y="897"/>
                    </a:lnTo>
                    <a:lnTo>
                      <a:pt x="186" y="911"/>
                    </a:lnTo>
                    <a:lnTo>
                      <a:pt x="196" y="922"/>
                    </a:lnTo>
                    <a:lnTo>
                      <a:pt x="209" y="933"/>
                    </a:lnTo>
                    <a:lnTo>
                      <a:pt x="220" y="947"/>
                    </a:lnTo>
                    <a:lnTo>
                      <a:pt x="234" y="960"/>
                    </a:lnTo>
                    <a:lnTo>
                      <a:pt x="245" y="971"/>
                    </a:lnTo>
                    <a:lnTo>
                      <a:pt x="256" y="985"/>
                    </a:lnTo>
                    <a:lnTo>
                      <a:pt x="268" y="996"/>
                    </a:lnTo>
                    <a:lnTo>
                      <a:pt x="281" y="1009"/>
                    </a:lnTo>
                    <a:lnTo>
                      <a:pt x="291" y="1019"/>
                    </a:lnTo>
                    <a:lnTo>
                      <a:pt x="300" y="1032"/>
                    </a:lnTo>
                    <a:lnTo>
                      <a:pt x="310" y="1042"/>
                    </a:lnTo>
                    <a:lnTo>
                      <a:pt x="319" y="1053"/>
                    </a:lnTo>
                    <a:lnTo>
                      <a:pt x="325" y="1063"/>
                    </a:lnTo>
                    <a:lnTo>
                      <a:pt x="333" y="1072"/>
                    </a:lnTo>
                    <a:lnTo>
                      <a:pt x="336" y="1082"/>
                    </a:lnTo>
                    <a:lnTo>
                      <a:pt x="344" y="1091"/>
                    </a:lnTo>
                    <a:lnTo>
                      <a:pt x="346" y="1097"/>
                    </a:lnTo>
                    <a:lnTo>
                      <a:pt x="350" y="1105"/>
                    </a:lnTo>
                    <a:lnTo>
                      <a:pt x="352" y="1110"/>
                    </a:lnTo>
                    <a:lnTo>
                      <a:pt x="355" y="1118"/>
                    </a:lnTo>
                    <a:lnTo>
                      <a:pt x="357" y="1124"/>
                    </a:lnTo>
                    <a:lnTo>
                      <a:pt x="359" y="1131"/>
                    </a:lnTo>
                    <a:lnTo>
                      <a:pt x="363" y="1137"/>
                    </a:lnTo>
                    <a:lnTo>
                      <a:pt x="365" y="1143"/>
                    </a:lnTo>
                    <a:lnTo>
                      <a:pt x="369" y="1152"/>
                    </a:lnTo>
                    <a:lnTo>
                      <a:pt x="372" y="1162"/>
                    </a:lnTo>
                    <a:lnTo>
                      <a:pt x="376" y="1171"/>
                    </a:lnTo>
                    <a:lnTo>
                      <a:pt x="382" y="1179"/>
                    </a:lnTo>
                    <a:lnTo>
                      <a:pt x="384" y="1184"/>
                    </a:lnTo>
                    <a:lnTo>
                      <a:pt x="390" y="1192"/>
                    </a:lnTo>
                    <a:lnTo>
                      <a:pt x="395" y="1198"/>
                    </a:lnTo>
                    <a:lnTo>
                      <a:pt x="403" y="1203"/>
                    </a:lnTo>
                    <a:lnTo>
                      <a:pt x="409" y="1207"/>
                    </a:lnTo>
                    <a:lnTo>
                      <a:pt x="420" y="1213"/>
                    </a:lnTo>
                    <a:lnTo>
                      <a:pt x="426" y="1215"/>
                    </a:lnTo>
                    <a:lnTo>
                      <a:pt x="431" y="1217"/>
                    </a:lnTo>
                    <a:lnTo>
                      <a:pt x="437" y="1219"/>
                    </a:lnTo>
                    <a:lnTo>
                      <a:pt x="445" y="1222"/>
                    </a:lnTo>
                    <a:lnTo>
                      <a:pt x="450" y="1224"/>
                    </a:lnTo>
                    <a:lnTo>
                      <a:pt x="460" y="1224"/>
                    </a:lnTo>
                    <a:lnTo>
                      <a:pt x="469" y="1226"/>
                    </a:lnTo>
                    <a:lnTo>
                      <a:pt x="481" y="1228"/>
                    </a:lnTo>
                    <a:lnTo>
                      <a:pt x="487" y="1228"/>
                    </a:lnTo>
                    <a:lnTo>
                      <a:pt x="492" y="1228"/>
                    </a:lnTo>
                    <a:lnTo>
                      <a:pt x="500" y="1228"/>
                    </a:lnTo>
                    <a:lnTo>
                      <a:pt x="507" y="1230"/>
                    </a:lnTo>
                    <a:lnTo>
                      <a:pt x="513" y="1230"/>
                    </a:lnTo>
                    <a:lnTo>
                      <a:pt x="521" y="1230"/>
                    </a:lnTo>
                    <a:lnTo>
                      <a:pt x="528" y="1230"/>
                    </a:lnTo>
                    <a:lnTo>
                      <a:pt x="538" y="1232"/>
                    </a:lnTo>
                    <a:lnTo>
                      <a:pt x="544" y="1230"/>
                    </a:lnTo>
                    <a:lnTo>
                      <a:pt x="551" y="1230"/>
                    </a:lnTo>
                    <a:lnTo>
                      <a:pt x="561" y="1230"/>
                    </a:lnTo>
                    <a:lnTo>
                      <a:pt x="570" y="1230"/>
                    </a:lnTo>
                    <a:lnTo>
                      <a:pt x="578" y="1230"/>
                    </a:lnTo>
                    <a:lnTo>
                      <a:pt x="587" y="1230"/>
                    </a:lnTo>
                    <a:lnTo>
                      <a:pt x="595" y="1230"/>
                    </a:lnTo>
                    <a:lnTo>
                      <a:pt x="606" y="1230"/>
                    </a:lnTo>
                    <a:lnTo>
                      <a:pt x="616" y="1230"/>
                    </a:lnTo>
                    <a:lnTo>
                      <a:pt x="625" y="1230"/>
                    </a:lnTo>
                    <a:lnTo>
                      <a:pt x="635" y="1228"/>
                    </a:lnTo>
                    <a:lnTo>
                      <a:pt x="644" y="1228"/>
                    </a:lnTo>
                    <a:lnTo>
                      <a:pt x="656" y="1226"/>
                    </a:lnTo>
                    <a:lnTo>
                      <a:pt x="667" y="1226"/>
                    </a:lnTo>
                    <a:lnTo>
                      <a:pt x="677" y="1226"/>
                    </a:lnTo>
                    <a:lnTo>
                      <a:pt x="688" y="1226"/>
                    </a:lnTo>
                    <a:lnTo>
                      <a:pt x="700" y="1224"/>
                    </a:lnTo>
                    <a:lnTo>
                      <a:pt x="711" y="1224"/>
                    </a:lnTo>
                    <a:lnTo>
                      <a:pt x="720" y="1222"/>
                    </a:lnTo>
                    <a:lnTo>
                      <a:pt x="732" y="1222"/>
                    </a:lnTo>
                    <a:lnTo>
                      <a:pt x="743" y="1221"/>
                    </a:lnTo>
                    <a:lnTo>
                      <a:pt x="755" y="1221"/>
                    </a:lnTo>
                    <a:lnTo>
                      <a:pt x="768" y="1217"/>
                    </a:lnTo>
                    <a:lnTo>
                      <a:pt x="779" y="1217"/>
                    </a:lnTo>
                    <a:lnTo>
                      <a:pt x="789" y="1215"/>
                    </a:lnTo>
                    <a:lnTo>
                      <a:pt x="802" y="1215"/>
                    </a:lnTo>
                    <a:lnTo>
                      <a:pt x="814" y="1213"/>
                    </a:lnTo>
                    <a:lnTo>
                      <a:pt x="827" y="1211"/>
                    </a:lnTo>
                    <a:lnTo>
                      <a:pt x="838" y="1209"/>
                    </a:lnTo>
                    <a:lnTo>
                      <a:pt x="852" y="1207"/>
                    </a:lnTo>
                    <a:lnTo>
                      <a:pt x="863" y="1207"/>
                    </a:lnTo>
                    <a:lnTo>
                      <a:pt x="876" y="1205"/>
                    </a:lnTo>
                    <a:lnTo>
                      <a:pt x="888" y="1203"/>
                    </a:lnTo>
                    <a:lnTo>
                      <a:pt x="901" y="1202"/>
                    </a:lnTo>
                    <a:lnTo>
                      <a:pt x="913" y="1198"/>
                    </a:lnTo>
                    <a:lnTo>
                      <a:pt x="926" y="1198"/>
                    </a:lnTo>
                    <a:lnTo>
                      <a:pt x="937" y="1196"/>
                    </a:lnTo>
                    <a:lnTo>
                      <a:pt x="951" y="1192"/>
                    </a:lnTo>
                    <a:lnTo>
                      <a:pt x="962" y="1190"/>
                    </a:lnTo>
                    <a:lnTo>
                      <a:pt x="977" y="1188"/>
                    </a:lnTo>
                    <a:lnTo>
                      <a:pt x="989" y="1186"/>
                    </a:lnTo>
                    <a:lnTo>
                      <a:pt x="1002" y="1184"/>
                    </a:lnTo>
                    <a:lnTo>
                      <a:pt x="1013" y="1181"/>
                    </a:lnTo>
                    <a:lnTo>
                      <a:pt x="1027" y="1181"/>
                    </a:lnTo>
                    <a:lnTo>
                      <a:pt x="1038" y="1177"/>
                    </a:lnTo>
                    <a:lnTo>
                      <a:pt x="1051" y="1175"/>
                    </a:lnTo>
                    <a:lnTo>
                      <a:pt x="1065" y="1171"/>
                    </a:lnTo>
                    <a:lnTo>
                      <a:pt x="1078" y="1171"/>
                    </a:lnTo>
                    <a:lnTo>
                      <a:pt x="1087" y="1167"/>
                    </a:lnTo>
                    <a:lnTo>
                      <a:pt x="1101" y="1163"/>
                    </a:lnTo>
                    <a:lnTo>
                      <a:pt x="1110" y="1162"/>
                    </a:lnTo>
                    <a:lnTo>
                      <a:pt x="1122" y="1158"/>
                    </a:lnTo>
                    <a:lnTo>
                      <a:pt x="1133" y="1156"/>
                    </a:lnTo>
                    <a:lnTo>
                      <a:pt x="1143" y="1154"/>
                    </a:lnTo>
                    <a:lnTo>
                      <a:pt x="1152" y="1152"/>
                    </a:lnTo>
                    <a:lnTo>
                      <a:pt x="1164" y="1150"/>
                    </a:lnTo>
                    <a:lnTo>
                      <a:pt x="1171" y="1146"/>
                    </a:lnTo>
                    <a:lnTo>
                      <a:pt x="1181" y="1144"/>
                    </a:lnTo>
                    <a:lnTo>
                      <a:pt x="1190" y="1141"/>
                    </a:lnTo>
                    <a:lnTo>
                      <a:pt x="1200" y="1141"/>
                    </a:lnTo>
                    <a:lnTo>
                      <a:pt x="1209" y="1139"/>
                    </a:lnTo>
                    <a:lnTo>
                      <a:pt x="1217" y="1137"/>
                    </a:lnTo>
                    <a:lnTo>
                      <a:pt x="1224" y="1135"/>
                    </a:lnTo>
                    <a:lnTo>
                      <a:pt x="1234" y="1133"/>
                    </a:lnTo>
                    <a:lnTo>
                      <a:pt x="1240" y="1131"/>
                    </a:lnTo>
                    <a:lnTo>
                      <a:pt x="1247" y="1129"/>
                    </a:lnTo>
                    <a:lnTo>
                      <a:pt x="1253" y="1127"/>
                    </a:lnTo>
                    <a:lnTo>
                      <a:pt x="1260" y="1125"/>
                    </a:lnTo>
                    <a:lnTo>
                      <a:pt x="1272" y="1124"/>
                    </a:lnTo>
                    <a:lnTo>
                      <a:pt x="1285" y="1120"/>
                    </a:lnTo>
                    <a:lnTo>
                      <a:pt x="1295" y="1116"/>
                    </a:lnTo>
                    <a:lnTo>
                      <a:pt x="1304" y="1114"/>
                    </a:lnTo>
                    <a:lnTo>
                      <a:pt x="1314" y="1110"/>
                    </a:lnTo>
                    <a:lnTo>
                      <a:pt x="1321" y="1108"/>
                    </a:lnTo>
                    <a:lnTo>
                      <a:pt x="1329" y="1105"/>
                    </a:lnTo>
                    <a:lnTo>
                      <a:pt x="1335" y="1101"/>
                    </a:lnTo>
                    <a:lnTo>
                      <a:pt x="1340" y="1097"/>
                    </a:lnTo>
                    <a:lnTo>
                      <a:pt x="1348" y="1095"/>
                    </a:lnTo>
                    <a:lnTo>
                      <a:pt x="1356" y="1086"/>
                    </a:lnTo>
                    <a:lnTo>
                      <a:pt x="1363" y="1078"/>
                    </a:lnTo>
                    <a:lnTo>
                      <a:pt x="1369" y="1068"/>
                    </a:lnTo>
                    <a:lnTo>
                      <a:pt x="1373" y="1061"/>
                    </a:lnTo>
                    <a:lnTo>
                      <a:pt x="1376" y="1047"/>
                    </a:lnTo>
                    <a:lnTo>
                      <a:pt x="1378" y="1036"/>
                    </a:lnTo>
                    <a:lnTo>
                      <a:pt x="1378" y="1028"/>
                    </a:lnTo>
                    <a:lnTo>
                      <a:pt x="1380" y="1023"/>
                    </a:lnTo>
                    <a:lnTo>
                      <a:pt x="1380" y="1015"/>
                    </a:lnTo>
                    <a:lnTo>
                      <a:pt x="1382" y="1008"/>
                    </a:lnTo>
                    <a:lnTo>
                      <a:pt x="1382" y="1000"/>
                    </a:lnTo>
                    <a:lnTo>
                      <a:pt x="1382" y="994"/>
                    </a:lnTo>
                    <a:lnTo>
                      <a:pt x="1382" y="987"/>
                    </a:lnTo>
                    <a:lnTo>
                      <a:pt x="1382" y="981"/>
                    </a:lnTo>
                    <a:lnTo>
                      <a:pt x="1382" y="969"/>
                    </a:lnTo>
                    <a:lnTo>
                      <a:pt x="1384" y="956"/>
                    </a:lnTo>
                    <a:lnTo>
                      <a:pt x="1384" y="943"/>
                    </a:lnTo>
                    <a:lnTo>
                      <a:pt x="1386" y="933"/>
                    </a:lnTo>
                    <a:lnTo>
                      <a:pt x="1386" y="922"/>
                    </a:lnTo>
                    <a:lnTo>
                      <a:pt x="1386" y="911"/>
                    </a:lnTo>
                    <a:lnTo>
                      <a:pt x="1386" y="899"/>
                    </a:lnTo>
                    <a:lnTo>
                      <a:pt x="1388" y="892"/>
                    </a:lnTo>
                    <a:lnTo>
                      <a:pt x="1390" y="880"/>
                    </a:lnTo>
                    <a:lnTo>
                      <a:pt x="1392" y="874"/>
                    </a:lnTo>
                    <a:lnTo>
                      <a:pt x="1395" y="865"/>
                    </a:lnTo>
                    <a:lnTo>
                      <a:pt x="1401" y="859"/>
                    </a:lnTo>
                    <a:lnTo>
                      <a:pt x="1401" y="853"/>
                    </a:lnTo>
                    <a:lnTo>
                      <a:pt x="1403" y="848"/>
                    </a:lnTo>
                    <a:lnTo>
                      <a:pt x="1407" y="840"/>
                    </a:lnTo>
                    <a:lnTo>
                      <a:pt x="1411" y="831"/>
                    </a:lnTo>
                    <a:lnTo>
                      <a:pt x="1415" y="819"/>
                    </a:lnTo>
                    <a:lnTo>
                      <a:pt x="1418" y="808"/>
                    </a:lnTo>
                    <a:lnTo>
                      <a:pt x="1420" y="800"/>
                    </a:lnTo>
                    <a:lnTo>
                      <a:pt x="1422" y="793"/>
                    </a:lnTo>
                    <a:lnTo>
                      <a:pt x="1426" y="787"/>
                    </a:lnTo>
                    <a:lnTo>
                      <a:pt x="1430" y="779"/>
                    </a:lnTo>
                    <a:lnTo>
                      <a:pt x="1430" y="770"/>
                    </a:lnTo>
                    <a:lnTo>
                      <a:pt x="1432" y="762"/>
                    </a:lnTo>
                    <a:lnTo>
                      <a:pt x="1435" y="755"/>
                    </a:lnTo>
                    <a:lnTo>
                      <a:pt x="1437" y="745"/>
                    </a:lnTo>
                    <a:lnTo>
                      <a:pt x="1439" y="736"/>
                    </a:lnTo>
                    <a:lnTo>
                      <a:pt x="1441" y="728"/>
                    </a:lnTo>
                    <a:lnTo>
                      <a:pt x="1445" y="718"/>
                    </a:lnTo>
                    <a:lnTo>
                      <a:pt x="1449" y="711"/>
                    </a:lnTo>
                    <a:lnTo>
                      <a:pt x="1451" y="699"/>
                    </a:lnTo>
                    <a:lnTo>
                      <a:pt x="1453" y="690"/>
                    </a:lnTo>
                    <a:lnTo>
                      <a:pt x="1456" y="679"/>
                    </a:lnTo>
                    <a:lnTo>
                      <a:pt x="1460" y="669"/>
                    </a:lnTo>
                    <a:lnTo>
                      <a:pt x="1462" y="659"/>
                    </a:lnTo>
                    <a:lnTo>
                      <a:pt x="1464" y="648"/>
                    </a:lnTo>
                    <a:lnTo>
                      <a:pt x="1468" y="639"/>
                    </a:lnTo>
                    <a:lnTo>
                      <a:pt x="1472" y="629"/>
                    </a:lnTo>
                    <a:lnTo>
                      <a:pt x="1473" y="616"/>
                    </a:lnTo>
                    <a:lnTo>
                      <a:pt x="1475" y="606"/>
                    </a:lnTo>
                    <a:lnTo>
                      <a:pt x="1479" y="595"/>
                    </a:lnTo>
                    <a:lnTo>
                      <a:pt x="1483" y="583"/>
                    </a:lnTo>
                    <a:lnTo>
                      <a:pt x="1485" y="572"/>
                    </a:lnTo>
                    <a:lnTo>
                      <a:pt x="1489" y="561"/>
                    </a:lnTo>
                    <a:lnTo>
                      <a:pt x="1491" y="549"/>
                    </a:lnTo>
                    <a:lnTo>
                      <a:pt x="1494" y="538"/>
                    </a:lnTo>
                    <a:lnTo>
                      <a:pt x="1496" y="526"/>
                    </a:lnTo>
                    <a:lnTo>
                      <a:pt x="1498" y="515"/>
                    </a:lnTo>
                    <a:lnTo>
                      <a:pt x="1502" y="504"/>
                    </a:lnTo>
                    <a:lnTo>
                      <a:pt x="1504" y="492"/>
                    </a:lnTo>
                    <a:lnTo>
                      <a:pt x="1508" y="481"/>
                    </a:lnTo>
                    <a:lnTo>
                      <a:pt x="1511" y="467"/>
                    </a:lnTo>
                    <a:lnTo>
                      <a:pt x="1513" y="458"/>
                    </a:lnTo>
                    <a:lnTo>
                      <a:pt x="1517" y="446"/>
                    </a:lnTo>
                    <a:lnTo>
                      <a:pt x="1519" y="435"/>
                    </a:lnTo>
                    <a:lnTo>
                      <a:pt x="1521" y="424"/>
                    </a:lnTo>
                    <a:lnTo>
                      <a:pt x="1523" y="412"/>
                    </a:lnTo>
                    <a:lnTo>
                      <a:pt x="1527" y="401"/>
                    </a:lnTo>
                    <a:lnTo>
                      <a:pt x="1529" y="391"/>
                    </a:lnTo>
                    <a:lnTo>
                      <a:pt x="1531" y="380"/>
                    </a:lnTo>
                    <a:lnTo>
                      <a:pt x="1532" y="370"/>
                    </a:lnTo>
                    <a:lnTo>
                      <a:pt x="1536" y="361"/>
                    </a:lnTo>
                    <a:lnTo>
                      <a:pt x="1538" y="349"/>
                    </a:lnTo>
                    <a:lnTo>
                      <a:pt x="1542" y="338"/>
                    </a:lnTo>
                    <a:lnTo>
                      <a:pt x="1542" y="329"/>
                    </a:lnTo>
                    <a:lnTo>
                      <a:pt x="1546" y="321"/>
                    </a:lnTo>
                    <a:lnTo>
                      <a:pt x="1548" y="310"/>
                    </a:lnTo>
                    <a:lnTo>
                      <a:pt x="1550" y="302"/>
                    </a:lnTo>
                    <a:lnTo>
                      <a:pt x="1551" y="292"/>
                    </a:lnTo>
                    <a:lnTo>
                      <a:pt x="1555" y="283"/>
                    </a:lnTo>
                    <a:lnTo>
                      <a:pt x="1555" y="273"/>
                    </a:lnTo>
                    <a:lnTo>
                      <a:pt x="1557" y="264"/>
                    </a:lnTo>
                    <a:lnTo>
                      <a:pt x="1557" y="254"/>
                    </a:lnTo>
                    <a:lnTo>
                      <a:pt x="1561" y="247"/>
                    </a:lnTo>
                    <a:lnTo>
                      <a:pt x="1561" y="237"/>
                    </a:lnTo>
                    <a:lnTo>
                      <a:pt x="1563" y="230"/>
                    </a:lnTo>
                    <a:lnTo>
                      <a:pt x="1563" y="222"/>
                    </a:lnTo>
                    <a:lnTo>
                      <a:pt x="1565" y="214"/>
                    </a:lnTo>
                    <a:lnTo>
                      <a:pt x="1565" y="207"/>
                    </a:lnTo>
                    <a:lnTo>
                      <a:pt x="1567" y="197"/>
                    </a:lnTo>
                    <a:lnTo>
                      <a:pt x="1567" y="190"/>
                    </a:lnTo>
                    <a:lnTo>
                      <a:pt x="1569" y="182"/>
                    </a:lnTo>
                    <a:lnTo>
                      <a:pt x="1569" y="174"/>
                    </a:lnTo>
                    <a:lnTo>
                      <a:pt x="1570" y="169"/>
                    </a:lnTo>
                    <a:lnTo>
                      <a:pt x="1570" y="161"/>
                    </a:lnTo>
                    <a:lnTo>
                      <a:pt x="1572" y="154"/>
                    </a:lnTo>
                    <a:lnTo>
                      <a:pt x="1572" y="146"/>
                    </a:lnTo>
                    <a:lnTo>
                      <a:pt x="1572" y="140"/>
                    </a:lnTo>
                    <a:lnTo>
                      <a:pt x="1572" y="133"/>
                    </a:lnTo>
                    <a:lnTo>
                      <a:pt x="1572" y="127"/>
                    </a:lnTo>
                    <a:lnTo>
                      <a:pt x="1572" y="114"/>
                    </a:lnTo>
                    <a:lnTo>
                      <a:pt x="1574" y="102"/>
                    </a:lnTo>
                    <a:lnTo>
                      <a:pt x="1572" y="91"/>
                    </a:lnTo>
                    <a:lnTo>
                      <a:pt x="1572" y="79"/>
                    </a:lnTo>
                    <a:lnTo>
                      <a:pt x="1572" y="70"/>
                    </a:lnTo>
                    <a:lnTo>
                      <a:pt x="1572" y="62"/>
                    </a:lnTo>
                    <a:lnTo>
                      <a:pt x="1570" y="51"/>
                    </a:lnTo>
                    <a:lnTo>
                      <a:pt x="1570" y="43"/>
                    </a:lnTo>
                    <a:lnTo>
                      <a:pt x="1567" y="36"/>
                    </a:lnTo>
                    <a:lnTo>
                      <a:pt x="1567" y="28"/>
                    </a:lnTo>
                    <a:lnTo>
                      <a:pt x="1565" y="17"/>
                    </a:lnTo>
                    <a:lnTo>
                      <a:pt x="1561" y="9"/>
                    </a:lnTo>
                    <a:lnTo>
                      <a:pt x="1557" y="1"/>
                    </a:lnTo>
                    <a:lnTo>
                      <a:pt x="1553" y="0"/>
                    </a:lnTo>
                    <a:lnTo>
                      <a:pt x="1550" y="0"/>
                    </a:lnTo>
                    <a:lnTo>
                      <a:pt x="1546" y="3"/>
                    </a:lnTo>
                    <a:lnTo>
                      <a:pt x="1542" y="9"/>
                    </a:lnTo>
                    <a:lnTo>
                      <a:pt x="1540" y="19"/>
                    </a:lnTo>
                    <a:lnTo>
                      <a:pt x="1536" y="24"/>
                    </a:lnTo>
                    <a:lnTo>
                      <a:pt x="1536" y="32"/>
                    </a:lnTo>
                    <a:lnTo>
                      <a:pt x="1536" y="39"/>
                    </a:lnTo>
                    <a:lnTo>
                      <a:pt x="1536" y="49"/>
                    </a:lnTo>
                    <a:lnTo>
                      <a:pt x="1534" y="55"/>
                    </a:lnTo>
                    <a:lnTo>
                      <a:pt x="1532" y="66"/>
                    </a:lnTo>
                    <a:lnTo>
                      <a:pt x="1532" y="77"/>
                    </a:lnTo>
                    <a:lnTo>
                      <a:pt x="1532" y="89"/>
                    </a:lnTo>
                    <a:lnTo>
                      <a:pt x="1531" y="93"/>
                    </a:lnTo>
                    <a:lnTo>
                      <a:pt x="1531" y="100"/>
                    </a:lnTo>
                    <a:lnTo>
                      <a:pt x="1531" y="106"/>
                    </a:lnTo>
                    <a:lnTo>
                      <a:pt x="1531" y="114"/>
                    </a:lnTo>
                    <a:lnTo>
                      <a:pt x="1531" y="119"/>
                    </a:lnTo>
                    <a:lnTo>
                      <a:pt x="1531" y="127"/>
                    </a:lnTo>
                    <a:lnTo>
                      <a:pt x="1531" y="135"/>
                    </a:lnTo>
                    <a:lnTo>
                      <a:pt x="1531" y="142"/>
                    </a:lnTo>
                    <a:lnTo>
                      <a:pt x="1529" y="150"/>
                    </a:lnTo>
                    <a:lnTo>
                      <a:pt x="1527" y="155"/>
                    </a:lnTo>
                    <a:lnTo>
                      <a:pt x="1527" y="163"/>
                    </a:lnTo>
                    <a:lnTo>
                      <a:pt x="1527" y="173"/>
                    </a:lnTo>
                    <a:lnTo>
                      <a:pt x="1525" y="178"/>
                    </a:lnTo>
                    <a:lnTo>
                      <a:pt x="1523" y="188"/>
                    </a:lnTo>
                    <a:lnTo>
                      <a:pt x="1523" y="197"/>
                    </a:lnTo>
                    <a:lnTo>
                      <a:pt x="1523" y="207"/>
                    </a:lnTo>
                    <a:lnTo>
                      <a:pt x="1521" y="214"/>
                    </a:lnTo>
                    <a:lnTo>
                      <a:pt x="1521" y="224"/>
                    </a:lnTo>
                    <a:lnTo>
                      <a:pt x="1517" y="232"/>
                    </a:lnTo>
                    <a:lnTo>
                      <a:pt x="1517" y="243"/>
                    </a:lnTo>
                    <a:lnTo>
                      <a:pt x="1515" y="251"/>
                    </a:lnTo>
                    <a:lnTo>
                      <a:pt x="1513" y="262"/>
                    </a:lnTo>
                    <a:lnTo>
                      <a:pt x="1513" y="273"/>
                    </a:lnTo>
                    <a:lnTo>
                      <a:pt x="1511" y="283"/>
                    </a:lnTo>
                    <a:lnTo>
                      <a:pt x="1510" y="292"/>
                    </a:lnTo>
                    <a:lnTo>
                      <a:pt x="1508" y="304"/>
                    </a:lnTo>
                    <a:lnTo>
                      <a:pt x="1504" y="313"/>
                    </a:lnTo>
                    <a:lnTo>
                      <a:pt x="1504" y="325"/>
                    </a:lnTo>
                    <a:lnTo>
                      <a:pt x="1502" y="336"/>
                    </a:lnTo>
                    <a:lnTo>
                      <a:pt x="1498" y="348"/>
                    </a:lnTo>
                    <a:lnTo>
                      <a:pt x="1496" y="359"/>
                    </a:lnTo>
                    <a:lnTo>
                      <a:pt x="1494" y="370"/>
                    </a:lnTo>
                    <a:lnTo>
                      <a:pt x="1492" y="382"/>
                    </a:lnTo>
                    <a:lnTo>
                      <a:pt x="1489" y="395"/>
                    </a:lnTo>
                    <a:lnTo>
                      <a:pt x="1485" y="407"/>
                    </a:lnTo>
                    <a:lnTo>
                      <a:pt x="1483" y="420"/>
                    </a:lnTo>
                    <a:lnTo>
                      <a:pt x="1479" y="433"/>
                    </a:lnTo>
                    <a:lnTo>
                      <a:pt x="1475" y="446"/>
                    </a:lnTo>
                    <a:lnTo>
                      <a:pt x="1473" y="458"/>
                    </a:lnTo>
                    <a:lnTo>
                      <a:pt x="1470" y="473"/>
                    </a:lnTo>
                    <a:lnTo>
                      <a:pt x="1466" y="485"/>
                    </a:lnTo>
                    <a:lnTo>
                      <a:pt x="1462" y="498"/>
                    </a:lnTo>
                    <a:lnTo>
                      <a:pt x="1458" y="511"/>
                    </a:lnTo>
                    <a:lnTo>
                      <a:pt x="1454" y="524"/>
                    </a:lnTo>
                    <a:lnTo>
                      <a:pt x="1451" y="536"/>
                    </a:lnTo>
                    <a:lnTo>
                      <a:pt x="1449" y="547"/>
                    </a:lnTo>
                    <a:lnTo>
                      <a:pt x="1445" y="559"/>
                    </a:lnTo>
                    <a:lnTo>
                      <a:pt x="1441" y="572"/>
                    </a:lnTo>
                    <a:lnTo>
                      <a:pt x="1437" y="583"/>
                    </a:lnTo>
                    <a:lnTo>
                      <a:pt x="1434" y="595"/>
                    </a:lnTo>
                    <a:lnTo>
                      <a:pt x="1430" y="606"/>
                    </a:lnTo>
                    <a:lnTo>
                      <a:pt x="1426" y="618"/>
                    </a:lnTo>
                    <a:lnTo>
                      <a:pt x="1422" y="629"/>
                    </a:lnTo>
                    <a:lnTo>
                      <a:pt x="1420" y="639"/>
                    </a:lnTo>
                    <a:lnTo>
                      <a:pt x="1416" y="650"/>
                    </a:lnTo>
                    <a:lnTo>
                      <a:pt x="1413" y="659"/>
                    </a:lnTo>
                    <a:lnTo>
                      <a:pt x="1411" y="669"/>
                    </a:lnTo>
                    <a:lnTo>
                      <a:pt x="1407" y="679"/>
                    </a:lnTo>
                    <a:lnTo>
                      <a:pt x="1403" y="688"/>
                    </a:lnTo>
                    <a:lnTo>
                      <a:pt x="1399" y="699"/>
                    </a:lnTo>
                    <a:lnTo>
                      <a:pt x="1395" y="707"/>
                    </a:lnTo>
                    <a:lnTo>
                      <a:pt x="1392" y="717"/>
                    </a:lnTo>
                    <a:lnTo>
                      <a:pt x="1388" y="726"/>
                    </a:lnTo>
                    <a:lnTo>
                      <a:pt x="1386" y="736"/>
                    </a:lnTo>
                    <a:lnTo>
                      <a:pt x="1382" y="743"/>
                    </a:lnTo>
                    <a:lnTo>
                      <a:pt x="1378" y="751"/>
                    </a:lnTo>
                    <a:lnTo>
                      <a:pt x="1376" y="760"/>
                    </a:lnTo>
                    <a:lnTo>
                      <a:pt x="1373" y="768"/>
                    </a:lnTo>
                    <a:lnTo>
                      <a:pt x="1369" y="775"/>
                    </a:lnTo>
                    <a:lnTo>
                      <a:pt x="1367" y="783"/>
                    </a:lnTo>
                    <a:lnTo>
                      <a:pt x="1365" y="791"/>
                    </a:lnTo>
                    <a:lnTo>
                      <a:pt x="1363" y="798"/>
                    </a:lnTo>
                    <a:lnTo>
                      <a:pt x="1359" y="804"/>
                    </a:lnTo>
                    <a:lnTo>
                      <a:pt x="1356" y="812"/>
                    </a:lnTo>
                    <a:lnTo>
                      <a:pt x="1354" y="817"/>
                    </a:lnTo>
                    <a:lnTo>
                      <a:pt x="1350" y="825"/>
                    </a:lnTo>
                    <a:lnTo>
                      <a:pt x="1344" y="836"/>
                    </a:lnTo>
                    <a:lnTo>
                      <a:pt x="1338" y="850"/>
                    </a:lnTo>
                    <a:lnTo>
                      <a:pt x="1333" y="859"/>
                    </a:lnTo>
                    <a:lnTo>
                      <a:pt x="1329" y="871"/>
                    </a:lnTo>
                    <a:lnTo>
                      <a:pt x="1321" y="878"/>
                    </a:lnTo>
                    <a:lnTo>
                      <a:pt x="1318" y="888"/>
                    </a:lnTo>
                    <a:lnTo>
                      <a:pt x="1312" y="895"/>
                    </a:lnTo>
                    <a:lnTo>
                      <a:pt x="1306" y="903"/>
                    </a:lnTo>
                    <a:lnTo>
                      <a:pt x="1302" y="909"/>
                    </a:lnTo>
                    <a:lnTo>
                      <a:pt x="1297" y="914"/>
                    </a:lnTo>
                    <a:lnTo>
                      <a:pt x="1287" y="922"/>
                    </a:lnTo>
                    <a:lnTo>
                      <a:pt x="1281" y="930"/>
                    </a:lnTo>
                    <a:lnTo>
                      <a:pt x="1270" y="933"/>
                    </a:lnTo>
                    <a:lnTo>
                      <a:pt x="1259" y="941"/>
                    </a:lnTo>
                    <a:lnTo>
                      <a:pt x="1251" y="943"/>
                    </a:lnTo>
                    <a:lnTo>
                      <a:pt x="1243" y="947"/>
                    </a:lnTo>
                    <a:lnTo>
                      <a:pt x="1236" y="952"/>
                    </a:lnTo>
                    <a:lnTo>
                      <a:pt x="1228" y="958"/>
                    </a:lnTo>
                    <a:lnTo>
                      <a:pt x="1219" y="962"/>
                    </a:lnTo>
                    <a:lnTo>
                      <a:pt x="1209" y="968"/>
                    </a:lnTo>
                    <a:lnTo>
                      <a:pt x="1200" y="971"/>
                    </a:lnTo>
                    <a:lnTo>
                      <a:pt x="1190" y="979"/>
                    </a:lnTo>
                    <a:lnTo>
                      <a:pt x="1181" y="983"/>
                    </a:lnTo>
                    <a:lnTo>
                      <a:pt x="1169" y="990"/>
                    </a:lnTo>
                    <a:lnTo>
                      <a:pt x="1160" y="994"/>
                    </a:lnTo>
                    <a:lnTo>
                      <a:pt x="1148" y="1002"/>
                    </a:lnTo>
                    <a:lnTo>
                      <a:pt x="1141" y="1004"/>
                    </a:lnTo>
                    <a:lnTo>
                      <a:pt x="1135" y="1006"/>
                    </a:lnTo>
                    <a:lnTo>
                      <a:pt x="1127" y="1009"/>
                    </a:lnTo>
                    <a:lnTo>
                      <a:pt x="1122" y="1013"/>
                    </a:lnTo>
                    <a:lnTo>
                      <a:pt x="1108" y="1019"/>
                    </a:lnTo>
                    <a:lnTo>
                      <a:pt x="1097" y="1025"/>
                    </a:lnTo>
                    <a:lnTo>
                      <a:pt x="1091" y="1027"/>
                    </a:lnTo>
                    <a:lnTo>
                      <a:pt x="1084" y="1028"/>
                    </a:lnTo>
                    <a:lnTo>
                      <a:pt x="1076" y="1032"/>
                    </a:lnTo>
                    <a:lnTo>
                      <a:pt x="1070" y="1034"/>
                    </a:lnTo>
                    <a:lnTo>
                      <a:pt x="1063" y="1038"/>
                    </a:lnTo>
                    <a:lnTo>
                      <a:pt x="1055" y="1040"/>
                    </a:lnTo>
                    <a:lnTo>
                      <a:pt x="1049" y="1042"/>
                    </a:lnTo>
                    <a:lnTo>
                      <a:pt x="1044" y="1046"/>
                    </a:lnTo>
                    <a:lnTo>
                      <a:pt x="1034" y="1047"/>
                    </a:lnTo>
                    <a:lnTo>
                      <a:pt x="1029" y="1051"/>
                    </a:lnTo>
                    <a:lnTo>
                      <a:pt x="1021" y="1051"/>
                    </a:lnTo>
                    <a:lnTo>
                      <a:pt x="1013" y="1055"/>
                    </a:lnTo>
                    <a:lnTo>
                      <a:pt x="1006" y="1057"/>
                    </a:lnTo>
                    <a:lnTo>
                      <a:pt x="998" y="1061"/>
                    </a:lnTo>
                    <a:lnTo>
                      <a:pt x="990" y="1061"/>
                    </a:lnTo>
                    <a:lnTo>
                      <a:pt x="983" y="1065"/>
                    </a:lnTo>
                    <a:lnTo>
                      <a:pt x="973" y="1066"/>
                    </a:lnTo>
                    <a:lnTo>
                      <a:pt x="966" y="1068"/>
                    </a:lnTo>
                    <a:lnTo>
                      <a:pt x="958" y="1068"/>
                    </a:lnTo>
                    <a:lnTo>
                      <a:pt x="951" y="1072"/>
                    </a:lnTo>
                    <a:lnTo>
                      <a:pt x="943" y="1072"/>
                    </a:lnTo>
                    <a:lnTo>
                      <a:pt x="935" y="1076"/>
                    </a:lnTo>
                    <a:lnTo>
                      <a:pt x="928" y="1076"/>
                    </a:lnTo>
                    <a:lnTo>
                      <a:pt x="920" y="1078"/>
                    </a:lnTo>
                    <a:lnTo>
                      <a:pt x="911" y="1078"/>
                    </a:lnTo>
                    <a:lnTo>
                      <a:pt x="901" y="1080"/>
                    </a:lnTo>
                    <a:lnTo>
                      <a:pt x="892" y="1082"/>
                    </a:lnTo>
                    <a:lnTo>
                      <a:pt x="884" y="1082"/>
                    </a:lnTo>
                    <a:lnTo>
                      <a:pt x="874" y="1084"/>
                    </a:lnTo>
                    <a:lnTo>
                      <a:pt x="867" y="1086"/>
                    </a:lnTo>
                    <a:lnTo>
                      <a:pt x="857" y="1086"/>
                    </a:lnTo>
                    <a:lnTo>
                      <a:pt x="850" y="1087"/>
                    </a:lnTo>
                    <a:lnTo>
                      <a:pt x="840" y="1087"/>
                    </a:lnTo>
                    <a:lnTo>
                      <a:pt x="833" y="1091"/>
                    </a:lnTo>
                    <a:lnTo>
                      <a:pt x="823" y="1091"/>
                    </a:lnTo>
                    <a:lnTo>
                      <a:pt x="814" y="1093"/>
                    </a:lnTo>
                    <a:lnTo>
                      <a:pt x="804" y="1095"/>
                    </a:lnTo>
                    <a:lnTo>
                      <a:pt x="797" y="1095"/>
                    </a:lnTo>
                    <a:lnTo>
                      <a:pt x="787" y="1097"/>
                    </a:lnTo>
                    <a:lnTo>
                      <a:pt x="779" y="1099"/>
                    </a:lnTo>
                    <a:lnTo>
                      <a:pt x="768" y="1099"/>
                    </a:lnTo>
                    <a:lnTo>
                      <a:pt x="760" y="1101"/>
                    </a:lnTo>
                    <a:lnTo>
                      <a:pt x="751" y="1101"/>
                    </a:lnTo>
                    <a:lnTo>
                      <a:pt x="741" y="1105"/>
                    </a:lnTo>
                    <a:lnTo>
                      <a:pt x="732" y="1105"/>
                    </a:lnTo>
                    <a:lnTo>
                      <a:pt x="724" y="1106"/>
                    </a:lnTo>
                    <a:lnTo>
                      <a:pt x="715" y="1106"/>
                    </a:lnTo>
                    <a:lnTo>
                      <a:pt x="707" y="1108"/>
                    </a:lnTo>
                    <a:lnTo>
                      <a:pt x="698" y="1108"/>
                    </a:lnTo>
                    <a:lnTo>
                      <a:pt x="688" y="1110"/>
                    </a:lnTo>
                    <a:lnTo>
                      <a:pt x="679" y="1110"/>
                    </a:lnTo>
                    <a:lnTo>
                      <a:pt x="671" y="1114"/>
                    </a:lnTo>
                    <a:lnTo>
                      <a:pt x="663" y="1114"/>
                    </a:lnTo>
                    <a:lnTo>
                      <a:pt x="654" y="1116"/>
                    </a:lnTo>
                    <a:lnTo>
                      <a:pt x="646" y="1116"/>
                    </a:lnTo>
                    <a:lnTo>
                      <a:pt x="639" y="1118"/>
                    </a:lnTo>
                    <a:lnTo>
                      <a:pt x="629" y="1118"/>
                    </a:lnTo>
                    <a:lnTo>
                      <a:pt x="622" y="1120"/>
                    </a:lnTo>
                    <a:lnTo>
                      <a:pt x="614" y="1120"/>
                    </a:lnTo>
                    <a:lnTo>
                      <a:pt x="606" y="1120"/>
                    </a:lnTo>
                    <a:lnTo>
                      <a:pt x="597" y="1120"/>
                    </a:lnTo>
                    <a:lnTo>
                      <a:pt x="591" y="1122"/>
                    </a:lnTo>
                    <a:lnTo>
                      <a:pt x="584" y="1122"/>
                    </a:lnTo>
                    <a:lnTo>
                      <a:pt x="576" y="1124"/>
                    </a:lnTo>
                    <a:lnTo>
                      <a:pt x="570" y="1124"/>
                    </a:lnTo>
                    <a:lnTo>
                      <a:pt x="563" y="1124"/>
                    </a:lnTo>
                    <a:lnTo>
                      <a:pt x="555" y="1124"/>
                    </a:lnTo>
                    <a:lnTo>
                      <a:pt x="547" y="1124"/>
                    </a:lnTo>
                    <a:lnTo>
                      <a:pt x="534" y="1124"/>
                    </a:lnTo>
                    <a:lnTo>
                      <a:pt x="525" y="1125"/>
                    </a:lnTo>
                    <a:lnTo>
                      <a:pt x="513" y="1124"/>
                    </a:lnTo>
                    <a:lnTo>
                      <a:pt x="502" y="1124"/>
                    </a:lnTo>
                    <a:lnTo>
                      <a:pt x="490" y="1124"/>
                    </a:lnTo>
                    <a:lnTo>
                      <a:pt x="485" y="1122"/>
                    </a:lnTo>
                    <a:lnTo>
                      <a:pt x="475" y="1120"/>
                    </a:lnTo>
                    <a:lnTo>
                      <a:pt x="469" y="1118"/>
                    </a:lnTo>
                    <a:lnTo>
                      <a:pt x="462" y="1116"/>
                    </a:lnTo>
                    <a:lnTo>
                      <a:pt x="460" y="1114"/>
                    </a:lnTo>
                    <a:lnTo>
                      <a:pt x="449" y="1106"/>
                    </a:lnTo>
                    <a:lnTo>
                      <a:pt x="437" y="1097"/>
                    </a:lnTo>
                    <a:lnTo>
                      <a:pt x="431" y="1091"/>
                    </a:lnTo>
                    <a:lnTo>
                      <a:pt x="424" y="1086"/>
                    </a:lnTo>
                    <a:lnTo>
                      <a:pt x="416" y="1080"/>
                    </a:lnTo>
                    <a:lnTo>
                      <a:pt x="410" y="1076"/>
                    </a:lnTo>
                    <a:lnTo>
                      <a:pt x="403" y="1068"/>
                    </a:lnTo>
                    <a:lnTo>
                      <a:pt x="395" y="1061"/>
                    </a:lnTo>
                    <a:lnTo>
                      <a:pt x="388" y="1053"/>
                    </a:lnTo>
                    <a:lnTo>
                      <a:pt x="380" y="1047"/>
                    </a:lnTo>
                    <a:lnTo>
                      <a:pt x="371" y="1038"/>
                    </a:lnTo>
                    <a:lnTo>
                      <a:pt x="363" y="1032"/>
                    </a:lnTo>
                    <a:lnTo>
                      <a:pt x="353" y="1023"/>
                    </a:lnTo>
                    <a:lnTo>
                      <a:pt x="346" y="1015"/>
                    </a:lnTo>
                    <a:lnTo>
                      <a:pt x="336" y="1006"/>
                    </a:lnTo>
                    <a:lnTo>
                      <a:pt x="327" y="998"/>
                    </a:lnTo>
                    <a:lnTo>
                      <a:pt x="317" y="989"/>
                    </a:lnTo>
                    <a:lnTo>
                      <a:pt x="308" y="981"/>
                    </a:lnTo>
                    <a:lnTo>
                      <a:pt x="298" y="971"/>
                    </a:lnTo>
                    <a:lnTo>
                      <a:pt x="289" y="962"/>
                    </a:lnTo>
                    <a:lnTo>
                      <a:pt x="279" y="952"/>
                    </a:lnTo>
                    <a:lnTo>
                      <a:pt x="272" y="945"/>
                    </a:lnTo>
                    <a:lnTo>
                      <a:pt x="260" y="935"/>
                    </a:lnTo>
                    <a:lnTo>
                      <a:pt x="251" y="928"/>
                    </a:lnTo>
                    <a:lnTo>
                      <a:pt x="241" y="918"/>
                    </a:lnTo>
                    <a:lnTo>
                      <a:pt x="232" y="911"/>
                    </a:lnTo>
                    <a:lnTo>
                      <a:pt x="222" y="901"/>
                    </a:lnTo>
                    <a:lnTo>
                      <a:pt x="215" y="893"/>
                    </a:lnTo>
                    <a:lnTo>
                      <a:pt x="205" y="886"/>
                    </a:lnTo>
                    <a:lnTo>
                      <a:pt x="198" y="878"/>
                    </a:lnTo>
                    <a:lnTo>
                      <a:pt x="188" y="871"/>
                    </a:lnTo>
                    <a:lnTo>
                      <a:pt x="180" y="861"/>
                    </a:lnTo>
                    <a:lnTo>
                      <a:pt x="171" y="853"/>
                    </a:lnTo>
                    <a:lnTo>
                      <a:pt x="161" y="846"/>
                    </a:lnTo>
                    <a:lnTo>
                      <a:pt x="152" y="840"/>
                    </a:lnTo>
                    <a:lnTo>
                      <a:pt x="144" y="833"/>
                    </a:lnTo>
                    <a:lnTo>
                      <a:pt x="135" y="825"/>
                    </a:lnTo>
                    <a:lnTo>
                      <a:pt x="127" y="819"/>
                    </a:lnTo>
                    <a:lnTo>
                      <a:pt x="118" y="812"/>
                    </a:lnTo>
                    <a:lnTo>
                      <a:pt x="108" y="804"/>
                    </a:lnTo>
                    <a:lnTo>
                      <a:pt x="101" y="798"/>
                    </a:lnTo>
                    <a:lnTo>
                      <a:pt x="93" y="795"/>
                    </a:lnTo>
                    <a:lnTo>
                      <a:pt x="85" y="787"/>
                    </a:lnTo>
                    <a:lnTo>
                      <a:pt x="78" y="783"/>
                    </a:lnTo>
                    <a:lnTo>
                      <a:pt x="70" y="777"/>
                    </a:lnTo>
                    <a:lnTo>
                      <a:pt x="64" y="774"/>
                    </a:lnTo>
                    <a:lnTo>
                      <a:pt x="57" y="768"/>
                    </a:lnTo>
                    <a:lnTo>
                      <a:pt x="49" y="764"/>
                    </a:lnTo>
                    <a:lnTo>
                      <a:pt x="42" y="760"/>
                    </a:lnTo>
                    <a:lnTo>
                      <a:pt x="36" y="756"/>
                    </a:lnTo>
                    <a:lnTo>
                      <a:pt x="26" y="749"/>
                    </a:lnTo>
                    <a:lnTo>
                      <a:pt x="17" y="745"/>
                    </a:lnTo>
                    <a:lnTo>
                      <a:pt x="9" y="739"/>
                    </a:lnTo>
                    <a:lnTo>
                      <a:pt x="4" y="737"/>
                    </a:lnTo>
                    <a:lnTo>
                      <a:pt x="0" y="736"/>
                    </a:lnTo>
                    <a:lnTo>
                      <a:pt x="2" y="737"/>
                    </a:lnTo>
                    <a:lnTo>
                      <a:pt x="4" y="741"/>
                    </a:lnTo>
                    <a:lnTo>
                      <a:pt x="11" y="749"/>
                    </a:lnTo>
                    <a:lnTo>
                      <a:pt x="17" y="755"/>
                    </a:lnTo>
                    <a:lnTo>
                      <a:pt x="30" y="764"/>
                    </a:lnTo>
                    <a:lnTo>
                      <a:pt x="36" y="770"/>
                    </a:lnTo>
                    <a:lnTo>
                      <a:pt x="42" y="777"/>
                    </a:lnTo>
                    <a:lnTo>
                      <a:pt x="49" y="785"/>
                    </a:lnTo>
                    <a:lnTo>
                      <a:pt x="61" y="793"/>
                    </a:lnTo>
                    <a:lnTo>
                      <a:pt x="61" y="793"/>
                    </a:lnTo>
                    <a:close/>
                  </a:path>
                </a:pathLst>
              </a:custGeom>
              <a:solidFill>
                <a:srgbClr val="C7F2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" name="Forme libre 98"/>
              <p:cNvSpPr>
                <a:spLocks/>
              </p:cNvSpPr>
              <p:nvPr/>
            </p:nvSpPr>
            <p:spPr bwMode="auto">
              <a:xfrm>
                <a:off x="5514975" y="1654175"/>
                <a:ext cx="1485900" cy="630237"/>
              </a:xfrm>
              <a:custGeom>
                <a:avLst/>
                <a:gdLst>
                  <a:gd name="T0" fmla="*/ 30 w 1871"/>
                  <a:gd name="T1" fmla="*/ 723 h 793"/>
                  <a:gd name="T2" fmla="*/ 0 w 1871"/>
                  <a:gd name="T3" fmla="*/ 650 h 793"/>
                  <a:gd name="T4" fmla="*/ 30 w 1871"/>
                  <a:gd name="T5" fmla="*/ 591 h 793"/>
                  <a:gd name="T6" fmla="*/ 82 w 1871"/>
                  <a:gd name="T7" fmla="*/ 534 h 793"/>
                  <a:gd name="T8" fmla="*/ 137 w 1871"/>
                  <a:gd name="T9" fmla="*/ 489 h 793"/>
                  <a:gd name="T10" fmla="*/ 201 w 1871"/>
                  <a:gd name="T11" fmla="*/ 435 h 793"/>
                  <a:gd name="T12" fmla="*/ 276 w 1871"/>
                  <a:gd name="T13" fmla="*/ 382 h 793"/>
                  <a:gd name="T14" fmla="*/ 350 w 1871"/>
                  <a:gd name="T15" fmla="*/ 327 h 793"/>
                  <a:gd name="T16" fmla="*/ 424 w 1871"/>
                  <a:gd name="T17" fmla="*/ 276 h 793"/>
                  <a:gd name="T18" fmla="*/ 492 w 1871"/>
                  <a:gd name="T19" fmla="*/ 232 h 793"/>
                  <a:gd name="T20" fmla="*/ 553 w 1871"/>
                  <a:gd name="T21" fmla="*/ 201 h 793"/>
                  <a:gd name="T22" fmla="*/ 618 w 1871"/>
                  <a:gd name="T23" fmla="*/ 179 h 793"/>
                  <a:gd name="T24" fmla="*/ 682 w 1871"/>
                  <a:gd name="T25" fmla="*/ 165 h 793"/>
                  <a:gd name="T26" fmla="*/ 736 w 1871"/>
                  <a:gd name="T27" fmla="*/ 169 h 793"/>
                  <a:gd name="T28" fmla="*/ 808 w 1871"/>
                  <a:gd name="T29" fmla="*/ 192 h 793"/>
                  <a:gd name="T30" fmla="*/ 857 w 1871"/>
                  <a:gd name="T31" fmla="*/ 192 h 793"/>
                  <a:gd name="T32" fmla="*/ 907 w 1871"/>
                  <a:gd name="T33" fmla="*/ 188 h 793"/>
                  <a:gd name="T34" fmla="*/ 962 w 1871"/>
                  <a:gd name="T35" fmla="*/ 182 h 793"/>
                  <a:gd name="T36" fmla="*/ 1025 w 1871"/>
                  <a:gd name="T37" fmla="*/ 177 h 793"/>
                  <a:gd name="T38" fmla="*/ 1080 w 1871"/>
                  <a:gd name="T39" fmla="*/ 165 h 793"/>
                  <a:gd name="T40" fmla="*/ 1133 w 1871"/>
                  <a:gd name="T41" fmla="*/ 156 h 793"/>
                  <a:gd name="T42" fmla="*/ 1196 w 1871"/>
                  <a:gd name="T43" fmla="*/ 137 h 793"/>
                  <a:gd name="T44" fmla="*/ 1217 w 1871"/>
                  <a:gd name="T45" fmla="*/ 89 h 793"/>
                  <a:gd name="T46" fmla="*/ 1215 w 1871"/>
                  <a:gd name="T47" fmla="*/ 19 h 793"/>
                  <a:gd name="T48" fmla="*/ 1255 w 1871"/>
                  <a:gd name="T49" fmla="*/ 2 h 793"/>
                  <a:gd name="T50" fmla="*/ 1316 w 1871"/>
                  <a:gd name="T51" fmla="*/ 7 h 793"/>
                  <a:gd name="T52" fmla="*/ 1369 w 1871"/>
                  <a:gd name="T53" fmla="*/ 17 h 793"/>
                  <a:gd name="T54" fmla="*/ 1428 w 1871"/>
                  <a:gd name="T55" fmla="*/ 28 h 793"/>
                  <a:gd name="T56" fmla="*/ 1494 w 1871"/>
                  <a:gd name="T57" fmla="*/ 44 h 793"/>
                  <a:gd name="T58" fmla="*/ 1559 w 1871"/>
                  <a:gd name="T59" fmla="*/ 57 h 793"/>
                  <a:gd name="T60" fmla="*/ 1620 w 1871"/>
                  <a:gd name="T61" fmla="*/ 76 h 793"/>
                  <a:gd name="T62" fmla="*/ 1673 w 1871"/>
                  <a:gd name="T63" fmla="*/ 95 h 793"/>
                  <a:gd name="T64" fmla="*/ 1734 w 1871"/>
                  <a:gd name="T65" fmla="*/ 127 h 793"/>
                  <a:gd name="T66" fmla="*/ 1793 w 1871"/>
                  <a:gd name="T67" fmla="*/ 165 h 793"/>
                  <a:gd name="T68" fmla="*/ 1839 w 1871"/>
                  <a:gd name="T69" fmla="*/ 200 h 793"/>
                  <a:gd name="T70" fmla="*/ 1871 w 1871"/>
                  <a:gd name="T71" fmla="*/ 259 h 793"/>
                  <a:gd name="T72" fmla="*/ 1854 w 1871"/>
                  <a:gd name="T73" fmla="*/ 302 h 793"/>
                  <a:gd name="T74" fmla="*/ 1808 w 1871"/>
                  <a:gd name="T75" fmla="*/ 285 h 793"/>
                  <a:gd name="T76" fmla="*/ 1757 w 1871"/>
                  <a:gd name="T77" fmla="*/ 260 h 793"/>
                  <a:gd name="T78" fmla="*/ 1705 w 1871"/>
                  <a:gd name="T79" fmla="*/ 247 h 793"/>
                  <a:gd name="T80" fmla="*/ 1637 w 1871"/>
                  <a:gd name="T81" fmla="*/ 240 h 793"/>
                  <a:gd name="T82" fmla="*/ 1555 w 1871"/>
                  <a:gd name="T83" fmla="*/ 236 h 793"/>
                  <a:gd name="T84" fmla="*/ 1464 w 1871"/>
                  <a:gd name="T85" fmla="*/ 236 h 793"/>
                  <a:gd name="T86" fmla="*/ 1367 w 1871"/>
                  <a:gd name="T87" fmla="*/ 241 h 793"/>
                  <a:gd name="T88" fmla="*/ 1268 w 1871"/>
                  <a:gd name="T89" fmla="*/ 249 h 793"/>
                  <a:gd name="T90" fmla="*/ 1171 w 1871"/>
                  <a:gd name="T91" fmla="*/ 259 h 793"/>
                  <a:gd name="T92" fmla="*/ 1078 w 1871"/>
                  <a:gd name="T93" fmla="*/ 272 h 793"/>
                  <a:gd name="T94" fmla="*/ 992 w 1871"/>
                  <a:gd name="T95" fmla="*/ 285 h 793"/>
                  <a:gd name="T96" fmla="*/ 903 w 1871"/>
                  <a:gd name="T97" fmla="*/ 306 h 793"/>
                  <a:gd name="T98" fmla="*/ 798 w 1871"/>
                  <a:gd name="T99" fmla="*/ 337 h 793"/>
                  <a:gd name="T100" fmla="*/ 690 w 1871"/>
                  <a:gd name="T101" fmla="*/ 373 h 793"/>
                  <a:gd name="T102" fmla="*/ 582 w 1871"/>
                  <a:gd name="T103" fmla="*/ 414 h 793"/>
                  <a:gd name="T104" fmla="*/ 475 w 1871"/>
                  <a:gd name="T105" fmla="*/ 458 h 793"/>
                  <a:gd name="T106" fmla="*/ 378 w 1871"/>
                  <a:gd name="T107" fmla="*/ 500 h 793"/>
                  <a:gd name="T108" fmla="*/ 298 w 1871"/>
                  <a:gd name="T109" fmla="*/ 540 h 793"/>
                  <a:gd name="T110" fmla="*/ 236 w 1871"/>
                  <a:gd name="T111" fmla="*/ 576 h 793"/>
                  <a:gd name="T112" fmla="*/ 180 w 1871"/>
                  <a:gd name="T113" fmla="*/ 631 h 793"/>
                  <a:gd name="T114" fmla="*/ 140 w 1871"/>
                  <a:gd name="T115" fmla="*/ 694 h 793"/>
                  <a:gd name="T116" fmla="*/ 118 w 1871"/>
                  <a:gd name="T117" fmla="*/ 768 h 793"/>
                  <a:gd name="T118" fmla="*/ 85 w 1871"/>
                  <a:gd name="T119" fmla="*/ 776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71" h="793">
                    <a:moveTo>
                      <a:pt x="76" y="764"/>
                    </a:moveTo>
                    <a:lnTo>
                      <a:pt x="70" y="757"/>
                    </a:lnTo>
                    <a:lnTo>
                      <a:pt x="63" y="753"/>
                    </a:lnTo>
                    <a:lnTo>
                      <a:pt x="55" y="747"/>
                    </a:lnTo>
                    <a:lnTo>
                      <a:pt x="51" y="742"/>
                    </a:lnTo>
                    <a:lnTo>
                      <a:pt x="40" y="732"/>
                    </a:lnTo>
                    <a:lnTo>
                      <a:pt x="30" y="723"/>
                    </a:lnTo>
                    <a:lnTo>
                      <a:pt x="21" y="713"/>
                    </a:lnTo>
                    <a:lnTo>
                      <a:pt x="13" y="704"/>
                    </a:lnTo>
                    <a:lnTo>
                      <a:pt x="7" y="694"/>
                    </a:lnTo>
                    <a:lnTo>
                      <a:pt x="4" y="685"/>
                    </a:lnTo>
                    <a:lnTo>
                      <a:pt x="2" y="673"/>
                    </a:lnTo>
                    <a:lnTo>
                      <a:pt x="0" y="662"/>
                    </a:lnTo>
                    <a:lnTo>
                      <a:pt x="0" y="650"/>
                    </a:lnTo>
                    <a:lnTo>
                      <a:pt x="4" y="641"/>
                    </a:lnTo>
                    <a:lnTo>
                      <a:pt x="5" y="629"/>
                    </a:lnTo>
                    <a:lnTo>
                      <a:pt x="13" y="616"/>
                    </a:lnTo>
                    <a:lnTo>
                      <a:pt x="17" y="610"/>
                    </a:lnTo>
                    <a:lnTo>
                      <a:pt x="21" y="603"/>
                    </a:lnTo>
                    <a:lnTo>
                      <a:pt x="25" y="597"/>
                    </a:lnTo>
                    <a:lnTo>
                      <a:pt x="30" y="591"/>
                    </a:lnTo>
                    <a:lnTo>
                      <a:pt x="36" y="582"/>
                    </a:lnTo>
                    <a:lnTo>
                      <a:pt x="44" y="574"/>
                    </a:lnTo>
                    <a:lnTo>
                      <a:pt x="51" y="563"/>
                    </a:lnTo>
                    <a:lnTo>
                      <a:pt x="64" y="553"/>
                    </a:lnTo>
                    <a:lnTo>
                      <a:pt x="68" y="546"/>
                    </a:lnTo>
                    <a:lnTo>
                      <a:pt x="74" y="540"/>
                    </a:lnTo>
                    <a:lnTo>
                      <a:pt x="82" y="534"/>
                    </a:lnTo>
                    <a:lnTo>
                      <a:pt x="89" y="529"/>
                    </a:lnTo>
                    <a:lnTo>
                      <a:pt x="95" y="521"/>
                    </a:lnTo>
                    <a:lnTo>
                      <a:pt x="102" y="515"/>
                    </a:lnTo>
                    <a:lnTo>
                      <a:pt x="110" y="510"/>
                    </a:lnTo>
                    <a:lnTo>
                      <a:pt x="120" y="504"/>
                    </a:lnTo>
                    <a:lnTo>
                      <a:pt x="127" y="496"/>
                    </a:lnTo>
                    <a:lnTo>
                      <a:pt x="137" y="489"/>
                    </a:lnTo>
                    <a:lnTo>
                      <a:pt x="144" y="481"/>
                    </a:lnTo>
                    <a:lnTo>
                      <a:pt x="154" y="473"/>
                    </a:lnTo>
                    <a:lnTo>
                      <a:pt x="163" y="466"/>
                    </a:lnTo>
                    <a:lnTo>
                      <a:pt x="173" y="458"/>
                    </a:lnTo>
                    <a:lnTo>
                      <a:pt x="182" y="451"/>
                    </a:lnTo>
                    <a:lnTo>
                      <a:pt x="192" y="443"/>
                    </a:lnTo>
                    <a:lnTo>
                      <a:pt x="201" y="435"/>
                    </a:lnTo>
                    <a:lnTo>
                      <a:pt x="211" y="428"/>
                    </a:lnTo>
                    <a:lnTo>
                      <a:pt x="222" y="420"/>
                    </a:lnTo>
                    <a:lnTo>
                      <a:pt x="234" y="413"/>
                    </a:lnTo>
                    <a:lnTo>
                      <a:pt x="243" y="405"/>
                    </a:lnTo>
                    <a:lnTo>
                      <a:pt x="255" y="395"/>
                    </a:lnTo>
                    <a:lnTo>
                      <a:pt x="264" y="390"/>
                    </a:lnTo>
                    <a:lnTo>
                      <a:pt x="276" y="382"/>
                    </a:lnTo>
                    <a:lnTo>
                      <a:pt x="287" y="375"/>
                    </a:lnTo>
                    <a:lnTo>
                      <a:pt x="296" y="365"/>
                    </a:lnTo>
                    <a:lnTo>
                      <a:pt x="308" y="357"/>
                    </a:lnTo>
                    <a:lnTo>
                      <a:pt x="317" y="350"/>
                    </a:lnTo>
                    <a:lnTo>
                      <a:pt x="329" y="342"/>
                    </a:lnTo>
                    <a:lnTo>
                      <a:pt x="340" y="333"/>
                    </a:lnTo>
                    <a:lnTo>
                      <a:pt x="350" y="327"/>
                    </a:lnTo>
                    <a:lnTo>
                      <a:pt x="361" y="319"/>
                    </a:lnTo>
                    <a:lnTo>
                      <a:pt x="371" y="310"/>
                    </a:lnTo>
                    <a:lnTo>
                      <a:pt x="380" y="304"/>
                    </a:lnTo>
                    <a:lnTo>
                      <a:pt x="392" y="297"/>
                    </a:lnTo>
                    <a:lnTo>
                      <a:pt x="403" y="289"/>
                    </a:lnTo>
                    <a:lnTo>
                      <a:pt x="412" y="281"/>
                    </a:lnTo>
                    <a:lnTo>
                      <a:pt x="424" y="276"/>
                    </a:lnTo>
                    <a:lnTo>
                      <a:pt x="433" y="270"/>
                    </a:lnTo>
                    <a:lnTo>
                      <a:pt x="445" y="264"/>
                    </a:lnTo>
                    <a:lnTo>
                      <a:pt x="454" y="257"/>
                    </a:lnTo>
                    <a:lnTo>
                      <a:pt x="464" y="251"/>
                    </a:lnTo>
                    <a:lnTo>
                      <a:pt x="473" y="245"/>
                    </a:lnTo>
                    <a:lnTo>
                      <a:pt x="485" y="240"/>
                    </a:lnTo>
                    <a:lnTo>
                      <a:pt x="492" y="232"/>
                    </a:lnTo>
                    <a:lnTo>
                      <a:pt x="502" y="228"/>
                    </a:lnTo>
                    <a:lnTo>
                      <a:pt x="511" y="222"/>
                    </a:lnTo>
                    <a:lnTo>
                      <a:pt x="521" y="219"/>
                    </a:lnTo>
                    <a:lnTo>
                      <a:pt x="528" y="213"/>
                    </a:lnTo>
                    <a:lnTo>
                      <a:pt x="538" y="209"/>
                    </a:lnTo>
                    <a:lnTo>
                      <a:pt x="546" y="205"/>
                    </a:lnTo>
                    <a:lnTo>
                      <a:pt x="553" y="201"/>
                    </a:lnTo>
                    <a:lnTo>
                      <a:pt x="561" y="198"/>
                    </a:lnTo>
                    <a:lnTo>
                      <a:pt x="568" y="194"/>
                    </a:lnTo>
                    <a:lnTo>
                      <a:pt x="576" y="192"/>
                    </a:lnTo>
                    <a:lnTo>
                      <a:pt x="584" y="192"/>
                    </a:lnTo>
                    <a:lnTo>
                      <a:pt x="595" y="184"/>
                    </a:lnTo>
                    <a:lnTo>
                      <a:pt x="606" y="182"/>
                    </a:lnTo>
                    <a:lnTo>
                      <a:pt x="618" y="179"/>
                    </a:lnTo>
                    <a:lnTo>
                      <a:pt x="629" y="175"/>
                    </a:lnTo>
                    <a:lnTo>
                      <a:pt x="639" y="173"/>
                    </a:lnTo>
                    <a:lnTo>
                      <a:pt x="648" y="171"/>
                    </a:lnTo>
                    <a:lnTo>
                      <a:pt x="658" y="169"/>
                    </a:lnTo>
                    <a:lnTo>
                      <a:pt x="667" y="169"/>
                    </a:lnTo>
                    <a:lnTo>
                      <a:pt x="675" y="165"/>
                    </a:lnTo>
                    <a:lnTo>
                      <a:pt x="682" y="165"/>
                    </a:lnTo>
                    <a:lnTo>
                      <a:pt x="690" y="165"/>
                    </a:lnTo>
                    <a:lnTo>
                      <a:pt x="698" y="165"/>
                    </a:lnTo>
                    <a:lnTo>
                      <a:pt x="703" y="165"/>
                    </a:lnTo>
                    <a:lnTo>
                      <a:pt x="711" y="165"/>
                    </a:lnTo>
                    <a:lnTo>
                      <a:pt x="717" y="167"/>
                    </a:lnTo>
                    <a:lnTo>
                      <a:pt x="724" y="169"/>
                    </a:lnTo>
                    <a:lnTo>
                      <a:pt x="736" y="169"/>
                    </a:lnTo>
                    <a:lnTo>
                      <a:pt x="745" y="173"/>
                    </a:lnTo>
                    <a:lnTo>
                      <a:pt x="755" y="175"/>
                    </a:lnTo>
                    <a:lnTo>
                      <a:pt x="766" y="179"/>
                    </a:lnTo>
                    <a:lnTo>
                      <a:pt x="776" y="182"/>
                    </a:lnTo>
                    <a:lnTo>
                      <a:pt x="785" y="184"/>
                    </a:lnTo>
                    <a:lnTo>
                      <a:pt x="795" y="188"/>
                    </a:lnTo>
                    <a:lnTo>
                      <a:pt x="808" y="192"/>
                    </a:lnTo>
                    <a:lnTo>
                      <a:pt x="812" y="192"/>
                    </a:lnTo>
                    <a:lnTo>
                      <a:pt x="819" y="192"/>
                    </a:lnTo>
                    <a:lnTo>
                      <a:pt x="829" y="192"/>
                    </a:lnTo>
                    <a:lnTo>
                      <a:pt x="840" y="192"/>
                    </a:lnTo>
                    <a:lnTo>
                      <a:pt x="846" y="192"/>
                    </a:lnTo>
                    <a:lnTo>
                      <a:pt x="852" y="192"/>
                    </a:lnTo>
                    <a:lnTo>
                      <a:pt x="857" y="192"/>
                    </a:lnTo>
                    <a:lnTo>
                      <a:pt x="863" y="192"/>
                    </a:lnTo>
                    <a:lnTo>
                      <a:pt x="871" y="190"/>
                    </a:lnTo>
                    <a:lnTo>
                      <a:pt x="876" y="190"/>
                    </a:lnTo>
                    <a:lnTo>
                      <a:pt x="884" y="190"/>
                    </a:lnTo>
                    <a:lnTo>
                      <a:pt x="892" y="190"/>
                    </a:lnTo>
                    <a:lnTo>
                      <a:pt x="899" y="188"/>
                    </a:lnTo>
                    <a:lnTo>
                      <a:pt x="907" y="188"/>
                    </a:lnTo>
                    <a:lnTo>
                      <a:pt x="914" y="186"/>
                    </a:lnTo>
                    <a:lnTo>
                      <a:pt x="922" y="186"/>
                    </a:lnTo>
                    <a:lnTo>
                      <a:pt x="930" y="184"/>
                    </a:lnTo>
                    <a:lnTo>
                      <a:pt x="937" y="184"/>
                    </a:lnTo>
                    <a:lnTo>
                      <a:pt x="945" y="184"/>
                    </a:lnTo>
                    <a:lnTo>
                      <a:pt x="954" y="184"/>
                    </a:lnTo>
                    <a:lnTo>
                      <a:pt x="962" y="182"/>
                    </a:lnTo>
                    <a:lnTo>
                      <a:pt x="971" y="182"/>
                    </a:lnTo>
                    <a:lnTo>
                      <a:pt x="979" y="181"/>
                    </a:lnTo>
                    <a:lnTo>
                      <a:pt x="989" y="181"/>
                    </a:lnTo>
                    <a:lnTo>
                      <a:pt x="996" y="179"/>
                    </a:lnTo>
                    <a:lnTo>
                      <a:pt x="1006" y="179"/>
                    </a:lnTo>
                    <a:lnTo>
                      <a:pt x="1015" y="177"/>
                    </a:lnTo>
                    <a:lnTo>
                      <a:pt x="1025" y="177"/>
                    </a:lnTo>
                    <a:lnTo>
                      <a:pt x="1030" y="175"/>
                    </a:lnTo>
                    <a:lnTo>
                      <a:pt x="1040" y="173"/>
                    </a:lnTo>
                    <a:lnTo>
                      <a:pt x="1048" y="173"/>
                    </a:lnTo>
                    <a:lnTo>
                      <a:pt x="1057" y="171"/>
                    </a:lnTo>
                    <a:lnTo>
                      <a:pt x="1065" y="169"/>
                    </a:lnTo>
                    <a:lnTo>
                      <a:pt x="1072" y="167"/>
                    </a:lnTo>
                    <a:lnTo>
                      <a:pt x="1080" y="165"/>
                    </a:lnTo>
                    <a:lnTo>
                      <a:pt x="1089" y="165"/>
                    </a:lnTo>
                    <a:lnTo>
                      <a:pt x="1097" y="162"/>
                    </a:lnTo>
                    <a:lnTo>
                      <a:pt x="1105" y="162"/>
                    </a:lnTo>
                    <a:lnTo>
                      <a:pt x="1112" y="160"/>
                    </a:lnTo>
                    <a:lnTo>
                      <a:pt x="1120" y="160"/>
                    </a:lnTo>
                    <a:lnTo>
                      <a:pt x="1127" y="156"/>
                    </a:lnTo>
                    <a:lnTo>
                      <a:pt x="1133" y="156"/>
                    </a:lnTo>
                    <a:lnTo>
                      <a:pt x="1141" y="154"/>
                    </a:lnTo>
                    <a:lnTo>
                      <a:pt x="1148" y="152"/>
                    </a:lnTo>
                    <a:lnTo>
                      <a:pt x="1160" y="150"/>
                    </a:lnTo>
                    <a:lnTo>
                      <a:pt x="1171" y="146"/>
                    </a:lnTo>
                    <a:lnTo>
                      <a:pt x="1181" y="143"/>
                    </a:lnTo>
                    <a:lnTo>
                      <a:pt x="1190" y="141"/>
                    </a:lnTo>
                    <a:lnTo>
                      <a:pt x="1196" y="137"/>
                    </a:lnTo>
                    <a:lnTo>
                      <a:pt x="1203" y="133"/>
                    </a:lnTo>
                    <a:lnTo>
                      <a:pt x="1207" y="129"/>
                    </a:lnTo>
                    <a:lnTo>
                      <a:pt x="1213" y="127"/>
                    </a:lnTo>
                    <a:lnTo>
                      <a:pt x="1213" y="118"/>
                    </a:lnTo>
                    <a:lnTo>
                      <a:pt x="1215" y="110"/>
                    </a:lnTo>
                    <a:lnTo>
                      <a:pt x="1215" y="99"/>
                    </a:lnTo>
                    <a:lnTo>
                      <a:pt x="1217" y="89"/>
                    </a:lnTo>
                    <a:lnTo>
                      <a:pt x="1215" y="78"/>
                    </a:lnTo>
                    <a:lnTo>
                      <a:pt x="1215" y="68"/>
                    </a:lnTo>
                    <a:lnTo>
                      <a:pt x="1215" y="57"/>
                    </a:lnTo>
                    <a:lnTo>
                      <a:pt x="1215" y="47"/>
                    </a:lnTo>
                    <a:lnTo>
                      <a:pt x="1215" y="36"/>
                    </a:lnTo>
                    <a:lnTo>
                      <a:pt x="1215" y="26"/>
                    </a:lnTo>
                    <a:lnTo>
                      <a:pt x="1215" y="19"/>
                    </a:lnTo>
                    <a:lnTo>
                      <a:pt x="1219" y="13"/>
                    </a:lnTo>
                    <a:lnTo>
                      <a:pt x="1222" y="6"/>
                    </a:lnTo>
                    <a:lnTo>
                      <a:pt x="1228" y="4"/>
                    </a:lnTo>
                    <a:lnTo>
                      <a:pt x="1234" y="0"/>
                    </a:lnTo>
                    <a:lnTo>
                      <a:pt x="1243" y="2"/>
                    </a:lnTo>
                    <a:lnTo>
                      <a:pt x="1247" y="2"/>
                    </a:lnTo>
                    <a:lnTo>
                      <a:pt x="1255" y="2"/>
                    </a:lnTo>
                    <a:lnTo>
                      <a:pt x="1262" y="2"/>
                    </a:lnTo>
                    <a:lnTo>
                      <a:pt x="1274" y="4"/>
                    </a:lnTo>
                    <a:lnTo>
                      <a:pt x="1283" y="4"/>
                    </a:lnTo>
                    <a:lnTo>
                      <a:pt x="1297" y="6"/>
                    </a:lnTo>
                    <a:lnTo>
                      <a:pt x="1302" y="6"/>
                    </a:lnTo>
                    <a:lnTo>
                      <a:pt x="1310" y="7"/>
                    </a:lnTo>
                    <a:lnTo>
                      <a:pt x="1316" y="7"/>
                    </a:lnTo>
                    <a:lnTo>
                      <a:pt x="1323" y="11"/>
                    </a:lnTo>
                    <a:lnTo>
                      <a:pt x="1331" y="11"/>
                    </a:lnTo>
                    <a:lnTo>
                      <a:pt x="1338" y="11"/>
                    </a:lnTo>
                    <a:lnTo>
                      <a:pt x="1344" y="13"/>
                    </a:lnTo>
                    <a:lnTo>
                      <a:pt x="1354" y="15"/>
                    </a:lnTo>
                    <a:lnTo>
                      <a:pt x="1359" y="15"/>
                    </a:lnTo>
                    <a:lnTo>
                      <a:pt x="1369" y="17"/>
                    </a:lnTo>
                    <a:lnTo>
                      <a:pt x="1377" y="19"/>
                    </a:lnTo>
                    <a:lnTo>
                      <a:pt x="1386" y="21"/>
                    </a:lnTo>
                    <a:lnTo>
                      <a:pt x="1394" y="21"/>
                    </a:lnTo>
                    <a:lnTo>
                      <a:pt x="1403" y="25"/>
                    </a:lnTo>
                    <a:lnTo>
                      <a:pt x="1411" y="25"/>
                    </a:lnTo>
                    <a:lnTo>
                      <a:pt x="1420" y="26"/>
                    </a:lnTo>
                    <a:lnTo>
                      <a:pt x="1428" y="28"/>
                    </a:lnTo>
                    <a:lnTo>
                      <a:pt x="1439" y="30"/>
                    </a:lnTo>
                    <a:lnTo>
                      <a:pt x="1449" y="32"/>
                    </a:lnTo>
                    <a:lnTo>
                      <a:pt x="1458" y="36"/>
                    </a:lnTo>
                    <a:lnTo>
                      <a:pt x="1466" y="36"/>
                    </a:lnTo>
                    <a:lnTo>
                      <a:pt x="1475" y="40"/>
                    </a:lnTo>
                    <a:lnTo>
                      <a:pt x="1485" y="40"/>
                    </a:lnTo>
                    <a:lnTo>
                      <a:pt x="1494" y="44"/>
                    </a:lnTo>
                    <a:lnTo>
                      <a:pt x="1504" y="44"/>
                    </a:lnTo>
                    <a:lnTo>
                      <a:pt x="1513" y="46"/>
                    </a:lnTo>
                    <a:lnTo>
                      <a:pt x="1523" y="47"/>
                    </a:lnTo>
                    <a:lnTo>
                      <a:pt x="1532" y="51"/>
                    </a:lnTo>
                    <a:lnTo>
                      <a:pt x="1542" y="53"/>
                    </a:lnTo>
                    <a:lnTo>
                      <a:pt x="1551" y="55"/>
                    </a:lnTo>
                    <a:lnTo>
                      <a:pt x="1559" y="57"/>
                    </a:lnTo>
                    <a:lnTo>
                      <a:pt x="1569" y="61"/>
                    </a:lnTo>
                    <a:lnTo>
                      <a:pt x="1576" y="63"/>
                    </a:lnTo>
                    <a:lnTo>
                      <a:pt x="1586" y="65"/>
                    </a:lnTo>
                    <a:lnTo>
                      <a:pt x="1595" y="68"/>
                    </a:lnTo>
                    <a:lnTo>
                      <a:pt x="1605" y="72"/>
                    </a:lnTo>
                    <a:lnTo>
                      <a:pt x="1610" y="74"/>
                    </a:lnTo>
                    <a:lnTo>
                      <a:pt x="1620" y="76"/>
                    </a:lnTo>
                    <a:lnTo>
                      <a:pt x="1628" y="78"/>
                    </a:lnTo>
                    <a:lnTo>
                      <a:pt x="1635" y="82"/>
                    </a:lnTo>
                    <a:lnTo>
                      <a:pt x="1643" y="84"/>
                    </a:lnTo>
                    <a:lnTo>
                      <a:pt x="1652" y="87"/>
                    </a:lnTo>
                    <a:lnTo>
                      <a:pt x="1658" y="89"/>
                    </a:lnTo>
                    <a:lnTo>
                      <a:pt x="1667" y="93"/>
                    </a:lnTo>
                    <a:lnTo>
                      <a:pt x="1673" y="95"/>
                    </a:lnTo>
                    <a:lnTo>
                      <a:pt x="1679" y="99"/>
                    </a:lnTo>
                    <a:lnTo>
                      <a:pt x="1686" y="101"/>
                    </a:lnTo>
                    <a:lnTo>
                      <a:pt x="1692" y="104"/>
                    </a:lnTo>
                    <a:lnTo>
                      <a:pt x="1705" y="110"/>
                    </a:lnTo>
                    <a:lnTo>
                      <a:pt x="1717" y="118"/>
                    </a:lnTo>
                    <a:lnTo>
                      <a:pt x="1724" y="122"/>
                    </a:lnTo>
                    <a:lnTo>
                      <a:pt x="1734" y="127"/>
                    </a:lnTo>
                    <a:lnTo>
                      <a:pt x="1743" y="135"/>
                    </a:lnTo>
                    <a:lnTo>
                      <a:pt x="1753" y="141"/>
                    </a:lnTo>
                    <a:lnTo>
                      <a:pt x="1761" y="144"/>
                    </a:lnTo>
                    <a:lnTo>
                      <a:pt x="1770" y="150"/>
                    </a:lnTo>
                    <a:lnTo>
                      <a:pt x="1778" y="156"/>
                    </a:lnTo>
                    <a:lnTo>
                      <a:pt x="1787" y="162"/>
                    </a:lnTo>
                    <a:lnTo>
                      <a:pt x="1793" y="165"/>
                    </a:lnTo>
                    <a:lnTo>
                      <a:pt x="1801" y="171"/>
                    </a:lnTo>
                    <a:lnTo>
                      <a:pt x="1808" y="175"/>
                    </a:lnTo>
                    <a:lnTo>
                      <a:pt x="1816" y="182"/>
                    </a:lnTo>
                    <a:lnTo>
                      <a:pt x="1821" y="184"/>
                    </a:lnTo>
                    <a:lnTo>
                      <a:pt x="1827" y="192"/>
                    </a:lnTo>
                    <a:lnTo>
                      <a:pt x="1833" y="194"/>
                    </a:lnTo>
                    <a:lnTo>
                      <a:pt x="1839" y="200"/>
                    </a:lnTo>
                    <a:lnTo>
                      <a:pt x="1846" y="209"/>
                    </a:lnTo>
                    <a:lnTo>
                      <a:pt x="1856" y="217"/>
                    </a:lnTo>
                    <a:lnTo>
                      <a:pt x="1861" y="226"/>
                    </a:lnTo>
                    <a:lnTo>
                      <a:pt x="1867" y="234"/>
                    </a:lnTo>
                    <a:lnTo>
                      <a:pt x="1869" y="241"/>
                    </a:lnTo>
                    <a:lnTo>
                      <a:pt x="1871" y="251"/>
                    </a:lnTo>
                    <a:lnTo>
                      <a:pt x="1871" y="259"/>
                    </a:lnTo>
                    <a:lnTo>
                      <a:pt x="1871" y="266"/>
                    </a:lnTo>
                    <a:lnTo>
                      <a:pt x="1867" y="272"/>
                    </a:lnTo>
                    <a:lnTo>
                      <a:pt x="1865" y="279"/>
                    </a:lnTo>
                    <a:lnTo>
                      <a:pt x="1863" y="285"/>
                    </a:lnTo>
                    <a:lnTo>
                      <a:pt x="1863" y="291"/>
                    </a:lnTo>
                    <a:lnTo>
                      <a:pt x="1859" y="298"/>
                    </a:lnTo>
                    <a:lnTo>
                      <a:pt x="1854" y="302"/>
                    </a:lnTo>
                    <a:lnTo>
                      <a:pt x="1850" y="300"/>
                    </a:lnTo>
                    <a:lnTo>
                      <a:pt x="1842" y="300"/>
                    </a:lnTo>
                    <a:lnTo>
                      <a:pt x="1835" y="298"/>
                    </a:lnTo>
                    <a:lnTo>
                      <a:pt x="1827" y="295"/>
                    </a:lnTo>
                    <a:lnTo>
                      <a:pt x="1821" y="291"/>
                    </a:lnTo>
                    <a:lnTo>
                      <a:pt x="1816" y="289"/>
                    </a:lnTo>
                    <a:lnTo>
                      <a:pt x="1808" y="285"/>
                    </a:lnTo>
                    <a:lnTo>
                      <a:pt x="1802" y="283"/>
                    </a:lnTo>
                    <a:lnTo>
                      <a:pt x="1793" y="279"/>
                    </a:lnTo>
                    <a:lnTo>
                      <a:pt x="1787" y="276"/>
                    </a:lnTo>
                    <a:lnTo>
                      <a:pt x="1778" y="270"/>
                    </a:lnTo>
                    <a:lnTo>
                      <a:pt x="1768" y="266"/>
                    </a:lnTo>
                    <a:lnTo>
                      <a:pt x="1763" y="264"/>
                    </a:lnTo>
                    <a:lnTo>
                      <a:pt x="1757" y="260"/>
                    </a:lnTo>
                    <a:lnTo>
                      <a:pt x="1749" y="259"/>
                    </a:lnTo>
                    <a:lnTo>
                      <a:pt x="1743" y="257"/>
                    </a:lnTo>
                    <a:lnTo>
                      <a:pt x="1736" y="255"/>
                    </a:lnTo>
                    <a:lnTo>
                      <a:pt x="1730" y="253"/>
                    </a:lnTo>
                    <a:lnTo>
                      <a:pt x="1721" y="251"/>
                    </a:lnTo>
                    <a:lnTo>
                      <a:pt x="1715" y="249"/>
                    </a:lnTo>
                    <a:lnTo>
                      <a:pt x="1705" y="247"/>
                    </a:lnTo>
                    <a:lnTo>
                      <a:pt x="1696" y="245"/>
                    </a:lnTo>
                    <a:lnTo>
                      <a:pt x="1686" y="243"/>
                    </a:lnTo>
                    <a:lnTo>
                      <a:pt x="1677" y="241"/>
                    </a:lnTo>
                    <a:lnTo>
                      <a:pt x="1667" y="241"/>
                    </a:lnTo>
                    <a:lnTo>
                      <a:pt x="1658" y="240"/>
                    </a:lnTo>
                    <a:lnTo>
                      <a:pt x="1647" y="240"/>
                    </a:lnTo>
                    <a:lnTo>
                      <a:pt x="1637" y="240"/>
                    </a:lnTo>
                    <a:lnTo>
                      <a:pt x="1626" y="238"/>
                    </a:lnTo>
                    <a:lnTo>
                      <a:pt x="1614" y="238"/>
                    </a:lnTo>
                    <a:lnTo>
                      <a:pt x="1603" y="236"/>
                    </a:lnTo>
                    <a:lnTo>
                      <a:pt x="1591" y="236"/>
                    </a:lnTo>
                    <a:lnTo>
                      <a:pt x="1580" y="236"/>
                    </a:lnTo>
                    <a:lnTo>
                      <a:pt x="1567" y="236"/>
                    </a:lnTo>
                    <a:lnTo>
                      <a:pt x="1555" y="236"/>
                    </a:lnTo>
                    <a:lnTo>
                      <a:pt x="1544" y="236"/>
                    </a:lnTo>
                    <a:lnTo>
                      <a:pt x="1531" y="236"/>
                    </a:lnTo>
                    <a:lnTo>
                      <a:pt x="1517" y="236"/>
                    </a:lnTo>
                    <a:lnTo>
                      <a:pt x="1504" y="236"/>
                    </a:lnTo>
                    <a:lnTo>
                      <a:pt x="1491" y="236"/>
                    </a:lnTo>
                    <a:lnTo>
                      <a:pt x="1477" y="236"/>
                    </a:lnTo>
                    <a:lnTo>
                      <a:pt x="1464" y="236"/>
                    </a:lnTo>
                    <a:lnTo>
                      <a:pt x="1451" y="238"/>
                    </a:lnTo>
                    <a:lnTo>
                      <a:pt x="1439" y="238"/>
                    </a:lnTo>
                    <a:lnTo>
                      <a:pt x="1424" y="238"/>
                    </a:lnTo>
                    <a:lnTo>
                      <a:pt x="1409" y="238"/>
                    </a:lnTo>
                    <a:lnTo>
                      <a:pt x="1396" y="240"/>
                    </a:lnTo>
                    <a:lnTo>
                      <a:pt x="1382" y="241"/>
                    </a:lnTo>
                    <a:lnTo>
                      <a:pt x="1367" y="241"/>
                    </a:lnTo>
                    <a:lnTo>
                      <a:pt x="1354" y="241"/>
                    </a:lnTo>
                    <a:lnTo>
                      <a:pt x="1338" y="243"/>
                    </a:lnTo>
                    <a:lnTo>
                      <a:pt x="1325" y="245"/>
                    </a:lnTo>
                    <a:lnTo>
                      <a:pt x="1312" y="245"/>
                    </a:lnTo>
                    <a:lnTo>
                      <a:pt x="1297" y="247"/>
                    </a:lnTo>
                    <a:lnTo>
                      <a:pt x="1283" y="247"/>
                    </a:lnTo>
                    <a:lnTo>
                      <a:pt x="1268" y="249"/>
                    </a:lnTo>
                    <a:lnTo>
                      <a:pt x="1255" y="251"/>
                    </a:lnTo>
                    <a:lnTo>
                      <a:pt x="1240" y="253"/>
                    </a:lnTo>
                    <a:lnTo>
                      <a:pt x="1226" y="255"/>
                    </a:lnTo>
                    <a:lnTo>
                      <a:pt x="1213" y="257"/>
                    </a:lnTo>
                    <a:lnTo>
                      <a:pt x="1200" y="257"/>
                    </a:lnTo>
                    <a:lnTo>
                      <a:pt x="1184" y="259"/>
                    </a:lnTo>
                    <a:lnTo>
                      <a:pt x="1171" y="259"/>
                    </a:lnTo>
                    <a:lnTo>
                      <a:pt x="1156" y="260"/>
                    </a:lnTo>
                    <a:lnTo>
                      <a:pt x="1143" y="262"/>
                    </a:lnTo>
                    <a:lnTo>
                      <a:pt x="1129" y="264"/>
                    </a:lnTo>
                    <a:lnTo>
                      <a:pt x="1116" y="266"/>
                    </a:lnTo>
                    <a:lnTo>
                      <a:pt x="1105" y="268"/>
                    </a:lnTo>
                    <a:lnTo>
                      <a:pt x="1089" y="270"/>
                    </a:lnTo>
                    <a:lnTo>
                      <a:pt x="1078" y="272"/>
                    </a:lnTo>
                    <a:lnTo>
                      <a:pt x="1065" y="272"/>
                    </a:lnTo>
                    <a:lnTo>
                      <a:pt x="1053" y="276"/>
                    </a:lnTo>
                    <a:lnTo>
                      <a:pt x="1040" y="278"/>
                    </a:lnTo>
                    <a:lnTo>
                      <a:pt x="1029" y="279"/>
                    </a:lnTo>
                    <a:lnTo>
                      <a:pt x="1017" y="281"/>
                    </a:lnTo>
                    <a:lnTo>
                      <a:pt x="1006" y="285"/>
                    </a:lnTo>
                    <a:lnTo>
                      <a:pt x="992" y="285"/>
                    </a:lnTo>
                    <a:lnTo>
                      <a:pt x="981" y="289"/>
                    </a:lnTo>
                    <a:lnTo>
                      <a:pt x="968" y="289"/>
                    </a:lnTo>
                    <a:lnTo>
                      <a:pt x="956" y="293"/>
                    </a:lnTo>
                    <a:lnTo>
                      <a:pt x="943" y="295"/>
                    </a:lnTo>
                    <a:lnTo>
                      <a:pt x="930" y="298"/>
                    </a:lnTo>
                    <a:lnTo>
                      <a:pt x="916" y="302"/>
                    </a:lnTo>
                    <a:lnTo>
                      <a:pt x="903" y="306"/>
                    </a:lnTo>
                    <a:lnTo>
                      <a:pt x="888" y="310"/>
                    </a:lnTo>
                    <a:lnTo>
                      <a:pt x="873" y="314"/>
                    </a:lnTo>
                    <a:lnTo>
                      <a:pt x="859" y="317"/>
                    </a:lnTo>
                    <a:lnTo>
                      <a:pt x="846" y="323"/>
                    </a:lnTo>
                    <a:lnTo>
                      <a:pt x="829" y="327"/>
                    </a:lnTo>
                    <a:lnTo>
                      <a:pt x="814" y="331"/>
                    </a:lnTo>
                    <a:lnTo>
                      <a:pt x="798" y="337"/>
                    </a:lnTo>
                    <a:lnTo>
                      <a:pt x="785" y="342"/>
                    </a:lnTo>
                    <a:lnTo>
                      <a:pt x="768" y="346"/>
                    </a:lnTo>
                    <a:lnTo>
                      <a:pt x="753" y="352"/>
                    </a:lnTo>
                    <a:lnTo>
                      <a:pt x="738" y="356"/>
                    </a:lnTo>
                    <a:lnTo>
                      <a:pt x="722" y="361"/>
                    </a:lnTo>
                    <a:lnTo>
                      <a:pt x="705" y="367"/>
                    </a:lnTo>
                    <a:lnTo>
                      <a:pt x="690" y="373"/>
                    </a:lnTo>
                    <a:lnTo>
                      <a:pt x="675" y="376"/>
                    </a:lnTo>
                    <a:lnTo>
                      <a:pt x="660" y="384"/>
                    </a:lnTo>
                    <a:lnTo>
                      <a:pt x="643" y="390"/>
                    </a:lnTo>
                    <a:lnTo>
                      <a:pt x="627" y="395"/>
                    </a:lnTo>
                    <a:lnTo>
                      <a:pt x="612" y="401"/>
                    </a:lnTo>
                    <a:lnTo>
                      <a:pt x="597" y="409"/>
                    </a:lnTo>
                    <a:lnTo>
                      <a:pt x="582" y="414"/>
                    </a:lnTo>
                    <a:lnTo>
                      <a:pt x="566" y="420"/>
                    </a:lnTo>
                    <a:lnTo>
                      <a:pt x="549" y="428"/>
                    </a:lnTo>
                    <a:lnTo>
                      <a:pt x="536" y="434"/>
                    </a:lnTo>
                    <a:lnTo>
                      <a:pt x="521" y="439"/>
                    </a:lnTo>
                    <a:lnTo>
                      <a:pt x="506" y="447"/>
                    </a:lnTo>
                    <a:lnTo>
                      <a:pt x="490" y="453"/>
                    </a:lnTo>
                    <a:lnTo>
                      <a:pt x="475" y="458"/>
                    </a:lnTo>
                    <a:lnTo>
                      <a:pt x="462" y="464"/>
                    </a:lnTo>
                    <a:lnTo>
                      <a:pt x="447" y="470"/>
                    </a:lnTo>
                    <a:lnTo>
                      <a:pt x="433" y="475"/>
                    </a:lnTo>
                    <a:lnTo>
                      <a:pt x="420" y="483"/>
                    </a:lnTo>
                    <a:lnTo>
                      <a:pt x="407" y="489"/>
                    </a:lnTo>
                    <a:lnTo>
                      <a:pt x="392" y="494"/>
                    </a:lnTo>
                    <a:lnTo>
                      <a:pt x="378" y="500"/>
                    </a:lnTo>
                    <a:lnTo>
                      <a:pt x="367" y="506"/>
                    </a:lnTo>
                    <a:lnTo>
                      <a:pt x="353" y="511"/>
                    </a:lnTo>
                    <a:lnTo>
                      <a:pt x="342" y="519"/>
                    </a:lnTo>
                    <a:lnTo>
                      <a:pt x="331" y="525"/>
                    </a:lnTo>
                    <a:lnTo>
                      <a:pt x="321" y="531"/>
                    </a:lnTo>
                    <a:lnTo>
                      <a:pt x="308" y="536"/>
                    </a:lnTo>
                    <a:lnTo>
                      <a:pt x="298" y="540"/>
                    </a:lnTo>
                    <a:lnTo>
                      <a:pt x="287" y="546"/>
                    </a:lnTo>
                    <a:lnTo>
                      <a:pt x="279" y="551"/>
                    </a:lnTo>
                    <a:lnTo>
                      <a:pt x="268" y="555"/>
                    </a:lnTo>
                    <a:lnTo>
                      <a:pt x="260" y="563"/>
                    </a:lnTo>
                    <a:lnTo>
                      <a:pt x="253" y="567"/>
                    </a:lnTo>
                    <a:lnTo>
                      <a:pt x="245" y="572"/>
                    </a:lnTo>
                    <a:lnTo>
                      <a:pt x="236" y="576"/>
                    </a:lnTo>
                    <a:lnTo>
                      <a:pt x="230" y="582"/>
                    </a:lnTo>
                    <a:lnTo>
                      <a:pt x="224" y="586"/>
                    </a:lnTo>
                    <a:lnTo>
                      <a:pt x="218" y="591"/>
                    </a:lnTo>
                    <a:lnTo>
                      <a:pt x="209" y="597"/>
                    </a:lnTo>
                    <a:lnTo>
                      <a:pt x="201" y="607"/>
                    </a:lnTo>
                    <a:lnTo>
                      <a:pt x="190" y="618"/>
                    </a:lnTo>
                    <a:lnTo>
                      <a:pt x="180" y="631"/>
                    </a:lnTo>
                    <a:lnTo>
                      <a:pt x="173" y="637"/>
                    </a:lnTo>
                    <a:lnTo>
                      <a:pt x="169" y="645"/>
                    </a:lnTo>
                    <a:lnTo>
                      <a:pt x="165" y="650"/>
                    </a:lnTo>
                    <a:lnTo>
                      <a:pt x="161" y="658"/>
                    </a:lnTo>
                    <a:lnTo>
                      <a:pt x="154" y="669"/>
                    </a:lnTo>
                    <a:lnTo>
                      <a:pt x="148" y="683"/>
                    </a:lnTo>
                    <a:lnTo>
                      <a:pt x="140" y="694"/>
                    </a:lnTo>
                    <a:lnTo>
                      <a:pt x="137" y="707"/>
                    </a:lnTo>
                    <a:lnTo>
                      <a:pt x="133" y="719"/>
                    </a:lnTo>
                    <a:lnTo>
                      <a:pt x="129" y="730"/>
                    </a:lnTo>
                    <a:lnTo>
                      <a:pt x="125" y="740"/>
                    </a:lnTo>
                    <a:lnTo>
                      <a:pt x="123" y="751"/>
                    </a:lnTo>
                    <a:lnTo>
                      <a:pt x="120" y="759"/>
                    </a:lnTo>
                    <a:lnTo>
                      <a:pt x="118" y="768"/>
                    </a:lnTo>
                    <a:lnTo>
                      <a:pt x="116" y="776"/>
                    </a:lnTo>
                    <a:lnTo>
                      <a:pt x="114" y="783"/>
                    </a:lnTo>
                    <a:lnTo>
                      <a:pt x="110" y="789"/>
                    </a:lnTo>
                    <a:lnTo>
                      <a:pt x="104" y="793"/>
                    </a:lnTo>
                    <a:lnTo>
                      <a:pt x="99" y="789"/>
                    </a:lnTo>
                    <a:lnTo>
                      <a:pt x="91" y="785"/>
                    </a:lnTo>
                    <a:lnTo>
                      <a:pt x="85" y="776"/>
                    </a:lnTo>
                    <a:lnTo>
                      <a:pt x="80" y="770"/>
                    </a:lnTo>
                    <a:lnTo>
                      <a:pt x="76" y="764"/>
                    </a:lnTo>
                    <a:lnTo>
                      <a:pt x="76" y="764"/>
                    </a:lnTo>
                    <a:lnTo>
                      <a:pt x="76" y="764"/>
                    </a:lnTo>
                    <a:close/>
                  </a:path>
                </a:pathLst>
              </a:custGeom>
              <a:solidFill>
                <a:srgbClr val="D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" name="Forme libre 99"/>
              <p:cNvSpPr>
                <a:spLocks/>
              </p:cNvSpPr>
              <p:nvPr/>
            </p:nvSpPr>
            <p:spPr bwMode="auto">
              <a:xfrm>
                <a:off x="6069013" y="1328738"/>
                <a:ext cx="525463" cy="496887"/>
              </a:xfrm>
              <a:custGeom>
                <a:avLst/>
                <a:gdLst>
                  <a:gd name="T0" fmla="*/ 0 w 661"/>
                  <a:gd name="T1" fmla="*/ 230 h 626"/>
                  <a:gd name="T2" fmla="*/ 9 w 661"/>
                  <a:gd name="T3" fmla="*/ 263 h 626"/>
                  <a:gd name="T4" fmla="*/ 24 w 661"/>
                  <a:gd name="T5" fmla="*/ 293 h 626"/>
                  <a:gd name="T6" fmla="*/ 53 w 661"/>
                  <a:gd name="T7" fmla="*/ 318 h 626"/>
                  <a:gd name="T8" fmla="*/ 78 w 661"/>
                  <a:gd name="T9" fmla="*/ 325 h 626"/>
                  <a:gd name="T10" fmla="*/ 112 w 661"/>
                  <a:gd name="T11" fmla="*/ 339 h 626"/>
                  <a:gd name="T12" fmla="*/ 144 w 661"/>
                  <a:gd name="T13" fmla="*/ 360 h 626"/>
                  <a:gd name="T14" fmla="*/ 165 w 661"/>
                  <a:gd name="T15" fmla="*/ 392 h 626"/>
                  <a:gd name="T16" fmla="*/ 173 w 661"/>
                  <a:gd name="T17" fmla="*/ 436 h 626"/>
                  <a:gd name="T18" fmla="*/ 173 w 661"/>
                  <a:gd name="T19" fmla="*/ 477 h 626"/>
                  <a:gd name="T20" fmla="*/ 163 w 661"/>
                  <a:gd name="T21" fmla="*/ 514 h 626"/>
                  <a:gd name="T22" fmla="*/ 148 w 661"/>
                  <a:gd name="T23" fmla="*/ 542 h 626"/>
                  <a:gd name="T24" fmla="*/ 121 w 661"/>
                  <a:gd name="T25" fmla="*/ 559 h 626"/>
                  <a:gd name="T26" fmla="*/ 108 w 661"/>
                  <a:gd name="T27" fmla="*/ 584 h 626"/>
                  <a:gd name="T28" fmla="*/ 97 w 661"/>
                  <a:gd name="T29" fmla="*/ 614 h 626"/>
                  <a:gd name="T30" fmla="*/ 110 w 661"/>
                  <a:gd name="T31" fmla="*/ 624 h 626"/>
                  <a:gd name="T32" fmla="*/ 131 w 661"/>
                  <a:gd name="T33" fmla="*/ 624 h 626"/>
                  <a:gd name="T34" fmla="*/ 165 w 661"/>
                  <a:gd name="T35" fmla="*/ 622 h 626"/>
                  <a:gd name="T36" fmla="*/ 207 w 661"/>
                  <a:gd name="T37" fmla="*/ 618 h 626"/>
                  <a:gd name="T38" fmla="*/ 234 w 661"/>
                  <a:gd name="T39" fmla="*/ 616 h 626"/>
                  <a:gd name="T40" fmla="*/ 262 w 661"/>
                  <a:gd name="T41" fmla="*/ 612 h 626"/>
                  <a:gd name="T42" fmla="*/ 289 w 661"/>
                  <a:gd name="T43" fmla="*/ 609 h 626"/>
                  <a:gd name="T44" fmla="*/ 317 w 661"/>
                  <a:gd name="T45" fmla="*/ 605 h 626"/>
                  <a:gd name="T46" fmla="*/ 344 w 661"/>
                  <a:gd name="T47" fmla="*/ 599 h 626"/>
                  <a:gd name="T48" fmla="*/ 376 w 661"/>
                  <a:gd name="T49" fmla="*/ 595 h 626"/>
                  <a:gd name="T50" fmla="*/ 420 w 661"/>
                  <a:gd name="T51" fmla="*/ 582 h 626"/>
                  <a:gd name="T52" fmla="*/ 450 w 661"/>
                  <a:gd name="T53" fmla="*/ 569 h 626"/>
                  <a:gd name="T54" fmla="*/ 467 w 661"/>
                  <a:gd name="T55" fmla="*/ 544 h 626"/>
                  <a:gd name="T56" fmla="*/ 486 w 661"/>
                  <a:gd name="T57" fmla="*/ 500 h 626"/>
                  <a:gd name="T58" fmla="*/ 500 w 661"/>
                  <a:gd name="T59" fmla="*/ 466 h 626"/>
                  <a:gd name="T60" fmla="*/ 511 w 661"/>
                  <a:gd name="T61" fmla="*/ 436 h 626"/>
                  <a:gd name="T62" fmla="*/ 521 w 661"/>
                  <a:gd name="T63" fmla="*/ 401 h 626"/>
                  <a:gd name="T64" fmla="*/ 532 w 661"/>
                  <a:gd name="T65" fmla="*/ 369 h 626"/>
                  <a:gd name="T66" fmla="*/ 542 w 661"/>
                  <a:gd name="T67" fmla="*/ 335 h 626"/>
                  <a:gd name="T68" fmla="*/ 553 w 661"/>
                  <a:gd name="T69" fmla="*/ 299 h 626"/>
                  <a:gd name="T70" fmla="*/ 563 w 661"/>
                  <a:gd name="T71" fmla="*/ 266 h 626"/>
                  <a:gd name="T72" fmla="*/ 572 w 661"/>
                  <a:gd name="T73" fmla="*/ 238 h 626"/>
                  <a:gd name="T74" fmla="*/ 580 w 661"/>
                  <a:gd name="T75" fmla="*/ 209 h 626"/>
                  <a:gd name="T76" fmla="*/ 589 w 661"/>
                  <a:gd name="T77" fmla="*/ 185 h 626"/>
                  <a:gd name="T78" fmla="*/ 602 w 661"/>
                  <a:gd name="T79" fmla="*/ 154 h 626"/>
                  <a:gd name="T80" fmla="*/ 621 w 661"/>
                  <a:gd name="T81" fmla="*/ 118 h 626"/>
                  <a:gd name="T82" fmla="*/ 642 w 661"/>
                  <a:gd name="T83" fmla="*/ 88 h 626"/>
                  <a:gd name="T84" fmla="*/ 659 w 661"/>
                  <a:gd name="T85" fmla="*/ 57 h 626"/>
                  <a:gd name="T86" fmla="*/ 661 w 661"/>
                  <a:gd name="T87" fmla="*/ 25 h 626"/>
                  <a:gd name="T88" fmla="*/ 640 w 661"/>
                  <a:gd name="T89" fmla="*/ 4 h 626"/>
                  <a:gd name="T90" fmla="*/ 610 w 661"/>
                  <a:gd name="T91" fmla="*/ 0 h 626"/>
                  <a:gd name="T92" fmla="*/ 580 w 661"/>
                  <a:gd name="T93" fmla="*/ 0 h 626"/>
                  <a:gd name="T94" fmla="*/ 540 w 661"/>
                  <a:gd name="T95" fmla="*/ 4 h 626"/>
                  <a:gd name="T96" fmla="*/ 498 w 661"/>
                  <a:gd name="T97" fmla="*/ 10 h 626"/>
                  <a:gd name="T98" fmla="*/ 450 w 661"/>
                  <a:gd name="T99" fmla="*/ 15 h 626"/>
                  <a:gd name="T100" fmla="*/ 403 w 661"/>
                  <a:gd name="T101" fmla="*/ 25 h 626"/>
                  <a:gd name="T102" fmla="*/ 351 w 661"/>
                  <a:gd name="T103" fmla="*/ 34 h 626"/>
                  <a:gd name="T104" fmla="*/ 302 w 661"/>
                  <a:gd name="T105" fmla="*/ 44 h 626"/>
                  <a:gd name="T106" fmla="*/ 254 w 661"/>
                  <a:gd name="T107" fmla="*/ 57 h 626"/>
                  <a:gd name="T108" fmla="*/ 211 w 661"/>
                  <a:gd name="T109" fmla="*/ 70 h 626"/>
                  <a:gd name="T110" fmla="*/ 169 w 661"/>
                  <a:gd name="T111" fmla="*/ 82 h 626"/>
                  <a:gd name="T112" fmla="*/ 135 w 661"/>
                  <a:gd name="T113" fmla="*/ 95 h 626"/>
                  <a:gd name="T114" fmla="*/ 106 w 661"/>
                  <a:gd name="T115" fmla="*/ 108 h 626"/>
                  <a:gd name="T116" fmla="*/ 78 w 661"/>
                  <a:gd name="T117" fmla="*/ 129 h 626"/>
                  <a:gd name="T118" fmla="*/ 47 w 661"/>
                  <a:gd name="T119" fmla="*/ 158 h 626"/>
                  <a:gd name="T120" fmla="*/ 19 w 661"/>
                  <a:gd name="T121" fmla="*/ 188 h 626"/>
                  <a:gd name="T122" fmla="*/ 2 w 661"/>
                  <a:gd name="T123" fmla="*/ 215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61" h="626">
                    <a:moveTo>
                      <a:pt x="2" y="217"/>
                    </a:moveTo>
                    <a:lnTo>
                      <a:pt x="0" y="219"/>
                    </a:lnTo>
                    <a:lnTo>
                      <a:pt x="0" y="224"/>
                    </a:lnTo>
                    <a:lnTo>
                      <a:pt x="0" y="230"/>
                    </a:lnTo>
                    <a:lnTo>
                      <a:pt x="2" y="238"/>
                    </a:lnTo>
                    <a:lnTo>
                      <a:pt x="3" y="245"/>
                    </a:lnTo>
                    <a:lnTo>
                      <a:pt x="5" y="253"/>
                    </a:lnTo>
                    <a:lnTo>
                      <a:pt x="9" y="263"/>
                    </a:lnTo>
                    <a:lnTo>
                      <a:pt x="13" y="272"/>
                    </a:lnTo>
                    <a:lnTo>
                      <a:pt x="17" y="278"/>
                    </a:lnTo>
                    <a:lnTo>
                      <a:pt x="21" y="287"/>
                    </a:lnTo>
                    <a:lnTo>
                      <a:pt x="24" y="293"/>
                    </a:lnTo>
                    <a:lnTo>
                      <a:pt x="32" y="302"/>
                    </a:lnTo>
                    <a:lnTo>
                      <a:pt x="40" y="312"/>
                    </a:lnTo>
                    <a:lnTo>
                      <a:pt x="49" y="318"/>
                    </a:lnTo>
                    <a:lnTo>
                      <a:pt x="53" y="318"/>
                    </a:lnTo>
                    <a:lnTo>
                      <a:pt x="59" y="321"/>
                    </a:lnTo>
                    <a:lnTo>
                      <a:pt x="64" y="321"/>
                    </a:lnTo>
                    <a:lnTo>
                      <a:pt x="72" y="325"/>
                    </a:lnTo>
                    <a:lnTo>
                      <a:pt x="78" y="325"/>
                    </a:lnTo>
                    <a:lnTo>
                      <a:pt x="87" y="327"/>
                    </a:lnTo>
                    <a:lnTo>
                      <a:pt x="95" y="331"/>
                    </a:lnTo>
                    <a:lnTo>
                      <a:pt x="104" y="335"/>
                    </a:lnTo>
                    <a:lnTo>
                      <a:pt x="112" y="339"/>
                    </a:lnTo>
                    <a:lnTo>
                      <a:pt x="121" y="342"/>
                    </a:lnTo>
                    <a:lnTo>
                      <a:pt x="129" y="346"/>
                    </a:lnTo>
                    <a:lnTo>
                      <a:pt x="138" y="354"/>
                    </a:lnTo>
                    <a:lnTo>
                      <a:pt x="144" y="360"/>
                    </a:lnTo>
                    <a:lnTo>
                      <a:pt x="150" y="365"/>
                    </a:lnTo>
                    <a:lnTo>
                      <a:pt x="157" y="373"/>
                    </a:lnTo>
                    <a:lnTo>
                      <a:pt x="163" y="384"/>
                    </a:lnTo>
                    <a:lnTo>
                      <a:pt x="165" y="392"/>
                    </a:lnTo>
                    <a:lnTo>
                      <a:pt x="169" y="401"/>
                    </a:lnTo>
                    <a:lnTo>
                      <a:pt x="171" y="413"/>
                    </a:lnTo>
                    <a:lnTo>
                      <a:pt x="173" y="424"/>
                    </a:lnTo>
                    <a:lnTo>
                      <a:pt x="173" y="436"/>
                    </a:lnTo>
                    <a:lnTo>
                      <a:pt x="175" y="445"/>
                    </a:lnTo>
                    <a:lnTo>
                      <a:pt x="175" y="457"/>
                    </a:lnTo>
                    <a:lnTo>
                      <a:pt x="175" y="468"/>
                    </a:lnTo>
                    <a:lnTo>
                      <a:pt x="173" y="477"/>
                    </a:lnTo>
                    <a:lnTo>
                      <a:pt x="171" y="489"/>
                    </a:lnTo>
                    <a:lnTo>
                      <a:pt x="169" y="498"/>
                    </a:lnTo>
                    <a:lnTo>
                      <a:pt x="165" y="508"/>
                    </a:lnTo>
                    <a:lnTo>
                      <a:pt x="163" y="514"/>
                    </a:lnTo>
                    <a:lnTo>
                      <a:pt x="159" y="523"/>
                    </a:lnTo>
                    <a:lnTo>
                      <a:pt x="157" y="529"/>
                    </a:lnTo>
                    <a:lnTo>
                      <a:pt x="156" y="536"/>
                    </a:lnTo>
                    <a:lnTo>
                      <a:pt x="148" y="542"/>
                    </a:lnTo>
                    <a:lnTo>
                      <a:pt x="140" y="550"/>
                    </a:lnTo>
                    <a:lnTo>
                      <a:pt x="133" y="554"/>
                    </a:lnTo>
                    <a:lnTo>
                      <a:pt x="129" y="557"/>
                    </a:lnTo>
                    <a:lnTo>
                      <a:pt x="121" y="559"/>
                    </a:lnTo>
                    <a:lnTo>
                      <a:pt x="118" y="563"/>
                    </a:lnTo>
                    <a:lnTo>
                      <a:pt x="112" y="567"/>
                    </a:lnTo>
                    <a:lnTo>
                      <a:pt x="112" y="576"/>
                    </a:lnTo>
                    <a:lnTo>
                      <a:pt x="108" y="584"/>
                    </a:lnTo>
                    <a:lnTo>
                      <a:pt x="104" y="592"/>
                    </a:lnTo>
                    <a:lnTo>
                      <a:pt x="100" y="599"/>
                    </a:lnTo>
                    <a:lnTo>
                      <a:pt x="97" y="609"/>
                    </a:lnTo>
                    <a:lnTo>
                      <a:pt x="97" y="614"/>
                    </a:lnTo>
                    <a:lnTo>
                      <a:pt x="99" y="620"/>
                    </a:lnTo>
                    <a:lnTo>
                      <a:pt x="100" y="620"/>
                    </a:lnTo>
                    <a:lnTo>
                      <a:pt x="104" y="624"/>
                    </a:lnTo>
                    <a:lnTo>
                      <a:pt x="110" y="624"/>
                    </a:lnTo>
                    <a:lnTo>
                      <a:pt x="116" y="626"/>
                    </a:lnTo>
                    <a:lnTo>
                      <a:pt x="119" y="624"/>
                    </a:lnTo>
                    <a:lnTo>
                      <a:pt x="125" y="624"/>
                    </a:lnTo>
                    <a:lnTo>
                      <a:pt x="131" y="624"/>
                    </a:lnTo>
                    <a:lnTo>
                      <a:pt x="138" y="624"/>
                    </a:lnTo>
                    <a:lnTo>
                      <a:pt x="144" y="624"/>
                    </a:lnTo>
                    <a:lnTo>
                      <a:pt x="156" y="624"/>
                    </a:lnTo>
                    <a:lnTo>
                      <a:pt x="165" y="622"/>
                    </a:lnTo>
                    <a:lnTo>
                      <a:pt x="176" y="622"/>
                    </a:lnTo>
                    <a:lnTo>
                      <a:pt x="188" y="620"/>
                    </a:lnTo>
                    <a:lnTo>
                      <a:pt x="201" y="620"/>
                    </a:lnTo>
                    <a:lnTo>
                      <a:pt x="207" y="618"/>
                    </a:lnTo>
                    <a:lnTo>
                      <a:pt x="213" y="618"/>
                    </a:lnTo>
                    <a:lnTo>
                      <a:pt x="220" y="618"/>
                    </a:lnTo>
                    <a:lnTo>
                      <a:pt x="226" y="618"/>
                    </a:lnTo>
                    <a:lnTo>
                      <a:pt x="234" y="616"/>
                    </a:lnTo>
                    <a:lnTo>
                      <a:pt x="241" y="614"/>
                    </a:lnTo>
                    <a:lnTo>
                      <a:pt x="247" y="614"/>
                    </a:lnTo>
                    <a:lnTo>
                      <a:pt x="254" y="614"/>
                    </a:lnTo>
                    <a:lnTo>
                      <a:pt x="262" y="612"/>
                    </a:lnTo>
                    <a:lnTo>
                      <a:pt x="270" y="612"/>
                    </a:lnTo>
                    <a:lnTo>
                      <a:pt x="275" y="611"/>
                    </a:lnTo>
                    <a:lnTo>
                      <a:pt x="283" y="611"/>
                    </a:lnTo>
                    <a:lnTo>
                      <a:pt x="289" y="609"/>
                    </a:lnTo>
                    <a:lnTo>
                      <a:pt x="296" y="609"/>
                    </a:lnTo>
                    <a:lnTo>
                      <a:pt x="304" y="607"/>
                    </a:lnTo>
                    <a:lnTo>
                      <a:pt x="310" y="607"/>
                    </a:lnTo>
                    <a:lnTo>
                      <a:pt x="317" y="605"/>
                    </a:lnTo>
                    <a:lnTo>
                      <a:pt x="325" y="605"/>
                    </a:lnTo>
                    <a:lnTo>
                      <a:pt x="332" y="603"/>
                    </a:lnTo>
                    <a:lnTo>
                      <a:pt x="338" y="603"/>
                    </a:lnTo>
                    <a:lnTo>
                      <a:pt x="344" y="599"/>
                    </a:lnTo>
                    <a:lnTo>
                      <a:pt x="351" y="599"/>
                    </a:lnTo>
                    <a:lnTo>
                      <a:pt x="357" y="597"/>
                    </a:lnTo>
                    <a:lnTo>
                      <a:pt x="365" y="597"/>
                    </a:lnTo>
                    <a:lnTo>
                      <a:pt x="376" y="595"/>
                    </a:lnTo>
                    <a:lnTo>
                      <a:pt x="389" y="593"/>
                    </a:lnTo>
                    <a:lnTo>
                      <a:pt x="401" y="590"/>
                    </a:lnTo>
                    <a:lnTo>
                      <a:pt x="410" y="586"/>
                    </a:lnTo>
                    <a:lnTo>
                      <a:pt x="420" y="582"/>
                    </a:lnTo>
                    <a:lnTo>
                      <a:pt x="429" y="580"/>
                    </a:lnTo>
                    <a:lnTo>
                      <a:pt x="437" y="576"/>
                    </a:lnTo>
                    <a:lnTo>
                      <a:pt x="445" y="573"/>
                    </a:lnTo>
                    <a:lnTo>
                      <a:pt x="450" y="569"/>
                    </a:lnTo>
                    <a:lnTo>
                      <a:pt x="456" y="565"/>
                    </a:lnTo>
                    <a:lnTo>
                      <a:pt x="460" y="559"/>
                    </a:lnTo>
                    <a:lnTo>
                      <a:pt x="464" y="552"/>
                    </a:lnTo>
                    <a:lnTo>
                      <a:pt x="467" y="544"/>
                    </a:lnTo>
                    <a:lnTo>
                      <a:pt x="473" y="536"/>
                    </a:lnTo>
                    <a:lnTo>
                      <a:pt x="477" y="523"/>
                    </a:lnTo>
                    <a:lnTo>
                      <a:pt x="483" y="514"/>
                    </a:lnTo>
                    <a:lnTo>
                      <a:pt x="486" y="500"/>
                    </a:lnTo>
                    <a:lnTo>
                      <a:pt x="492" y="489"/>
                    </a:lnTo>
                    <a:lnTo>
                      <a:pt x="496" y="479"/>
                    </a:lnTo>
                    <a:lnTo>
                      <a:pt x="498" y="474"/>
                    </a:lnTo>
                    <a:lnTo>
                      <a:pt x="500" y="466"/>
                    </a:lnTo>
                    <a:lnTo>
                      <a:pt x="504" y="458"/>
                    </a:lnTo>
                    <a:lnTo>
                      <a:pt x="505" y="451"/>
                    </a:lnTo>
                    <a:lnTo>
                      <a:pt x="507" y="443"/>
                    </a:lnTo>
                    <a:lnTo>
                      <a:pt x="511" y="436"/>
                    </a:lnTo>
                    <a:lnTo>
                      <a:pt x="515" y="428"/>
                    </a:lnTo>
                    <a:lnTo>
                      <a:pt x="517" y="418"/>
                    </a:lnTo>
                    <a:lnTo>
                      <a:pt x="519" y="411"/>
                    </a:lnTo>
                    <a:lnTo>
                      <a:pt x="521" y="401"/>
                    </a:lnTo>
                    <a:lnTo>
                      <a:pt x="524" y="394"/>
                    </a:lnTo>
                    <a:lnTo>
                      <a:pt x="526" y="384"/>
                    </a:lnTo>
                    <a:lnTo>
                      <a:pt x="530" y="379"/>
                    </a:lnTo>
                    <a:lnTo>
                      <a:pt x="532" y="369"/>
                    </a:lnTo>
                    <a:lnTo>
                      <a:pt x="536" y="361"/>
                    </a:lnTo>
                    <a:lnTo>
                      <a:pt x="538" y="352"/>
                    </a:lnTo>
                    <a:lnTo>
                      <a:pt x="542" y="344"/>
                    </a:lnTo>
                    <a:lnTo>
                      <a:pt x="542" y="335"/>
                    </a:lnTo>
                    <a:lnTo>
                      <a:pt x="545" y="325"/>
                    </a:lnTo>
                    <a:lnTo>
                      <a:pt x="549" y="316"/>
                    </a:lnTo>
                    <a:lnTo>
                      <a:pt x="551" y="308"/>
                    </a:lnTo>
                    <a:lnTo>
                      <a:pt x="553" y="299"/>
                    </a:lnTo>
                    <a:lnTo>
                      <a:pt x="557" y="293"/>
                    </a:lnTo>
                    <a:lnTo>
                      <a:pt x="559" y="283"/>
                    </a:lnTo>
                    <a:lnTo>
                      <a:pt x="561" y="274"/>
                    </a:lnTo>
                    <a:lnTo>
                      <a:pt x="563" y="266"/>
                    </a:lnTo>
                    <a:lnTo>
                      <a:pt x="566" y="259"/>
                    </a:lnTo>
                    <a:lnTo>
                      <a:pt x="568" y="253"/>
                    </a:lnTo>
                    <a:lnTo>
                      <a:pt x="570" y="245"/>
                    </a:lnTo>
                    <a:lnTo>
                      <a:pt x="572" y="238"/>
                    </a:lnTo>
                    <a:lnTo>
                      <a:pt x="576" y="230"/>
                    </a:lnTo>
                    <a:lnTo>
                      <a:pt x="578" y="224"/>
                    </a:lnTo>
                    <a:lnTo>
                      <a:pt x="580" y="217"/>
                    </a:lnTo>
                    <a:lnTo>
                      <a:pt x="580" y="209"/>
                    </a:lnTo>
                    <a:lnTo>
                      <a:pt x="583" y="204"/>
                    </a:lnTo>
                    <a:lnTo>
                      <a:pt x="585" y="196"/>
                    </a:lnTo>
                    <a:lnTo>
                      <a:pt x="587" y="190"/>
                    </a:lnTo>
                    <a:lnTo>
                      <a:pt x="589" y="185"/>
                    </a:lnTo>
                    <a:lnTo>
                      <a:pt x="593" y="181"/>
                    </a:lnTo>
                    <a:lnTo>
                      <a:pt x="595" y="169"/>
                    </a:lnTo>
                    <a:lnTo>
                      <a:pt x="599" y="162"/>
                    </a:lnTo>
                    <a:lnTo>
                      <a:pt x="602" y="154"/>
                    </a:lnTo>
                    <a:lnTo>
                      <a:pt x="604" y="148"/>
                    </a:lnTo>
                    <a:lnTo>
                      <a:pt x="610" y="139"/>
                    </a:lnTo>
                    <a:lnTo>
                      <a:pt x="616" y="127"/>
                    </a:lnTo>
                    <a:lnTo>
                      <a:pt x="621" y="118"/>
                    </a:lnTo>
                    <a:lnTo>
                      <a:pt x="627" y="110"/>
                    </a:lnTo>
                    <a:lnTo>
                      <a:pt x="633" y="103"/>
                    </a:lnTo>
                    <a:lnTo>
                      <a:pt x="639" y="95"/>
                    </a:lnTo>
                    <a:lnTo>
                      <a:pt x="642" y="88"/>
                    </a:lnTo>
                    <a:lnTo>
                      <a:pt x="650" y="80"/>
                    </a:lnTo>
                    <a:lnTo>
                      <a:pt x="652" y="72"/>
                    </a:lnTo>
                    <a:lnTo>
                      <a:pt x="656" y="65"/>
                    </a:lnTo>
                    <a:lnTo>
                      <a:pt x="659" y="57"/>
                    </a:lnTo>
                    <a:lnTo>
                      <a:pt x="661" y="51"/>
                    </a:lnTo>
                    <a:lnTo>
                      <a:pt x="661" y="42"/>
                    </a:lnTo>
                    <a:lnTo>
                      <a:pt x="661" y="34"/>
                    </a:lnTo>
                    <a:lnTo>
                      <a:pt x="661" y="25"/>
                    </a:lnTo>
                    <a:lnTo>
                      <a:pt x="659" y="17"/>
                    </a:lnTo>
                    <a:lnTo>
                      <a:pt x="656" y="10"/>
                    </a:lnTo>
                    <a:lnTo>
                      <a:pt x="650" y="8"/>
                    </a:lnTo>
                    <a:lnTo>
                      <a:pt x="640" y="4"/>
                    </a:lnTo>
                    <a:lnTo>
                      <a:pt x="631" y="4"/>
                    </a:lnTo>
                    <a:lnTo>
                      <a:pt x="623" y="2"/>
                    </a:lnTo>
                    <a:lnTo>
                      <a:pt x="618" y="0"/>
                    </a:lnTo>
                    <a:lnTo>
                      <a:pt x="610" y="0"/>
                    </a:lnTo>
                    <a:lnTo>
                      <a:pt x="604" y="0"/>
                    </a:lnTo>
                    <a:lnTo>
                      <a:pt x="597" y="0"/>
                    </a:lnTo>
                    <a:lnTo>
                      <a:pt x="587" y="0"/>
                    </a:lnTo>
                    <a:lnTo>
                      <a:pt x="580" y="0"/>
                    </a:lnTo>
                    <a:lnTo>
                      <a:pt x="570" y="2"/>
                    </a:lnTo>
                    <a:lnTo>
                      <a:pt x="561" y="2"/>
                    </a:lnTo>
                    <a:lnTo>
                      <a:pt x="551" y="2"/>
                    </a:lnTo>
                    <a:lnTo>
                      <a:pt x="540" y="4"/>
                    </a:lnTo>
                    <a:lnTo>
                      <a:pt x="530" y="4"/>
                    </a:lnTo>
                    <a:lnTo>
                      <a:pt x="519" y="6"/>
                    </a:lnTo>
                    <a:lnTo>
                      <a:pt x="507" y="8"/>
                    </a:lnTo>
                    <a:lnTo>
                      <a:pt x="498" y="10"/>
                    </a:lnTo>
                    <a:lnTo>
                      <a:pt x="486" y="11"/>
                    </a:lnTo>
                    <a:lnTo>
                      <a:pt x="473" y="11"/>
                    </a:lnTo>
                    <a:lnTo>
                      <a:pt x="464" y="13"/>
                    </a:lnTo>
                    <a:lnTo>
                      <a:pt x="450" y="15"/>
                    </a:lnTo>
                    <a:lnTo>
                      <a:pt x="439" y="17"/>
                    </a:lnTo>
                    <a:lnTo>
                      <a:pt x="426" y="19"/>
                    </a:lnTo>
                    <a:lnTo>
                      <a:pt x="414" y="23"/>
                    </a:lnTo>
                    <a:lnTo>
                      <a:pt x="403" y="25"/>
                    </a:lnTo>
                    <a:lnTo>
                      <a:pt x="391" y="29"/>
                    </a:lnTo>
                    <a:lnTo>
                      <a:pt x="378" y="29"/>
                    </a:lnTo>
                    <a:lnTo>
                      <a:pt x="365" y="32"/>
                    </a:lnTo>
                    <a:lnTo>
                      <a:pt x="351" y="34"/>
                    </a:lnTo>
                    <a:lnTo>
                      <a:pt x="340" y="38"/>
                    </a:lnTo>
                    <a:lnTo>
                      <a:pt x="327" y="40"/>
                    </a:lnTo>
                    <a:lnTo>
                      <a:pt x="315" y="42"/>
                    </a:lnTo>
                    <a:lnTo>
                      <a:pt x="302" y="44"/>
                    </a:lnTo>
                    <a:lnTo>
                      <a:pt x="291" y="48"/>
                    </a:lnTo>
                    <a:lnTo>
                      <a:pt x="279" y="51"/>
                    </a:lnTo>
                    <a:lnTo>
                      <a:pt x="266" y="53"/>
                    </a:lnTo>
                    <a:lnTo>
                      <a:pt x="254" y="57"/>
                    </a:lnTo>
                    <a:lnTo>
                      <a:pt x="243" y="61"/>
                    </a:lnTo>
                    <a:lnTo>
                      <a:pt x="232" y="63"/>
                    </a:lnTo>
                    <a:lnTo>
                      <a:pt x="220" y="67"/>
                    </a:lnTo>
                    <a:lnTo>
                      <a:pt x="211" y="70"/>
                    </a:lnTo>
                    <a:lnTo>
                      <a:pt x="201" y="72"/>
                    </a:lnTo>
                    <a:lnTo>
                      <a:pt x="190" y="76"/>
                    </a:lnTo>
                    <a:lnTo>
                      <a:pt x="178" y="80"/>
                    </a:lnTo>
                    <a:lnTo>
                      <a:pt x="169" y="82"/>
                    </a:lnTo>
                    <a:lnTo>
                      <a:pt x="159" y="86"/>
                    </a:lnTo>
                    <a:lnTo>
                      <a:pt x="150" y="89"/>
                    </a:lnTo>
                    <a:lnTo>
                      <a:pt x="142" y="91"/>
                    </a:lnTo>
                    <a:lnTo>
                      <a:pt x="135" y="95"/>
                    </a:lnTo>
                    <a:lnTo>
                      <a:pt x="129" y="99"/>
                    </a:lnTo>
                    <a:lnTo>
                      <a:pt x="119" y="101"/>
                    </a:lnTo>
                    <a:lnTo>
                      <a:pt x="112" y="105"/>
                    </a:lnTo>
                    <a:lnTo>
                      <a:pt x="106" y="108"/>
                    </a:lnTo>
                    <a:lnTo>
                      <a:pt x="100" y="112"/>
                    </a:lnTo>
                    <a:lnTo>
                      <a:pt x="91" y="118"/>
                    </a:lnTo>
                    <a:lnTo>
                      <a:pt x="83" y="126"/>
                    </a:lnTo>
                    <a:lnTo>
                      <a:pt x="78" y="129"/>
                    </a:lnTo>
                    <a:lnTo>
                      <a:pt x="70" y="137"/>
                    </a:lnTo>
                    <a:lnTo>
                      <a:pt x="64" y="143"/>
                    </a:lnTo>
                    <a:lnTo>
                      <a:pt x="59" y="148"/>
                    </a:lnTo>
                    <a:lnTo>
                      <a:pt x="47" y="158"/>
                    </a:lnTo>
                    <a:lnTo>
                      <a:pt x="40" y="167"/>
                    </a:lnTo>
                    <a:lnTo>
                      <a:pt x="32" y="173"/>
                    </a:lnTo>
                    <a:lnTo>
                      <a:pt x="24" y="183"/>
                    </a:lnTo>
                    <a:lnTo>
                      <a:pt x="19" y="188"/>
                    </a:lnTo>
                    <a:lnTo>
                      <a:pt x="15" y="196"/>
                    </a:lnTo>
                    <a:lnTo>
                      <a:pt x="7" y="204"/>
                    </a:lnTo>
                    <a:lnTo>
                      <a:pt x="3" y="211"/>
                    </a:lnTo>
                    <a:lnTo>
                      <a:pt x="2" y="215"/>
                    </a:lnTo>
                    <a:lnTo>
                      <a:pt x="2" y="217"/>
                    </a:lnTo>
                    <a:lnTo>
                      <a:pt x="2" y="217"/>
                    </a:lnTo>
                    <a:close/>
                  </a:path>
                </a:pathLst>
              </a:custGeom>
              <a:solidFill>
                <a:srgbClr val="FFBF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" name="Forme libre 100"/>
              <p:cNvSpPr>
                <a:spLocks/>
              </p:cNvSpPr>
              <p:nvPr/>
            </p:nvSpPr>
            <p:spPr bwMode="auto">
              <a:xfrm>
                <a:off x="6057900" y="1258888"/>
                <a:ext cx="544513" cy="271462"/>
              </a:xfrm>
              <a:custGeom>
                <a:avLst/>
                <a:gdLst>
                  <a:gd name="T0" fmla="*/ 674 w 687"/>
                  <a:gd name="T1" fmla="*/ 72 h 340"/>
                  <a:gd name="T2" fmla="*/ 653 w 687"/>
                  <a:gd name="T3" fmla="*/ 47 h 340"/>
                  <a:gd name="T4" fmla="*/ 628 w 687"/>
                  <a:gd name="T5" fmla="*/ 28 h 340"/>
                  <a:gd name="T6" fmla="*/ 598 w 687"/>
                  <a:gd name="T7" fmla="*/ 15 h 340"/>
                  <a:gd name="T8" fmla="*/ 575 w 687"/>
                  <a:gd name="T9" fmla="*/ 5 h 340"/>
                  <a:gd name="T10" fmla="*/ 556 w 687"/>
                  <a:gd name="T11" fmla="*/ 1 h 340"/>
                  <a:gd name="T12" fmla="*/ 533 w 687"/>
                  <a:gd name="T13" fmla="*/ 0 h 340"/>
                  <a:gd name="T14" fmla="*/ 508 w 687"/>
                  <a:gd name="T15" fmla="*/ 0 h 340"/>
                  <a:gd name="T16" fmla="*/ 483 w 687"/>
                  <a:gd name="T17" fmla="*/ 0 h 340"/>
                  <a:gd name="T18" fmla="*/ 451 w 687"/>
                  <a:gd name="T19" fmla="*/ 3 h 340"/>
                  <a:gd name="T20" fmla="*/ 421 w 687"/>
                  <a:gd name="T21" fmla="*/ 11 h 340"/>
                  <a:gd name="T22" fmla="*/ 386 w 687"/>
                  <a:gd name="T23" fmla="*/ 19 h 340"/>
                  <a:gd name="T24" fmla="*/ 348 w 687"/>
                  <a:gd name="T25" fmla="*/ 28 h 340"/>
                  <a:gd name="T26" fmla="*/ 310 w 687"/>
                  <a:gd name="T27" fmla="*/ 43 h 340"/>
                  <a:gd name="T28" fmla="*/ 270 w 687"/>
                  <a:gd name="T29" fmla="*/ 57 h 340"/>
                  <a:gd name="T30" fmla="*/ 232 w 687"/>
                  <a:gd name="T31" fmla="*/ 72 h 340"/>
                  <a:gd name="T32" fmla="*/ 198 w 687"/>
                  <a:gd name="T33" fmla="*/ 89 h 340"/>
                  <a:gd name="T34" fmla="*/ 168 w 687"/>
                  <a:gd name="T35" fmla="*/ 104 h 340"/>
                  <a:gd name="T36" fmla="*/ 141 w 687"/>
                  <a:gd name="T37" fmla="*/ 121 h 340"/>
                  <a:gd name="T38" fmla="*/ 113 w 687"/>
                  <a:gd name="T39" fmla="*/ 138 h 340"/>
                  <a:gd name="T40" fmla="*/ 90 w 687"/>
                  <a:gd name="T41" fmla="*/ 154 h 340"/>
                  <a:gd name="T42" fmla="*/ 69 w 687"/>
                  <a:gd name="T43" fmla="*/ 171 h 340"/>
                  <a:gd name="T44" fmla="*/ 50 w 687"/>
                  <a:gd name="T45" fmla="*/ 188 h 340"/>
                  <a:gd name="T46" fmla="*/ 21 w 687"/>
                  <a:gd name="T47" fmla="*/ 220 h 340"/>
                  <a:gd name="T48" fmla="*/ 6 w 687"/>
                  <a:gd name="T49" fmla="*/ 251 h 340"/>
                  <a:gd name="T50" fmla="*/ 0 w 687"/>
                  <a:gd name="T51" fmla="*/ 277 h 340"/>
                  <a:gd name="T52" fmla="*/ 6 w 687"/>
                  <a:gd name="T53" fmla="*/ 302 h 340"/>
                  <a:gd name="T54" fmla="*/ 25 w 687"/>
                  <a:gd name="T55" fmla="*/ 319 h 340"/>
                  <a:gd name="T56" fmla="*/ 46 w 687"/>
                  <a:gd name="T57" fmla="*/ 331 h 340"/>
                  <a:gd name="T58" fmla="*/ 65 w 687"/>
                  <a:gd name="T59" fmla="*/ 334 h 340"/>
                  <a:gd name="T60" fmla="*/ 86 w 687"/>
                  <a:gd name="T61" fmla="*/ 338 h 340"/>
                  <a:gd name="T62" fmla="*/ 109 w 687"/>
                  <a:gd name="T63" fmla="*/ 338 h 340"/>
                  <a:gd name="T64" fmla="*/ 135 w 687"/>
                  <a:gd name="T65" fmla="*/ 338 h 340"/>
                  <a:gd name="T66" fmla="*/ 162 w 687"/>
                  <a:gd name="T67" fmla="*/ 336 h 340"/>
                  <a:gd name="T68" fmla="*/ 191 w 687"/>
                  <a:gd name="T69" fmla="*/ 332 h 340"/>
                  <a:gd name="T70" fmla="*/ 221 w 687"/>
                  <a:gd name="T71" fmla="*/ 327 h 340"/>
                  <a:gd name="T72" fmla="*/ 251 w 687"/>
                  <a:gd name="T73" fmla="*/ 321 h 340"/>
                  <a:gd name="T74" fmla="*/ 284 w 687"/>
                  <a:gd name="T75" fmla="*/ 313 h 340"/>
                  <a:gd name="T76" fmla="*/ 316 w 687"/>
                  <a:gd name="T77" fmla="*/ 306 h 340"/>
                  <a:gd name="T78" fmla="*/ 348 w 687"/>
                  <a:gd name="T79" fmla="*/ 298 h 340"/>
                  <a:gd name="T80" fmla="*/ 379 w 687"/>
                  <a:gd name="T81" fmla="*/ 289 h 340"/>
                  <a:gd name="T82" fmla="*/ 409 w 687"/>
                  <a:gd name="T83" fmla="*/ 277 h 340"/>
                  <a:gd name="T84" fmla="*/ 440 w 687"/>
                  <a:gd name="T85" fmla="*/ 268 h 340"/>
                  <a:gd name="T86" fmla="*/ 468 w 687"/>
                  <a:gd name="T87" fmla="*/ 258 h 340"/>
                  <a:gd name="T88" fmla="*/ 497 w 687"/>
                  <a:gd name="T89" fmla="*/ 247 h 340"/>
                  <a:gd name="T90" fmla="*/ 521 w 687"/>
                  <a:gd name="T91" fmla="*/ 235 h 340"/>
                  <a:gd name="T92" fmla="*/ 544 w 687"/>
                  <a:gd name="T93" fmla="*/ 226 h 340"/>
                  <a:gd name="T94" fmla="*/ 565 w 687"/>
                  <a:gd name="T95" fmla="*/ 214 h 340"/>
                  <a:gd name="T96" fmla="*/ 594 w 687"/>
                  <a:gd name="T97" fmla="*/ 197 h 340"/>
                  <a:gd name="T98" fmla="*/ 620 w 687"/>
                  <a:gd name="T99" fmla="*/ 175 h 340"/>
                  <a:gd name="T100" fmla="*/ 653 w 687"/>
                  <a:gd name="T101" fmla="*/ 150 h 340"/>
                  <a:gd name="T102" fmla="*/ 674 w 687"/>
                  <a:gd name="T103" fmla="*/ 131 h 340"/>
                  <a:gd name="T104" fmla="*/ 687 w 687"/>
                  <a:gd name="T105" fmla="*/ 108 h 340"/>
                  <a:gd name="T106" fmla="*/ 681 w 687"/>
                  <a:gd name="T107" fmla="*/ 8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7" h="340">
                    <a:moveTo>
                      <a:pt x="677" y="78"/>
                    </a:moveTo>
                    <a:lnTo>
                      <a:pt x="677" y="76"/>
                    </a:lnTo>
                    <a:lnTo>
                      <a:pt x="674" y="72"/>
                    </a:lnTo>
                    <a:lnTo>
                      <a:pt x="668" y="64"/>
                    </a:lnTo>
                    <a:lnTo>
                      <a:pt x="662" y="57"/>
                    </a:lnTo>
                    <a:lnTo>
                      <a:pt x="653" y="47"/>
                    </a:lnTo>
                    <a:lnTo>
                      <a:pt x="641" y="38"/>
                    </a:lnTo>
                    <a:lnTo>
                      <a:pt x="634" y="32"/>
                    </a:lnTo>
                    <a:lnTo>
                      <a:pt x="628" y="28"/>
                    </a:lnTo>
                    <a:lnTo>
                      <a:pt x="618" y="22"/>
                    </a:lnTo>
                    <a:lnTo>
                      <a:pt x="609" y="19"/>
                    </a:lnTo>
                    <a:lnTo>
                      <a:pt x="598" y="15"/>
                    </a:lnTo>
                    <a:lnTo>
                      <a:pt x="586" y="9"/>
                    </a:lnTo>
                    <a:lnTo>
                      <a:pt x="580" y="7"/>
                    </a:lnTo>
                    <a:lnTo>
                      <a:pt x="575" y="5"/>
                    </a:lnTo>
                    <a:lnTo>
                      <a:pt x="567" y="3"/>
                    </a:lnTo>
                    <a:lnTo>
                      <a:pt x="561" y="3"/>
                    </a:lnTo>
                    <a:lnTo>
                      <a:pt x="556" y="1"/>
                    </a:lnTo>
                    <a:lnTo>
                      <a:pt x="548" y="1"/>
                    </a:lnTo>
                    <a:lnTo>
                      <a:pt x="540" y="0"/>
                    </a:lnTo>
                    <a:lnTo>
                      <a:pt x="533" y="0"/>
                    </a:lnTo>
                    <a:lnTo>
                      <a:pt x="525" y="0"/>
                    </a:lnTo>
                    <a:lnTo>
                      <a:pt x="518" y="0"/>
                    </a:lnTo>
                    <a:lnTo>
                      <a:pt x="508" y="0"/>
                    </a:lnTo>
                    <a:lnTo>
                      <a:pt x="502" y="0"/>
                    </a:lnTo>
                    <a:lnTo>
                      <a:pt x="493" y="0"/>
                    </a:lnTo>
                    <a:lnTo>
                      <a:pt x="483" y="0"/>
                    </a:lnTo>
                    <a:lnTo>
                      <a:pt x="472" y="1"/>
                    </a:lnTo>
                    <a:lnTo>
                      <a:pt x="463" y="1"/>
                    </a:lnTo>
                    <a:lnTo>
                      <a:pt x="451" y="3"/>
                    </a:lnTo>
                    <a:lnTo>
                      <a:pt x="442" y="5"/>
                    </a:lnTo>
                    <a:lnTo>
                      <a:pt x="430" y="7"/>
                    </a:lnTo>
                    <a:lnTo>
                      <a:pt x="421" y="11"/>
                    </a:lnTo>
                    <a:lnTo>
                      <a:pt x="409" y="13"/>
                    </a:lnTo>
                    <a:lnTo>
                      <a:pt x="398" y="15"/>
                    </a:lnTo>
                    <a:lnTo>
                      <a:pt x="386" y="19"/>
                    </a:lnTo>
                    <a:lnTo>
                      <a:pt x="375" y="22"/>
                    </a:lnTo>
                    <a:lnTo>
                      <a:pt x="362" y="24"/>
                    </a:lnTo>
                    <a:lnTo>
                      <a:pt x="348" y="28"/>
                    </a:lnTo>
                    <a:lnTo>
                      <a:pt x="335" y="34"/>
                    </a:lnTo>
                    <a:lnTo>
                      <a:pt x="324" y="40"/>
                    </a:lnTo>
                    <a:lnTo>
                      <a:pt x="310" y="43"/>
                    </a:lnTo>
                    <a:lnTo>
                      <a:pt x="295" y="47"/>
                    </a:lnTo>
                    <a:lnTo>
                      <a:pt x="282" y="53"/>
                    </a:lnTo>
                    <a:lnTo>
                      <a:pt x="270" y="57"/>
                    </a:lnTo>
                    <a:lnTo>
                      <a:pt x="257" y="62"/>
                    </a:lnTo>
                    <a:lnTo>
                      <a:pt x="246" y="68"/>
                    </a:lnTo>
                    <a:lnTo>
                      <a:pt x="232" y="72"/>
                    </a:lnTo>
                    <a:lnTo>
                      <a:pt x="223" y="78"/>
                    </a:lnTo>
                    <a:lnTo>
                      <a:pt x="210" y="83"/>
                    </a:lnTo>
                    <a:lnTo>
                      <a:pt x="198" y="89"/>
                    </a:lnTo>
                    <a:lnTo>
                      <a:pt x="189" y="95"/>
                    </a:lnTo>
                    <a:lnTo>
                      <a:pt x="179" y="100"/>
                    </a:lnTo>
                    <a:lnTo>
                      <a:pt x="168" y="104"/>
                    </a:lnTo>
                    <a:lnTo>
                      <a:pt x="158" y="110"/>
                    </a:lnTo>
                    <a:lnTo>
                      <a:pt x="149" y="116"/>
                    </a:lnTo>
                    <a:lnTo>
                      <a:pt x="141" y="121"/>
                    </a:lnTo>
                    <a:lnTo>
                      <a:pt x="130" y="127"/>
                    </a:lnTo>
                    <a:lnTo>
                      <a:pt x="122" y="133"/>
                    </a:lnTo>
                    <a:lnTo>
                      <a:pt x="113" y="138"/>
                    </a:lnTo>
                    <a:lnTo>
                      <a:pt x="105" y="144"/>
                    </a:lnTo>
                    <a:lnTo>
                      <a:pt x="97" y="148"/>
                    </a:lnTo>
                    <a:lnTo>
                      <a:pt x="90" y="154"/>
                    </a:lnTo>
                    <a:lnTo>
                      <a:pt x="82" y="159"/>
                    </a:lnTo>
                    <a:lnTo>
                      <a:pt x="76" y="167"/>
                    </a:lnTo>
                    <a:lnTo>
                      <a:pt x="69" y="171"/>
                    </a:lnTo>
                    <a:lnTo>
                      <a:pt x="63" y="176"/>
                    </a:lnTo>
                    <a:lnTo>
                      <a:pt x="57" y="182"/>
                    </a:lnTo>
                    <a:lnTo>
                      <a:pt x="50" y="188"/>
                    </a:lnTo>
                    <a:lnTo>
                      <a:pt x="40" y="199"/>
                    </a:lnTo>
                    <a:lnTo>
                      <a:pt x="31" y="211"/>
                    </a:lnTo>
                    <a:lnTo>
                      <a:pt x="21" y="220"/>
                    </a:lnTo>
                    <a:lnTo>
                      <a:pt x="16" y="232"/>
                    </a:lnTo>
                    <a:lnTo>
                      <a:pt x="10" y="241"/>
                    </a:lnTo>
                    <a:lnTo>
                      <a:pt x="6" y="251"/>
                    </a:lnTo>
                    <a:lnTo>
                      <a:pt x="2" y="260"/>
                    </a:lnTo>
                    <a:lnTo>
                      <a:pt x="0" y="270"/>
                    </a:lnTo>
                    <a:lnTo>
                      <a:pt x="0" y="277"/>
                    </a:lnTo>
                    <a:lnTo>
                      <a:pt x="2" y="287"/>
                    </a:lnTo>
                    <a:lnTo>
                      <a:pt x="2" y="294"/>
                    </a:lnTo>
                    <a:lnTo>
                      <a:pt x="6" y="302"/>
                    </a:lnTo>
                    <a:lnTo>
                      <a:pt x="12" y="308"/>
                    </a:lnTo>
                    <a:lnTo>
                      <a:pt x="19" y="313"/>
                    </a:lnTo>
                    <a:lnTo>
                      <a:pt x="25" y="319"/>
                    </a:lnTo>
                    <a:lnTo>
                      <a:pt x="35" y="325"/>
                    </a:lnTo>
                    <a:lnTo>
                      <a:pt x="40" y="327"/>
                    </a:lnTo>
                    <a:lnTo>
                      <a:pt x="46" y="331"/>
                    </a:lnTo>
                    <a:lnTo>
                      <a:pt x="52" y="332"/>
                    </a:lnTo>
                    <a:lnTo>
                      <a:pt x="59" y="334"/>
                    </a:lnTo>
                    <a:lnTo>
                      <a:pt x="65" y="334"/>
                    </a:lnTo>
                    <a:lnTo>
                      <a:pt x="71" y="336"/>
                    </a:lnTo>
                    <a:lnTo>
                      <a:pt x="78" y="336"/>
                    </a:lnTo>
                    <a:lnTo>
                      <a:pt x="86" y="338"/>
                    </a:lnTo>
                    <a:lnTo>
                      <a:pt x="94" y="338"/>
                    </a:lnTo>
                    <a:lnTo>
                      <a:pt x="99" y="338"/>
                    </a:lnTo>
                    <a:lnTo>
                      <a:pt x="109" y="338"/>
                    </a:lnTo>
                    <a:lnTo>
                      <a:pt x="118" y="340"/>
                    </a:lnTo>
                    <a:lnTo>
                      <a:pt x="126" y="338"/>
                    </a:lnTo>
                    <a:lnTo>
                      <a:pt x="135" y="338"/>
                    </a:lnTo>
                    <a:lnTo>
                      <a:pt x="143" y="336"/>
                    </a:lnTo>
                    <a:lnTo>
                      <a:pt x="153" y="336"/>
                    </a:lnTo>
                    <a:lnTo>
                      <a:pt x="162" y="336"/>
                    </a:lnTo>
                    <a:lnTo>
                      <a:pt x="172" y="334"/>
                    </a:lnTo>
                    <a:lnTo>
                      <a:pt x="181" y="332"/>
                    </a:lnTo>
                    <a:lnTo>
                      <a:pt x="191" y="332"/>
                    </a:lnTo>
                    <a:lnTo>
                      <a:pt x="200" y="331"/>
                    </a:lnTo>
                    <a:lnTo>
                      <a:pt x="210" y="331"/>
                    </a:lnTo>
                    <a:lnTo>
                      <a:pt x="221" y="327"/>
                    </a:lnTo>
                    <a:lnTo>
                      <a:pt x="232" y="327"/>
                    </a:lnTo>
                    <a:lnTo>
                      <a:pt x="242" y="323"/>
                    </a:lnTo>
                    <a:lnTo>
                      <a:pt x="251" y="321"/>
                    </a:lnTo>
                    <a:lnTo>
                      <a:pt x="263" y="319"/>
                    </a:lnTo>
                    <a:lnTo>
                      <a:pt x="272" y="317"/>
                    </a:lnTo>
                    <a:lnTo>
                      <a:pt x="284" y="313"/>
                    </a:lnTo>
                    <a:lnTo>
                      <a:pt x="295" y="311"/>
                    </a:lnTo>
                    <a:lnTo>
                      <a:pt x="305" y="308"/>
                    </a:lnTo>
                    <a:lnTo>
                      <a:pt x="316" y="306"/>
                    </a:lnTo>
                    <a:lnTo>
                      <a:pt x="326" y="302"/>
                    </a:lnTo>
                    <a:lnTo>
                      <a:pt x="337" y="300"/>
                    </a:lnTo>
                    <a:lnTo>
                      <a:pt x="348" y="298"/>
                    </a:lnTo>
                    <a:lnTo>
                      <a:pt x="360" y="296"/>
                    </a:lnTo>
                    <a:lnTo>
                      <a:pt x="369" y="292"/>
                    </a:lnTo>
                    <a:lnTo>
                      <a:pt x="379" y="289"/>
                    </a:lnTo>
                    <a:lnTo>
                      <a:pt x="388" y="285"/>
                    </a:lnTo>
                    <a:lnTo>
                      <a:pt x="400" y="281"/>
                    </a:lnTo>
                    <a:lnTo>
                      <a:pt x="409" y="277"/>
                    </a:lnTo>
                    <a:lnTo>
                      <a:pt x="421" y="273"/>
                    </a:lnTo>
                    <a:lnTo>
                      <a:pt x="430" y="270"/>
                    </a:lnTo>
                    <a:lnTo>
                      <a:pt x="440" y="268"/>
                    </a:lnTo>
                    <a:lnTo>
                      <a:pt x="449" y="264"/>
                    </a:lnTo>
                    <a:lnTo>
                      <a:pt x="459" y="260"/>
                    </a:lnTo>
                    <a:lnTo>
                      <a:pt x="468" y="258"/>
                    </a:lnTo>
                    <a:lnTo>
                      <a:pt x="478" y="254"/>
                    </a:lnTo>
                    <a:lnTo>
                      <a:pt x="487" y="251"/>
                    </a:lnTo>
                    <a:lnTo>
                      <a:pt x="497" y="247"/>
                    </a:lnTo>
                    <a:lnTo>
                      <a:pt x="504" y="243"/>
                    </a:lnTo>
                    <a:lnTo>
                      <a:pt x="514" y="239"/>
                    </a:lnTo>
                    <a:lnTo>
                      <a:pt x="521" y="235"/>
                    </a:lnTo>
                    <a:lnTo>
                      <a:pt x="529" y="232"/>
                    </a:lnTo>
                    <a:lnTo>
                      <a:pt x="537" y="230"/>
                    </a:lnTo>
                    <a:lnTo>
                      <a:pt x="544" y="226"/>
                    </a:lnTo>
                    <a:lnTo>
                      <a:pt x="550" y="222"/>
                    </a:lnTo>
                    <a:lnTo>
                      <a:pt x="558" y="218"/>
                    </a:lnTo>
                    <a:lnTo>
                      <a:pt x="565" y="214"/>
                    </a:lnTo>
                    <a:lnTo>
                      <a:pt x="571" y="211"/>
                    </a:lnTo>
                    <a:lnTo>
                      <a:pt x="582" y="203"/>
                    </a:lnTo>
                    <a:lnTo>
                      <a:pt x="594" y="197"/>
                    </a:lnTo>
                    <a:lnTo>
                      <a:pt x="603" y="192"/>
                    </a:lnTo>
                    <a:lnTo>
                      <a:pt x="611" y="186"/>
                    </a:lnTo>
                    <a:lnTo>
                      <a:pt x="620" y="175"/>
                    </a:lnTo>
                    <a:lnTo>
                      <a:pt x="634" y="165"/>
                    </a:lnTo>
                    <a:lnTo>
                      <a:pt x="643" y="157"/>
                    </a:lnTo>
                    <a:lnTo>
                      <a:pt x="653" y="150"/>
                    </a:lnTo>
                    <a:lnTo>
                      <a:pt x="660" y="142"/>
                    </a:lnTo>
                    <a:lnTo>
                      <a:pt x="668" y="138"/>
                    </a:lnTo>
                    <a:lnTo>
                      <a:pt x="674" y="131"/>
                    </a:lnTo>
                    <a:lnTo>
                      <a:pt x="679" y="129"/>
                    </a:lnTo>
                    <a:lnTo>
                      <a:pt x="685" y="119"/>
                    </a:lnTo>
                    <a:lnTo>
                      <a:pt x="687" y="108"/>
                    </a:lnTo>
                    <a:lnTo>
                      <a:pt x="685" y="100"/>
                    </a:lnTo>
                    <a:lnTo>
                      <a:pt x="685" y="95"/>
                    </a:lnTo>
                    <a:lnTo>
                      <a:pt x="681" y="87"/>
                    </a:lnTo>
                    <a:lnTo>
                      <a:pt x="677" y="78"/>
                    </a:lnTo>
                    <a:lnTo>
                      <a:pt x="677" y="78"/>
                    </a:lnTo>
                    <a:close/>
                  </a:path>
                </a:pathLst>
              </a:custGeom>
              <a:solidFill>
                <a:srgbClr val="F7D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" name="Forme libre 101"/>
              <p:cNvSpPr>
                <a:spLocks/>
              </p:cNvSpPr>
              <p:nvPr/>
            </p:nvSpPr>
            <p:spPr bwMode="auto">
              <a:xfrm>
                <a:off x="6086475" y="1254125"/>
                <a:ext cx="506413" cy="268287"/>
              </a:xfrm>
              <a:custGeom>
                <a:avLst/>
                <a:gdLst>
                  <a:gd name="T0" fmla="*/ 464 w 638"/>
                  <a:gd name="T1" fmla="*/ 108 h 337"/>
                  <a:gd name="T2" fmla="*/ 515 w 638"/>
                  <a:gd name="T3" fmla="*/ 141 h 337"/>
                  <a:gd name="T4" fmla="*/ 502 w 638"/>
                  <a:gd name="T5" fmla="*/ 186 h 337"/>
                  <a:gd name="T6" fmla="*/ 443 w 638"/>
                  <a:gd name="T7" fmla="*/ 232 h 337"/>
                  <a:gd name="T8" fmla="*/ 399 w 638"/>
                  <a:gd name="T9" fmla="*/ 255 h 337"/>
                  <a:gd name="T10" fmla="*/ 351 w 638"/>
                  <a:gd name="T11" fmla="*/ 279 h 337"/>
                  <a:gd name="T12" fmla="*/ 298 w 638"/>
                  <a:gd name="T13" fmla="*/ 300 h 337"/>
                  <a:gd name="T14" fmla="*/ 243 w 638"/>
                  <a:gd name="T15" fmla="*/ 317 h 337"/>
                  <a:gd name="T16" fmla="*/ 188 w 638"/>
                  <a:gd name="T17" fmla="*/ 329 h 337"/>
                  <a:gd name="T18" fmla="*/ 136 w 638"/>
                  <a:gd name="T19" fmla="*/ 337 h 337"/>
                  <a:gd name="T20" fmla="*/ 87 w 638"/>
                  <a:gd name="T21" fmla="*/ 335 h 337"/>
                  <a:gd name="T22" fmla="*/ 47 w 638"/>
                  <a:gd name="T23" fmla="*/ 325 h 337"/>
                  <a:gd name="T24" fmla="*/ 1 w 638"/>
                  <a:gd name="T25" fmla="*/ 278 h 337"/>
                  <a:gd name="T26" fmla="*/ 20 w 638"/>
                  <a:gd name="T27" fmla="*/ 215 h 337"/>
                  <a:gd name="T28" fmla="*/ 76 w 638"/>
                  <a:gd name="T29" fmla="*/ 160 h 337"/>
                  <a:gd name="T30" fmla="*/ 117 w 638"/>
                  <a:gd name="T31" fmla="*/ 125 h 337"/>
                  <a:gd name="T32" fmla="*/ 165 w 638"/>
                  <a:gd name="T33" fmla="*/ 93 h 337"/>
                  <a:gd name="T34" fmla="*/ 216 w 638"/>
                  <a:gd name="T35" fmla="*/ 66 h 337"/>
                  <a:gd name="T36" fmla="*/ 264 w 638"/>
                  <a:gd name="T37" fmla="*/ 42 h 337"/>
                  <a:gd name="T38" fmla="*/ 311 w 638"/>
                  <a:gd name="T39" fmla="*/ 25 h 337"/>
                  <a:gd name="T40" fmla="*/ 365 w 638"/>
                  <a:gd name="T41" fmla="*/ 7 h 337"/>
                  <a:gd name="T42" fmla="*/ 416 w 638"/>
                  <a:gd name="T43" fmla="*/ 0 h 337"/>
                  <a:gd name="T44" fmla="*/ 467 w 638"/>
                  <a:gd name="T45" fmla="*/ 0 h 337"/>
                  <a:gd name="T46" fmla="*/ 538 w 638"/>
                  <a:gd name="T47" fmla="*/ 13 h 337"/>
                  <a:gd name="T48" fmla="*/ 591 w 638"/>
                  <a:gd name="T49" fmla="*/ 34 h 337"/>
                  <a:gd name="T50" fmla="*/ 635 w 638"/>
                  <a:gd name="T51" fmla="*/ 78 h 337"/>
                  <a:gd name="T52" fmla="*/ 637 w 638"/>
                  <a:gd name="T53" fmla="*/ 137 h 337"/>
                  <a:gd name="T54" fmla="*/ 612 w 638"/>
                  <a:gd name="T55" fmla="*/ 192 h 337"/>
                  <a:gd name="T56" fmla="*/ 583 w 638"/>
                  <a:gd name="T57" fmla="*/ 232 h 337"/>
                  <a:gd name="T58" fmla="*/ 580 w 638"/>
                  <a:gd name="T59" fmla="*/ 217 h 337"/>
                  <a:gd name="T60" fmla="*/ 595 w 638"/>
                  <a:gd name="T61" fmla="*/ 156 h 337"/>
                  <a:gd name="T62" fmla="*/ 600 w 638"/>
                  <a:gd name="T63" fmla="*/ 106 h 337"/>
                  <a:gd name="T64" fmla="*/ 557 w 638"/>
                  <a:gd name="T65" fmla="*/ 55 h 337"/>
                  <a:gd name="T66" fmla="*/ 500 w 638"/>
                  <a:gd name="T67" fmla="*/ 40 h 337"/>
                  <a:gd name="T68" fmla="*/ 437 w 638"/>
                  <a:gd name="T69" fmla="*/ 38 h 337"/>
                  <a:gd name="T70" fmla="*/ 393 w 638"/>
                  <a:gd name="T71" fmla="*/ 42 h 337"/>
                  <a:gd name="T72" fmla="*/ 342 w 638"/>
                  <a:gd name="T73" fmla="*/ 51 h 337"/>
                  <a:gd name="T74" fmla="*/ 289 w 638"/>
                  <a:gd name="T75" fmla="*/ 66 h 337"/>
                  <a:gd name="T76" fmla="*/ 237 w 638"/>
                  <a:gd name="T77" fmla="*/ 85 h 337"/>
                  <a:gd name="T78" fmla="*/ 192 w 638"/>
                  <a:gd name="T79" fmla="*/ 108 h 337"/>
                  <a:gd name="T80" fmla="*/ 138 w 638"/>
                  <a:gd name="T81" fmla="*/ 141 h 337"/>
                  <a:gd name="T82" fmla="*/ 76 w 638"/>
                  <a:gd name="T83" fmla="*/ 192 h 337"/>
                  <a:gd name="T84" fmla="*/ 39 w 638"/>
                  <a:gd name="T85" fmla="*/ 241 h 337"/>
                  <a:gd name="T86" fmla="*/ 36 w 638"/>
                  <a:gd name="T87" fmla="*/ 291 h 337"/>
                  <a:gd name="T88" fmla="*/ 85 w 638"/>
                  <a:gd name="T89" fmla="*/ 310 h 337"/>
                  <a:gd name="T90" fmla="*/ 148 w 638"/>
                  <a:gd name="T91" fmla="*/ 306 h 337"/>
                  <a:gd name="T92" fmla="*/ 199 w 638"/>
                  <a:gd name="T93" fmla="*/ 298 h 337"/>
                  <a:gd name="T94" fmla="*/ 239 w 638"/>
                  <a:gd name="T95" fmla="*/ 287 h 337"/>
                  <a:gd name="T96" fmla="*/ 281 w 638"/>
                  <a:gd name="T97" fmla="*/ 276 h 337"/>
                  <a:gd name="T98" fmla="*/ 332 w 638"/>
                  <a:gd name="T99" fmla="*/ 257 h 337"/>
                  <a:gd name="T100" fmla="*/ 397 w 638"/>
                  <a:gd name="T101" fmla="*/ 219 h 337"/>
                  <a:gd name="T102" fmla="*/ 445 w 638"/>
                  <a:gd name="T103" fmla="*/ 188 h 337"/>
                  <a:gd name="T104" fmla="*/ 494 w 638"/>
                  <a:gd name="T105" fmla="*/ 143 h 337"/>
                  <a:gd name="T106" fmla="*/ 443 w 638"/>
                  <a:gd name="T107" fmla="*/ 110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38" h="337">
                    <a:moveTo>
                      <a:pt x="424" y="103"/>
                    </a:moveTo>
                    <a:lnTo>
                      <a:pt x="429" y="103"/>
                    </a:lnTo>
                    <a:lnTo>
                      <a:pt x="435" y="103"/>
                    </a:lnTo>
                    <a:lnTo>
                      <a:pt x="445" y="104"/>
                    </a:lnTo>
                    <a:lnTo>
                      <a:pt x="452" y="104"/>
                    </a:lnTo>
                    <a:lnTo>
                      <a:pt x="464" y="108"/>
                    </a:lnTo>
                    <a:lnTo>
                      <a:pt x="475" y="110"/>
                    </a:lnTo>
                    <a:lnTo>
                      <a:pt x="486" y="116"/>
                    </a:lnTo>
                    <a:lnTo>
                      <a:pt x="494" y="118"/>
                    </a:lnTo>
                    <a:lnTo>
                      <a:pt x="503" y="125"/>
                    </a:lnTo>
                    <a:lnTo>
                      <a:pt x="509" y="131"/>
                    </a:lnTo>
                    <a:lnTo>
                      <a:pt x="515" y="141"/>
                    </a:lnTo>
                    <a:lnTo>
                      <a:pt x="515" y="148"/>
                    </a:lnTo>
                    <a:lnTo>
                      <a:pt x="515" y="160"/>
                    </a:lnTo>
                    <a:lnTo>
                      <a:pt x="511" y="165"/>
                    </a:lnTo>
                    <a:lnTo>
                      <a:pt x="509" y="173"/>
                    </a:lnTo>
                    <a:lnTo>
                      <a:pt x="505" y="179"/>
                    </a:lnTo>
                    <a:lnTo>
                      <a:pt x="502" y="186"/>
                    </a:lnTo>
                    <a:lnTo>
                      <a:pt x="494" y="192"/>
                    </a:lnTo>
                    <a:lnTo>
                      <a:pt x="486" y="200"/>
                    </a:lnTo>
                    <a:lnTo>
                      <a:pt x="475" y="207"/>
                    </a:lnTo>
                    <a:lnTo>
                      <a:pt x="465" y="215"/>
                    </a:lnTo>
                    <a:lnTo>
                      <a:pt x="454" y="222"/>
                    </a:lnTo>
                    <a:lnTo>
                      <a:pt x="443" y="232"/>
                    </a:lnTo>
                    <a:lnTo>
                      <a:pt x="435" y="236"/>
                    </a:lnTo>
                    <a:lnTo>
                      <a:pt x="427" y="238"/>
                    </a:lnTo>
                    <a:lnTo>
                      <a:pt x="422" y="243"/>
                    </a:lnTo>
                    <a:lnTo>
                      <a:pt x="414" y="247"/>
                    </a:lnTo>
                    <a:lnTo>
                      <a:pt x="406" y="251"/>
                    </a:lnTo>
                    <a:lnTo>
                      <a:pt x="399" y="255"/>
                    </a:lnTo>
                    <a:lnTo>
                      <a:pt x="389" y="259"/>
                    </a:lnTo>
                    <a:lnTo>
                      <a:pt x="384" y="264"/>
                    </a:lnTo>
                    <a:lnTo>
                      <a:pt x="374" y="266"/>
                    </a:lnTo>
                    <a:lnTo>
                      <a:pt x="367" y="270"/>
                    </a:lnTo>
                    <a:lnTo>
                      <a:pt x="359" y="274"/>
                    </a:lnTo>
                    <a:lnTo>
                      <a:pt x="351" y="279"/>
                    </a:lnTo>
                    <a:lnTo>
                      <a:pt x="342" y="283"/>
                    </a:lnTo>
                    <a:lnTo>
                      <a:pt x="332" y="285"/>
                    </a:lnTo>
                    <a:lnTo>
                      <a:pt x="323" y="289"/>
                    </a:lnTo>
                    <a:lnTo>
                      <a:pt x="315" y="293"/>
                    </a:lnTo>
                    <a:lnTo>
                      <a:pt x="306" y="297"/>
                    </a:lnTo>
                    <a:lnTo>
                      <a:pt x="298" y="300"/>
                    </a:lnTo>
                    <a:lnTo>
                      <a:pt x="289" y="304"/>
                    </a:lnTo>
                    <a:lnTo>
                      <a:pt x="279" y="308"/>
                    </a:lnTo>
                    <a:lnTo>
                      <a:pt x="270" y="310"/>
                    </a:lnTo>
                    <a:lnTo>
                      <a:pt x="260" y="312"/>
                    </a:lnTo>
                    <a:lnTo>
                      <a:pt x="251" y="314"/>
                    </a:lnTo>
                    <a:lnTo>
                      <a:pt x="243" y="317"/>
                    </a:lnTo>
                    <a:lnTo>
                      <a:pt x="233" y="319"/>
                    </a:lnTo>
                    <a:lnTo>
                      <a:pt x="224" y="321"/>
                    </a:lnTo>
                    <a:lnTo>
                      <a:pt x="214" y="323"/>
                    </a:lnTo>
                    <a:lnTo>
                      <a:pt x="205" y="327"/>
                    </a:lnTo>
                    <a:lnTo>
                      <a:pt x="195" y="327"/>
                    </a:lnTo>
                    <a:lnTo>
                      <a:pt x="188" y="329"/>
                    </a:lnTo>
                    <a:lnTo>
                      <a:pt x="178" y="331"/>
                    </a:lnTo>
                    <a:lnTo>
                      <a:pt x="171" y="333"/>
                    </a:lnTo>
                    <a:lnTo>
                      <a:pt x="161" y="333"/>
                    </a:lnTo>
                    <a:lnTo>
                      <a:pt x="152" y="335"/>
                    </a:lnTo>
                    <a:lnTo>
                      <a:pt x="142" y="337"/>
                    </a:lnTo>
                    <a:lnTo>
                      <a:pt x="136" y="337"/>
                    </a:lnTo>
                    <a:lnTo>
                      <a:pt x="127" y="337"/>
                    </a:lnTo>
                    <a:lnTo>
                      <a:pt x="117" y="337"/>
                    </a:lnTo>
                    <a:lnTo>
                      <a:pt x="110" y="337"/>
                    </a:lnTo>
                    <a:lnTo>
                      <a:pt x="102" y="337"/>
                    </a:lnTo>
                    <a:lnTo>
                      <a:pt x="95" y="337"/>
                    </a:lnTo>
                    <a:lnTo>
                      <a:pt x="87" y="335"/>
                    </a:lnTo>
                    <a:lnTo>
                      <a:pt x="79" y="333"/>
                    </a:lnTo>
                    <a:lnTo>
                      <a:pt x="72" y="333"/>
                    </a:lnTo>
                    <a:lnTo>
                      <a:pt x="66" y="331"/>
                    </a:lnTo>
                    <a:lnTo>
                      <a:pt x="59" y="329"/>
                    </a:lnTo>
                    <a:lnTo>
                      <a:pt x="51" y="327"/>
                    </a:lnTo>
                    <a:lnTo>
                      <a:pt x="47" y="325"/>
                    </a:lnTo>
                    <a:lnTo>
                      <a:pt x="36" y="319"/>
                    </a:lnTo>
                    <a:lnTo>
                      <a:pt x="26" y="314"/>
                    </a:lnTo>
                    <a:lnTo>
                      <a:pt x="15" y="304"/>
                    </a:lnTo>
                    <a:lnTo>
                      <a:pt x="9" y="295"/>
                    </a:lnTo>
                    <a:lnTo>
                      <a:pt x="3" y="285"/>
                    </a:lnTo>
                    <a:lnTo>
                      <a:pt x="1" y="278"/>
                    </a:lnTo>
                    <a:lnTo>
                      <a:pt x="0" y="266"/>
                    </a:lnTo>
                    <a:lnTo>
                      <a:pt x="1" y="257"/>
                    </a:lnTo>
                    <a:lnTo>
                      <a:pt x="3" y="247"/>
                    </a:lnTo>
                    <a:lnTo>
                      <a:pt x="9" y="238"/>
                    </a:lnTo>
                    <a:lnTo>
                      <a:pt x="13" y="226"/>
                    </a:lnTo>
                    <a:lnTo>
                      <a:pt x="20" y="215"/>
                    </a:lnTo>
                    <a:lnTo>
                      <a:pt x="28" y="203"/>
                    </a:lnTo>
                    <a:lnTo>
                      <a:pt x="39" y="192"/>
                    </a:lnTo>
                    <a:lnTo>
                      <a:pt x="49" y="181"/>
                    </a:lnTo>
                    <a:lnTo>
                      <a:pt x="62" y="169"/>
                    </a:lnTo>
                    <a:lnTo>
                      <a:pt x="68" y="163"/>
                    </a:lnTo>
                    <a:lnTo>
                      <a:pt x="76" y="160"/>
                    </a:lnTo>
                    <a:lnTo>
                      <a:pt x="81" y="154"/>
                    </a:lnTo>
                    <a:lnTo>
                      <a:pt x="89" y="148"/>
                    </a:lnTo>
                    <a:lnTo>
                      <a:pt x="95" y="141"/>
                    </a:lnTo>
                    <a:lnTo>
                      <a:pt x="102" y="137"/>
                    </a:lnTo>
                    <a:lnTo>
                      <a:pt x="110" y="131"/>
                    </a:lnTo>
                    <a:lnTo>
                      <a:pt x="117" y="125"/>
                    </a:lnTo>
                    <a:lnTo>
                      <a:pt x="123" y="120"/>
                    </a:lnTo>
                    <a:lnTo>
                      <a:pt x="133" y="116"/>
                    </a:lnTo>
                    <a:lnTo>
                      <a:pt x="140" y="110"/>
                    </a:lnTo>
                    <a:lnTo>
                      <a:pt x="148" y="104"/>
                    </a:lnTo>
                    <a:lnTo>
                      <a:pt x="155" y="99"/>
                    </a:lnTo>
                    <a:lnTo>
                      <a:pt x="165" y="93"/>
                    </a:lnTo>
                    <a:lnTo>
                      <a:pt x="173" y="89"/>
                    </a:lnTo>
                    <a:lnTo>
                      <a:pt x="182" y="84"/>
                    </a:lnTo>
                    <a:lnTo>
                      <a:pt x="190" y="80"/>
                    </a:lnTo>
                    <a:lnTo>
                      <a:pt x="199" y="74"/>
                    </a:lnTo>
                    <a:lnTo>
                      <a:pt x="207" y="70"/>
                    </a:lnTo>
                    <a:lnTo>
                      <a:pt x="216" y="66"/>
                    </a:lnTo>
                    <a:lnTo>
                      <a:pt x="224" y="63"/>
                    </a:lnTo>
                    <a:lnTo>
                      <a:pt x="232" y="57"/>
                    </a:lnTo>
                    <a:lnTo>
                      <a:pt x="239" y="53"/>
                    </a:lnTo>
                    <a:lnTo>
                      <a:pt x="249" y="49"/>
                    </a:lnTo>
                    <a:lnTo>
                      <a:pt x="254" y="46"/>
                    </a:lnTo>
                    <a:lnTo>
                      <a:pt x="264" y="42"/>
                    </a:lnTo>
                    <a:lnTo>
                      <a:pt x="271" y="38"/>
                    </a:lnTo>
                    <a:lnTo>
                      <a:pt x="279" y="36"/>
                    </a:lnTo>
                    <a:lnTo>
                      <a:pt x="287" y="32"/>
                    </a:lnTo>
                    <a:lnTo>
                      <a:pt x="296" y="28"/>
                    </a:lnTo>
                    <a:lnTo>
                      <a:pt x="302" y="26"/>
                    </a:lnTo>
                    <a:lnTo>
                      <a:pt x="311" y="25"/>
                    </a:lnTo>
                    <a:lnTo>
                      <a:pt x="317" y="21"/>
                    </a:lnTo>
                    <a:lnTo>
                      <a:pt x="325" y="19"/>
                    </a:lnTo>
                    <a:lnTo>
                      <a:pt x="332" y="17"/>
                    </a:lnTo>
                    <a:lnTo>
                      <a:pt x="340" y="15"/>
                    </a:lnTo>
                    <a:lnTo>
                      <a:pt x="351" y="11"/>
                    </a:lnTo>
                    <a:lnTo>
                      <a:pt x="365" y="7"/>
                    </a:lnTo>
                    <a:lnTo>
                      <a:pt x="370" y="6"/>
                    </a:lnTo>
                    <a:lnTo>
                      <a:pt x="378" y="6"/>
                    </a:lnTo>
                    <a:lnTo>
                      <a:pt x="384" y="4"/>
                    </a:lnTo>
                    <a:lnTo>
                      <a:pt x="391" y="4"/>
                    </a:lnTo>
                    <a:lnTo>
                      <a:pt x="403" y="2"/>
                    </a:lnTo>
                    <a:lnTo>
                      <a:pt x="416" y="0"/>
                    </a:lnTo>
                    <a:lnTo>
                      <a:pt x="422" y="0"/>
                    </a:lnTo>
                    <a:lnTo>
                      <a:pt x="429" y="0"/>
                    </a:lnTo>
                    <a:lnTo>
                      <a:pt x="437" y="0"/>
                    </a:lnTo>
                    <a:lnTo>
                      <a:pt x="443" y="0"/>
                    </a:lnTo>
                    <a:lnTo>
                      <a:pt x="456" y="0"/>
                    </a:lnTo>
                    <a:lnTo>
                      <a:pt x="467" y="0"/>
                    </a:lnTo>
                    <a:lnTo>
                      <a:pt x="479" y="2"/>
                    </a:lnTo>
                    <a:lnTo>
                      <a:pt x="492" y="2"/>
                    </a:lnTo>
                    <a:lnTo>
                      <a:pt x="503" y="4"/>
                    </a:lnTo>
                    <a:lnTo>
                      <a:pt x="515" y="6"/>
                    </a:lnTo>
                    <a:lnTo>
                      <a:pt x="524" y="9"/>
                    </a:lnTo>
                    <a:lnTo>
                      <a:pt x="538" y="13"/>
                    </a:lnTo>
                    <a:lnTo>
                      <a:pt x="547" y="15"/>
                    </a:lnTo>
                    <a:lnTo>
                      <a:pt x="557" y="19"/>
                    </a:lnTo>
                    <a:lnTo>
                      <a:pt x="566" y="23"/>
                    </a:lnTo>
                    <a:lnTo>
                      <a:pt x="576" y="28"/>
                    </a:lnTo>
                    <a:lnTo>
                      <a:pt x="583" y="30"/>
                    </a:lnTo>
                    <a:lnTo>
                      <a:pt x="591" y="34"/>
                    </a:lnTo>
                    <a:lnTo>
                      <a:pt x="599" y="40"/>
                    </a:lnTo>
                    <a:lnTo>
                      <a:pt x="606" y="46"/>
                    </a:lnTo>
                    <a:lnTo>
                      <a:pt x="618" y="55"/>
                    </a:lnTo>
                    <a:lnTo>
                      <a:pt x="627" y="66"/>
                    </a:lnTo>
                    <a:lnTo>
                      <a:pt x="631" y="72"/>
                    </a:lnTo>
                    <a:lnTo>
                      <a:pt x="635" y="78"/>
                    </a:lnTo>
                    <a:lnTo>
                      <a:pt x="635" y="85"/>
                    </a:lnTo>
                    <a:lnTo>
                      <a:pt x="638" y="93"/>
                    </a:lnTo>
                    <a:lnTo>
                      <a:pt x="638" y="103"/>
                    </a:lnTo>
                    <a:lnTo>
                      <a:pt x="638" y="116"/>
                    </a:lnTo>
                    <a:lnTo>
                      <a:pt x="638" y="125"/>
                    </a:lnTo>
                    <a:lnTo>
                      <a:pt x="637" y="137"/>
                    </a:lnTo>
                    <a:lnTo>
                      <a:pt x="633" y="146"/>
                    </a:lnTo>
                    <a:lnTo>
                      <a:pt x="631" y="158"/>
                    </a:lnTo>
                    <a:lnTo>
                      <a:pt x="627" y="167"/>
                    </a:lnTo>
                    <a:lnTo>
                      <a:pt x="623" y="177"/>
                    </a:lnTo>
                    <a:lnTo>
                      <a:pt x="618" y="184"/>
                    </a:lnTo>
                    <a:lnTo>
                      <a:pt x="612" y="192"/>
                    </a:lnTo>
                    <a:lnTo>
                      <a:pt x="608" y="200"/>
                    </a:lnTo>
                    <a:lnTo>
                      <a:pt x="602" y="207"/>
                    </a:lnTo>
                    <a:lnTo>
                      <a:pt x="597" y="213"/>
                    </a:lnTo>
                    <a:lnTo>
                      <a:pt x="593" y="220"/>
                    </a:lnTo>
                    <a:lnTo>
                      <a:pt x="587" y="226"/>
                    </a:lnTo>
                    <a:lnTo>
                      <a:pt x="583" y="232"/>
                    </a:lnTo>
                    <a:lnTo>
                      <a:pt x="578" y="238"/>
                    </a:lnTo>
                    <a:lnTo>
                      <a:pt x="576" y="238"/>
                    </a:lnTo>
                    <a:lnTo>
                      <a:pt x="576" y="232"/>
                    </a:lnTo>
                    <a:lnTo>
                      <a:pt x="576" y="230"/>
                    </a:lnTo>
                    <a:lnTo>
                      <a:pt x="576" y="222"/>
                    </a:lnTo>
                    <a:lnTo>
                      <a:pt x="580" y="217"/>
                    </a:lnTo>
                    <a:lnTo>
                      <a:pt x="581" y="207"/>
                    </a:lnTo>
                    <a:lnTo>
                      <a:pt x="583" y="200"/>
                    </a:lnTo>
                    <a:lnTo>
                      <a:pt x="585" y="188"/>
                    </a:lnTo>
                    <a:lnTo>
                      <a:pt x="589" y="179"/>
                    </a:lnTo>
                    <a:lnTo>
                      <a:pt x="591" y="167"/>
                    </a:lnTo>
                    <a:lnTo>
                      <a:pt x="595" y="156"/>
                    </a:lnTo>
                    <a:lnTo>
                      <a:pt x="599" y="144"/>
                    </a:lnTo>
                    <a:lnTo>
                      <a:pt x="602" y="133"/>
                    </a:lnTo>
                    <a:lnTo>
                      <a:pt x="602" y="125"/>
                    </a:lnTo>
                    <a:lnTo>
                      <a:pt x="602" y="118"/>
                    </a:lnTo>
                    <a:lnTo>
                      <a:pt x="600" y="112"/>
                    </a:lnTo>
                    <a:lnTo>
                      <a:pt x="600" y="106"/>
                    </a:lnTo>
                    <a:lnTo>
                      <a:pt x="597" y="95"/>
                    </a:lnTo>
                    <a:lnTo>
                      <a:pt x="591" y="84"/>
                    </a:lnTo>
                    <a:lnTo>
                      <a:pt x="581" y="74"/>
                    </a:lnTo>
                    <a:lnTo>
                      <a:pt x="570" y="65"/>
                    </a:lnTo>
                    <a:lnTo>
                      <a:pt x="562" y="59"/>
                    </a:lnTo>
                    <a:lnTo>
                      <a:pt x="557" y="55"/>
                    </a:lnTo>
                    <a:lnTo>
                      <a:pt x="547" y="53"/>
                    </a:lnTo>
                    <a:lnTo>
                      <a:pt x="540" y="49"/>
                    </a:lnTo>
                    <a:lnTo>
                      <a:pt x="530" y="46"/>
                    </a:lnTo>
                    <a:lnTo>
                      <a:pt x="521" y="44"/>
                    </a:lnTo>
                    <a:lnTo>
                      <a:pt x="509" y="40"/>
                    </a:lnTo>
                    <a:lnTo>
                      <a:pt x="500" y="40"/>
                    </a:lnTo>
                    <a:lnTo>
                      <a:pt x="488" y="38"/>
                    </a:lnTo>
                    <a:lnTo>
                      <a:pt x="477" y="38"/>
                    </a:lnTo>
                    <a:lnTo>
                      <a:pt x="464" y="38"/>
                    </a:lnTo>
                    <a:lnTo>
                      <a:pt x="452" y="38"/>
                    </a:lnTo>
                    <a:lnTo>
                      <a:pt x="443" y="38"/>
                    </a:lnTo>
                    <a:lnTo>
                      <a:pt x="437" y="38"/>
                    </a:lnTo>
                    <a:lnTo>
                      <a:pt x="429" y="38"/>
                    </a:lnTo>
                    <a:lnTo>
                      <a:pt x="422" y="38"/>
                    </a:lnTo>
                    <a:lnTo>
                      <a:pt x="414" y="38"/>
                    </a:lnTo>
                    <a:lnTo>
                      <a:pt x="406" y="40"/>
                    </a:lnTo>
                    <a:lnTo>
                      <a:pt x="399" y="40"/>
                    </a:lnTo>
                    <a:lnTo>
                      <a:pt x="393" y="42"/>
                    </a:lnTo>
                    <a:lnTo>
                      <a:pt x="384" y="42"/>
                    </a:lnTo>
                    <a:lnTo>
                      <a:pt x="376" y="44"/>
                    </a:lnTo>
                    <a:lnTo>
                      <a:pt x="367" y="46"/>
                    </a:lnTo>
                    <a:lnTo>
                      <a:pt x="359" y="47"/>
                    </a:lnTo>
                    <a:lnTo>
                      <a:pt x="349" y="49"/>
                    </a:lnTo>
                    <a:lnTo>
                      <a:pt x="342" y="51"/>
                    </a:lnTo>
                    <a:lnTo>
                      <a:pt x="332" y="53"/>
                    </a:lnTo>
                    <a:lnTo>
                      <a:pt x="325" y="57"/>
                    </a:lnTo>
                    <a:lnTo>
                      <a:pt x="315" y="59"/>
                    </a:lnTo>
                    <a:lnTo>
                      <a:pt x="306" y="61"/>
                    </a:lnTo>
                    <a:lnTo>
                      <a:pt x="296" y="63"/>
                    </a:lnTo>
                    <a:lnTo>
                      <a:pt x="289" y="66"/>
                    </a:lnTo>
                    <a:lnTo>
                      <a:pt x="279" y="68"/>
                    </a:lnTo>
                    <a:lnTo>
                      <a:pt x="270" y="72"/>
                    </a:lnTo>
                    <a:lnTo>
                      <a:pt x="260" y="76"/>
                    </a:lnTo>
                    <a:lnTo>
                      <a:pt x="254" y="80"/>
                    </a:lnTo>
                    <a:lnTo>
                      <a:pt x="245" y="82"/>
                    </a:lnTo>
                    <a:lnTo>
                      <a:pt x="237" y="85"/>
                    </a:lnTo>
                    <a:lnTo>
                      <a:pt x="230" y="89"/>
                    </a:lnTo>
                    <a:lnTo>
                      <a:pt x="222" y="93"/>
                    </a:lnTo>
                    <a:lnTo>
                      <a:pt x="214" y="97"/>
                    </a:lnTo>
                    <a:lnTo>
                      <a:pt x="207" y="101"/>
                    </a:lnTo>
                    <a:lnTo>
                      <a:pt x="199" y="103"/>
                    </a:lnTo>
                    <a:lnTo>
                      <a:pt x="192" y="108"/>
                    </a:lnTo>
                    <a:lnTo>
                      <a:pt x="184" y="112"/>
                    </a:lnTo>
                    <a:lnTo>
                      <a:pt x="176" y="116"/>
                    </a:lnTo>
                    <a:lnTo>
                      <a:pt x="171" y="118"/>
                    </a:lnTo>
                    <a:lnTo>
                      <a:pt x="163" y="123"/>
                    </a:lnTo>
                    <a:lnTo>
                      <a:pt x="150" y="131"/>
                    </a:lnTo>
                    <a:lnTo>
                      <a:pt x="138" y="141"/>
                    </a:lnTo>
                    <a:lnTo>
                      <a:pt x="127" y="148"/>
                    </a:lnTo>
                    <a:lnTo>
                      <a:pt x="116" y="158"/>
                    </a:lnTo>
                    <a:lnTo>
                      <a:pt x="104" y="165"/>
                    </a:lnTo>
                    <a:lnTo>
                      <a:pt x="95" y="175"/>
                    </a:lnTo>
                    <a:lnTo>
                      <a:pt x="85" y="182"/>
                    </a:lnTo>
                    <a:lnTo>
                      <a:pt x="76" y="192"/>
                    </a:lnTo>
                    <a:lnTo>
                      <a:pt x="68" y="200"/>
                    </a:lnTo>
                    <a:lnTo>
                      <a:pt x="60" y="209"/>
                    </a:lnTo>
                    <a:lnTo>
                      <a:pt x="55" y="217"/>
                    </a:lnTo>
                    <a:lnTo>
                      <a:pt x="47" y="224"/>
                    </a:lnTo>
                    <a:lnTo>
                      <a:pt x="43" y="232"/>
                    </a:lnTo>
                    <a:lnTo>
                      <a:pt x="39" y="241"/>
                    </a:lnTo>
                    <a:lnTo>
                      <a:pt x="36" y="247"/>
                    </a:lnTo>
                    <a:lnTo>
                      <a:pt x="32" y="255"/>
                    </a:lnTo>
                    <a:lnTo>
                      <a:pt x="30" y="260"/>
                    </a:lnTo>
                    <a:lnTo>
                      <a:pt x="30" y="268"/>
                    </a:lnTo>
                    <a:lnTo>
                      <a:pt x="30" y="279"/>
                    </a:lnTo>
                    <a:lnTo>
                      <a:pt x="36" y="291"/>
                    </a:lnTo>
                    <a:lnTo>
                      <a:pt x="41" y="297"/>
                    </a:lnTo>
                    <a:lnTo>
                      <a:pt x="53" y="302"/>
                    </a:lnTo>
                    <a:lnTo>
                      <a:pt x="59" y="304"/>
                    </a:lnTo>
                    <a:lnTo>
                      <a:pt x="66" y="306"/>
                    </a:lnTo>
                    <a:lnTo>
                      <a:pt x="74" y="308"/>
                    </a:lnTo>
                    <a:lnTo>
                      <a:pt x="85" y="310"/>
                    </a:lnTo>
                    <a:lnTo>
                      <a:pt x="93" y="310"/>
                    </a:lnTo>
                    <a:lnTo>
                      <a:pt x="104" y="310"/>
                    </a:lnTo>
                    <a:lnTo>
                      <a:pt x="114" y="310"/>
                    </a:lnTo>
                    <a:lnTo>
                      <a:pt x="127" y="310"/>
                    </a:lnTo>
                    <a:lnTo>
                      <a:pt x="136" y="308"/>
                    </a:lnTo>
                    <a:lnTo>
                      <a:pt x="148" y="306"/>
                    </a:lnTo>
                    <a:lnTo>
                      <a:pt x="154" y="304"/>
                    </a:lnTo>
                    <a:lnTo>
                      <a:pt x="161" y="304"/>
                    </a:lnTo>
                    <a:lnTo>
                      <a:pt x="167" y="304"/>
                    </a:lnTo>
                    <a:lnTo>
                      <a:pt x="175" y="304"/>
                    </a:lnTo>
                    <a:lnTo>
                      <a:pt x="186" y="300"/>
                    </a:lnTo>
                    <a:lnTo>
                      <a:pt x="199" y="298"/>
                    </a:lnTo>
                    <a:lnTo>
                      <a:pt x="205" y="295"/>
                    </a:lnTo>
                    <a:lnTo>
                      <a:pt x="213" y="295"/>
                    </a:lnTo>
                    <a:lnTo>
                      <a:pt x="220" y="293"/>
                    </a:lnTo>
                    <a:lnTo>
                      <a:pt x="226" y="293"/>
                    </a:lnTo>
                    <a:lnTo>
                      <a:pt x="233" y="289"/>
                    </a:lnTo>
                    <a:lnTo>
                      <a:pt x="239" y="287"/>
                    </a:lnTo>
                    <a:lnTo>
                      <a:pt x="247" y="285"/>
                    </a:lnTo>
                    <a:lnTo>
                      <a:pt x="254" y="283"/>
                    </a:lnTo>
                    <a:lnTo>
                      <a:pt x="260" y="281"/>
                    </a:lnTo>
                    <a:lnTo>
                      <a:pt x="268" y="279"/>
                    </a:lnTo>
                    <a:lnTo>
                      <a:pt x="273" y="278"/>
                    </a:lnTo>
                    <a:lnTo>
                      <a:pt x="281" y="276"/>
                    </a:lnTo>
                    <a:lnTo>
                      <a:pt x="292" y="270"/>
                    </a:lnTo>
                    <a:lnTo>
                      <a:pt x="306" y="266"/>
                    </a:lnTo>
                    <a:lnTo>
                      <a:pt x="311" y="264"/>
                    </a:lnTo>
                    <a:lnTo>
                      <a:pt x="319" y="260"/>
                    </a:lnTo>
                    <a:lnTo>
                      <a:pt x="325" y="259"/>
                    </a:lnTo>
                    <a:lnTo>
                      <a:pt x="332" y="257"/>
                    </a:lnTo>
                    <a:lnTo>
                      <a:pt x="344" y="249"/>
                    </a:lnTo>
                    <a:lnTo>
                      <a:pt x="355" y="245"/>
                    </a:lnTo>
                    <a:lnTo>
                      <a:pt x="367" y="238"/>
                    </a:lnTo>
                    <a:lnTo>
                      <a:pt x="378" y="232"/>
                    </a:lnTo>
                    <a:lnTo>
                      <a:pt x="387" y="226"/>
                    </a:lnTo>
                    <a:lnTo>
                      <a:pt x="397" y="219"/>
                    </a:lnTo>
                    <a:lnTo>
                      <a:pt x="405" y="213"/>
                    </a:lnTo>
                    <a:lnTo>
                      <a:pt x="414" y="207"/>
                    </a:lnTo>
                    <a:lnTo>
                      <a:pt x="422" y="201"/>
                    </a:lnTo>
                    <a:lnTo>
                      <a:pt x="431" y="198"/>
                    </a:lnTo>
                    <a:lnTo>
                      <a:pt x="437" y="192"/>
                    </a:lnTo>
                    <a:lnTo>
                      <a:pt x="445" y="188"/>
                    </a:lnTo>
                    <a:lnTo>
                      <a:pt x="456" y="179"/>
                    </a:lnTo>
                    <a:lnTo>
                      <a:pt x="467" y="173"/>
                    </a:lnTo>
                    <a:lnTo>
                      <a:pt x="475" y="165"/>
                    </a:lnTo>
                    <a:lnTo>
                      <a:pt x="483" y="162"/>
                    </a:lnTo>
                    <a:lnTo>
                      <a:pt x="490" y="150"/>
                    </a:lnTo>
                    <a:lnTo>
                      <a:pt x="494" y="143"/>
                    </a:lnTo>
                    <a:lnTo>
                      <a:pt x="490" y="135"/>
                    </a:lnTo>
                    <a:lnTo>
                      <a:pt x="483" y="129"/>
                    </a:lnTo>
                    <a:lnTo>
                      <a:pt x="471" y="122"/>
                    </a:lnTo>
                    <a:lnTo>
                      <a:pt x="462" y="118"/>
                    </a:lnTo>
                    <a:lnTo>
                      <a:pt x="450" y="112"/>
                    </a:lnTo>
                    <a:lnTo>
                      <a:pt x="443" y="110"/>
                    </a:lnTo>
                    <a:lnTo>
                      <a:pt x="433" y="106"/>
                    </a:lnTo>
                    <a:lnTo>
                      <a:pt x="429" y="103"/>
                    </a:lnTo>
                    <a:lnTo>
                      <a:pt x="424" y="103"/>
                    </a:lnTo>
                    <a:lnTo>
                      <a:pt x="424" y="10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" name="Forme libre 102"/>
              <p:cNvSpPr>
                <a:spLocks/>
              </p:cNvSpPr>
              <p:nvPr/>
            </p:nvSpPr>
            <p:spPr bwMode="auto">
              <a:xfrm>
                <a:off x="6400800" y="1452563"/>
                <a:ext cx="139700" cy="222250"/>
              </a:xfrm>
              <a:custGeom>
                <a:avLst/>
                <a:gdLst>
                  <a:gd name="T0" fmla="*/ 165 w 175"/>
                  <a:gd name="T1" fmla="*/ 2 h 280"/>
                  <a:gd name="T2" fmla="*/ 152 w 175"/>
                  <a:gd name="T3" fmla="*/ 6 h 280"/>
                  <a:gd name="T4" fmla="*/ 139 w 175"/>
                  <a:gd name="T5" fmla="*/ 15 h 280"/>
                  <a:gd name="T6" fmla="*/ 127 w 175"/>
                  <a:gd name="T7" fmla="*/ 21 h 280"/>
                  <a:gd name="T8" fmla="*/ 114 w 175"/>
                  <a:gd name="T9" fmla="*/ 27 h 280"/>
                  <a:gd name="T10" fmla="*/ 101 w 175"/>
                  <a:gd name="T11" fmla="*/ 36 h 280"/>
                  <a:gd name="T12" fmla="*/ 87 w 175"/>
                  <a:gd name="T13" fmla="*/ 46 h 280"/>
                  <a:gd name="T14" fmla="*/ 74 w 175"/>
                  <a:gd name="T15" fmla="*/ 55 h 280"/>
                  <a:gd name="T16" fmla="*/ 59 w 175"/>
                  <a:gd name="T17" fmla="*/ 67 h 280"/>
                  <a:gd name="T18" fmla="*/ 46 w 175"/>
                  <a:gd name="T19" fmla="*/ 78 h 280"/>
                  <a:gd name="T20" fmla="*/ 29 w 175"/>
                  <a:gd name="T21" fmla="*/ 97 h 280"/>
                  <a:gd name="T22" fmla="*/ 15 w 175"/>
                  <a:gd name="T23" fmla="*/ 118 h 280"/>
                  <a:gd name="T24" fmla="*/ 8 w 175"/>
                  <a:gd name="T25" fmla="*/ 131 h 280"/>
                  <a:gd name="T26" fmla="*/ 2 w 175"/>
                  <a:gd name="T27" fmla="*/ 146 h 280"/>
                  <a:gd name="T28" fmla="*/ 0 w 175"/>
                  <a:gd name="T29" fmla="*/ 160 h 280"/>
                  <a:gd name="T30" fmla="*/ 0 w 175"/>
                  <a:gd name="T31" fmla="*/ 173 h 280"/>
                  <a:gd name="T32" fmla="*/ 0 w 175"/>
                  <a:gd name="T33" fmla="*/ 186 h 280"/>
                  <a:gd name="T34" fmla="*/ 6 w 175"/>
                  <a:gd name="T35" fmla="*/ 205 h 280"/>
                  <a:gd name="T36" fmla="*/ 17 w 175"/>
                  <a:gd name="T37" fmla="*/ 228 h 280"/>
                  <a:gd name="T38" fmla="*/ 30 w 175"/>
                  <a:gd name="T39" fmla="*/ 247 h 280"/>
                  <a:gd name="T40" fmla="*/ 46 w 175"/>
                  <a:gd name="T41" fmla="*/ 261 h 280"/>
                  <a:gd name="T42" fmla="*/ 61 w 175"/>
                  <a:gd name="T43" fmla="*/ 272 h 280"/>
                  <a:gd name="T44" fmla="*/ 74 w 175"/>
                  <a:gd name="T45" fmla="*/ 280 h 280"/>
                  <a:gd name="T46" fmla="*/ 87 w 175"/>
                  <a:gd name="T47" fmla="*/ 276 h 280"/>
                  <a:gd name="T48" fmla="*/ 97 w 175"/>
                  <a:gd name="T49" fmla="*/ 259 h 280"/>
                  <a:gd name="T50" fmla="*/ 106 w 175"/>
                  <a:gd name="T51" fmla="*/ 242 h 280"/>
                  <a:gd name="T52" fmla="*/ 114 w 175"/>
                  <a:gd name="T53" fmla="*/ 221 h 280"/>
                  <a:gd name="T54" fmla="*/ 124 w 175"/>
                  <a:gd name="T55" fmla="*/ 198 h 280"/>
                  <a:gd name="T56" fmla="*/ 131 w 175"/>
                  <a:gd name="T57" fmla="*/ 179 h 280"/>
                  <a:gd name="T58" fmla="*/ 137 w 175"/>
                  <a:gd name="T59" fmla="*/ 165 h 280"/>
                  <a:gd name="T60" fmla="*/ 141 w 175"/>
                  <a:gd name="T61" fmla="*/ 152 h 280"/>
                  <a:gd name="T62" fmla="*/ 146 w 175"/>
                  <a:gd name="T63" fmla="*/ 139 h 280"/>
                  <a:gd name="T64" fmla="*/ 150 w 175"/>
                  <a:gd name="T65" fmla="*/ 126 h 280"/>
                  <a:gd name="T66" fmla="*/ 154 w 175"/>
                  <a:gd name="T67" fmla="*/ 112 h 280"/>
                  <a:gd name="T68" fmla="*/ 160 w 175"/>
                  <a:gd name="T69" fmla="*/ 93 h 280"/>
                  <a:gd name="T70" fmla="*/ 167 w 175"/>
                  <a:gd name="T71" fmla="*/ 68 h 280"/>
                  <a:gd name="T72" fmla="*/ 171 w 175"/>
                  <a:gd name="T73" fmla="*/ 46 h 280"/>
                  <a:gd name="T74" fmla="*/ 175 w 175"/>
                  <a:gd name="T75" fmla="*/ 27 h 280"/>
                  <a:gd name="T76" fmla="*/ 175 w 175"/>
                  <a:gd name="T77" fmla="*/ 11 h 280"/>
                  <a:gd name="T78" fmla="*/ 171 w 175"/>
                  <a:gd name="T79" fmla="*/ 0 h 280"/>
                  <a:gd name="T80" fmla="*/ 167 w 175"/>
                  <a:gd name="T81" fmla="*/ 2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5" h="280">
                    <a:moveTo>
                      <a:pt x="167" y="2"/>
                    </a:moveTo>
                    <a:lnTo>
                      <a:pt x="165" y="2"/>
                    </a:lnTo>
                    <a:lnTo>
                      <a:pt x="160" y="4"/>
                    </a:lnTo>
                    <a:lnTo>
                      <a:pt x="152" y="6"/>
                    </a:lnTo>
                    <a:lnTo>
                      <a:pt x="145" y="11"/>
                    </a:lnTo>
                    <a:lnTo>
                      <a:pt x="139" y="15"/>
                    </a:lnTo>
                    <a:lnTo>
                      <a:pt x="133" y="17"/>
                    </a:lnTo>
                    <a:lnTo>
                      <a:pt x="127" y="21"/>
                    </a:lnTo>
                    <a:lnTo>
                      <a:pt x="122" y="25"/>
                    </a:lnTo>
                    <a:lnTo>
                      <a:pt x="114" y="27"/>
                    </a:lnTo>
                    <a:lnTo>
                      <a:pt x="108" y="30"/>
                    </a:lnTo>
                    <a:lnTo>
                      <a:pt x="101" y="36"/>
                    </a:lnTo>
                    <a:lnTo>
                      <a:pt x="95" y="42"/>
                    </a:lnTo>
                    <a:lnTo>
                      <a:pt x="87" y="46"/>
                    </a:lnTo>
                    <a:lnTo>
                      <a:pt x="80" y="49"/>
                    </a:lnTo>
                    <a:lnTo>
                      <a:pt x="74" y="55"/>
                    </a:lnTo>
                    <a:lnTo>
                      <a:pt x="67" y="61"/>
                    </a:lnTo>
                    <a:lnTo>
                      <a:pt x="59" y="67"/>
                    </a:lnTo>
                    <a:lnTo>
                      <a:pt x="53" y="72"/>
                    </a:lnTo>
                    <a:lnTo>
                      <a:pt x="46" y="78"/>
                    </a:lnTo>
                    <a:lnTo>
                      <a:pt x="40" y="86"/>
                    </a:lnTo>
                    <a:lnTo>
                      <a:pt x="29" y="97"/>
                    </a:lnTo>
                    <a:lnTo>
                      <a:pt x="19" y="110"/>
                    </a:lnTo>
                    <a:lnTo>
                      <a:pt x="15" y="118"/>
                    </a:lnTo>
                    <a:lnTo>
                      <a:pt x="11" y="126"/>
                    </a:lnTo>
                    <a:lnTo>
                      <a:pt x="8" y="131"/>
                    </a:lnTo>
                    <a:lnTo>
                      <a:pt x="6" y="141"/>
                    </a:lnTo>
                    <a:lnTo>
                      <a:pt x="2" y="146"/>
                    </a:lnTo>
                    <a:lnTo>
                      <a:pt x="2" y="152"/>
                    </a:lnTo>
                    <a:lnTo>
                      <a:pt x="0" y="160"/>
                    </a:lnTo>
                    <a:lnTo>
                      <a:pt x="0" y="167"/>
                    </a:lnTo>
                    <a:lnTo>
                      <a:pt x="0" y="173"/>
                    </a:lnTo>
                    <a:lnTo>
                      <a:pt x="0" y="181"/>
                    </a:lnTo>
                    <a:lnTo>
                      <a:pt x="0" y="186"/>
                    </a:lnTo>
                    <a:lnTo>
                      <a:pt x="2" y="194"/>
                    </a:lnTo>
                    <a:lnTo>
                      <a:pt x="6" y="205"/>
                    </a:lnTo>
                    <a:lnTo>
                      <a:pt x="11" y="217"/>
                    </a:lnTo>
                    <a:lnTo>
                      <a:pt x="17" y="228"/>
                    </a:lnTo>
                    <a:lnTo>
                      <a:pt x="25" y="238"/>
                    </a:lnTo>
                    <a:lnTo>
                      <a:pt x="30" y="247"/>
                    </a:lnTo>
                    <a:lnTo>
                      <a:pt x="36" y="255"/>
                    </a:lnTo>
                    <a:lnTo>
                      <a:pt x="46" y="261"/>
                    </a:lnTo>
                    <a:lnTo>
                      <a:pt x="53" y="268"/>
                    </a:lnTo>
                    <a:lnTo>
                      <a:pt x="61" y="272"/>
                    </a:lnTo>
                    <a:lnTo>
                      <a:pt x="68" y="276"/>
                    </a:lnTo>
                    <a:lnTo>
                      <a:pt x="74" y="280"/>
                    </a:lnTo>
                    <a:lnTo>
                      <a:pt x="82" y="280"/>
                    </a:lnTo>
                    <a:lnTo>
                      <a:pt x="87" y="276"/>
                    </a:lnTo>
                    <a:lnTo>
                      <a:pt x="93" y="266"/>
                    </a:lnTo>
                    <a:lnTo>
                      <a:pt x="97" y="259"/>
                    </a:lnTo>
                    <a:lnTo>
                      <a:pt x="101" y="251"/>
                    </a:lnTo>
                    <a:lnTo>
                      <a:pt x="106" y="242"/>
                    </a:lnTo>
                    <a:lnTo>
                      <a:pt x="112" y="232"/>
                    </a:lnTo>
                    <a:lnTo>
                      <a:pt x="114" y="221"/>
                    </a:lnTo>
                    <a:lnTo>
                      <a:pt x="120" y="209"/>
                    </a:lnTo>
                    <a:lnTo>
                      <a:pt x="124" y="198"/>
                    </a:lnTo>
                    <a:lnTo>
                      <a:pt x="131" y="184"/>
                    </a:lnTo>
                    <a:lnTo>
                      <a:pt x="131" y="179"/>
                    </a:lnTo>
                    <a:lnTo>
                      <a:pt x="133" y="171"/>
                    </a:lnTo>
                    <a:lnTo>
                      <a:pt x="137" y="165"/>
                    </a:lnTo>
                    <a:lnTo>
                      <a:pt x="141" y="160"/>
                    </a:lnTo>
                    <a:lnTo>
                      <a:pt x="141" y="152"/>
                    </a:lnTo>
                    <a:lnTo>
                      <a:pt x="143" y="146"/>
                    </a:lnTo>
                    <a:lnTo>
                      <a:pt x="146" y="139"/>
                    </a:lnTo>
                    <a:lnTo>
                      <a:pt x="150" y="133"/>
                    </a:lnTo>
                    <a:lnTo>
                      <a:pt x="150" y="126"/>
                    </a:lnTo>
                    <a:lnTo>
                      <a:pt x="152" y="118"/>
                    </a:lnTo>
                    <a:lnTo>
                      <a:pt x="154" y="112"/>
                    </a:lnTo>
                    <a:lnTo>
                      <a:pt x="156" y="107"/>
                    </a:lnTo>
                    <a:lnTo>
                      <a:pt x="160" y="93"/>
                    </a:lnTo>
                    <a:lnTo>
                      <a:pt x="165" y="80"/>
                    </a:lnTo>
                    <a:lnTo>
                      <a:pt x="167" y="68"/>
                    </a:lnTo>
                    <a:lnTo>
                      <a:pt x="169" y="57"/>
                    </a:lnTo>
                    <a:lnTo>
                      <a:pt x="171" y="46"/>
                    </a:lnTo>
                    <a:lnTo>
                      <a:pt x="175" y="36"/>
                    </a:lnTo>
                    <a:lnTo>
                      <a:pt x="175" y="27"/>
                    </a:lnTo>
                    <a:lnTo>
                      <a:pt x="175" y="19"/>
                    </a:lnTo>
                    <a:lnTo>
                      <a:pt x="175" y="11"/>
                    </a:lnTo>
                    <a:lnTo>
                      <a:pt x="175" y="8"/>
                    </a:lnTo>
                    <a:lnTo>
                      <a:pt x="171" y="0"/>
                    </a:lnTo>
                    <a:lnTo>
                      <a:pt x="167" y="2"/>
                    </a:lnTo>
                    <a:lnTo>
                      <a:pt x="167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" name="Forme libre 103"/>
              <p:cNvSpPr>
                <a:spLocks/>
              </p:cNvSpPr>
              <p:nvPr/>
            </p:nvSpPr>
            <p:spPr bwMode="auto">
              <a:xfrm>
                <a:off x="6467475" y="1528763"/>
                <a:ext cx="38100" cy="77787"/>
              </a:xfrm>
              <a:custGeom>
                <a:avLst/>
                <a:gdLst>
                  <a:gd name="T0" fmla="*/ 47 w 47"/>
                  <a:gd name="T1" fmla="*/ 0 h 99"/>
                  <a:gd name="T2" fmla="*/ 45 w 47"/>
                  <a:gd name="T3" fmla="*/ 0 h 99"/>
                  <a:gd name="T4" fmla="*/ 40 w 47"/>
                  <a:gd name="T5" fmla="*/ 0 h 99"/>
                  <a:gd name="T6" fmla="*/ 30 w 47"/>
                  <a:gd name="T7" fmla="*/ 2 h 99"/>
                  <a:gd name="T8" fmla="*/ 22 w 47"/>
                  <a:gd name="T9" fmla="*/ 6 h 99"/>
                  <a:gd name="T10" fmla="*/ 13 w 47"/>
                  <a:gd name="T11" fmla="*/ 12 h 99"/>
                  <a:gd name="T12" fmla="*/ 5 w 47"/>
                  <a:gd name="T13" fmla="*/ 19 h 99"/>
                  <a:gd name="T14" fmla="*/ 3 w 47"/>
                  <a:gd name="T15" fmla="*/ 23 h 99"/>
                  <a:gd name="T16" fmla="*/ 2 w 47"/>
                  <a:gd name="T17" fmla="*/ 29 h 99"/>
                  <a:gd name="T18" fmla="*/ 0 w 47"/>
                  <a:gd name="T19" fmla="*/ 34 h 99"/>
                  <a:gd name="T20" fmla="*/ 2 w 47"/>
                  <a:gd name="T21" fmla="*/ 42 h 99"/>
                  <a:gd name="T22" fmla="*/ 2 w 47"/>
                  <a:gd name="T23" fmla="*/ 50 h 99"/>
                  <a:gd name="T24" fmla="*/ 2 w 47"/>
                  <a:gd name="T25" fmla="*/ 57 h 99"/>
                  <a:gd name="T26" fmla="*/ 3 w 47"/>
                  <a:gd name="T27" fmla="*/ 65 h 99"/>
                  <a:gd name="T28" fmla="*/ 5 w 47"/>
                  <a:gd name="T29" fmla="*/ 70 h 99"/>
                  <a:gd name="T30" fmla="*/ 7 w 47"/>
                  <a:gd name="T31" fmla="*/ 82 h 99"/>
                  <a:gd name="T32" fmla="*/ 13 w 47"/>
                  <a:gd name="T33" fmla="*/ 93 h 99"/>
                  <a:gd name="T34" fmla="*/ 15 w 47"/>
                  <a:gd name="T35" fmla="*/ 97 h 99"/>
                  <a:gd name="T36" fmla="*/ 22 w 47"/>
                  <a:gd name="T37" fmla="*/ 99 h 99"/>
                  <a:gd name="T38" fmla="*/ 26 w 47"/>
                  <a:gd name="T39" fmla="*/ 95 h 99"/>
                  <a:gd name="T40" fmla="*/ 34 w 47"/>
                  <a:gd name="T41" fmla="*/ 86 h 99"/>
                  <a:gd name="T42" fmla="*/ 36 w 47"/>
                  <a:gd name="T43" fmla="*/ 80 h 99"/>
                  <a:gd name="T44" fmla="*/ 38 w 47"/>
                  <a:gd name="T45" fmla="*/ 72 h 99"/>
                  <a:gd name="T46" fmla="*/ 40 w 47"/>
                  <a:gd name="T47" fmla="*/ 65 h 99"/>
                  <a:gd name="T48" fmla="*/ 41 w 47"/>
                  <a:gd name="T49" fmla="*/ 57 h 99"/>
                  <a:gd name="T50" fmla="*/ 43 w 47"/>
                  <a:gd name="T51" fmla="*/ 50 h 99"/>
                  <a:gd name="T52" fmla="*/ 43 w 47"/>
                  <a:gd name="T53" fmla="*/ 42 h 99"/>
                  <a:gd name="T54" fmla="*/ 45 w 47"/>
                  <a:gd name="T55" fmla="*/ 36 h 99"/>
                  <a:gd name="T56" fmla="*/ 47 w 47"/>
                  <a:gd name="T57" fmla="*/ 31 h 99"/>
                  <a:gd name="T58" fmla="*/ 47 w 47"/>
                  <a:gd name="T59" fmla="*/ 17 h 99"/>
                  <a:gd name="T60" fmla="*/ 47 w 47"/>
                  <a:gd name="T61" fmla="*/ 8 h 99"/>
                  <a:gd name="T62" fmla="*/ 47 w 47"/>
                  <a:gd name="T63" fmla="*/ 2 h 99"/>
                  <a:gd name="T64" fmla="*/ 47 w 47"/>
                  <a:gd name="T65" fmla="*/ 0 h 99"/>
                  <a:gd name="T66" fmla="*/ 47 w 47"/>
                  <a:gd name="T6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7" h="99">
                    <a:moveTo>
                      <a:pt x="47" y="0"/>
                    </a:moveTo>
                    <a:lnTo>
                      <a:pt x="45" y="0"/>
                    </a:lnTo>
                    <a:lnTo>
                      <a:pt x="40" y="0"/>
                    </a:lnTo>
                    <a:lnTo>
                      <a:pt x="30" y="2"/>
                    </a:lnTo>
                    <a:lnTo>
                      <a:pt x="22" y="6"/>
                    </a:lnTo>
                    <a:lnTo>
                      <a:pt x="13" y="12"/>
                    </a:lnTo>
                    <a:lnTo>
                      <a:pt x="5" y="19"/>
                    </a:lnTo>
                    <a:lnTo>
                      <a:pt x="3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2" y="50"/>
                    </a:lnTo>
                    <a:lnTo>
                      <a:pt x="2" y="57"/>
                    </a:lnTo>
                    <a:lnTo>
                      <a:pt x="3" y="65"/>
                    </a:lnTo>
                    <a:lnTo>
                      <a:pt x="5" y="70"/>
                    </a:lnTo>
                    <a:lnTo>
                      <a:pt x="7" y="82"/>
                    </a:lnTo>
                    <a:lnTo>
                      <a:pt x="13" y="93"/>
                    </a:lnTo>
                    <a:lnTo>
                      <a:pt x="15" y="97"/>
                    </a:lnTo>
                    <a:lnTo>
                      <a:pt x="22" y="99"/>
                    </a:lnTo>
                    <a:lnTo>
                      <a:pt x="26" y="95"/>
                    </a:lnTo>
                    <a:lnTo>
                      <a:pt x="34" y="86"/>
                    </a:lnTo>
                    <a:lnTo>
                      <a:pt x="36" y="80"/>
                    </a:lnTo>
                    <a:lnTo>
                      <a:pt x="38" y="72"/>
                    </a:lnTo>
                    <a:lnTo>
                      <a:pt x="40" y="65"/>
                    </a:lnTo>
                    <a:lnTo>
                      <a:pt x="41" y="57"/>
                    </a:lnTo>
                    <a:lnTo>
                      <a:pt x="43" y="50"/>
                    </a:lnTo>
                    <a:lnTo>
                      <a:pt x="43" y="42"/>
                    </a:lnTo>
                    <a:lnTo>
                      <a:pt x="45" y="36"/>
                    </a:lnTo>
                    <a:lnTo>
                      <a:pt x="47" y="31"/>
                    </a:lnTo>
                    <a:lnTo>
                      <a:pt x="47" y="17"/>
                    </a:lnTo>
                    <a:lnTo>
                      <a:pt x="47" y="8"/>
                    </a:lnTo>
                    <a:lnTo>
                      <a:pt x="47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E8A6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" name="Forme libre 104"/>
              <p:cNvSpPr>
                <a:spLocks/>
              </p:cNvSpPr>
              <p:nvPr/>
            </p:nvSpPr>
            <p:spPr bwMode="auto">
              <a:xfrm>
                <a:off x="5705475" y="2025650"/>
                <a:ext cx="1287463" cy="760412"/>
              </a:xfrm>
              <a:custGeom>
                <a:avLst/>
                <a:gdLst>
                  <a:gd name="T0" fmla="*/ 78 w 1622"/>
                  <a:gd name="T1" fmla="*/ 504 h 956"/>
                  <a:gd name="T2" fmla="*/ 132 w 1622"/>
                  <a:gd name="T3" fmla="*/ 511 h 956"/>
                  <a:gd name="T4" fmla="*/ 202 w 1622"/>
                  <a:gd name="T5" fmla="*/ 519 h 956"/>
                  <a:gd name="T6" fmla="*/ 289 w 1622"/>
                  <a:gd name="T7" fmla="*/ 525 h 956"/>
                  <a:gd name="T8" fmla="*/ 386 w 1622"/>
                  <a:gd name="T9" fmla="*/ 528 h 956"/>
                  <a:gd name="T10" fmla="*/ 491 w 1622"/>
                  <a:gd name="T11" fmla="*/ 527 h 956"/>
                  <a:gd name="T12" fmla="*/ 601 w 1622"/>
                  <a:gd name="T13" fmla="*/ 523 h 956"/>
                  <a:gd name="T14" fmla="*/ 715 w 1622"/>
                  <a:gd name="T15" fmla="*/ 515 h 956"/>
                  <a:gd name="T16" fmla="*/ 829 w 1622"/>
                  <a:gd name="T17" fmla="*/ 500 h 956"/>
                  <a:gd name="T18" fmla="*/ 942 w 1622"/>
                  <a:gd name="T19" fmla="*/ 479 h 956"/>
                  <a:gd name="T20" fmla="*/ 1048 w 1622"/>
                  <a:gd name="T21" fmla="*/ 451 h 956"/>
                  <a:gd name="T22" fmla="*/ 1147 w 1622"/>
                  <a:gd name="T23" fmla="*/ 409 h 956"/>
                  <a:gd name="T24" fmla="*/ 1236 w 1622"/>
                  <a:gd name="T25" fmla="*/ 363 h 956"/>
                  <a:gd name="T26" fmla="*/ 1318 w 1622"/>
                  <a:gd name="T27" fmla="*/ 308 h 956"/>
                  <a:gd name="T28" fmla="*/ 1390 w 1622"/>
                  <a:gd name="T29" fmla="*/ 253 h 956"/>
                  <a:gd name="T30" fmla="*/ 1453 w 1622"/>
                  <a:gd name="T31" fmla="*/ 196 h 956"/>
                  <a:gd name="T32" fmla="*/ 1504 w 1622"/>
                  <a:gd name="T33" fmla="*/ 142 h 956"/>
                  <a:gd name="T34" fmla="*/ 1548 w 1622"/>
                  <a:gd name="T35" fmla="*/ 91 h 956"/>
                  <a:gd name="T36" fmla="*/ 1581 w 1622"/>
                  <a:gd name="T37" fmla="*/ 51 h 956"/>
                  <a:gd name="T38" fmla="*/ 1615 w 1622"/>
                  <a:gd name="T39" fmla="*/ 5 h 956"/>
                  <a:gd name="T40" fmla="*/ 1620 w 1622"/>
                  <a:gd name="T41" fmla="*/ 28 h 956"/>
                  <a:gd name="T42" fmla="*/ 1613 w 1622"/>
                  <a:gd name="T43" fmla="*/ 68 h 956"/>
                  <a:gd name="T44" fmla="*/ 1605 w 1622"/>
                  <a:gd name="T45" fmla="*/ 114 h 956"/>
                  <a:gd name="T46" fmla="*/ 1594 w 1622"/>
                  <a:gd name="T47" fmla="*/ 171 h 956"/>
                  <a:gd name="T48" fmla="*/ 1582 w 1622"/>
                  <a:gd name="T49" fmla="*/ 232 h 956"/>
                  <a:gd name="T50" fmla="*/ 1567 w 1622"/>
                  <a:gd name="T51" fmla="*/ 296 h 956"/>
                  <a:gd name="T52" fmla="*/ 1548 w 1622"/>
                  <a:gd name="T53" fmla="*/ 361 h 956"/>
                  <a:gd name="T54" fmla="*/ 1531 w 1622"/>
                  <a:gd name="T55" fmla="*/ 424 h 956"/>
                  <a:gd name="T56" fmla="*/ 1510 w 1622"/>
                  <a:gd name="T57" fmla="*/ 485 h 956"/>
                  <a:gd name="T58" fmla="*/ 1491 w 1622"/>
                  <a:gd name="T59" fmla="*/ 538 h 956"/>
                  <a:gd name="T60" fmla="*/ 1474 w 1622"/>
                  <a:gd name="T61" fmla="*/ 586 h 956"/>
                  <a:gd name="T62" fmla="*/ 1459 w 1622"/>
                  <a:gd name="T63" fmla="*/ 631 h 956"/>
                  <a:gd name="T64" fmla="*/ 1436 w 1622"/>
                  <a:gd name="T65" fmla="*/ 690 h 956"/>
                  <a:gd name="T66" fmla="*/ 1408 w 1622"/>
                  <a:gd name="T67" fmla="*/ 736 h 956"/>
                  <a:gd name="T68" fmla="*/ 1356 w 1622"/>
                  <a:gd name="T69" fmla="*/ 780 h 956"/>
                  <a:gd name="T70" fmla="*/ 1309 w 1622"/>
                  <a:gd name="T71" fmla="*/ 806 h 956"/>
                  <a:gd name="T72" fmla="*/ 1252 w 1622"/>
                  <a:gd name="T73" fmla="*/ 835 h 956"/>
                  <a:gd name="T74" fmla="*/ 1191 w 1622"/>
                  <a:gd name="T75" fmla="*/ 863 h 956"/>
                  <a:gd name="T76" fmla="*/ 1149 w 1622"/>
                  <a:gd name="T77" fmla="*/ 875 h 956"/>
                  <a:gd name="T78" fmla="*/ 1103 w 1622"/>
                  <a:gd name="T79" fmla="*/ 888 h 956"/>
                  <a:gd name="T80" fmla="*/ 1050 w 1622"/>
                  <a:gd name="T81" fmla="*/ 901 h 956"/>
                  <a:gd name="T82" fmla="*/ 991 w 1622"/>
                  <a:gd name="T83" fmla="*/ 913 h 956"/>
                  <a:gd name="T84" fmla="*/ 925 w 1622"/>
                  <a:gd name="T85" fmla="*/ 922 h 956"/>
                  <a:gd name="T86" fmla="*/ 854 w 1622"/>
                  <a:gd name="T87" fmla="*/ 930 h 956"/>
                  <a:gd name="T88" fmla="*/ 795 w 1622"/>
                  <a:gd name="T89" fmla="*/ 935 h 956"/>
                  <a:gd name="T90" fmla="*/ 746 w 1622"/>
                  <a:gd name="T91" fmla="*/ 943 h 956"/>
                  <a:gd name="T92" fmla="*/ 702 w 1622"/>
                  <a:gd name="T93" fmla="*/ 949 h 956"/>
                  <a:gd name="T94" fmla="*/ 641 w 1622"/>
                  <a:gd name="T95" fmla="*/ 956 h 956"/>
                  <a:gd name="T96" fmla="*/ 594 w 1622"/>
                  <a:gd name="T97" fmla="*/ 955 h 956"/>
                  <a:gd name="T98" fmla="*/ 537 w 1622"/>
                  <a:gd name="T99" fmla="*/ 928 h 956"/>
                  <a:gd name="T100" fmla="*/ 491 w 1622"/>
                  <a:gd name="T101" fmla="*/ 886 h 956"/>
                  <a:gd name="T102" fmla="*/ 430 w 1622"/>
                  <a:gd name="T103" fmla="*/ 829 h 956"/>
                  <a:gd name="T104" fmla="*/ 364 w 1622"/>
                  <a:gd name="T105" fmla="*/ 768 h 956"/>
                  <a:gd name="T106" fmla="*/ 299 w 1622"/>
                  <a:gd name="T107" fmla="*/ 707 h 956"/>
                  <a:gd name="T108" fmla="*/ 242 w 1622"/>
                  <a:gd name="T109" fmla="*/ 658 h 956"/>
                  <a:gd name="T110" fmla="*/ 185 w 1622"/>
                  <a:gd name="T111" fmla="*/ 618 h 956"/>
                  <a:gd name="T112" fmla="*/ 113 w 1622"/>
                  <a:gd name="T113" fmla="*/ 568 h 956"/>
                  <a:gd name="T114" fmla="*/ 48 w 1622"/>
                  <a:gd name="T115" fmla="*/ 527 h 956"/>
                  <a:gd name="T116" fmla="*/ 6 w 1622"/>
                  <a:gd name="T117" fmla="*/ 494 h 956"/>
                  <a:gd name="T118" fmla="*/ 29 w 1622"/>
                  <a:gd name="T119" fmla="*/ 490 h 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22" h="956">
                    <a:moveTo>
                      <a:pt x="40" y="496"/>
                    </a:moveTo>
                    <a:lnTo>
                      <a:pt x="48" y="498"/>
                    </a:lnTo>
                    <a:lnTo>
                      <a:pt x="57" y="500"/>
                    </a:lnTo>
                    <a:lnTo>
                      <a:pt x="63" y="500"/>
                    </a:lnTo>
                    <a:lnTo>
                      <a:pt x="71" y="502"/>
                    </a:lnTo>
                    <a:lnTo>
                      <a:pt x="78" y="504"/>
                    </a:lnTo>
                    <a:lnTo>
                      <a:pt x="86" y="506"/>
                    </a:lnTo>
                    <a:lnTo>
                      <a:pt x="94" y="506"/>
                    </a:lnTo>
                    <a:lnTo>
                      <a:pt x="103" y="508"/>
                    </a:lnTo>
                    <a:lnTo>
                      <a:pt x="111" y="508"/>
                    </a:lnTo>
                    <a:lnTo>
                      <a:pt x="122" y="509"/>
                    </a:lnTo>
                    <a:lnTo>
                      <a:pt x="132" y="511"/>
                    </a:lnTo>
                    <a:lnTo>
                      <a:pt x="143" y="513"/>
                    </a:lnTo>
                    <a:lnTo>
                      <a:pt x="154" y="513"/>
                    </a:lnTo>
                    <a:lnTo>
                      <a:pt x="168" y="517"/>
                    </a:lnTo>
                    <a:lnTo>
                      <a:pt x="177" y="517"/>
                    </a:lnTo>
                    <a:lnTo>
                      <a:pt x="191" y="517"/>
                    </a:lnTo>
                    <a:lnTo>
                      <a:pt x="202" y="519"/>
                    </a:lnTo>
                    <a:lnTo>
                      <a:pt x="217" y="519"/>
                    </a:lnTo>
                    <a:lnTo>
                      <a:pt x="230" y="521"/>
                    </a:lnTo>
                    <a:lnTo>
                      <a:pt x="246" y="523"/>
                    </a:lnTo>
                    <a:lnTo>
                      <a:pt x="259" y="523"/>
                    </a:lnTo>
                    <a:lnTo>
                      <a:pt x="274" y="525"/>
                    </a:lnTo>
                    <a:lnTo>
                      <a:pt x="289" y="525"/>
                    </a:lnTo>
                    <a:lnTo>
                      <a:pt x="305" y="527"/>
                    </a:lnTo>
                    <a:lnTo>
                      <a:pt x="320" y="527"/>
                    </a:lnTo>
                    <a:lnTo>
                      <a:pt x="337" y="527"/>
                    </a:lnTo>
                    <a:lnTo>
                      <a:pt x="352" y="527"/>
                    </a:lnTo>
                    <a:lnTo>
                      <a:pt x="367" y="528"/>
                    </a:lnTo>
                    <a:lnTo>
                      <a:pt x="386" y="528"/>
                    </a:lnTo>
                    <a:lnTo>
                      <a:pt x="404" y="528"/>
                    </a:lnTo>
                    <a:lnTo>
                      <a:pt x="421" y="528"/>
                    </a:lnTo>
                    <a:lnTo>
                      <a:pt x="436" y="528"/>
                    </a:lnTo>
                    <a:lnTo>
                      <a:pt x="455" y="528"/>
                    </a:lnTo>
                    <a:lnTo>
                      <a:pt x="472" y="528"/>
                    </a:lnTo>
                    <a:lnTo>
                      <a:pt x="491" y="527"/>
                    </a:lnTo>
                    <a:lnTo>
                      <a:pt x="508" y="527"/>
                    </a:lnTo>
                    <a:lnTo>
                      <a:pt x="527" y="527"/>
                    </a:lnTo>
                    <a:lnTo>
                      <a:pt x="546" y="527"/>
                    </a:lnTo>
                    <a:lnTo>
                      <a:pt x="563" y="527"/>
                    </a:lnTo>
                    <a:lnTo>
                      <a:pt x="582" y="525"/>
                    </a:lnTo>
                    <a:lnTo>
                      <a:pt x="601" y="523"/>
                    </a:lnTo>
                    <a:lnTo>
                      <a:pt x="620" y="523"/>
                    </a:lnTo>
                    <a:lnTo>
                      <a:pt x="639" y="521"/>
                    </a:lnTo>
                    <a:lnTo>
                      <a:pt x="658" y="519"/>
                    </a:lnTo>
                    <a:lnTo>
                      <a:pt x="677" y="519"/>
                    </a:lnTo>
                    <a:lnTo>
                      <a:pt x="696" y="517"/>
                    </a:lnTo>
                    <a:lnTo>
                      <a:pt x="715" y="515"/>
                    </a:lnTo>
                    <a:lnTo>
                      <a:pt x="734" y="513"/>
                    </a:lnTo>
                    <a:lnTo>
                      <a:pt x="753" y="509"/>
                    </a:lnTo>
                    <a:lnTo>
                      <a:pt x="772" y="509"/>
                    </a:lnTo>
                    <a:lnTo>
                      <a:pt x="791" y="506"/>
                    </a:lnTo>
                    <a:lnTo>
                      <a:pt x="810" y="504"/>
                    </a:lnTo>
                    <a:lnTo>
                      <a:pt x="829" y="500"/>
                    </a:lnTo>
                    <a:lnTo>
                      <a:pt x="848" y="498"/>
                    </a:lnTo>
                    <a:lnTo>
                      <a:pt x="867" y="494"/>
                    </a:lnTo>
                    <a:lnTo>
                      <a:pt x="885" y="490"/>
                    </a:lnTo>
                    <a:lnTo>
                      <a:pt x="904" y="489"/>
                    </a:lnTo>
                    <a:lnTo>
                      <a:pt x="923" y="485"/>
                    </a:lnTo>
                    <a:lnTo>
                      <a:pt x="942" y="479"/>
                    </a:lnTo>
                    <a:lnTo>
                      <a:pt x="961" y="475"/>
                    </a:lnTo>
                    <a:lnTo>
                      <a:pt x="980" y="471"/>
                    </a:lnTo>
                    <a:lnTo>
                      <a:pt x="999" y="468"/>
                    </a:lnTo>
                    <a:lnTo>
                      <a:pt x="1014" y="462"/>
                    </a:lnTo>
                    <a:lnTo>
                      <a:pt x="1033" y="456"/>
                    </a:lnTo>
                    <a:lnTo>
                      <a:pt x="1048" y="451"/>
                    </a:lnTo>
                    <a:lnTo>
                      <a:pt x="1067" y="445"/>
                    </a:lnTo>
                    <a:lnTo>
                      <a:pt x="1082" y="437"/>
                    </a:lnTo>
                    <a:lnTo>
                      <a:pt x="1099" y="431"/>
                    </a:lnTo>
                    <a:lnTo>
                      <a:pt x="1115" y="424"/>
                    </a:lnTo>
                    <a:lnTo>
                      <a:pt x="1132" y="418"/>
                    </a:lnTo>
                    <a:lnTo>
                      <a:pt x="1147" y="409"/>
                    </a:lnTo>
                    <a:lnTo>
                      <a:pt x="1162" y="403"/>
                    </a:lnTo>
                    <a:lnTo>
                      <a:pt x="1177" y="393"/>
                    </a:lnTo>
                    <a:lnTo>
                      <a:pt x="1193" y="388"/>
                    </a:lnTo>
                    <a:lnTo>
                      <a:pt x="1208" y="378"/>
                    </a:lnTo>
                    <a:lnTo>
                      <a:pt x="1223" y="371"/>
                    </a:lnTo>
                    <a:lnTo>
                      <a:pt x="1236" y="363"/>
                    </a:lnTo>
                    <a:lnTo>
                      <a:pt x="1252" y="355"/>
                    </a:lnTo>
                    <a:lnTo>
                      <a:pt x="1265" y="346"/>
                    </a:lnTo>
                    <a:lnTo>
                      <a:pt x="1278" y="336"/>
                    </a:lnTo>
                    <a:lnTo>
                      <a:pt x="1292" y="327"/>
                    </a:lnTo>
                    <a:lnTo>
                      <a:pt x="1307" y="317"/>
                    </a:lnTo>
                    <a:lnTo>
                      <a:pt x="1318" y="308"/>
                    </a:lnTo>
                    <a:lnTo>
                      <a:pt x="1331" y="298"/>
                    </a:lnTo>
                    <a:lnTo>
                      <a:pt x="1343" y="289"/>
                    </a:lnTo>
                    <a:lnTo>
                      <a:pt x="1356" y="281"/>
                    </a:lnTo>
                    <a:lnTo>
                      <a:pt x="1366" y="270"/>
                    </a:lnTo>
                    <a:lnTo>
                      <a:pt x="1379" y="262"/>
                    </a:lnTo>
                    <a:lnTo>
                      <a:pt x="1390" y="253"/>
                    </a:lnTo>
                    <a:lnTo>
                      <a:pt x="1402" y="243"/>
                    </a:lnTo>
                    <a:lnTo>
                      <a:pt x="1413" y="234"/>
                    </a:lnTo>
                    <a:lnTo>
                      <a:pt x="1423" y="224"/>
                    </a:lnTo>
                    <a:lnTo>
                      <a:pt x="1434" y="215"/>
                    </a:lnTo>
                    <a:lnTo>
                      <a:pt x="1444" y="207"/>
                    </a:lnTo>
                    <a:lnTo>
                      <a:pt x="1453" y="196"/>
                    </a:lnTo>
                    <a:lnTo>
                      <a:pt x="1463" y="188"/>
                    </a:lnTo>
                    <a:lnTo>
                      <a:pt x="1472" y="177"/>
                    </a:lnTo>
                    <a:lnTo>
                      <a:pt x="1482" y="169"/>
                    </a:lnTo>
                    <a:lnTo>
                      <a:pt x="1487" y="160"/>
                    </a:lnTo>
                    <a:lnTo>
                      <a:pt x="1497" y="150"/>
                    </a:lnTo>
                    <a:lnTo>
                      <a:pt x="1504" y="142"/>
                    </a:lnTo>
                    <a:lnTo>
                      <a:pt x="1514" y="133"/>
                    </a:lnTo>
                    <a:lnTo>
                      <a:pt x="1520" y="123"/>
                    </a:lnTo>
                    <a:lnTo>
                      <a:pt x="1527" y="116"/>
                    </a:lnTo>
                    <a:lnTo>
                      <a:pt x="1535" y="106"/>
                    </a:lnTo>
                    <a:lnTo>
                      <a:pt x="1541" y="101"/>
                    </a:lnTo>
                    <a:lnTo>
                      <a:pt x="1548" y="91"/>
                    </a:lnTo>
                    <a:lnTo>
                      <a:pt x="1554" y="85"/>
                    </a:lnTo>
                    <a:lnTo>
                      <a:pt x="1560" y="78"/>
                    </a:lnTo>
                    <a:lnTo>
                      <a:pt x="1567" y="72"/>
                    </a:lnTo>
                    <a:lnTo>
                      <a:pt x="1571" y="64"/>
                    </a:lnTo>
                    <a:lnTo>
                      <a:pt x="1577" y="57"/>
                    </a:lnTo>
                    <a:lnTo>
                      <a:pt x="1581" y="51"/>
                    </a:lnTo>
                    <a:lnTo>
                      <a:pt x="1584" y="45"/>
                    </a:lnTo>
                    <a:lnTo>
                      <a:pt x="1592" y="34"/>
                    </a:lnTo>
                    <a:lnTo>
                      <a:pt x="1601" y="24"/>
                    </a:lnTo>
                    <a:lnTo>
                      <a:pt x="1607" y="15"/>
                    </a:lnTo>
                    <a:lnTo>
                      <a:pt x="1611" y="9"/>
                    </a:lnTo>
                    <a:lnTo>
                      <a:pt x="1615" y="5"/>
                    </a:lnTo>
                    <a:lnTo>
                      <a:pt x="1619" y="4"/>
                    </a:lnTo>
                    <a:lnTo>
                      <a:pt x="1620" y="0"/>
                    </a:lnTo>
                    <a:lnTo>
                      <a:pt x="1622" y="5"/>
                    </a:lnTo>
                    <a:lnTo>
                      <a:pt x="1620" y="11"/>
                    </a:lnTo>
                    <a:lnTo>
                      <a:pt x="1620" y="19"/>
                    </a:lnTo>
                    <a:lnTo>
                      <a:pt x="1620" y="28"/>
                    </a:lnTo>
                    <a:lnTo>
                      <a:pt x="1620" y="38"/>
                    </a:lnTo>
                    <a:lnTo>
                      <a:pt x="1619" y="43"/>
                    </a:lnTo>
                    <a:lnTo>
                      <a:pt x="1617" y="49"/>
                    </a:lnTo>
                    <a:lnTo>
                      <a:pt x="1617" y="55"/>
                    </a:lnTo>
                    <a:lnTo>
                      <a:pt x="1615" y="63"/>
                    </a:lnTo>
                    <a:lnTo>
                      <a:pt x="1613" y="68"/>
                    </a:lnTo>
                    <a:lnTo>
                      <a:pt x="1613" y="76"/>
                    </a:lnTo>
                    <a:lnTo>
                      <a:pt x="1611" y="83"/>
                    </a:lnTo>
                    <a:lnTo>
                      <a:pt x="1611" y="91"/>
                    </a:lnTo>
                    <a:lnTo>
                      <a:pt x="1609" y="99"/>
                    </a:lnTo>
                    <a:lnTo>
                      <a:pt x="1607" y="106"/>
                    </a:lnTo>
                    <a:lnTo>
                      <a:pt x="1605" y="114"/>
                    </a:lnTo>
                    <a:lnTo>
                      <a:pt x="1603" y="123"/>
                    </a:lnTo>
                    <a:lnTo>
                      <a:pt x="1601" y="133"/>
                    </a:lnTo>
                    <a:lnTo>
                      <a:pt x="1601" y="142"/>
                    </a:lnTo>
                    <a:lnTo>
                      <a:pt x="1600" y="150"/>
                    </a:lnTo>
                    <a:lnTo>
                      <a:pt x="1598" y="161"/>
                    </a:lnTo>
                    <a:lnTo>
                      <a:pt x="1594" y="171"/>
                    </a:lnTo>
                    <a:lnTo>
                      <a:pt x="1594" y="180"/>
                    </a:lnTo>
                    <a:lnTo>
                      <a:pt x="1590" y="190"/>
                    </a:lnTo>
                    <a:lnTo>
                      <a:pt x="1588" y="199"/>
                    </a:lnTo>
                    <a:lnTo>
                      <a:pt x="1586" y="211"/>
                    </a:lnTo>
                    <a:lnTo>
                      <a:pt x="1584" y="220"/>
                    </a:lnTo>
                    <a:lnTo>
                      <a:pt x="1582" y="232"/>
                    </a:lnTo>
                    <a:lnTo>
                      <a:pt x="1581" y="243"/>
                    </a:lnTo>
                    <a:lnTo>
                      <a:pt x="1577" y="253"/>
                    </a:lnTo>
                    <a:lnTo>
                      <a:pt x="1575" y="264"/>
                    </a:lnTo>
                    <a:lnTo>
                      <a:pt x="1573" y="274"/>
                    </a:lnTo>
                    <a:lnTo>
                      <a:pt x="1569" y="285"/>
                    </a:lnTo>
                    <a:lnTo>
                      <a:pt x="1567" y="296"/>
                    </a:lnTo>
                    <a:lnTo>
                      <a:pt x="1563" y="306"/>
                    </a:lnTo>
                    <a:lnTo>
                      <a:pt x="1562" y="317"/>
                    </a:lnTo>
                    <a:lnTo>
                      <a:pt x="1560" y="329"/>
                    </a:lnTo>
                    <a:lnTo>
                      <a:pt x="1556" y="340"/>
                    </a:lnTo>
                    <a:lnTo>
                      <a:pt x="1552" y="350"/>
                    </a:lnTo>
                    <a:lnTo>
                      <a:pt x="1548" y="361"/>
                    </a:lnTo>
                    <a:lnTo>
                      <a:pt x="1546" y="373"/>
                    </a:lnTo>
                    <a:lnTo>
                      <a:pt x="1543" y="382"/>
                    </a:lnTo>
                    <a:lnTo>
                      <a:pt x="1541" y="393"/>
                    </a:lnTo>
                    <a:lnTo>
                      <a:pt x="1537" y="403"/>
                    </a:lnTo>
                    <a:lnTo>
                      <a:pt x="1535" y="414"/>
                    </a:lnTo>
                    <a:lnTo>
                      <a:pt x="1531" y="424"/>
                    </a:lnTo>
                    <a:lnTo>
                      <a:pt x="1527" y="435"/>
                    </a:lnTo>
                    <a:lnTo>
                      <a:pt x="1524" y="445"/>
                    </a:lnTo>
                    <a:lnTo>
                      <a:pt x="1522" y="456"/>
                    </a:lnTo>
                    <a:lnTo>
                      <a:pt x="1518" y="466"/>
                    </a:lnTo>
                    <a:lnTo>
                      <a:pt x="1514" y="475"/>
                    </a:lnTo>
                    <a:lnTo>
                      <a:pt x="1510" y="485"/>
                    </a:lnTo>
                    <a:lnTo>
                      <a:pt x="1508" y="496"/>
                    </a:lnTo>
                    <a:lnTo>
                      <a:pt x="1504" y="504"/>
                    </a:lnTo>
                    <a:lnTo>
                      <a:pt x="1501" y="513"/>
                    </a:lnTo>
                    <a:lnTo>
                      <a:pt x="1497" y="523"/>
                    </a:lnTo>
                    <a:lnTo>
                      <a:pt x="1495" y="532"/>
                    </a:lnTo>
                    <a:lnTo>
                      <a:pt x="1491" y="538"/>
                    </a:lnTo>
                    <a:lnTo>
                      <a:pt x="1487" y="548"/>
                    </a:lnTo>
                    <a:lnTo>
                      <a:pt x="1485" y="555"/>
                    </a:lnTo>
                    <a:lnTo>
                      <a:pt x="1482" y="565"/>
                    </a:lnTo>
                    <a:lnTo>
                      <a:pt x="1478" y="572"/>
                    </a:lnTo>
                    <a:lnTo>
                      <a:pt x="1476" y="580"/>
                    </a:lnTo>
                    <a:lnTo>
                      <a:pt x="1474" y="586"/>
                    </a:lnTo>
                    <a:lnTo>
                      <a:pt x="1472" y="593"/>
                    </a:lnTo>
                    <a:lnTo>
                      <a:pt x="1468" y="599"/>
                    </a:lnTo>
                    <a:lnTo>
                      <a:pt x="1466" y="606"/>
                    </a:lnTo>
                    <a:lnTo>
                      <a:pt x="1465" y="614"/>
                    </a:lnTo>
                    <a:lnTo>
                      <a:pt x="1463" y="620"/>
                    </a:lnTo>
                    <a:lnTo>
                      <a:pt x="1459" y="631"/>
                    </a:lnTo>
                    <a:lnTo>
                      <a:pt x="1453" y="643"/>
                    </a:lnTo>
                    <a:lnTo>
                      <a:pt x="1449" y="652"/>
                    </a:lnTo>
                    <a:lnTo>
                      <a:pt x="1447" y="664"/>
                    </a:lnTo>
                    <a:lnTo>
                      <a:pt x="1444" y="671"/>
                    </a:lnTo>
                    <a:lnTo>
                      <a:pt x="1440" y="681"/>
                    </a:lnTo>
                    <a:lnTo>
                      <a:pt x="1436" y="690"/>
                    </a:lnTo>
                    <a:lnTo>
                      <a:pt x="1432" y="700"/>
                    </a:lnTo>
                    <a:lnTo>
                      <a:pt x="1428" y="705"/>
                    </a:lnTo>
                    <a:lnTo>
                      <a:pt x="1425" y="711"/>
                    </a:lnTo>
                    <a:lnTo>
                      <a:pt x="1421" y="719"/>
                    </a:lnTo>
                    <a:lnTo>
                      <a:pt x="1417" y="724"/>
                    </a:lnTo>
                    <a:lnTo>
                      <a:pt x="1408" y="736"/>
                    </a:lnTo>
                    <a:lnTo>
                      <a:pt x="1400" y="747"/>
                    </a:lnTo>
                    <a:lnTo>
                      <a:pt x="1389" y="755"/>
                    </a:lnTo>
                    <a:lnTo>
                      <a:pt x="1377" y="764"/>
                    </a:lnTo>
                    <a:lnTo>
                      <a:pt x="1369" y="770"/>
                    </a:lnTo>
                    <a:lnTo>
                      <a:pt x="1364" y="776"/>
                    </a:lnTo>
                    <a:lnTo>
                      <a:pt x="1356" y="780"/>
                    </a:lnTo>
                    <a:lnTo>
                      <a:pt x="1350" y="783"/>
                    </a:lnTo>
                    <a:lnTo>
                      <a:pt x="1341" y="787"/>
                    </a:lnTo>
                    <a:lnTo>
                      <a:pt x="1333" y="793"/>
                    </a:lnTo>
                    <a:lnTo>
                      <a:pt x="1324" y="797"/>
                    </a:lnTo>
                    <a:lnTo>
                      <a:pt x="1318" y="802"/>
                    </a:lnTo>
                    <a:lnTo>
                      <a:pt x="1309" y="806"/>
                    </a:lnTo>
                    <a:lnTo>
                      <a:pt x="1299" y="810"/>
                    </a:lnTo>
                    <a:lnTo>
                      <a:pt x="1292" y="816"/>
                    </a:lnTo>
                    <a:lnTo>
                      <a:pt x="1284" y="821"/>
                    </a:lnTo>
                    <a:lnTo>
                      <a:pt x="1273" y="825"/>
                    </a:lnTo>
                    <a:lnTo>
                      <a:pt x="1263" y="831"/>
                    </a:lnTo>
                    <a:lnTo>
                      <a:pt x="1252" y="835"/>
                    </a:lnTo>
                    <a:lnTo>
                      <a:pt x="1244" y="840"/>
                    </a:lnTo>
                    <a:lnTo>
                      <a:pt x="1231" y="844"/>
                    </a:lnTo>
                    <a:lnTo>
                      <a:pt x="1221" y="850"/>
                    </a:lnTo>
                    <a:lnTo>
                      <a:pt x="1210" y="856"/>
                    </a:lnTo>
                    <a:lnTo>
                      <a:pt x="1198" y="861"/>
                    </a:lnTo>
                    <a:lnTo>
                      <a:pt x="1191" y="863"/>
                    </a:lnTo>
                    <a:lnTo>
                      <a:pt x="1183" y="865"/>
                    </a:lnTo>
                    <a:lnTo>
                      <a:pt x="1177" y="867"/>
                    </a:lnTo>
                    <a:lnTo>
                      <a:pt x="1170" y="869"/>
                    </a:lnTo>
                    <a:lnTo>
                      <a:pt x="1164" y="871"/>
                    </a:lnTo>
                    <a:lnTo>
                      <a:pt x="1157" y="873"/>
                    </a:lnTo>
                    <a:lnTo>
                      <a:pt x="1149" y="875"/>
                    </a:lnTo>
                    <a:lnTo>
                      <a:pt x="1143" y="878"/>
                    </a:lnTo>
                    <a:lnTo>
                      <a:pt x="1136" y="878"/>
                    </a:lnTo>
                    <a:lnTo>
                      <a:pt x="1128" y="882"/>
                    </a:lnTo>
                    <a:lnTo>
                      <a:pt x="1118" y="884"/>
                    </a:lnTo>
                    <a:lnTo>
                      <a:pt x="1111" y="886"/>
                    </a:lnTo>
                    <a:lnTo>
                      <a:pt x="1103" y="888"/>
                    </a:lnTo>
                    <a:lnTo>
                      <a:pt x="1096" y="892"/>
                    </a:lnTo>
                    <a:lnTo>
                      <a:pt x="1086" y="892"/>
                    </a:lnTo>
                    <a:lnTo>
                      <a:pt x="1079" y="896"/>
                    </a:lnTo>
                    <a:lnTo>
                      <a:pt x="1069" y="897"/>
                    </a:lnTo>
                    <a:lnTo>
                      <a:pt x="1060" y="899"/>
                    </a:lnTo>
                    <a:lnTo>
                      <a:pt x="1050" y="901"/>
                    </a:lnTo>
                    <a:lnTo>
                      <a:pt x="1042" y="903"/>
                    </a:lnTo>
                    <a:lnTo>
                      <a:pt x="1031" y="903"/>
                    </a:lnTo>
                    <a:lnTo>
                      <a:pt x="1022" y="907"/>
                    </a:lnTo>
                    <a:lnTo>
                      <a:pt x="1012" y="909"/>
                    </a:lnTo>
                    <a:lnTo>
                      <a:pt x="1002" y="911"/>
                    </a:lnTo>
                    <a:lnTo>
                      <a:pt x="991" y="913"/>
                    </a:lnTo>
                    <a:lnTo>
                      <a:pt x="982" y="913"/>
                    </a:lnTo>
                    <a:lnTo>
                      <a:pt x="970" y="915"/>
                    </a:lnTo>
                    <a:lnTo>
                      <a:pt x="961" y="916"/>
                    </a:lnTo>
                    <a:lnTo>
                      <a:pt x="949" y="918"/>
                    </a:lnTo>
                    <a:lnTo>
                      <a:pt x="936" y="920"/>
                    </a:lnTo>
                    <a:lnTo>
                      <a:pt x="925" y="922"/>
                    </a:lnTo>
                    <a:lnTo>
                      <a:pt x="913" y="924"/>
                    </a:lnTo>
                    <a:lnTo>
                      <a:pt x="902" y="924"/>
                    </a:lnTo>
                    <a:lnTo>
                      <a:pt x="888" y="926"/>
                    </a:lnTo>
                    <a:lnTo>
                      <a:pt x="877" y="926"/>
                    </a:lnTo>
                    <a:lnTo>
                      <a:pt x="867" y="928"/>
                    </a:lnTo>
                    <a:lnTo>
                      <a:pt x="854" y="930"/>
                    </a:lnTo>
                    <a:lnTo>
                      <a:pt x="845" y="930"/>
                    </a:lnTo>
                    <a:lnTo>
                      <a:pt x="835" y="932"/>
                    </a:lnTo>
                    <a:lnTo>
                      <a:pt x="826" y="934"/>
                    </a:lnTo>
                    <a:lnTo>
                      <a:pt x="814" y="934"/>
                    </a:lnTo>
                    <a:lnTo>
                      <a:pt x="805" y="935"/>
                    </a:lnTo>
                    <a:lnTo>
                      <a:pt x="795" y="935"/>
                    </a:lnTo>
                    <a:lnTo>
                      <a:pt x="788" y="937"/>
                    </a:lnTo>
                    <a:lnTo>
                      <a:pt x="778" y="937"/>
                    </a:lnTo>
                    <a:lnTo>
                      <a:pt x="769" y="939"/>
                    </a:lnTo>
                    <a:lnTo>
                      <a:pt x="761" y="941"/>
                    </a:lnTo>
                    <a:lnTo>
                      <a:pt x="753" y="943"/>
                    </a:lnTo>
                    <a:lnTo>
                      <a:pt x="746" y="943"/>
                    </a:lnTo>
                    <a:lnTo>
                      <a:pt x="738" y="945"/>
                    </a:lnTo>
                    <a:lnTo>
                      <a:pt x="731" y="945"/>
                    </a:lnTo>
                    <a:lnTo>
                      <a:pt x="723" y="947"/>
                    </a:lnTo>
                    <a:lnTo>
                      <a:pt x="715" y="947"/>
                    </a:lnTo>
                    <a:lnTo>
                      <a:pt x="710" y="947"/>
                    </a:lnTo>
                    <a:lnTo>
                      <a:pt x="702" y="949"/>
                    </a:lnTo>
                    <a:lnTo>
                      <a:pt x="696" y="951"/>
                    </a:lnTo>
                    <a:lnTo>
                      <a:pt x="683" y="951"/>
                    </a:lnTo>
                    <a:lnTo>
                      <a:pt x="672" y="953"/>
                    </a:lnTo>
                    <a:lnTo>
                      <a:pt x="662" y="955"/>
                    </a:lnTo>
                    <a:lnTo>
                      <a:pt x="653" y="956"/>
                    </a:lnTo>
                    <a:lnTo>
                      <a:pt x="641" y="956"/>
                    </a:lnTo>
                    <a:lnTo>
                      <a:pt x="632" y="956"/>
                    </a:lnTo>
                    <a:lnTo>
                      <a:pt x="622" y="956"/>
                    </a:lnTo>
                    <a:lnTo>
                      <a:pt x="616" y="956"/>
                    </a:lnTo>
                    <a:lnTo>
                      <a:pt x="607" y="956"/>
                    </a:lnTo>
                    <a:lnTo>
                      <a:pt x="599" y="956"/>
                    </a:lnTo>
                    <a:lnTo>
                      <a:pt x="594" y="955"/>
                    </a:lnTo>
                    <a:lnTo>
                      <a:pt x="588" y="955"/>
                    </a:lnTo>
                    <a:lnTo>
                      <a:pt x="575" y="951"/>
                    </a:lnTo>
                    <a:lnTo>
                      <a:pt x="563" y="947"/>
                    </a:lnTo>
                    <a:lnTo>
                      <a:pt x="552" y="939"/>
                    </a:lnTo>
                    <a:lnTo>
                      <a:pt x="542" y="934"/>
                    </a:lnTo>
                    <a:lnTo>
                      <a:pt x="537" y="928"/>
                    </a:lnTo>
                    <a:lnTo>
                      <a:pt x="531" y="922"/>
                    </a:lnTo>
                    <a:lnTo>
                      <a:pt x="523" y="916"/>
                    </a:lnTo>
                    <a:lnTo>
                      <a:pt x="516" y="911"/>
                    </a:lnTo>
                    <a:lnTo>
                      <a:pt x="508" y="901"/>
                    </a:lnTo>
                    <a:lnTo>
                      <a:pt x="500" y="894"/>
                    </a:lnTo>
                    <a:lnTo>
                      <a:pt x="491" y="886"/>
                    </a:lnTo>
                    <a:lnTo>
                      <a:pt x="481" y="878"/>
                    </a:lnTo>
                    <a:lnTo>
                      <a:pt x="472" y="869"/>
                    </a:lnTo>
                    <a:lnTo>
                      <a:pt x="462" y="859"/>
                    </a:lnTo>
                    <a:lnTo>
                      <a:pt x="451" y="850"/>
                    </a:lnTo>
                    <a:lnTo>
                      <a:pt x="442" y="840"/>
                    </a:lnTo>
                    <a:lnTo>
                      <a:pt x="430" y="829"/>
                    </a:lnTo>
                    <a:lnTo>
                      <a:pt x="421" y="819"/>
                    </a:lnTo>
                    <a:lnTo>
                      <a:pt x="409" y="810"/>
                    </a:lnTo>
                    <a:lnTo>
                      <a:pt x="400" y="800"/>
                    </a:lnTo>
                    <a:lnTo>
                      <a:pt x="386" y="789"/>
                    </a:lnTo>
                    <a:lnTo>
                      <a:pt x="375" y="778"/>
                    </a:lnTo>
                    <a:lnTo>
                      <a:pt x="364" y="768"/>
                    </a:lnTo>
                    <a:lnTo>
                      <a:pt x="354" y="757"/>
                    </a:lnTo>
                    <a:lnTo>
                      <a:pt x="343" y="745"/>
                    </a:lnTo>
                    <a:lnTo>
                      <a:pt x="331" y="736"/>
                    </a:lnTo>
                    <a:lnTo>
                      <a:pt x="320" y="726"/>
                    </a:lnTo>
                    <a:lnTo>
                      <a:pt x="310" y="719"/>
                    </a:lnTo>
                    <a:lnTo>
                      <a:pt x="299" y="707"/>
                    </a:lnTo>
                    <a:lnTo>
                      <a:pt x="289" y="698"/>
                    </a:lnTo>
                    <a:lnTo>
                      <a:pt x="278" y="688"/>
                    </a:lnTo>
                    <a:lnTo>
                      <a:pt x="268" y="681"/>
                    </a:lnTo>
                    <a:lnTo>
                      <a:pt x="259" y="673"/>
                    </a:lnTo>
                    <a:lnTo>
                      <a:pt x="251" y="665"/>
                    </a:lnTo>
                    <a:lnTo>
                      <a:pt x="242" y="658"/>
                    </a:lnTo>
                    <a:lnTo>
                      <a:pt x="236" y="654"/>
                    </a:lnTo>
                    <a:lnTo>
                      <a:pt x="227" y="646"/>
                    </a:lnTo>
                    <a:lnTo>
                      <a:pt x="217" y="639"/>
                    </a:lnTo>
                    <a:lnTo>
                      <a:pt x="208" y="633"/>
                    </a:lnTo>
                    <a:lnTo>
                      <a:pt x="196" y="625"/>
                    </a:lnTo>
                    <a:lnTo>
                      <a:pt x="185" y="618"/>
                    </a:lnTo>
                    <a:lnTo>
                      <a:pt x="173" y="610"/>
                    </a:lnTo>
                    <a:lnTo>
                      <a:pt x="162" y="601"/>
                    </a:lnTo>
                    <a:lnTo>
                      <a:pt x="151" y="595"/>
                    </a:lnTo>
                    <a:lnTo>
                      <a:pt x="139" y="586"/>
                    </a:lnTo>
                    <a:lnTo>
                      <a:pt x="126" y="578"/>
                    </a:lnTo>
                    <a:lnTo>
                      <a:pt x="113" y="568"/>
                    </a:lnTo>
                    <a:lnTo>
                      <a:pt x="101" y="561"/>
                    </a:lnTo>
                    <a:lnTo>
                      <a:pt x="90" y="553"/>
                    </a:lnTo>
                    <a:lnTo>
                      <a:pt x="78" y="546"/>
                    </a:lnTo>
                    <a:lnTo>
                      <a:pt x="67" y="538"/>
                    </a:lnTo>
                    <a:lnTo>
                      <a:pt x="57" y="532"/>
                    </a:lnTo>
                    <a:lnTo>
                      <a:pt x="48" y="527"/>
                    </a:lnTo>
                    <a:lnTo>
                      <a:pt x="38" y="519"/>
                    </a:lnTo>
                    <a:lnTo>
                      <a:pt x="29" y="511"/>
                    </a:lnTo>
                    <a:lnTo>
                      <a:pt x="21" y="508"/>
                    </a:lnTo>
                    <a:lnTo>
                      <a:pt x="16" y="500"/>
                    </a:lnTo>
                    <a:lnTo>
                      <a:pt x="10" y="498"/>
                    </a:lnTo>
                    <a:lnTo>
                      <a:pt x="6" y="494"/>
                    </a:lnTo>
                    <a:lnTo>
                      <a:pt x="4" y="490"/>
                    </a:lnTo>
                    <a:lnTo>
                      <a:pt x="0" y="487"/>
                    </a:lnTo>
                    <a:lnTo>
                      <a:pt x="6" y="487"/>
                    </a:lnTo>
                    <a:lnTo>
                      <a:pt x="12" y="487"/>
                    </a:lnTo>
                    <a:lnTo>
                      <a:pt x="19" y="489"/>
                    </a:lnTo>
                    <a:lnTo>
                      <a:pt x="29" y="490"/>
                    </a:lnTo>
                    <a:lnTo>
                      <a:pt x="40" y="496"/>
                    </a:lnTo>
                    <a:lnTo>
                      <a:pt x="40" y="496"/>
                    </a:lnTo>
                    <a:close/>
                  </a:path>
                </a:pathLst>
              </a:custGeom>
              <a:solidFill>
                <a:srgbClr val="FCE0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" name="Forme libre 105"/>
              <p:cNvSpPr>
                <a:spLocks/>
              </p:cNvSpPr>
              <p:nvPr/>
            </p:nvSpPr>
            <p:spPr bwMode="auto">
              <a:xfrm>
                <a:off x="5634038" y="1863725"/>
                <a:ext cx="1327150" cy="523875"/>
              </a:xfrm>
              <a:custGeom>
                <a:avLst/>
                <a:gdLst>
                  <a:gd name="T0" fmla="*/ 6 w 1673"/>
                  <a:gd name="T1" fmla="*/ 436 h 660"/>
                  <a:gd name="T2" fmla="*/ 34 w 1673"/>
                  <a:gd name="T3" fmla="*/ 398 h 660"/>
                  <a:gd name="T4" fmla="*/ 59 w 1673"/>
                  <a:gd name="T5" fmla="*/ 377 h 660"/>
                  <a:gd name="T6" fmla="*/ 88 w 1673"/>
                  <a:gd name="T7" fmla="*/ 354 h 660"/>
                  <a:gd name="T8" fmla="*/ 126 w 1673"/>
                  <a:gd name="T9" fmla="*/ 331 h 660"/>
                  <a:gd name="T10" fmla="*/ 167 w 1673"/>
                  <a:gd name="T11" fmla="*/ 308 h 660"/>
                  <a:gd name="T12" fmla="*/ 213 w 1673"/>
                  <a:gd name="T13" fmla="*/ 284 h 660"/>
                  <a:gd name="T14" fmla="*/ 266 w 1673"/>
                  <a:gd name="T15" fmla="*/ 261 h 660"/>
                  <a:gd name="T16" fmla="*/ 323 w 1673"/>
                  <a:gd name="T17" fmla="*/ 238 h 660"/>
                  <a:gd name="T18" fmla="*/ 384 w 1673"/>
                  <a:gd name="T19" fmla="*/ 215 h 660"/>
                  <a:gd name="T20" fmla="*/ 453 w 1673"/>
                  <a:gd name="T21" fmla="*/ 191 h 660"/>
                  <a:gd name="T22" fmla="*/ 521 w 1673"/>
                  <a:gd name="T23" fmla="*/ 168 h 660"/>
                  <a:gd name="T24" fmla="*/ 595 w 1673"/>
                  <a:gd name="T25" fmla="*/ 145 h 660"/>
                  <a:gd name="T26" fmla="*/ 673 w 1673"/>
                  <a:gd name="T27" fmla="*/ 122 h 660"/>
                  <a:gd name="T28" fmla="*/ 755 w 1673"/>
                  <a:gd name="T29" fmla="*/ 99 h 660"/>
                  <a:gd name="T30" fmla="*/ 837 w 1673"/>
                  <a:gd name="T31" fmla="*/ 78 h 660"/>
                  <a:gd name="T32" fmla="*/ 919 w 1673"/>
                  <a:gd name="T33" fmla="*/ 57 h 660"/>
                  <a:gd name="T34" fmla="*/ 998 w 1673"/>
                  <a:gd name="T35" fmla="*/ 42 h 660"/>
                  <a:gd name="T36" fmla="*/ 1080 w 1673"/>
                  <a:gd name="T37" fmla="*/ 29 h 660"/>
                  <a:gd name="T38" fmla="*/ 1156 w 1673"/>
                  <a:gd name="T39" fmla="*/ 16 h 660"/>
                  <a:gd name="T40" fmla="*/ 1232 w 1673"/>
                  <a:gd name="T41" fmla="*/ 8 h 660"/>
                  <a:gd name="T42" fmla="*/ 1303 w 1673"/>
                  <a:gd name="T43" fmla="*/ 2 h 660"/>
                  <a:gd name="T44" fmla="*/ 1371 w 1673"/>
                  <a:gd name="T45" fmla="*/ 0 h 660"/>
                  <a:gd name="T46" fmla="*/ 1434 w 1673"/>
                  <a:gd name="T47" fmla="*/ 0 h 660"/>
                  <a:gd name="T48" fmla="*/ 1491 w 1673"/>
                  <a:gd name="T49" fmla="*/ 4 h 660"/>
                  <a:gd name="T50" fmla="*/ 1540 w 1673"/>
                  <a:gd name="T51" fmla="*/ 12 h 660"/>
                  <a:gd name="T52" fmla="*/ 1586 w 1673"/>
                  <a:gd name="T53" fmla="*/ 23 h 660"/>
                  <a:gd name="T54" fmla="*/ 1620 w 1673"/>
                  <a:gd name="T55" fmla="*/ 38 h 660"/>
                  <a:gd name="T56" fmla="*/ 1647 w 1673"/>
                  <a:gd name="T57" fmla="*/ 59 h 660"/>
                  <a:gd name="T58" fmla="*/ 1666 w 1673"/>
                  <a:gd name="T59" fmla="*/ 84 h 660"/>
                  <a:gd name="T60" fmla="*/ 1673 w 1673"/>
                  <a:gd name="T61" fmla="*/ 114 h 660"/>
                  <a:gd name="T62" fmla="*/ 1672 w 1673"/>
                  <a:gd name="T63" fmla="*/ 143 h 660"/>
                  <a:gd name="T64" fmla="*/ 1664 w 1673"/>
                  <a:gd name="T65" fmla="*/ 177 h 660"/>
                  <a:gd name="T66" fmla="*/ 1649 w 1673"/>
                  <a:gd name="T67" fmla="*/ 213 h 660"/>
                  <a:gd name="T68" fmla="*/ 1626 w 1673"/>
                  <a:gd name="T69" fmla="*/ 251 h 660"/>
                  <a:gd name="T70" fmla="*/ 1597 w 1673"/>
                  <a:gd name="T71" fmla="*/ 289 h 660"/>
                  <a:gd name="T72" fmla="*/ 1563 w 1673"/>
                  <a:gd name="T73" fmla="*/ 329 h 660"/>
                  <a:gd name="T74" fmla="*/ 1521 w 1673"/>
                  <a:gd name="T75" fmla="*/ 367 h 660"/>
                  <a:gd name="T76" fmla="*/ 1476 w 1673"/>
                  <a:gd name="T77" fmla="*/ 405 h 660"/>
                  <a:gd name="T78" fmla="*/ 1422 w 1673"/>
                  <a:gd name="T79" fmla="*/ 442 h 660"/>
                  <a:gd name="T80" fmla="*/ 1364 w 1673"/>
                  <a:gd name="T81" fmla="*/ 478 h 660"/>
                  <a:gd name="T82" fmla="*/ 1301 w 1673"/>
                  <a:gd name="T83" fmla="*/ 510 h 660"/>
                  <a:gd name="T84" fmla="*/ 1236 w 1673"/>
                  <a:gd name="T85" fmla="*/ 542 h 660"/>
                  <a:gd name="T86" fmla="*/ 1164 w 1673"/>
                  <a:gd name="T87" fmla="*/ 569 h 660"/>
                  <a:gd name="T88" fmla="*/ 1088 w 1673"/>
                  <a:gd name="T89" fmla="*/ 594 h 660"/>
                  <a:gd name="T90" fmla="*/ 1010 w 1673"/>
                  <a:gd name="T91" fmla="*/ 613 h 660"/>
                  <a:gd name="T92" fmla="*/ 928 w 1673"/>
                  <a:gd name="T93" fmla="*/ 628 h 660"/>
                  <a:gd name="T94" fmla="*/ 842 w 1673"/>
                  <a:gd name="T95" fmla="*/ 641 h 660"/>
                  <a:gd name="T96" fmla="*/ 759 w 1673"/>
                  <a:gd name="T97" fmla="*/ 651 h 660"/>
                  <a:gd name="T98" fmla="*/ 675 w 1673"/>
                  <a:gd name="T99" fmla="*/ 657 h 660"/>
                  <a:gd name="T100" fmla="*/ 593 w 1673"/>
                  <a:gd name="T101" fmla="*/ 660 h 660"/>
                  <a:gd name="T102" fmla="*/ 512 w 1673"/>
                  <a:gd name="T103" fmla="*/ 660 h 660"/>
                  <a:gd name="T104" fmla="*/ 436 w 1673"/>
                  <a:gd name="T105" fmla="*/ 658 h 660"/>
                  <a:gd name="T106" fmla="*/ 363 w 1673"/>
                  <a:gd name="T107" fmla="*/ 653 h 660"/>
                  <a:gd name="T108" fmla="*/ 295 w 1673"/>
                  <a:gd name="T109" fmla="*/ 645 h 660"/>
                  <a:gd name="T110" fmla="*/ 230 w 1673"/>
                  <a:gd name="T111" fmla="*/ 634 h 660"/>
                  <a:gd name="T112" fmla="*/ 173 w 1673"/>
                  <a:gd name="T113" fmla="*/ 618 h 660"/>
                  <a:gd name="T114" fmla="*/ 122 w 1673"/>
                  <a:gd name="T115" fmla="*/ 599 h 660"/>
                  <a:gd name="T116" fmla="*/ 80 w 1673"/>
                  <a:gd name="T117" fmla="*/ 579 h 660"/>
                  <a:gd name="T118" fmla="*/ 44 w 1673"/>
                  <a:gd name="T119" fmla="*/ 552 h 660"/>
                  <a:gd name="T120" fmla="*/ 19 w 1673"/>
                  <a:gd name="T121" fmla="*/ 525 h 660"/>
                  <a:gd name="T122" fmla="*/ 6 w 1673"/>
                  <a:gd name="T123" fmla="*/ 493 h 660"/>
                  <a:gd name="T124" fmla="*/ 2 w 1673"/>
                  <a:gd name="T125" fmla="*/ 468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73" h="660">
                    <a:moveTo>
                      <a:pt x="2" y="468"/>
                    </a:moveTo>
                    <a:lnTo>
                      <a:pt x="0" y="459"/>
                    </a:lnTo>
                    <a:lnTo>
                      <a:pt x="4" y="447"/>
                    </a:lnTo>
                    <a:lnTo>
                      <a:pt x="6" y="436"/>
                    </a:lnTo>
                    <a:lnTo>
                      <a:pt x="13" y="426"/>
                    </a:lnTo>
                    <a:lnTo>
                      <a:pt x="19" y="415"/>
                    </a:lnTo>
                    <a:lnTo>
                      <a:pt x="29" y="404"/>
                    </a:lnTo>
                    <a:lnTo>
                      <a:pt x="34" y="398"/>
                    </a:lnTo>
                    <a:lnTo>
                      <a:pt x="40" y="394"/>
                    </a:lnTo>
                    <a:lnTo>
                      <a:pt x="46" y="388"/>
                    </a:lnTo>
                    <a:lnTo>
                      <a:pt x="53" y="383"/>
                    </a:lnTo>
                    <a:lnTo>
                      <a:pt x="59" y="377"/>
                    </a:lnTo>
                    <a:lnTo>
                      <a:pt x="67" y="371"/>
                    </a:lnTo>
                    <a:lnTo>
                      <a:pt x="72" y="364"/>
                    </a:lnTo>
                    <a:lnTo>
                      <a:pt x="80" y="360"/>
                    </a:lnTo>
                    <a:lnTo>
                      <a:pt x="88" y="354"/>
                    </a:lnTo>
                    <a:lnTo>
                      <a:pt x="97" y="348"/>
                    </a:lnTo>
                    <a:lnTo>
                      <a:pt x="105" y="341"/>
                    </a:lnTo>
                    <a:lnTo>
                      <a:pt x="116" y="337"/>
                    </a:lnTo>
                    <a:lnTo>
                      <a:pt x="126" y="331"/>
                    </a:lnTo>
                    <a:lnTo>
                      <a:pt x="135" y="326"/>
                    </a:lnTo>
                    <a:lnTo>
                      <a:pt x="145" y="320"/>
                    </a:lnTo>
                    <a:lnTo>
                      <a:pt x="156" y="314"/>
                    </a:lnTo>
                    <a:lnTo>
                      <a:pt x="167" y="308"/>
                    </a:lnTo>
                    <a:lnTo>
                      <a:pt x="179" y="303"/>
                    </a:lnTo>
                    <a:lnTo>
                      <a:pt x="190" y="297"/>
                    </a:lnTo>
                    <a:lnTo>
                      <a:pt x="204" y="291"/>
                    </a:lnTo>
                    <a:lnTo>
                      <a:pt x="213" y="284"/>
                    </a:lnTo>
                    <a:lnTo>
                      <a:pt x="226" y="278"/>
                    </a:lnTo>
                    <a:lnTo>
                      <a:pt x="240" y="272"/>
                    </a:lnTo>
                    <a:lnTo>
                      <a:pt x="253" y="269"/>
                    </a:lnTo>
                    <a:lnTo>
                      <a:pt x="266" y="261"/>
                    </a:lnTo>
                    <a:lnTo>
                      <a:pt x="280" y="255"/>
                    </a:lnTo>
                    <a:lnTo>
                      <a:pt x="295" y="249"/>
                    </a:lnTo>
                    <a:lnTo>
                      <a:pt x="308" y="244"/>
                    </a:lnTo>
                    <a:lnTo>
                      <a:pt x="323" y="238"/>
                    </a:lnTo>
                    <a:lnTo>
                      <a:pt x="337" y="232"/>
                    </a:lnTo>
                    <a:lnTo>
                      <a:pt x="352" y="225"/>
                    </a:lnTo>
                    <a:lnTo>
                      <a:pt x="369" y="221"/>
                    </a:lnTo>
                    <a:lnTo>
                      <a:pt x="384" y="215"/>
                    </a:lnTo>
                    <a:lnTo>
                      <a:pt x="401" y="210"/>
                    </a:lnTo>
                    <a:lnTo>
                      <a:pt x="418" y="204"/>
                    </a:lnTo>
                    <a:lnTo>
                      <a:pt x="436" y="198"/>
                    </a:lnTo>
                    <a:lnTo>
                      <a:pt x="453" y="191"/>
                    </a:lnTo>
                    <a:lnTo>
                      <a:pt x="468" y="187"/>
                    </a:lnTo>
                    <a:lnTo>
                      <a:pt x="487" y="179"/>
                    </a:lnTo>
                    <a:lnTo>
                      <a:pt x="504" y="175"/>
                    </a:lnTo>
                    <a:lnTo>
                      <a:pt x="521" y="168"/>
                    </a:lnTo>
                    <a:lnTo>
                      <a:pt x="540" y="162"/>
                    </a:lnTo>
                    <a:lnTo>
                      <a:pt x="559" y="156"/>
                    </a:lnTo>
                    <a:lnTo>
                      <a:pt x="578" y="152"/>
                    </a:lnTo>
                    <a:lnTo>
                      <a:pt x="595" y="145"/>
                    </a:lnTo>
                    <a:lnTo>
                      <a:pt x="616" y="139"/>
                    </a:lnTo>
                    <a:lnTo>
                      <a:pt x="633" y="133"/>
                    </a:lnTo>
                    <a:lnTo>
                      <a:pt x="654" y="128"/>
                    </a:lnTo>
                    <a:lnTo>
                      <a:pt x="673" y="122"/>
                    </a:lnTo>
                    <a:lnTo>
                      <a:pt x="694" y="118"/>
                    </a:lnTo>
                    <a:lnTo>
                      <a:pt x="715" y="113"/>
                    </a:lnTo>
                    <a:lnTo>
                      <a:pt x="736" y="107"/>
                    </a:lnTo>
                    <a:lnTo>
                      <a:pt x="755" y="99"/>
                    </a:lnTo>
                    <a:lnTo>
                      <a:pt x="776" y="95"/>
                    </a:lnTo>
                    <a:lnTo>
                      <a:pt x="795" y="90"/>
                    </a:lnTo>
                    <a:lnTo>
                      <a:pt x="816" y="84"/>
                    </a:lnTo>
                    <a:lnTo>
                      <a:pt x="837" y="78"/>
                    </a:lnTo>
                    <a:lnTo>
                      <a:pt x="858" y="75"/>
                    </a:lnTo>
                    <a:lnTo>
                      <a:pt x="877" y="67"/>
                    </a:lnTo>
                    <a:lnTo>
                      <a:pt x="898" y="65"/>
                    </a:lnTo>
                    <a:lnTo>
                      <a:pt x="919" y="57"/>
                    </a:lnTo>
                    <a:lnTo>
                      <a:pt x="939" y="54"/>
                    </a:lnTo>
                    <a:lnTo>
                      <a:pt x="958" y="50"/>
                    </a:lnTo>
                    <a:lnTo>
                      <a:pt x="979" y="46"/>
                    </a:lnTo>
                    <a:lnTo>
                      <a:pt x="998" y="42"/>
                    </a:lnTo>
                    <a:lnTo>
                      <a:pt x="1019" y="38"/>
                    </a:lnTo>
                    <a:lnTo>
                      <a:pt x="1040" y="35"/>
                    </a:lnTo>
                    <a:lnTo>
                      <a:pt x="1061" y="33"/>
                    </a:lnTo>
                    <a:lnTo>
                      <a:pt x="1080" y="29"/>
                    </a:lnTo>
                    <a:lnTo>
                      <a:pt x="1099" y="25"/>
                    </a:lnTo>
                    <a:lnTo>
                      <a:pt x="1118" y="21"/>
                    </a:lnTo>
                    <a:lnTo>
                      <a:pt x="1139" y="19"/>
                    </a:lnTo>
                    <a:lnTo>
                      <a:pt x="1156" y="16"/>
                    </a:lnTo>
                    <a:lnTo>
                      <a:pt x="1177" y="14"/>
                    </a:lnTo>
                    <a:lnTo>
                      <a:pt x="1194" y="12"/>
                    </a:lnTo>
                    <a:lnTo>
                      <a:pt x="1215" y="10"/>
                    </a:lnTo>
                    <a:lnTo>
                      <a:pt x="1232" y="8"/>
                    </a:lnTo>
                    <a:lnTo>
                      <a:pt x="1249" y="6"/>
                    </a:lnTo>
                    <a:lnTo>
                      <a:pt x="1268" y="4"/>
                    </a:lnTo>
                    <a:lnTo>
                      <a:pt x="1287" y="4"/>
                    </a:lnTo>
                    <a:lnTo>
                      <a:pt x="1303" y="2"/>
                    </a:lnTo>
                    <a:lnTo>
                      <a:pt x="1322" y="2"/>
                    </a:lnTo>
                    <a:lnTo>
                      <a:pt x="1339" y="2"/>
                    </a:lnTo>
                    <a:lnTo>
                      <a:pt x="1356" y="2"/>
                    </a:lnTo>
                    <a:lnTo>
                      <a:pt x="1371" y="0"/>
                    </a:lnTo>
                    <a:lnTo>
                      <a:pt x="1388" y="0"/>
                    </a:lnTo>
                    <a:lnTo>
                      <a:pt x="1403" y="0"/>
                    </a:lnTo>
                    <a:lnTo>
                      <a:pt x="1419" y="0"/>
                    </a:lnTo>
                    <a:lnTo>
                      <a:pt x="1434" y="0"/>
                    </a:lnTo>
                    <a:lnTo>
                      <a:pt x="1447" y="0"/>
                    </a:lnTo>
                    <a:lnTo>
                      <a:pt x="1462" y="2"/>
                    </a:lnTo>
                    <a:lnTo>
                      <a:pt x="1478" y="4"/>
                    </a:lnTo>
                    <a:lnTo>
                      <a:pt x="1491" y="4"/>
                    </a:lnTo>
                    <a:lnTo>
                      <a:pt x="1504" y="6"/>
                    </a:lnTo>
                    <a:lnTo>
                      <a:pt x="1516" y="8"/>
                    </a:lnTo>
                    <a:lnTo>
                      <a:pt x="1529" y="10"/>
                    </a:lnTo>
                    <a:lnTo>
                      <a:pt x="1540" y="12"/>
                    </a:lnTo>
                    <a:lnTo>
                      <a:pt x="1554" y="14"/>
                    </a:lnTo>
                    <a:lnTo>
                      <a:pt x="1563" y="17"/>
                    </a:lnTo>
                    <a:lnTo>
                      <a:pt x="1576" y="21"/>
                    </a:lnTo>
                    <a:lnTo>
                      <a:pt x="1586" y="23"/>
                    </a:lnTo>
                    <a:lnTo>
                      <a:pt x="1595" y="27"/>
                    </a:lnTo>
                    <a:lnTo>
                      <a:pt x="1603" y="31"/>
                    </a:lnTo>
                    <a:lnTo>
                      <a:pt x="1613" y="36"/>
                    </a:lnTo>
                    <a:lnTo>
                      <a:pt x="1620" y="38"/>
                    </a:lnTo>
                    <a:lnTo>
                      <a:pt x="1628" y="44"/>
                    </a:lnTo>
                    <a:lnTo>
                      <a:pt x="1635" y="48"/>
                    </a:lnTo>
                    <a:lnTo>
                      <a:pt x="1641" y="55"/>
                    </a:lnTo>
                    <a:lnTo>
                      <a:pt x="1647" y="59"/>
                    </a:lnTo>
                    <a:lnTo>
                      <a:pt x="1653" y="65"/>
                    </a:lnTo>
                    <a:lnTo>
                      <a:pt x="1658" y="71"/>
                    </a:lnTo>
                    <a:lnTo>
                      <a:pt x="1664" y="78"/>
                    </a:lnTo>
                    <a:lnTo>
                      <a:pt x="1666" y="84"/>
                    </a:lnTo>
                    <a:lnTo>
                      <a:pt x="1670" y="92"/>
                    </a:lnTo>
                    <a:lnTo>
                      <a:pt x="1672" y="99"/>
                    </a:lnTo>
                    <a:lnTo>
                      <a:pt x="1673" y="107"/>
                    </a:lnTo>
                    <a:lnTo>
                      <a:pt x="1673" y="114"/>
                    </a:lnTo>
                    <a:lnTo>
                      <a:pt x="1673" y="122"/>
                    </a:lnTo>
                    <a:lnTo>
                      <a:pt x="1673" y="128"/>
                    </a:lnTo>
                    <a:lnTo>
                      <a:pt x="1673" y="137"/>
                    </a:lnTo>
                    <a:lnTo>
                      <a:pt x="1672" y="143"/>
                    </a:lnTo>
                    <a:lnTo>
                      <a:pt x="1670" y="152"/>
                    </a:lnTo>
                    <a:lnTo>
                      <a:pt x="1670" y="162"/>
                    </a:lnTo>
                    <a:lnTo>
                      <a:pt x="1668" y="172"/>
                    </a:lnTo>
                    <a:lnTo>
                      <a:pt x="1664" y="177"/>
                    </a:lnTo>
                    <a:lnTo>
                      <a:pt x="1660" y="187"/>
                    </a:lnTo>
                    <a:lnTo>
                      <a:pt x="1658" y="196"/>
                    </a:lnTo>
                    <a:lnTo>
                      <a:pt x="1654" y="206"/>
                    </a:lnTo>
                    <a:lnTo>
                      <a:pt x="1649" y="213"/>
                    </a:lnTo>
                    <a:lnTo>
                      <a:pt x="1643" y="225"/>
                    </a:lnTo>
                    <a:lnTo>
                      <a:pt x="1639" y="232"/>
                    </a:lnTo>
                    <a:lnTo>
                      <a:pt x="1634" y="244"/>
                    </a:lnTo>
                    <a:lnTo>
                      <a:pt x="1626" y="251"/>
                    </a:lnTo>
                    <a:lnTo>
                      <a:pt x="1620" y="261"/>
                    </a:lnTo>
                    <a:lnTo>
                      <a:pt x="1613" y="270"/>
                    </a:lnTo>
                    <a:lnTo>
                      <a:pt x="1605" y="280"/>
                    </a:lnTo>
                    <a:lnTo>
                      <a:pt x="1597" y="289"/>
                    </a:lnTo>
                    <a:lnTo>
                      <a:pt x="1588" y="299"/>
                    </a:lnTo>
                    <a:lnTo>
                      <a:pt x="1580" y="308"/>
                    </a:lnTo>
                    <a:lnTo>
                      <a:pt x="1573" y="320"/>
                    </a:lnTo>
                    <a:lnTo>
                      <a:pt x="1563" y="329"/>
                    </a:lnTo>
                    <a:lnTo>
                      <a:pt x="1554" y="339"/>
                    </a:lnTo>
                    <a:lnTo>
                      <a:pt x="1542" y="348"/>
                    </a:lnTo>
                    <a:lnTo>
                      <a:pt x="1533" y="358"/>
                    </a:lnTo>
                    <a:lnTo>
                      <a:pt x="1521" y="367"/>
                    </a:lnTo>
                    <a:lnTo>
                      <a:pt x="1510" y="377"/>
                    </a:lnTo>
                    <a:lnTo>
                      <a:pt x="1499" y="386"/>
                    </a:lnTo>
                    <a:lnTo>
                      <a:pt x="1487" y="398"/>
                    </a:lnTo>
                    <a:lnTo>
                      <a:pt x="1476" y="405"/>
                    </a:lnTo>
                    <a:lnTo>
                      <a:pt x="1462" y="415"/>
                    </a:lnTo>
                    <a:lnTo>
                      <a:pt x="1449" y="423"/>
                    </a:lnTo>
                    <a:lnTo>
                      <a:pt x="1436" y="432"/>
                    </a:lnTo>
                    <a:lnTo>
                      <a:pt x="1422" y="442"/>
                    </a:lnTo>
                    <a:lnTo>
                      <a:pt x="1407" y="451"/>
                    </a:lnTo>
                    <a:lnTo>
                      <a:pt x="1394" y="461"/>
                    </a:lnTo>
                    <a:lnTo>
                      <a:pt x="1379" y="470"/>
                    </a:lnTo>
                    <a:lnTo>
                      <a:pt x="1364" y="478"/>
                    </a:lnTo>
                    <a:lnTo>
                      <a:pt x="1348" y="485"/>
                    </a:lnTo>
                    <a:lnTo>
                      <a:pt x="1333" y="495"/>
                    </a:lnTo>
                    <a:lnTo>
                      <a:pt x="1318" y="502"/>
                    </a:lnTo>
                    <a:lnTo>
                      <a:pt x="1301" y="510"/>
                    </a:lnTo>
                    <a:lnTo>
                      <a:pt x="1286" y="518"/>
                    </a:lnTo>
                    <a:lnTo>
                      <a:pt x="1268" y="527"/>
                    </a:lnTo>
                    <a:lnTo>
                      <a:pt x="1253" y="535"/>
                    </a:lnTo>
                    <a:lnTo>
                      <a:pt x="1236" y="542"/>
                    </a:lnTo>
                    <a:lnTo>
                      <a:pt x="1219" y="550"/>
                    </a:lnTo>
                    <a:lnTo>
                      <a:pt x="1200" y="556"/>
                    </a:lnTo>
                    <a:lnTo>
                      <a:pt x="1183" y="563"/>
                    </a:lnTo>
                    <a:lnTo>
                      <a:pt x="1164" y="569"/>
                    </a:lnTo>
                    <a:lnTo>
                      <a:pt x="1145" y="575"/>
                    </a:lnTo>
                    <a:lnTo>
                      <a:pt x="1126" y="580"/>
                    </a:lnTo>
                    <a:lnTo>
                      <a:pt x="1109" y="588"/>
                    </a:lnTo>
                    <a:lnTo>
                      <a:pt x="1088" y="594"/>
                    </a:lnTo>
                    <a:lnTo>
                      <a:pt x="1069" y="598"/>
                    </a:lnTo>
                    <a:lnTo>
                      <a:pt x="1048" y="603"/>
                    </a:lnTo>
                    <a:lnTo>
                      <a:pt x="1031" y="609"/>
                    </a:lnTo>
                    <a:lnTo>
                      <a:pt x="1010" y="613"/>
                    </a:lnTo>
                    <a:lnTo>
                      <a:pt x="989" y="618"/>
                    </a:lnTo>
                    <a:lnTo>
                      <a:pt x="970" y="622"/>
                    </a:lnTo>
                    <a:lnTo>
                      <a:pt x="949" y="626"/>
                    </a:lnTo>
                    <a:lnTo>
                      <a:pt x="928" y="628"/>
                    </a:lnTo>
                    <a:lnTo>
                      <a:pt x="907" y="632"/>
                    </a:lnTo>
                    <a:lnTo>
                      <a:pt x="886" y="634"/>
                    </a:lnTo>
                    <a:lnTo>
                      <a:pt x="863" y="637"/>
                    </a:lnTo>
                    <a:lnTo>
                      <a:pt x="842" y="641"/>
                    </a:lnTo>
                    <a:lnTo>
                      <a:pt x="822" y="643"/>
                    </a:lnTo>
                    <a:lnTo>
                      <a:pt x="801" y="645"/>
                    </a:lnTo>
                    <a:lnTo>
                      <a:pt x="780" y="649"/>
                    </a:lnTo>
                    <a:lnTo>
                      <a:pt x="759" y="651"/>
                    </a:lnTo>
                    <a:lnTo>
                      <a:pt x="738" y="653"/>
                    </a:lnTo>
                    <a:lnTo>
                      <a:pt x="715" y="653"/>
                    </a:lnTo>
                    <a:lnTo>
                      <a:pt x="696" y="657"/>
                    </a:lnTo>
                    <a:lnTo>
                      <a:pt x="675" y="657"/>
                    </a:lnTo>
                    <a:lnTo>
                      <a:pt x="654" y="658"/>
                    </a:lnTo>
                    <a:lnTo>
                      <a:pt x="633" y="658"/>
                    </a:lnTo>
                    <a:lnTo>
                      <a:pt x="614" y="660"/>
                    </a:lnTo>
                    <a:lnTo>
                      <a:pt x="593" y="660"/>
                    </a:lnTo>
                    <a:lnTo>
                      <a:pt x="572" y="660"/>
                    </a:lnTo>
                    <a:lnTo>
                      <a:pt x="553" y="660"/>
                    </a:lnTo>
                    <a:lnTo>
                      <a:pt x="533" y="660"/>
                    </a:lnTo>
                    <a:lnTo>
                      <a:pt x="512" y="660"/>
                    </a:lnTo>
                    <a:lnTo>
                      <a:pt x="493" y="660"/>
                    </a:lnTo>
                    <a:lnTo>
                      <a:pt x="474" y="660"/>
                    </a:lnTo>
                    <a:lnTo>
                      <a:pt x="455" y="660"/>
                    </a:lnTo>
                    <a:lnTo>
                      <a:pt x="436" y="658"/>
                    </a:lnTo>
                    <a:lnTo>
                      <a:pt x="417" y="657"/>
                    </a:lnTo>
                    <a:lnTo>
                      <a:pt x="399" y="657"/>
                    </a:lnTo>
                    <a:lnTo>
                      <a:pt x="380" y="657"/>
                    </a:lnTo>
                    <a:lnTo>
                      <a:pt x="363" y="653"/>
                    </a:lnTo>
                    <a:lnTo>
                      <a:pt x="346" y="653"/>
                    </a:lnTo>
                    <a:lnTo>
                      <a:pt x="329" y="651"/>
                    </a:lnTo>
                    <a:lnTo>
                      <a:pt x="312" y="649"/>
                    </a:lnTo>
                    <a:lnTo>
                      <a:pt x="295" y="645"/>
                    </a:lnTo>
                    <a:lnTo>
                      <a:pt x="278" y="643"/>
                    </a:lnTo>
                    <a:lnTo>
                      <a:pt x="261" y="639"/>
                    </a:lnTo>
                    <a:lnTo>
                      <a:pt x="245" y="637"/>
                    </a:lnTo>
                    <a:lnTo>
                      <a:pt x="230" y="634"/>
                    </a:lnTo>
                    <a:lnTo>
                      <a:pt x="215" y="630"/>
                    </a:lnTo>
                    <a:lnTo>
                      <a:pt x="202" y="626"/>
                    </a:lnTo>
                    <a:lnTo>
                      <a:pt x="188" y="622"/>
                    </a:lnTo>
                    <a:lnTo>
                      <a:pt x="173" y="618"/>
                    </a:lnTo>
                    <a:lnTo>
                      <a:pt x="160" y="613"/>
                    </a:lnTo>
                    <a:lnTo>
                      <a:pt x="147" y="609"/>
                    </a:lnTo>
                    <a:lnTo>
                      <a:pt x="135" y="605"/>
                    </a:lnTo>
                    <a:lnTo>
                      <a:pt x="122" y="599"/>
                    </a:lnTo>
                    <a:lnTo>
                      <a:pt x="110" y="594"/>
                    </a:lnTo>
                    <a:lnTo>
                      <a:pt x="101" y="590"/>
                    </a:lnTo>
                    <a:lnTo>
                      <a:pt x="91" y="584"/>
                    </a:lnTo>
                    <a:lnTo>
                      <a:pt x="80" y="579"/>
                    </a:lnTo>
                    <a:lnTo>
                      <a:pt x="70" y="571"/>
                    </a:lnTo>
                    <a:lnTo>
                      <a:pt x="61" y="565"/>
                    </a:lnTo>
                    <a:lnTo>
                      <a:pt x="53" y="560"/>
                    </a:lnTo>
                    <a:lnTo>
                      <a:pt x="44" y="552"/>
                    </a:lnTo>
                    <a:lnTo>
                      <a:pt x="38" y="546"/>
                    </a:lnTo>
                    <a:lnTo>
                      <a:pt x="32" y="540"/>
                    </a:lnTo>
                    <a:lnTo>
                      <a:pt x="27" y="533"/>
                    </a:lnTo>
                    <a:lnTo>
                      <a:pt x="19" y="525"/>
                    </a:lnTo>
                    <a:lnTo>
                      <a:pt x="15" y="518"/>
                    </a:lnTo>
                    <a:lnTo>
                      <a:pt x="12" y="508"/>
                    </a:lnTo>
                    <a:lnTo>
                      <a:pt x="10" y="502"/>
                    </a:lnTo>
                    <a:lnTo>
                      <a:pt x="6" y="493"/>
                    </a:lnTo>
                    <a:lnTo>
                      <a:pt x="4" y="485"/>
                    </a:lnTo>
                    <a:lnTo>
                      <a:pt x="2" y="476"/>
                    </a:lnTo>
                    <a:lnTo>
                      <a:pt x="2" y="468"/>
                    </a:lnTo>
                    <a:lnTo>
                      <a:pt x="2" y="468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" name="Forme libre 106"/>
              <p:cNvSpPr>
                <a:spLocks/>
              </p:cNvSpPr>
              <p:nvPr/>
            </p:nvSpPr>
            <p:spPr bwMode="auto">
              <a:xfrm>
                <a:off x="5670550" y="1997075"/>
                <a:ext cx="1106488" cy="371475"/>
              </a:xfrm>
              <a:custGeom>
                <a:avLst/>
                <a:gdLst>
                  <a:gd name="T0" fmla="*/ 505 w 1393"/>
                  <a:gd name="T1" fmla="*/ 22 h 467"/>
                  <a:gd name="T2" fmla="*/ 454 w 1393"/>
                  <a:gd name="T3" fmla="*/ 38 h 467"/>
                  <a:gd name="T4" fmla="*/ 401 w 1393"/>
                  <a:gd name="T5" fmla="*/ 55 h 467"/>
                  <a:gd name="T6" fmla="*/ 342 w 1393"/>
                  <a:gd name="T7" fmla="*/ 74 h 467"/>
                  <a:gd name="T8" fmla="*/ 283 w 1393"/>
                  <a:gd name="T9" fmla="*/ 97 h 467"/>
                  <a:gd name="T10" fmla="*/ 224 w 1393"/>
                  <a:gd name="T11" fmla="*/ 119 h 467"/>
                  <a:gd name="T12" fmla="*/ 169 w 1393"/>
                  <a:gd name="T13" fmla="*/ 146 h 467"/>
                  <a:gd name="T14" fmla="*/ 116 w 1393"/>
                  <a:gd name="T15" fmla="*/ 171 h 467"/>
                  <a:gd name="T16" fmla="*/ 72 w 1393"/>
                  <a:gd name="T17" fmla="*/ 201 h 467"/>
                  <a:gd name="T18" fmla="*/ 38 w 1393"/>
                  <a:gd name="T19" fmla="*/ 232 h 467"/>
                  <a:gd name="T20" fmla="*/ 13 w 1393"/>
                  <a:gd name="T21" fmla="*/ 266 h 467"/>
                  <a:gd name="T22" fmla="*/ 0 w 1393"/>
                  <a:gd name="T23" fmla="*/ 300 h 467"/>
                  <a:gd name="T24" fmla="*/ 5 w 1393"/>
                  <a:gd name="T25" fmla="*/ 338 h 467"/>
                  <a:gd name="T26" fmla="*/ 24 w 1393"/>
                  <a:gd name="T27" fmla="*/ 372 h 467"/>
                  <a:gd name="T28" fmla="*/ 62 w 1393"/>
                  <a:gd name="T29" fmla="*/ 401 h 467"/>
                  <a:gd name="T30" fmla="*/ 119 w 1393"/>
                  <a:gd name="T31" fmla="*/ 426 h 467"/>
                  <a:gd name="T32" fmla="*/ 192 w 1393"/>
                  <a:gd name="T33" fmla="*/ 445 h 467"/>
                  <a:gd name="T34" fmla="*/ 272 w 1393"/>
                  <a:gd name="T35" fmla="*/ 456 h 467"/>
                  <a:gd name="T36" fmla="*/ 361 w 1393"/>
                  <a:gd name="T37" fmla="*/ 464 h 467"/>
                  <a:gd name="T38" fmla="*/ 456 w 1393"/>
                  <a:gd name="T39" fmla="*/ 467 h 467"/>
                  <a:gd name="T40" fmla="*/ 555 w 1393"/>
                  <a:gd name="T41" fmla="*/ 467 h 467"/>
                  <a:gd name="T42" fmla="*/ 654 w 1393"/>
                  <a:gd name="T43" fmla="*/ 462 h 467"/>
                  <a:gd name="T44" fmla="*/ 753 w 1393"/>
                  <a:gd name="T45" fmla="*/ 450 h 467"/>
                  <a:gd name="T46" fmla="*/ 844 w 1393"/>
                  <a:gd name="T47" fmla="*/ 435 h 467"/>
                  <a:gd name="T48" fmla="*/ 931 w 1393"/>
                  <a:gd name="T49" fmla="*/ 420 h 467"/>
                  <a:gd name="T50" fmla="*/ 1007 w 1393"/>
                  <a:gd name="T51" fmla="*/ 397 h 467"/>
                  <a:gd name="T52" fmla="*/ 1074 w 1393"/>
                  <a:gd name="T53" fmla="*/ 374 h 467"/>
                  <a:gd name="T54" fmla="*/ 1133 w 1393"/>
                  <a:gd name="T55" fmla="*/ 353 h 467"/>
                  <a:gd name="T56" fmla="*/ 1188 w 1393"/>
                  <a:gd name="T57" fmla="*/ 336 h 467"/>
                  <a:gd name="T58" fmla="*/ 1232 w 1393"/>
                  <a:gd name="T59" fmla="*/ 317 h 467"/>
                  <a:gd name="T60" fmla="*/ 1272 w 1393"/>
                  <a:gd name="T61" fmla="*/ 300 h 467"/>
                  <a:gd name="T62" fmla="*/ 1304 w 1393"/>
                  <a:gd name="T63" fmla="*/ 285 h 467"/>
                  <a:gd name="T64" fmla="*/ 1350 w 1393"/>
                  <a:gd name="T65" fmla="*/ 260 h 467"/>
                  <a:gd name="T66" fmla="*/ 1384 w 1393"/>
                  <a:gd name="T67" fmla="*/ 232 h 467"/>
                  <a:gd name="T68" fmla="*/ 1386 w 1393"/>
                  <a:gd name="T69" fmla="*/ 201 h 467"/>
                  <a:gd name="T70" fmla="*/ 1342 w 1393"/>
                  <a:gd name="T71" fmla="*/ 213 h 467"/>
                  <a:gd name="T72" fmla="*/ 1302 w 1393"/>
                  <a:gd name="T73" fmla="*/ 228 h 467"/>
                  <a:gd name="T74" fmla="*/ 1249 w 1393"/>
                  <a:gd name="T75" fmla="*/ 251 h 467"/>
                  <a:gd name="T76" fmla="*/ 1188 w 1393"/>
                  <a:gd name="T77" fmla="*/ 275 h 467"/>
                  <a:gd name="T78" fmla="*/ 1120 w 1393"/>
                  <a:gd name="T79" fmla="*/ 304 h 467"/>
                  <a:gd name="T80" fmla="*/ 1044 w 1393"/>
                  <a:gd name="T81" fmla="*/ 332 h 467"/>
                  <a:gd name="T82" fmla="*/ 962 w 1393"/>
                  <a:gd name="T83" fmla="*/ 357 h 467"/>
                  <a:gd name="T84" fmla="*/ 876 w 1393"/>
                  <a:gd name="T85" fmla="*/ 386 h 467"/>
                  <a:gd name="T86" fmla="*/ 783 w 1393"/>
                  <a:gd name="T87" fmla="*/ 405 h 467"/>
                  <a:gd name="T88" fmla="*/ 692 w 1393"/>
                  <a:gd name="T89" fmla="*/ 420 h 467"/>
                  <a:gd name="T90" fmla="*/ 599 w 1393"/>
                  <a:gd name="T91" fmla="*/ 429 h 467"/>
                  <a:gd name="T92" fmla="*/ 509 w 1393"/>
                  <a:gd name="T93" fmla="*/ 429 h 467"/>
                  <a:gd name="T94" fmla="*/ 439 w 1393"/>
                  <a:gd name="T95" fmla="*/ 418 h 467"/>
                  <a:gd name="T96" fmla="*/ 389 w 1393"/>
                  <a:gd name="T97" fmla="*/ 401 h 467"/>
                  <a:gd name="T98" fmla="*/ 353 w 1393"/>
                  <a:gd name="T99" fmla="*/ 380 h 467"/>
                  <a:gd name="T100" fmla="*/ 325 w 1393"/>
                  <a:gd name="T101" fmla="*/ 327 h 467"/>
                  <a:gd name="T102" fmla="*/ 329 w 1393"/>
                  <a:gd name="T103" fmla="*/ 281 h 467"/>
                  <a:gd name="T104" fmla="*/ 342 w 1393"/>
                  <a:gd name="T105" fmla="*/ 247 h 467"/>
                  <a:gd name="T106" fmla="*/ 367 w 1393"/>
                  <a:gd name="T107" fmla="*/ 207 h 467"/>
                  <a:gd name="T108" fmla="*/ 422 w 1393"/>
                  <a:gd name="T109" fmla="*/ 150 h 467"/>
                  <a:gd name="T110" fmla="*/ 481 w 1393"/>
                  <a:gd name="T111" fmla="*/ 112 h 467"/>
                  <a:gd name="T112" fmla="*/ 532 w 1393"/>
                  <a:gd name="T113" fmla="*/ 81 h 467"/>
                  <a:gd name="T114" fmla="*/ 570 w 1393"/>
                  <a:gd name="T115" fmla="*/ 51 h 467"/>
                  <a:gd name="T116" fmla="*/ 602 w 1393"/>
                  <a:gd name="T117" fmla="*/ 11 h 467"/>
                  <a:gd name="T118" fmla="*/ 582 w 1393"/>
                  <a:gd name="T119" fmla="*/ 0 h 467"/>
                  <a:gd name="T120" fmla="*/ 540 w 1393"/>
                  <a:gd name="T121" fmla="*/ 11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93" h="467">
                    <a:moveTo>
                      <a:pt x="540" y="11"/>
                    </a:moveTo>
                    <a:lnTo>
                      <a:pt x="530" y="15"/>
                    </a:lnTo>
                    <a:lnTo>
                      <a:pt x="523" y="17"/>
                    </a:lnTo>
                    <a:lnTo>
                      <a:pt x="513" y="19"/>
                    </a:lnTo>
                    <a:lnTo>
                      <a:pt x="505" y="22"/>
                    </a:lnTo>
                    <a:lnTo>
                      <a:pt x="494" y="24"/>
                    </a:lnTo>
                    <a:lnTo>
                      <a:pt x="485" y="28"/>
                    </a:lnTo>
                    <a:lnTo>
                      <a:pt x="475" y="32"/>
                    </a:lnTo>
                    <a:lnTo>
                      <a:pt x="466" y="36"/>
                    </a:lnTo>
                    <a:lnTo>
                      <a:pt x="454" y="38"/>
                    </a:lnTo>
                    <a:lnTo>
                      <a:pt x="445" y="41"/>
                    </a:lnTo>
                    <a:lnTo>
                      <a:pt x="433" y="45"/>
                    </a:lnTo>
                    <a:lnTo>
                      <a:pt x="424" y="49"/>
                    </a:lnTo>
                    <a:lnTo>
                      <a:pt x="410" y="51"/>
                    </a:lnTo>
                    <a:lnTo>
                      <a:pt x="401" y="55"/>
                    </a:lnTo>
                    <a:lnTo>
                      <a:pt x="389" y="59"/>
                    </a:lnTo>
                    <a:lnTo>
                      <a:pt x="378" y="64"/>
                    </a:lnTo>
                    <a:lnTo>
                      <a:pt x="365" y="68"/>
                    </a:lnTo>
                    <a:lnTo>
                      <a:pt x="353" y="70"/>
                    </a:lnTo>
                    <a:lnTo>
                      <a:pt x="342" y="74"/>
                    </a:lnTo>
                    <a:lnTo>
                      <a:pt x="329" y="79"/>
                    </a:lnTo>
                    <a:lnTo>
                      <a:pt x="317" y="83"/>
                    </a:lnTo>
                    <a:lnTo>
                      <a:pt x="306" y="87"/>
                    </a:lnTo>
                    <a:lnTo>
                      <a:pt x="292" y="93"/>
                    </a:lnTo>
                    <a:lnTo>
                      <a:pt x="283" y="97"/>
                    </a:lnTo>
                    <a:lnTo>
                      <a:pt x="270" y="100"/>
                    </a:lnTo>
                    <a:lnTo>
                      <a:pt x="258" y="106"/>
                    </a:lnTo>
                    <a:lnTo>
                      <a:pt x="247" y="110"/>
                    </a:lnTo>
                    <a:lnTo>
                      <a:pt x="235" y="114"/>
                    </a:lnTo>
                    <a:lnTo>
                      <a:pt x="224" y="119"/>
                    </a:lnTo>
                    <a:lnTo>
                      <a:pt x="213" y="125"/>
                    </a:lnTo>
                    <a:lnTo>
                      <a:pt x="201" y="131"/>
                    </a:lnTo>
                    <a:lnTo>
                      <a:pt x="192" y="137"/>
                    </a:lnTo>
                    <a:lnTo>
                      <a:pt x="178" y="140"/>
                    </a:lnTo>
                    <a:lnTo>
                      <a:pt x="169" y="146"/>
                    </a:lnTo>
                    <a:lnTo>
                      <a:pt x="157" y="150"/>
                    </a:lnTo>
                    <a:lnTo>
                      <a:pt x="146" y="156"/>
                    </a:lnTo>
                    <a:lnTo>
                      <a:pt x="137" y="161"/>
                    </a:lnTo>
                    <a:lnTo>
                      <a:pt x="125" y="167"/>
                    </a:lnTo>
                    <a:lnTo>
                      <a:pt x="116" y="171"/>
                    </a:lnTo>
                    <a:lnTo>
                      <a:pt x="108" y="178"/>
                    </a:lnTo>
                    <a:lnTo>
                      <a:pt x="97" y="182"/>
                    </a:lnTo>
                    <a:lnTo>
                      <a:pt x="89" y="188"/>
                    </a:lnTo>
                    <a:lnTo>
                      <a:pt x="80" y="194"/>
                    </a:lnTo>
                    <a:lnTo>
                      <a:pt x="72" y="201"/>
                    </a:lnTo>
                    <a:lnTo>
                      <a:pt x="64" y="207"/>
                    </a:lnTo>
                    <a:lnTo>
                      <a:pt x="57" y="213"/>
                    </a:lnTo>
                    <a:lnTo>
                      <a:pt x="49" y="218"/>
                    </a:lnTo>
                    <a:lnTo>
                      <a:pt x="43" y="226"/>
                    </a:lnTo>
                    <a:lnTo>
                      <a:pt x="38" y="232"/>
                    </a:lnTo>
                    <a:lnTo>
                      <a:pt x="32" y="237"/>
                    </a:lnTo>
                    <a:lnTo>
                      <a:pt x="24" y="243"/>
                    </a:lnTo>
                    <a:lnTo>
                      <a:pt x="21" y="251"/>
                    </a:lnTo>
                    <a:lnTo>
                      <a:pt x="15" y="258"/>
                    </a:lnTo>
                    <a:lnTo>
                      <a:pt x="13" y="266"/>
                    </a:lnTo>
                    <a:lnTo>
                      <a:pt x="9" y="272"/>
                    </a:lnTo>
                    <a:lnTo>
                      <a:pt x="5" y="279"/>
                    </a:lnTo>
                    <a:lnTo>
                      <a:pt x="3" y="287"/>
                    </a:lnTo>
                    <a:lnTo>
                      <a:pt x="2" y="294"/>
                    </a:lnTo>
                    <a:lnTo>
                      <a:pt x="0" y="300"/>
                    </a:lnTo>
                    <a:lnTo>
                      <a:pt x="0" y="308"/>
                    </a:lnTo>
                    <a:lnTo>
                      <a:pt x="0" y="315"/>
                    </a:lnTo>
                    <a:lnTo>
                      <a:pt x="0" y="323"/>
                    </a:lnTo>
                    <a:lnTo>
                      <a:pt x="2" y="331"/>
                    </a:lnTo>
                    <a:lnTo>
                      <a:pt x="5" y="338"/>
                    </a:lnTo>
                    <a:lnTo>
                      <a:pt x="5" y="344"/>
                    </a:lnTo>
                    <a:lnTo>
                      <a:pt x="9" y="351"/>
                    </a:lnTo>
                    <a:lnTo>
                      <a:pt x="13" y="359"/>
                    </a:lnTo>
                    <a:lnTo>
                      <a:pt x="19" y="367"/>
                    </a:lnTo>
                    <a:lnTo>
                      <a:pt x="24" y="372"/>
                    </a:lnTo>
                    <a:lnTo>
                      <a:pt x="32" y="378"/>
                    </a:lnTo>
                    <a:lnTo>
                      <a:pt x="38" y="384"/>
                    </a:lnTo>
                    <a:lnTo>
                      <a:pt x="47" y="391"/>
                    </a:lnTo>
                    <a:lnTo>
                      <a:pt x="53" y="395"/>
                    </a:lnTo>
                    <a:lnTo>
                      <a:pt x="62" y="401"/>
                    </a:lnTo>
                    <a:lnTo>
                      <a:pt x="74" y="407"/>
                    </a:lnTo>
                    <a:lnTo>
                      <a:pt x="85" y="412"/>
                    </a:lnTo>
                    <a:lnTo>
                      <a:pt x="95" y="416"/>
                    </a:lnTo>
                    <a:lnTo>
                      <a:pt x="108" y="420"/>
                    </a:lnTo>
                    <a:lnTo>
                      <a:pt x="119" y="426"/>
                    </a:lnTo>
                    <a:lnTo>
                      <a:pt x="135" y="429"/>
                    </a:lnTo>
                    <a:lnTo>
                      <a:pt x="146" y="433"/>
                    </a:lnTo>
                    <a:lnTo>
                      <a:pt x="161" y="437"/>
                    </a:lnTo>
                    <a:lnTo>
                      <a:pt x="175" y="441"/>
                    </a:lnTo>
                    <a:lnTo>
                      <a:pt x="192" y="445"/>
                    </a:lnTo>
                    <a:lnTo>
                      <a:pt x="205" y="447"/>
                    </a:lnTo>
                    <a:lnTo>
                      <a:pt x="222" y="448"/>
                    </a:lnTo>
                    <a:lnTo>
                      <a:pt x="237" y="452"/>
                    </a:lnTo>
                    <a:lnTo>
                      <a:pt x="254" y="454"/>
                    </a:lnTo>
                    <a:lnTo>
                      <a:pt x="272" y="456"/>
                    </a:lnTo>
                    <a:lnTo>
                      <a:pt x="289" y="458"/>
                    </a:lnTo>
                    <a:lnTo>
                      <a:pt x="308" y="460"/>
                    </a:lnTo>
                    <a:lnTo>
                      <a:pt x="325" y="462"/>
                    </a:lnTo>
                    <a:lnTo>
                      <a:pt x="342" y="464"/>
                    </a:lnTo>
                    <a:lnTo>
                      <a:pt x="361" y="464"/>
                    </a:lnTo>
                    <a:lnTo>
                      <a:pt x="380" y="466"/>
                    </a:lnTo>
                    <a:lnTo>
                      <a:pt x="401" y="467"/>
                    </a:lnTo>
                    <a:lnTo>
                      <a:pt x="418" y="467"/>
                    </a:lnTo>
                    <a:lnTo>
                      <a:pt x="437" y="467"/>
                    </a:lnTo>
                    <a:lnTo>
                      <a:pt x="456" y="467"/>
                    </a:lnTo>
                    <a:lnTo>
                      <a:pt x="477" y="467"/>
                    </a:lnTo>
                    <a:lnTo>
                      <a:pt x="496" y="467"/>
                    </a:lnTo>
                    <a:lnTo>
                      <a:pt x="515" y="467"/>
                    </a:lnTo>
                    <a:lnTo>
                      <a:pt x="536" y="467"/>
                    </a:lnTo>
                    <a:lnTo>
                      <a:pt x="555" y="467"/>
                    </a:lnTo>
                    <a:lnTo>
                      <a:pt x="574" y="466"/>
                    </a:lnTo>
                    <a:lnTo>
                      <a:pt x="595" y="464"/>
                    </a:lnTo>
                    <a:lnTo>
                      <a:pt x="614" y="464"/>
                    </a:lnTo>
                    <a:lnTo>
                      <a:pt x="635" y="464"/>
                    </a:lnTo>
                    <a:lnTo>
                      <a:pt x="654" y="462"/>
                    </a:lnTo>
                    <a:lnTo>
                      <a:pt x="675" y="460"/>
                    </a:lnTo>
                    <a:lnTo>
                      <a:pt x="694" y="458"/>
                    </a:lnTo>
                    <a:lnTo>
                      <a:pt x="715" y="456"/>
                    </a:lnTo>
                    <a:lnTo>
                      <a:pt x="734" y="452"/>
                    </a:lnTo>
                    <a:lnTo>
                      <a:pt x="753" y="450"/>
                    </a:lnTo>
                    <a:lnTo>
                      <a:pt x="772" y="448"/>
                    </a:lnTo>
                    <a:lnTo>
                      <a:pt x="791" y="445"/>
                    </a:lnTo>
                    <a:lnTo>
                      <a:pt x="808" y="443"/>
                    </a:lnTo>
                    <a:lnTo>
                      <a:pt x="827" y="439"/>
                    </a:lnTo>
                    <a:lnTo>
                      <a:pt x="844" y="435"/>
                    </a:lnTo>
                    <a:lnTo>
                      <a:pt x="863" y="433"/>
                    </a:lnTo>
                    <a:lnTo>
                      <a:pt x="880" y="429"/>
                    </a:lnTo>
                    <a:lnTo>
                      <a:pt x="897" y="426"/>
                    </a:lnTo>
                    <a:lnTo>
                      <a:pt x="914" y="424"/>
                    </a:lnTo>
                    <a:lnTo>
                      <a:pt x="931" y="420"/>
                    </a:lnTo>
                    <a:lnTo>
                      <a:pt x="947" y="414"/>
                    </a:lnTo>
                    <a:lnTo>
                      <a:pt x="964" y="410"/>
                    </a:lnTo>
                    <a:lnTo>
                      <a:pt x="979" y="407"/>
                    </a:lnTo>
                    <a:lnTo>
                      <a:pt x="994" y="403"/>
                    </a:lnTo>
                    <a:lnTo>
                      <a:pt x="1007" y="397"/>
                    </a:lnTo>
                    <a:lnTo>
                      <a:pt x="1023" y="391"/>
                    </a:lnTo>
                    <a:lnTo>
                      <a:pt x="1034" y="388"/>
                    </a:lnTo>
                    <a:lnTo>
                      <a:pt x="1049" y="384"/>
                    </a:lnTo>
                    <a:lnTo>
                      <a:pt x="1061" y="380"/>
                    </a:lnTo>
                    <a:lnTo>
                      <a:pt x="1074" y="374"/>
                    </a:lnTo>
                    <a:lnTo>
                      <a:pt x="1087" y="370"/>
                    </a:lnTo>
                    <a:lnTo>
                      <a:pt x="1101" y="367"/>
                    </a:lnTo>
                    <a:lnTo>
                      <a:pt x="1110" y="363"/>
                    </a:lnTo>
                    <a:lnTo>
                      <a:pt x="1123" y="359"/>
                    </a:lnTo>
                    <a:lnTo>
                      <a:pt x="1133" y="353"/>
                    </a:lnTo>
                    <a:lnTo>
                      <a:pt x="1144" y="351"/>
                    </a:lnTo>
                    <a:lnTo>
                      <a:pt x="1156" y="348"/>
                    </a:lnTo>
                    <a:lnTo>
                      <a:pt x="1167" y="344"/>
                    </a:lnTo>
                    <a:lnTo>
                      <a:pt x="1177" y="340"/>
                    </a:lnTo>
                    <a:lnTo>
                      <a:pt x="1188" y="336"/>
                    </a:lnTo>
                    <a:lnTo>
                      <a:pt x="1196" y="332"/>
                    </a:lnTo>
                    <a:lnTo>
                      <a:pt x="1205" y="329"/>
                    </a:lnTo>
                    <a:lnTo>
                      <a:pt x="1215" y="325"/>
                    </a:lnTo>
                    <a:lnTo>
                      <a:pt x="1224" y="321"/>
                    </a:lnTo>
                    <a:lnTo>
                      <a:pt x="1232" y="317"/>
                    </a:lnTo>
                    <a:lnTo>
                      <a:pt x="1241" y="313"/>
                    </a:lnTo>
                    <a:lnTo>
                      <a:pt x="1249" y="310"/>
                    </a:lnTo>
                    <a:lnTo>
                      <a:pt x="1258" y="308"/>
                    </a:lnTo>
                    <a:lnTo>
                      <a:pt x="1264" y="304"/>
                    </a:lnTo>
                    <a:lnTo>
                      <a:pt x="1272" y="300"/>
                    </a:lnTo>
                    <a:lnTo>
                      <a:pt x="1279" y="298"/>
                    </a:lnTo>
                    <a:lnTo>
                      <a:pt x="1287" y="294"/>
                    </a:lnTo>
                    <a:lnTo>
                      <a:pt x="1293" y="291"/>
                    </a:lnTo>
                    <a:lnTo>
                      <a:pt x="1298" y="289"/>
                    </a:lnTo>
                    <a:lnTo>
                      <a:pt x="1304" y="285"/>
                    </a:lnTo>
                    <a:lnTo>
                      <a:pt x="1312" y="283"/>
                    </a:lnTo>
                    <a:lnTo>
                      <a:pt x="1321" y="275"/>
                    </a:lnTo>
                    <a:lnTo>
                      <a:pt x="1333" y="272"/>
                    </a:lnTo>
                    <a:lnTo>
                      <a:pt x="1340" y="266"/>
                    </a:lnTo>
                    <a:lnTo>
                      <a:pt x="1350" y="260"/>
                    </a:lnTo>
                    <a:lnTo>
                      <a:pt x="1357" y="254"/>
                    </a:lnTo>
                    <a:lnTo>
                      <a:pt x="1365" y="251"/>
                    </a:lnTo>
                    <a:lnTo>
                      <a:pt x="1371" y="243"/>
                    </a:lnTo>
                    <a:lnTo>
                      <a:pt x="1376" y="241"/>
                    </a:lnTo>
                    <a:lnTo>
                      <a:pt x="1384" y="232"/>
                    </a:lnTo>
                    <a:lnTo>
                      <a:pt x="1390" y="222"/>
                    </a:lnTo>
                    <a:lnTo>
                      <a:pt x="1393" y="215"/>
                    </a:lnTo>
                    <a:lnTo>
                      <a:pt x="1393" y="207"/>
                    </a:lnTo>
                    <a:lnTo>
                      <a:pt x="1390" y="203"/>
                    </a:lnTo>
                    <a:lnTo>
                      <a:pt x="1386" y="201"/>
                    </a:lnTo>
                    <a:lnTo>
                      <a:pt x="1380" y="201"/>
                    </a:lnTo>
                    <a:lnTo>
                      <a:pt x="1373" y="203"/>
                    </a:lnTo>
                    <a:lnTo>
                      <a:pt x="1361" y="207"/>
                    </a:lnTo>
                    <a:lnTo>
                      <a:pt x="1350" y="209"/>
                    </a:lnTo>
                    <a:lnTo>
                      <a:pt x="1342" y="213"/>
                    </a:lnTo>
                    <a:lnTo>
                      <a:pt x="1336" y="216"/>
                    </a:lnTo>
                    <a:lnTo>
                      <a:pt x="1327" y="218"/>
                    </a:lnTo>
                    <a:lnTo>
                      <a:pt x="1321" y="222"/>
                    </a:lnTo>
                    <a:lnTo>
                      <a:pt x="1312" y="226"/>
                    </a:lnTo>
                    <a:lnTo>
                      <a:pt x="1302" y="228"/>
                    </a:lnTo>
                    <a:lnTo>
                      <a:pt x="1293" y="232"/>
                    </a:lnTo>
                    <a:lnTo>
                      <a:pt x="1283" y="237"/>
                    </a:lnTo>
                    <a:lnTo>
                      <a:pt x="1272" y="241"/>
                    </a:lnTo>
                    <a:lnTo>
                      <a:pt x="1260" y="245"/>
                    </a:lnTo>
                    <a:lnTo>
                      <a:pt x="1249" y="251"/>
                    </a:lnTo>
                    <a:lnTo>
                      <a:pt x="1239" y="256"/>
                    </a:lnTo>
                    <a:lnTo>
                      <a:pt x="1226" y="260"/>
                    </a:lnTo>
                    <a:lnTo>
                      <a:pt x="1213" y="266"/>
                    </a:lnTo>
                    <a:lnTo>
                      <a:pt x="1201" y="270"/>
                    </a:lnTo>
                    <a:lnTo>
                      <a:pt x="1188" y="275"/>
                    </a:lnTo>
                    <a:lnTo>
                      <a:pt x="1177" y="281"/>
                    </a:lnTo>
                    <a:lnTo>
                      <a:pt x="1163" y="289"/>
                    </a:lnTo>
                    <a:lnTo>
                      <a:pt x="1148" y="293"/>
                    </a:lnTo>
                    <a:lnTo>
                      <a:pt x="1135" y="300"/>
                    </a:lnTo>
                    <a:lnTo>
                      <a:pt x="1120" y="304"/>
                    </a:lnTo>
                    <a:lnTo>
                      <a:pt x="1106" y="310"/>
                    </a:lnTo>
                    <a:lnTo>
                      <a:pt x="1091" y="315"/>
                    </a:lnTo>
                    <a:lnTo>
                      <a:pt x="1076" y="321"/>
                    </a:lnTo>
                    <a:lnTo>
                      <a:pt x="1059" y="325"/>
                    </a:lnTo>
                    <a:lnTo>
                      <a:pt x="1044" y="332"/>
                    </a:lnTo>
                    <a:lnTo>
                      <a:pt x="1028" y="338"/>
                    </a:lnTo>
                    <a:lnTo>
                      <a:pt x="1013" y="344"/>
                    </a:lnTo>
                    <a:lnTo>
                      <a:pt x="994" y="348"/>
                    </a:lnTo>
                    <a:lnTo>
                      <a:pt x="979" y="353"/>
                    </a:lnTo>
                    <a:lnTo>
                      <a:pt x="962" y="357"/>
                    </a:lnTo>
                    <a:lnTo>
                      <a:pt x="945" y="363"/>
                    </a:lnTo>
                    <a:lnTo>
                      <a:pt x="928" y="369"/>
                    </a:lnTo>
                    <a:lnTo>
                      <a:pt x="910" y="374"/>
                    </a:lnTo>
                    <a:lnTo>
                      <a:pt x="893" y="380"/>
                    </a:lnTo>
                    <a:lnTo>
                      <a:pt x="876" y="386"/>
                    </a:lnTo>
                    <a:lnTo>
                      <a:pt x="857" y="388"/>
                    </a:lnTo>
                    <a:lnTo>
                      <a:pt x="840" y="393"/>
                    </a:lnTo>
                    <a:lnTo>
                      <a:pt x="821" y="397"/>
                    </a:lnTo>
                    <a:lnTo>
                      <a:pt x="802" y="401"/>
                    </a:lnTo>
                    <a:lnTo>
                      <a:pt x="783" y="405"/>
                    </a:lnTo>
                    <a:lnTo>
                      <a:pt x="766" y="409"/>
                    </a:lnTo>
                    <a:lnTo>
                      <a:pt x="747" y="412"/>
                    </a:lnTo>
                    <a:lnTo>
                      <a:pt x="730" y="416"/>
                    </a:lnTo>
                    <a:lnTo>
                      <a:pt x="711" y="418"/>
                    </a:lnTo>
                    <a:lnTo>
                      <a:pt x="692" y="420"/>
                    </a:lnTo>
                    <a:lnTo>
                      <a:pt x="673" y="424"/>
                    </a:lnTo>
                    <a:lnTo>
                      <a:pt x="656" y="426"/>
                    </a:lnTo>
                    <a:lnTo>
                      <a:pt x="637" y="426"/>
                    </a:lnTo>
                    <a:lnTo>
                      <a:pt x="618" y="428"/>
                    </a:lnTo>
                    <a:lnTo>
                      <a:pt x="599" y="429"/>
                    </a:lnTo>
                    <a:lnTo>
                      <a:pt x="580" y="431"/>
                    </a:lnTo>
                    <a:lnTo>
                      <a:pt x="561" y="429"/>
                    </a:lnTo>
                    <a:lnTo>
                      <a:pt x="543" y="429"/>
                    </a:lnTo>
                    <a:lnTo>
                      <a:pt x="524" y="429"/>
                    </a:lnTo>
                    <a:lnTo>
                      <a:pt x="509" y="429"/>
                    </a:lnTo>
                    <a:lnTo>
                      <a:pt x="494" y="426"/>
                    </a:lnTo>
                    <a:lnTo>
                      <a:pt x="479" y="426"/>
                    </a:lnTo>
                    <a:lnTo>
                      <a:pt x="466" y="424"/>
                    </a:lnTo>
                    <a:lnTo>
                      <a:pt x="454" y="422"/>
                    </a:lnTo>
                    <a:lnTo>
                      <a:pt x="439" y="418"/>
                    </a:lnTo>
                    <a:lnTo>
                      <a:pt x="429" y="416"/>
                    </a:lnTo>
                    <a:lnTo>
                      <a:pt x="416" y="412"/>
                    </a:lnTo>
                    <a:lnTo>
                      <a:pt x="407" y="410"/>
                    </a:lnTo>
                    <a:lnTo>
                      <a:pt x="397" y="405"/>
                    </a:lnTo>
                    <a:lnTo>
                      <a:pt x="389" y="401"/>
                    </a:lnTo>
                    <a:lnTo>
                      <a:pt x="382" y="399"/>
                    </a:lnTo>
                    <a:lnTo>
                      <a:pt x="374" y="395"/>
                    </a:lnTo>
                    <a:lnTo>
                      <a:pt x="367" y="388"/>
                    </a:lnTo>
                    <a:lnTo>
                      <a:pt x="359" y="384"/>
                    </a:lnTo>
                    <a:lnTo>
                      <a:pt x="353" y="380"/>
                    </a:lnTo>
                    <a:lnTo>
                      <a:pt x="348" y="374"/>
                    </a:lnTo>
                    <a:lnTo>
                      <a:pt x="340" y="363"/>
                    </a:lnTo>
                    <a:lnTo>
                      <a:pt x="334" y="351"/>
                    </a:lnTo>
                    <a:lnTo>
                      <a:pt x="329" y="338"/>
                    </a:lnTo>
                    <a:lnTo>
                      <a:pt x="325" y="327"/>
                    </a:lnTo>
                    <a:lnTo>
                      <a:pt x="325" y="313"/>
                    </a:lnTo>
                    <a:lnTo>
                      <a:pt x="325" y="302"/>
                    </a:lnTo>
                    <a:lnTo>
                      <a:pt x="325" y="294"/>
                    </a:lnTo>
                    <a:lnTo>
                      <a:pt x="327" y="289"/>
                    </a:lnTo>
                    <a:lnTo>
                      <a:pt x="329" y="281"/>
                    </a:lnTo>
                    <a:lnTo>
                      <a:pt x="331" y="273"/>
                    </a:lnTo>
                    <a:lnTo>
                      <a:pt x="332" y="266"/>
                    </a:lnTo>
                    <a:lnTo>
                      <a:pt x="334" y="260"/>
                    </a:lnTo>
                    <a:lnTo>
                      <a:pt x="338" y="253"/>
                    </a:lnTo>
                    <a:lnTo>
                      <a:pt x="342" y="247"/>
                    </a:lnTo>
                    <a:lnTo>
                      <a:pt x="344" y="239"/>
                    </a:lnTo>
                    <a:lnTo>
                      <a:pt x="348" y="232"/>
                    </a:lnTo>
                    <a:lnTo>
                      <a:pt x="351" y="226"/>
                    </a:lnTo>
                    <a:lnTo>
                      <a:pt x="357" y="218"/>
                    </a:lnTo>
                    <a:lnTo>
                      <a:pt x="367" y="207"/>
                    </a:lnTo>
                    <a:lnTo>
                      <a:pt x="376" y="194"/>
                    </a:lnTo>
                    <a:lnTo>
                      <a:pt x="386" y="180"/>
                    </a:lnTo>
                    <a:lnTo>
                      <a:pt x="397" y="171"/>
                    </a:lnTo>
                    <a:lnTo>
                      <a:pt x="408" y="159"/>
                    </a:lnTo>
                    <a:lnTo>
                      <a:pt x="422" y="150"/>
                    </a:lnTo>
                    <a:lnTo>
                      <a:pt x="433" y="140"/>
                    </a:lnTo>
                    <a:lnTo>
                      <a:pt x="445" y="133"/>
                    </a:lnTo>
                    <a:lnTo>
                      <a:pt x="458" y="123"/>
                    </a:lnTo>
                    <a:lnTo>
                      <a:pt x="471" y="119"/>
                    </a:lnTo>
                    <a:lnTo>
                      <a:pt x="481" y="112"/>
                    </a:lnTo>
                    <a:lnTo>
                      <a:pt x="492" y="106"/>
                    </a:lnTo>
                    <a:lnTo>
                      <a:pt x="502" y="100"/>
                    </a:lnTo>
                    <a:lnTo>
                      <a:pt x="513" y="95"/>
                    </a:lnTo>
                    <a:lnTo>
                      <a:pt x="523" y="87"/>
                    </a:lnTo>
                    <a:lnTo>
                      <a:pt x="532" y="81"/>
                    </a:lnTo>
                    <a:lnTo>
                      <a:pt x="540" y="76"/>
                    </a:lnTo>
                    <a:lnTo>
                      <a:pt x="549" y="70"/>
                    </a:lnTo>
                    <a:lnTo>
                      <a:pt x="557" y="64"/>
                    </a:lnTo>
                    <a:lnTo>
                      <a:pt x="564" y="59"/>
                    </a:lnTo>
                    <a:lnTo>
                      <a:pt x="570" y="51"/>
                    </a:lnTo>
                    <a:lnTo>
                      <a:pt x="578" y="47"/>
                    </a:lnTo>
                    <a:lnTo>
                      <a:pt x="587" y="36"/>
                    </a:lnTo>
                    <a:lnTo>
                      <a:pt x="595" y="26"/>
                    </a:lnTo>
                    <a:lnTo>
                      <a:pt x="599" y="17"/>
                    </a:lnTo>
                    <a:lnTo>
                      <a:pt x="602" y="11"/>
                    </a:lnTo>
                    <a:lnTo>
                      <a:pt x="601" y="5"/>
                    </a:lnTo>
                    <a:lnTo>
                      <a:pt x="595" y="2"/>
                    </a:lnTo>
                    <a:lnTo>
                      <a:pt x="591" y="0"/>
                    </a:lnTo>
                    <a:lnTo>
                      <a:pt x="587" y="0"/>
                    </a:lnTo>
                    <a:lnTo>
                      <a:pt x="582" y="0"/>
                    </a:lnTo>
                    <a:lnTo>
                      <a:pt x="576" y="2"/>
                    </a:lnTo>
                    <a:lnTo>
                      <a:pt x="568" y="2"/>
                    </a:lnTo>
                    <a:lnTo>
                      <a:pt x="559" y="5"/>
                    </a:lnTo>
                    <a:lnTo>
                      <a:pt x="549" y="7"/>
                    </a:lnTo>
                    <a:lnTo>
                      <a:pt x="540" y="11"/>
                    </a:lnTo>
                    <a:lnTo>
                      <a:pt x="540" y="11"/>
                    </a:lnTo>
                    <a:close/>
                  </a:path>
                </a:pathLst>
              </a:custGeom>
              <a:solidFill>
                <a:srgbClr val="FAB5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" name="Forme libre 107"/>
              <p:cNvSpPr>
                <a:spLocks/>
              </p:cNvSpPr>
              <p:nvPr/>
            </p:nvSpPr>
            <p:spPr bwMode="auto">
              <a:xfrm>
                <a:off x="5578475" y="1835150"/>
                <a:ext cx="1439863" cy="485775"/>
              </a:xfrm>
              <a:custGeom>
                <a:avLst/>
                <a:gdLst>
                  <a:gd name="T0" fmla="*/ 1768 w 1814"/>
                  <a:gd name="T1" fmla="*/ 74 h 613"/>
                  <a:gd name="T2" fmla="*/ 1732 w 1814"/>
                  <a:gd name="T3" fmla="*/ 112 h 613"/>
                  <a:gd name="T4" fmla="*/ 1694 w 1814"/>
                  <a:gd name="T5" fmla="*/ 150 h 613"/>
                  <a:gd name="T6" fmla="*/ 1644 w 1814"/>
                  <a:gd name="T7" fmla="*/ 192 h 613"/>
                  <a:gd name="T8" fmla="*/ 1584 w 1814"/>
                  <a:gd name="T9" fmla="*/ 242 h 613"/>
                  <a:gd name="T10" fmla="*/ 1513 w 1814"/>
                  <a:gd name="T11" fmla="*/ 293 h 613"/>
                  <a:gd name="T12" fmla="*/ 1433 w 1814"/>
                  <a:gd name="T13" fmla="*/ 344 h 613"/>
                  <a:gd name="T14" fmla="*/ 1342 w 1814"/>
                  <a:gd name="T15" fmla="*/ 394 h 613"/>
                  <a:gd name="T16" fmla="*/ 1241 w 1814"/>
                  <a:gd name="T17" fmla="*/ 443 h 613"/>
                  <a:gd name="T18" fmla="*/ 1129 w 1814"/>
                  <a:gd name="T19" fmla="*/ 485 h 613"/>
                  <a:gd name="T20" fmla="*/ 1009 w 1814"/>
                  <a:gd name="T21" fmla="*/ 521 h 613"/>
                  <a:gd name="T22" fmla="*/ 878 w 1814"/>
                  <a:gd name="T23" fmla="*/ 548 h 613"/>
                  <a:gd name="T24" fmla="*/ 751 w 1814"/>
                  <a:gd name="T25" fmla="*/ 569 h 613"/>
                  <a:gd name="T26" fmla="*/ 633 w 1814"/>
                  <a:gd name="T27" fmla="*/ 582 h 613"/>
                  <a:gd name="T28" fmla="*/ 526 w 1814"/>
                  <a:gd name="T29" fmla="*/ 597 h 613"/>
                  <a:gd name="T30" fmla="*/ 429 w 1814"/>
                  <a:gd name="T31" fmla="*/ 603 h 613"/>
                  <a:gd name="T32" fmla="*/ 342 w 1814"/>
                  <a:gd name="T33" fmla="*/ 609 h 613"/>
                  <a:gd name="T34" fmla="*/ 264 w 1814"/>
                  <a:gd name="T35" fmla="*/ 611 h 613"/>
                  <a:gd name="T36" fmla="*/ 197 w 1814"/>
                  <a:gd name="T37" fmla="*/ 611 h 613"/>
                  <a:gd name="T38" fmla="*/ 138 w 1814"/>
                  <a:gd name="T39" fmla="*/ 607 h 613"/>
                  <a:gd name="T40" fmla="*/ 91 w 1814"/>
                  <a:gd name="T41" fmla="*/ 603 h 613"/>
                  <a:gd name="T42" fmla="*/ 53 w 1814"/>
                  <a:gd name="T43" fmla="*/ 596 h 613"/>
                  <a:gd name="T44" fmla="*/ 11 w 1814"/>
                  <a:gd name="T45" fmla="*/ 582 h 613"/>
                  <a:gd name="T46" fmla="*/ 9 w 1814"/>
                  <a:gd name="T47" fmla="*/ 565 h 613"/>
                  <a:gd name="T48" fmla="*/ 53 w 1814"/>
                  <a:gd name="T49" fmla="*/ 565 h 613"/>
                  <a:gd name="T50" fmla="*/ 87 w 1814"/>
                  <a:gd name="T51" fmla="*/ 567 h 613"/>
                  <a:gd name="T52" fmla="*/ 135 w 1814"/>
                  <a:gd name="T53" fmla="*/ 571 h 613"/>
                  <a:gd name="T54" fmla="*/ 188 w 1814"/>
                  <a:gd name="T55" fmla="*/ 573 h 613"/>
                  <a:gd name="T56" fmla="*/ 251 w 1814"/>
                  <a:gd name="T57" fmla="*/ 576 h 613"/>
                  <a:gd name="T58" fmla="*/ 323 w 1814"/>
                  <a:gd name="T59" fmla="*/ 575 h 613"/>
                  <a:gd name="T60" fmla="*/ 405 w 1814"/>
                  <a:gd name="T61" fmla="*/ 573 h 613"/>
                  <a:gd name="T62" fmla="*/ 496 w 1814"/>
                  <a:gd name="T63" fmla="*/ 567 h 613"/>
                  <a:gd name="T64" fmla="*/ 595 w 1814"/>
                  <a:gd name="T65" fmla="*/ 556 h 613"/>
                  <a:gd name="T66" fmla="*/ 703 w 1814"/>
                  <a:gd name="T67" fmla="*/ 540 h 613"/>
                  <a:gd name="T68" fmla="*/ 812 w 1814"/>
                  <a:gd name="T69" fmla="*/ 518 h 613"/>
                  <a:gd name="T70" fmla="*/ 918 w 1814"/>
                  <a:gd name="T71" fmla="*/ 491 h 613"/>
                  <a:gd name="T72" fmla="*/ 1025 w 1814"/>
                  <a:gd name="T73" fmla="*/ 460 h 613"/>
                  <a:gd name="T74" fmla="*/ 1123 w 1814"/>
                  <a:gd name="T75" fmla="*/ 424 h 613"/>
                  <a:gd name="T76" fmla="*/ 1217 w 1814"/>
                  <a:gd name="T77" fmla="*/ 386 h 613"/>
                  <a:gd name="T78" fmla="*/ 1306 w 1814"/>
                  <a:gd name="T79" fmla="*/ 348 h 613"/>
                  <a:gd name="T80" fmla="*/ 1388 w 1814"/>
                  <a:gd name="T81" fmla="*/ 308 h 613"/>
                  <a:gd name="T82" fmla="*/ 1462 w 1814"/>
                  <a:gd name="T83" fmla="*/ 266 h 613"/>
                  <a:gd name="T84" fmla="*/ 1528 w 1814"/>
                  <a:gd name="T85" fmla="*/ 227 h 613"/>
                  <a:gd name="T86" fmla="*/ 1584 w 1814"/>
                  <a:gd name="T87" fmla="*/ 188 h 613"/>
                  <a:gd name="T88" fmla="*/ 1631 w 1814"/>
                  <a:gd name="T89" fmla="*/ 154 h 613"/>
                  <a:gd name="T90" fmla="*/ 1675 w 1814"/>
                  <a:gd name="T91" fmla="*/ 118 h 613"/>
                  <a:gd name="T92" fmla="*/ 1722 w 1814"/>
                  <a:gd name="T93" fmla="*/ 67 h 613"/>
                  <a:gd name="T94" fmla="*/ 1760 w 1814"/>
                  <a:gd name="T95" fmla="*/ 31 h 613"/>
                  <a:gd name="T96" fmla="*/ 1802 w 1814"/>
                  <a:gd name="T97" fmla="*/ 4 h 613"/>
                  <a:gd name="T98" fmla="*/ 1810 w 1814"/>
                  <a:gd name="T99" fmla="*/ 17 h 613"/>
                  <a:gd name="T100" fmla="*/ 1783 w 1814"/>
                  <a:gd name="T101" fmla="*/ 59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14" h="613">
                    <a:moveTo>
                      <a:pt x="1783" y="59"/>
                    </a:moveTo>
                    <a:lnTo>
                      <a:pt x="1781" y="59"/>
                    </a:lnTo>
                    <a:lnTo>
                      <a:pt x="1779" y="63"/>
                    </a:lnTo>
                    <a:lnTo>
                      <a:pt x="1774" y="69"/>
                    </a:lnTo>
                    <a:lnTo>
                      <a:pt x="1768" y="74"/>
                    </a:lnTo>
                    <a:lnTo>
                      <a:pt x="1760" y="84"/>
                    </a:lnTo>
                    <a:lnTo>
                      <a:pt x="1751" y="93"/>
                    </a:lnTo>
                    <a:lnTo>
                      <a:pt x="1743" y="99"/>
                    </a:lnTo>
                    <a:lnTo>
                      <a:pt x="1738" y="107"/>
                    </a:lnTo>
                    <a:lnTo>
                      <a:pt x="1732" y="112"/>
                    </a:lnTo>
                    <a:lnTo>
                      <a:pt x="1726" y="120"/>
                    </a:lnTo>
                    <a:lnTo>
                      <a:pt x="1717" y="126"/>
                    </a:lnTo>
                    <a:lnTo>
                      <a:pt x="1709" y="133"/>
                    </a:lnTo>
                    <a:lnTo>
                      <a:pt x="1702" y="141"/>
                    </a:lnTo>
                    <a:lnTo>
                      <a:pt x="1694" y="150"/>
                    </a:lnTo>
                    <a:lnTo>
                      <a:pt x="1684" y="158"/>
                    </a:lnTo>
                    <a:lnTo>
                      <a:pt x="1675" y="166"/>
                    </a:lnTo>
                    <a:lnTo>
                      <a:pt x="1665" y="175"/>
                    </a:lnTo>
                    <a:lnTo>
                      <a:pt x="1656" y="185"/>
                    </a:lnTo>
                    <a:lnTo>
                      <a:pt x="1644" y="192"/>
                    </a:lnTo>
                    <a:lnTo>
                      <a:pt x="1633" y="202"/>
                    </a:lnTo>
                    <a:lnTo>
                      <a:pt x="1622" y="211"/>
                    </a:lnTo>
                    <a:lnTo>
                      <a:pt x="1608" y="221"/>
                    </a:lnTo>
                    <a:lnTo>
                      <a:pt x="1597" y="230"/>
                    </a:lnTo>
                    <a:lnTo>
                      <a:pt x="1584" y="242"/>
                    </a:lnTo>
                    <a:lnTo>
                      <a:pt x="1572" y="251"/>
                    </a:lnTo>
                    <a:lnTo>
                      <a:pt x="1559" y="263"/>
                    </a:lnTo>
                    <a:lnTo>
                      <a:pt x="1544" y="272"/>
                    </a:lnTo>
                    <a:lnTo>
                      <a:pt x="1528" y="284"/>
                    </a:lnTo>
                    <a:lnTo>
                      <a:pt x="1513" y="293"/>
                    </a:lnTo>
                    <a:lnTo>
                      <a:pt x="1498" y="303"/>
                    </a:lnTo>
                    <a:lnTo>
                      <a:pt x="1481" y="312"/>
                    </a:lnTo>
                    <a:lnTo>
                      <a:pt x="1466" y="324"/>
                    </a:lnTo>
                    <a:lnTo>
                      <a:pt x="1449" y="333"/>
                    </a:lnTo>
                    <a:lnTo>
                      <a:pt x="1433" y="344"/>
                    </a:lnTo>
                    <a:lnTo>
                      <a:pt x="1414" y="354"/>
                    </a:lnTo>
                    <a:lnTo>
                      <a:pt x="1397" y="365"/>
                    </a:lnTo>
                    <a:lnTo>
                      <a:pt x="1380" y="375"/>
                    </a:lnTo>
                    <a:lnTo>
                      <a:pt x="1361" y="384"/>
                    </a:lnTo>
                    <a:lnTo>
                      <a:pt x="1342" y="394"/>
                    </a:lnTo>
                    <a:lnTo>
                      <a:pt x="1323" y="405"/>
                    </a:lnTo>
                    <a:lnTo>
                      <a:pt x="1302" y="415"/>
                    </a:lnTo>
                    <a:lnTo>
                      <a:pt x="1283" y="424"/>
                    </a:lnTo>
                    <a:lnTo>
                      <a:pt x="1262" y="434"/>
                    </a:lnTo>
                    <a:lnTo>
                      <a:pt x="1241" y="443"/>
                    </a:lnTo>
                    <a:lnTo>
                      <a:pt x="1220" y="451"/>
                    </a:lnTo>
                    <a:lnTo>
                      <a:pt x="1198" y="460"/>
                    </a:lnTo>
                    <a:lnTo>
                      <a:pt x="1175" y="468"/>
                    </a:lnTo>
                    <a:lnTo>
                      <a:pt x="1152" y="478"/>
                    </a:lnTo>
                    <a:lnTo>
                      <a:pt x="1129" y="485"/>
                    </a:lnTo>
                    <a:lnTo>
                      <a:pt x="1108" y="495"/>
                    </a:lnTo>
                    <a:lnTo>
                      <a:pt x="1082" y="500"/>
                    </a:lnTo>
                    <a:lnTo>
                      <a:pt x="1057" y="506"/>
                    </a:lnTo>
                    <a:lnTo>
                      <a:pt x="1032" y="514"/>
                    </a:lnTo>
                    <a:lnTo>
                      <a:pt x="1009" y="521"/>
                    </a:lnTo>
                    <a:lnTo>
                      <a:pt x="983" y="527"/>
                    </a:lnTo>
                    <a:lnTo>
                      <a:pt x="958" y="533"/>
                    </a:lnTo>
                    <a:lnTo>
                      <a:pt x="931" y="538"/>
                    </a:lnTo>
                    <a:lnTo>
                      <a:pt x="907" y="544"/>
                    </a:lnTo>
                    <a:lnTo>
                      <a:pt x="878" y="548"/>
                    </a:lnTo>
                    <a:lnTo>
                      <a:pt x="852" y="554"/>
                    </a:lnTo>
                    <a:lnTo>
                      <a:pt x="825" y="557"/>
                    </a:lnTo>
                    <a:lnTo>
                      <a:pt x="800" y="561"/>
                    </a:lnTo>
                    <a:lnTo>
                      <a:pt x="775" y="565"/>
                    </a:lnTo>
                    <a:lnTo>
                      <a:pt x="751" y="569"/>
                    </a:lnTo>
                    <a:lnTo>
                      <a:pt x="726" y="573"/>
                    </a:lnTo>
                    <a:lnTo>
                      <a:pt x="703" y="576"/>
                    </a:lnTo>
                    <a:lnTo>
                      <a:pt x="678" y="578"/>
                    </a:lnTo>
                    <a:lnTo>
                      <a:pt x="656" y="580"/>
                    </a:lnTo>
                    <a:lnTo>
                      <a:pt x="633" y="582"/>
                    </a:lnTo>
                    <a:lnTo>
                      <a:pt x="612" y="586"/>
                    </a:lnTo>
                    <a:lnTo>
                      <a:pt x="589" y="588"/>
                    </a:lnTo>
                    <a:lnTo>
                      <a:pt x="568" y="592"/>
                    </a:lnTo>
                    <a:lnTo>
                      <a:pt x="547" y="594"/>
                    </a:lnTo>
                    <a:lnTo>
                      <a:pt x="526" y="597"/>
                    </a:lnTo>
                    <a:lnTo>
                      <a:pt x="505" y="597"/>
                    </a:lnTo>
                    <a:lnTo>
                      <a:pt x="486" y="599"/>
                    </a:lnTo>
                    <a:lnTo>
                      <a:pt x="466" y="601"/>
                    </a:lnTo>
                    <a:lnTo>
                      <a:pt x="448" y="603"/>
                    </a:lnTo>
                    <a:lnTo>
                      <a:pt x="429" y="603"/>
                    </a:lnTo>
                    <a:lnTo>
                      <a:pt x="410" y="605"/>
                    </a:lnTo>
                    <a:lnTo>
                      <a:pt x="391" y="605"/>
                    </a:lnTo>
                    <a:lnTo>
                      <a:pt x="376" y="607"/>
                    </a:lnTo>
                    <a:lnTo>
                      <a:pt x="357" y="607"/>
                    </a:lnTo>
                    <a:lnTo>
                      <a:pt x="342" y="609"/>
                    </a:lnTo>
                    <a:lnTo>
                      <a:pt x="325" y="611"/>
                    </a:lnTo>
                    <a:lnTo>
                      <a:pt x="310" y="611"/>
                    </a:lnTo>
                    <a:lnTo>
                      <a:pt x="294" y="611"/>
                    </a:lnTo>
                    <a:lnTo>
                      <a:pt x="279" y="611"/>
                    </a:lnTo>
                    <a:lnTo>
                      <a:pt x="264" y="611"/>
                    </a:lnTo>
                    <a:lnTo>
                      <a:pt x="251" y="613"/>
                    </a:lnTo>
                    <a:lnTo>
                      <a:pt x="237" y="611"/>
                    </a:lnTo>
                    <a:lnTo>
                      <a:pt x="222" y="611"/>
                    </a:lnTo>
                    <a:lnTo>
                      <a:pt x="209" y="611"/>
                    </a:lnTo>
                    <a:lnTo>
                      <a:pt x="197" y="611"/>
                    </a:lnTo>
                    <a:lnTo>
                      <a:pt x="184" y="611"/>
                    </a:lnTo>
                    <a:lnTo>
                      <a:pt x="173" y="611"/>
                    </a:lnTo>
                    <a:lnTo>
                      <a:pt x="161" y="609"/>
                    </a:lnTo>
                    <a:lnTo>
                      <a:pt x="150" y="609"/>
                    </a:lnTo>
                    <a:lnTo>
                      <a:pt x="138" y="607"/>
                    </a:lnTo>
                    <a:lnTo>
                      <a:pt x="129" y="607"/>
                    </a:lnTo>
                    <a:lnTo>
                      <a:pt x="119" y="605"/>
                    </a:lnTo>
                    <a:lnTo>
                      <a:pt x="110" y="605"/>
                    </a:lnTo>
                    <a:lnTo>
                      <a:pt x="100" y="605"/>
                    </a:lnTo>
                    <a:lnTo>
                      <a:pt x="91" y="603"/>
                    </a:lnTo>
                    <a:lnTo>
                      <a:pt x="83" y="601"/>
                    </a:lnTo>
                    <a:lnTo>
                      <a:pt x="76" y="601"/>
                    </a:lnTo>
                    <a:lnTo>
                      <a:pt x="68" y="599"/>
                    </a:lnTo>
                    <a:lnTo>
                      <a:pt x="60" y="597"/>
                    </a:lnTo>
                    <a:lnTo>
                      <a:pt x="53" y="596"/>
                    </a:lnTo>
                    <a:lnTo>
                      <a:pt x="47" y="596"/>
                    </a:lnTo>
                    <a:lnTo>
                      <a:pt x="36" y="592"/>
                    </a:lnTo>
                    <a:lnTo>
                      <a:pt x="26" y="590"/>
                    </a:lnTo>
                    <a:lnTo>
                      <a:pt x="19" y="586"/>
                    </a:lnTo>
                    <a:lnTo>
                      <a:pt x="11" y="582"/>
                    </a:lnTo>
                    <a:lnTo>
                      <a:pt x="5" y="578"/>
                    </a:lnTo>
                    <a:lnTo>
                      <a:pt x="3" y="576"/>
                    </a:lnTo>
                    <a:lnTo>
                      <a:pt x="0" y="569"/>
                    </a:lnTo>
                    <a:lnTo>
                      <a:pt x="5" y="567"/>
                    </a:lnTo>
                    <a:lnTo>
                      <a:pt x="9" y="565"/>
                    </a:lnTo>
                    <a:lnTo>
                      <a:pt x="15" y="565"/>
                    </a:lnTo>
                    <a:lnTo>
                      <a:pt x="21" y="565"/>
                    </a:lnTo>
                    <a:lnTo>
                      <a:pt x="30" y="565"/>
                    </a:lnTo>
                    <a:lnTo>
                      <a:pt x="40" y="565"/>
                    </a:lnTo>
                    <a:lnTo>
                      <a:pt x="53" y="565"/>
                    </a:lnTo>
                    <a:lnTo>
                      <a:pt x="59" y="565"/>
                    </a:lnTo>
                    <a:lnTo>
                      <a:pt x="66" y="567"/>
                    </a:lnTo>
                    <a:lnTo>
                      <a:pt x="72" y="567"/>
                    </a:lnTo>
                    <a:lnTo>
                      <a:pt x="81" y="567"/>
                    </a:lnTo>
                    <a:lnTo>
                      <a:pt x="87" y="567"/>
                    </a:lnTo>
                    <a:lnTo>
                      <a:pt x="97" y="569"/>
                    </a:lnTo>
                    <a:lnTo>
                      <a:pt x="104" y="569"/>
                    </a:lnTo>
                    <a:lnTo>
                      <a:pt x="116" y="569"/>
                    </a:lnTo>
                    <a:lnTo>
                      <a:pt x="123" y="569"/>
                    </a:lnTo>
                    <a:lnTo>
                      <a:pt x="135" y="571"/>
                    </a:lnTo>
                    <a:lnTo>
                      <a:pt x="144" y="573"/>
                    </a:lnTo>
                    <a:lnTo>
                      <a:pt x="156" y="573"/>
                    </a:lnTo>
                    <a:lnTo>
                      <a:pt x="165" y="573"/>
                    </a:lnTo>
                    <a:lnTo>
                      <a:pt x="176" y="573"/>
                    </a:lnTo>
                    <a:lnTo>
                      <a:pt x="188" y="573"/>
                    </a:lnTo>
                    <a:lnTo>
                      <a:pt x="201" y="575"/>
                    </a:lnTo>
                    <a:lnTo>
                      <a:pt x="211" y="575"/>
                    </a:lnTo>
                    <a:lnTo>
                      <a:pt x="224" y="575"/>
                    </a:lnTo>
                    <a:lnTo>
                      <a:pt x="237" y="575"/>
                    </a:lnTo>
                    <a:lnTo>
                      <a:pt x="251" y="576"/>
                    </a:lnTo>
                    <a:lnTo>
                      <a:pt x="264" y="575"/>
                    </a:lnTo>
                    <a:lnTo>
                      <a:pt x="279" y="575"/>
                    </a:lnTo>
                    <a:lnTo>
                      <a:pt x="292" y="575"/>
                    </a:lnTo>
                    <a:lnTo>
                      <a:pt x="308" y="575"/>
                    </a:lnTo>
                    <a:lnTo>
                      <a:pt x="323" y="575"/>
                    </a:lnTo>
                    <a:lnTo>
                      <a:pt x="338" y="575"/>
                    </a:lnTo>
                    <a:lnTo>
                      <a:pt x="353" y="575"/>
                    </a:lnTo>
                    <a:lnTo>
                      <a:pt x="372" y="575"/>
                    </a:lnTo>
                    <a:lnTo>
                      <a:pt x="388" y="573"/>
                    </a:lnTo>
                    <a:lnTo>
                      <a:pt x="405" y="573"/>
                    </a:lnTo>
                    <a:lnTo>
                      <a:pt x="422" y="571"/>
                    </a:lnTo>
                    <a:lnTo>
                      <a:pt x="439" y="569"/>
                    </a:lnTo>
                    <a:lnTo>
                      <a:pt x="458" y="569"/>
                    </a:lnTo>
                    <a:lnTo>
                      <a:pt x="477" y="567"/>
                    </a:lnTo>
                    <a:lnTo>
                      <a:pt x="496" y="567"/>
                    </a:lnTo>
                    <a:lnTo>
                      <a:pt x="515" y="565"/>
                    </a:lnTo>
                    <a:lnTo>
                      <a:pt x="534" y="563"/>
                    </a:lnTo>
                    <a:lnTo>
                      <a:pt x="555" y="559"/>
                    </a:lnTo>
                    <a:lnTo>
                      <a:pt x="574" y="557"/>
                    </a:lnTo>
                    <a:lnTo>
                      <a:pt x="595" y="556"/>
                    </a:lnTo>
                    <a:lnTo>
                      <a:pt x="616" y="552"/>
                    </a:lnTo>
                    <a:lnTo>
                      <a:pt x="637" y="550"/>
                    </a:lnTo>
                    <a:lnTo>
                      <a:pt x="659" y="548"/>
                    </a:lnTo>
                    <a:lnTo>
                      <a:pt x="682" y="544"/>
                    </a:lnTo>
                    <a:lnTo>
                      <a:pt x="703" y="540"/>
                    </a:lnTo>
                    <a:lnTo>
                      <a:pt x="726" y="537"/>
                    </a:lnTo>
                    <a:lnTo>
                      <a:pt x="747" y="531"/>
                    </a:lnTo>
                    <a:lnTo>
                      <a:pt x="770" y="529"/>
                    </a:lnTo>
                    <a:lnTo>
                      <a:pt x="791" y="521"/>
                    </a:lnTo>
                    <a:lnTo>
                      <a:pt x="812" y="518"/>
                    </a:lnTo>
                    <a:lnTo>
                      <a:pt x="834" y="512"/>
                    </a:lnTo>
                    <a:lnTo>
                      <a:pt x="855" y="508"/>
                    </a:lnTo>
                    <a:lnTo>
                      <a:pt x="876" y="502"/>
                    </a:lnTo>
                    <a:lnTo>
                      <a:pt x="897" y="497"/>
                    </a:lnTo>
                    <a:lnTo>
                      <a:pt x="918" y="491"/>
                    </a:lnTo>
                    <a:lnTo>
                      <a:pt x="941" y="485"/>
                    </a:lnTo>
                    <a:lnTo>
                      <a:pt x="960" y="478"/>
                    </a:lnTo>
                    <a:lnTo>
                      <a:pt x="981" y="472"/>
                    </a:lnTo>
                    <a:lnTo>
                      <a:pt x="1004" y="466"/>
                    </a:lnTo>
                    <a:lnTo>
                      <a:pt x="1025" y="460"/>
                    </a:lnTo>
                    <a:lnTo>
                      <a:pt x="1044" y="453"/>
                    </a:lnTo>
                    <a:lnTo>
                      <a:pt x="1063" y="447"/>
                    </a:lnTo>
                    <a:lnTo>
                      <a:pt x="1084" y="440"/>
                    </a:lnTo>
                    <a:lnTo>
                      <a:pt x="1104" y="432"/>
                    </a:lnTo>
                    <a:lnTo>
                      <a:pt x="1123" y="424"/>
                    </a:lnTo>
                    <a:lnTo>
                      <a:pt x="1142" y="417"/>
                    </a:lnTo>
                    <a:lnTo>
                      <a:pt x="1160" y="409"/>
                    </a:lnTo>
                    <a:lnTo>
                      <a:pt x="1181" y="403"/>
                    </a:lnTo>
                    <a:lnTo>
                      <a:pt x="1198" y="394"/>
                    </a:lnTo>
                    <a:lnTo>
                      <a:pt x="1217" y="386"/>
                    </a:lnTo>
                    <a:lnTo>
                      <a:pt x="1236" y="379"/>
                    </a:lnTo>
                    <a:lnTo>
                      <a:pt x="1255" y="371"/>
                    </a:lnTo>
                    <a:lnTo>
                      <a:pt x="1270" y="363"/>
                    </a:lnTo>
                    <a:lnTo>
                      <a:pt x="1289" y="356"/>
                    </a:lnTo>
                    <a:lnTo>
                      <a:pt x="1306" y="348"/>
                    </a:lnTo>
                    <a:lnTo>
                      <a:pt x="1323" y="341"/>
                    </a:lnTo>
                    <a:lnTo>
                      <a:pt x="1338" y="331"/>
                    </a:lnTo>
                    <a:lnTo>
                      <a:pt x="1355" y="324"/>
                    </a:lnTo>
                    <a:lnTo>
                      <a:pt x="1371" y="314"/>
                    </a:lnTo>
                    <a:lnTo>
                      <a:pt x="1388" y="308"/>
                    </a:lnTo>
                    <a:lnTo>
                      <a:pt x="1403" y="299"/>
                    </a:lnTo>
                    <a:lnTo>
                      <a:pt x="1418" y="291"/>
                    </a:lnTo>
                    <a:lnTo>
                      <a:pt x="1433" y="284"/>
                    </a:lnTo>
                    <a:lnTo>
                      <a:pt x="1449" y="276"/>
                    </a:lnTo>
                    <a:lnTo>
                      <a:pt x="1462" y="266"/>
                    </a:lnTo>
                    <a:lnTo>
                      <a:pt x="1475" y="259"/>
                    </a:lnTo>
                    <a:lnTo>
                      <a:pt x="1489" y="251"/>
                    </a:lnTo>
                    <a:lnTo>
                      <a:pt x="1502" y="244"/>
                    </a:lnTo>
                    <a:lnTo>
                      <a:pt x="1515" y="236"/>
                    </a:lnTo>
                    <a:lnTo>
                      <a:pt x="1528" y="227"/>
                    </a:lnTo>
                    <a:lnTo>
                      <a:pt x="1540" y="221"/>
                    </a:lnTo>
                    <a:lnTo>
                      <a:pt x="1553" y="213"/>
                    </a:lnTo>
                    <a:lnTo>
                      <a:pt x="1563" y="204"/>
                    </a:lnTo>
                    <a:lnTo>
                      <a:pt x="1574" y="198"/>
                    </a:lnTo>
                    <a:lnTo>
                      <a:pt x="1584" y="188"/>
                    </a:lnTo>
                    <a:lnTo>
                      <a:pt x="1595" y="183"/>
                    </a:lnTo>
                    <a:lnTo>
                      <a:pt x="1603" y="175"/>
                    </a:lnTo>
                    <a:lnTo>
                      <a:pt x="1612" y="168"/>
                    </a:lnTo>
                    <a:lnTo>
                      <a:pt x="1622" y="160"/>
                    </a:lnTo>
                    <a:lnTo>
                      <a:pt x="1631" y="154"/>
                    </a:lnTo>
                    <a:lnTo>
                      <a:pt x="1639" y="149"/>
                    </a:lnTo>
                    <a:lnTo>
                      <a:pt x="1646" y="141"/>
                    </a:lnTo>
                    <a:lnTo>
                      <a:pt x="1654" y="135"/>
                    </a:lnTo>
                    <a:lnTo>
                      <a:pt x="1663" y="128"/>
                    </a:lnTo>
                    <a:lnTo>
                      <a:pt x="1675" y="118"/>
                    </a:lnTo>
                    <a:lnTo>
                      <a:pt x="1686" y="107"/>
                    </a:lnTo>
                    <a:lnTo>
                      <a:pt x="1694" y="95"/>
                    </a:lnTo>
                    <a:lnTo>
                      <a:pt x="1703" y="84"/>
                    </a:lnTo>
                    <a:lnTo>
                      <a:pt x="1713" y="74"/>
                    </a:lnTo>
                    <a:lnTo>
                      <a:pt x="1722" y="67"/>
                    </a:lnTo>
                    <a:lnTo>
                      <a:pt x="1730" y="57"/>
                    </a:lnTo>
                    <a:lnTo>
                      <a:pt x="1738" y="50"/>
                    </a:lnTo>
                    <a:lnTo>
                      <a:pt x="1747" y="44"/>
                    </a:lnTo>
                    <a:lnTo>
                      <a:pt x="1755" y="38"/>
                    </a:lnTo>
                    <a:lnTo>
                      <a:pt x="1760" y="31"/>
                    </a:lnTo>
                    <a:lnTo>
                      <a:pt x="1768" y="25"/>
                    </a:lnTo>
                    <a:lnTo>
                      <a:pt x="1776" y="19"/>
                    </a:lnTo>
                    <a:lnTo>
                      <a:pt x="1781" y="15"/>
                    </a:lnTo>
                    <a:lnTo>
                      <a:pt x="1791" y="8"/>
                    </a:lnTo>
                    <a:lnTo>
                      <a:pt x="1802" y="4"/>
                    </a:lnTo>
                    <a:lnTo>
                      <a:pt x="1808" y="0"/>
                    </a:lnTo>
                    <a:lnTo>
                      <a:pt x="1812" y="2"/>
                    </a:lnTo>
                    <a:lnTo>
                      <a:pt x="1814" y="4"/>
                    </a:lnTo>
                    <a:lnTo>
                      <a:pt x="1814" y="10"/>
                    </a:lnTo>
                    <a:lnTo>
                      <a:pt x="1810" y="17"/>
                    </a:lnTo>
                    <a:lnTo>
                      <a:pt x="1804" y="29"/>
                    </a:lnTo>
                    <a:lnTo>
                      <a:pt x="1800" y="34"/>
                    </a:lnTo>
                    <a:lnTo>
                      <a:pt x="1795" y="42"/>
                    </a:lnTo>
                    <a:lnTo>
                      <a:pt x="1789" y="50"/>
                    </a:lnTo>
                    <a:lnTo>
                      <a:pt x="1783" y="59"/>
                    </a:lnTo>
                    <a:lnTo>
                      <a:pt x="1783" y="5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" name="Forme libre 108"/>
              <p:cNvSpPr>
                <a:spLocks/>
              </p:cNvSpPr>
              <p:nvPr/>
            </p:nvSpPr>
            <p:spPr bwMode="auto">
              <a:xfrm>
                <a:off x="5481638" y="1636713"/>
                <a:ext cx="1549400" cy="693737"/>
              </a:xfrm>
              <a:custGeom>
                <a:avLst/>
                <a:gdLst>
                  <a:gd name="T0" fmla="*/ 1371 w 1951"/>
                  <a:gd name="T1" fmla="*/ 4 h 873"/>
                  <a:gd name="T2" fmla="*/ 1468 w 1951"/>
                  <a:gd name="T3" fmla="*/ 17 h 873"/>
                  <a:gd name="T4" fmla="*/ 1588 w 1951"/>
                  <a:gd name="T5" fmla="*/ 40 h 873"/>
                  <a:gd name="T6" fmla="*/ 1709 w 1951"/>
                  <a:gd name="T7" fmla="*/ 72 h 873"/>
                  <a:gd name="T8" fmla="*/ 1822 w 1951"/>
                  <a:gd name="T9" fmla="*/ 112 h 873"/>
                  <a:gd name="T10" fmla="*/ 1907 w 1951"/>
                  <a:gd name="T11" fmla="*/ 166 h 873"/>
                  <a:gd name="T12" fmla="*/ 1947 w 1951"/>
                  <a:gd name="T13" fmla="*/ 226 h 873"/>
                  <a:gd name="T14" fmla="*/ 1926 w 1951"/>
                  <a:gd name="T15" fmla="*/ 304 h 873"/>
                  <a:gd name="T16" fmla="*/ 1835 w 1951"/>
                  <a:gd name="T17" fmla="*/ 407 h 873"/>
                  <a:gd name="T18" fmla="*/ 1679 w 1951"/>
                  <a:gd name="T19" fmla="*/ 519 h 873"/>
                  <a:gd name="T20" fmla="*/ 1477 w 1951"/>
                  <a:gd name="T21" fmla="*/ 633 h 873"/>
                  <a:gd name="T22" fmla="*/ 1236 w 1951"/>
                  <a:gd name="T23" fmla="*/ 736 h 873"/>
                  <a:gd name="T24" fmla="*/ 970 w 1951"/>
                  <a:gd name="T25" fmla="*/ 818 h 873"/>
                  <a:gd name="T26" fmla="*/ 683 w 1951"/>
                  <a:gd name="T27" fmla="*/ 864 h 873"/>
                  <a:gd name="T28" fmla="*/ 411 w 1951"/>
                  <a:gd name="T29" fmla="*/ 873 h 873"/>
                  <a:gd name="T30" fmla="*/ 215 w 1951"/>
                  <a:gd name="T31" fmla="*/ 860 h 873"/>
                  <a:gd name="T32" fmla="*/ 91 w 1951"/>
                  <a:gd name="T33" fmla="*/ 831 h 873"/>
                  <a:gd name="T34" fmla="*/ 17 w 1951"/>
                  <a:gd name="T35" fmla="*/ 780 h 873"/>
                  <a:gd name="T36" fmla="*/ 0 w 1951"/>
                  <a:gd name="T37" fmla="*/ 702 h 873"/>
                  <a:gd name="T38" fmla="*/ 17 w 1951"/>
                  <a:gd name="T39" fmla="*/ 630 h 873"/>
                  <a:gd name="T40" fmla="*/ 51 w 1951"/>
                  <a:gd name="T41" fmla="*/ 557 h 873"/>
                  <a:gd name="T42" fmla="*/ 103 w 1951"/>
                  <a:gd name="T43" fmla="*/ 476 h 873"/>
                  <a:gd name="T44" fmla="*/ 190 w 1951"/>
                  <a:gd name="T45" fmla="*/ 399 h 873"/>
                  <a:gd name="T46" fmla="*/ 297 w 1951"/>
                  <a:gd name="T47" fmla="*/ 327 h 873"/>
                  <a:gd name="T48" fmla="*/ 411 w 1951"/>
                  <a:gd name="T49" fmla="*/ 266 h 873"/>
                  <a:gd name="T50" fmla="*/ 511 w 1951"/>
                  <a:gd name="T51" fmla="*/ 215 h 873"/>
                  <a:gd name="T52" fmla="*/ 589 w 1951"/>
                  <a:gd name="T53" fmla="*/ 179 h 873"/>
                  <a:gd name="T54" fmla="*/ 654 w 1951"/>
                  <a:gd name="T55" fmla="*/ 160 h 873"/>
                  <a:gd name="T56" fmla="*/ 589 w 1951"/>
                  <a:gd name="T57" fmla="*/ 202 h 873"/>
                  <a:gd name="T58" fmla="*/ 504 w 1951"/>
                  <a:gd name="T59" fmla="*/ 240 h 873"/>
                  <a:gd name="T60" fmla="*/ 420 w 1951"/>
                  <a:gd name="T61" fmla="*/ 287 h 873"/>
                  <a:gd name="T62" fmla="*/ 325 w 1951"/>
                  <a:gd name="T63" fmla="*/ 352 h 873"/>
                  <a:gd name="T64" fmla="*/ 228 w 1951"/>
                  <a:gd name="T65" fmla="*/ 428 h 873"/>
                  <a:gd name="T66" fmla="*/ 141 w 1951"/>
                  <a:gd name="T67" fmla="*/ 510 h 873"/>
                  <a:gd name="T68" fmla="*/ 72 w 1951"/>
                  <a:gd name="T69" fmla="*/ 590 h 873"/>
                  <a:gd name="T70" fmla="*/ 30 w 1951"/>
                  <a:gd name="T71" fmla="*/ 666 h 873"/>
                  <a:gd name="T72" fmla="*/ 30 w 1951"/>
                  <a:gd name="T73" fmla="*/ 732 h 873"/>
                  <a:gd name="T74" fmla="*/ 103 w 1951"/>
                  <a:gd name="T75" fmla="*/ 799 h 873"/>
                  <a:gd name="T76" fmla="*/ 190 w 1951"/>
                  <a:gd name="T77" fmla="*/ 829 h 873"/>
                  <a:gd name="T78" fmla="*/ 302 w 1951"/>
                  <a:gd name="T79" fmla="*/ 846 h 873"/>
                  <a:gd name="T80" fmla="*/ 434 w 1951"/>
                  <a:gd name="T81" fmla="*/ 852 h 873"/>
                  <a:gd name="T82" fmla="*/ 570 w 1951"/>
                  <a:gd name="T83" fmla="*/ 846 h 873"/>
                  <a:gd name="T84" fmla="*/ 711 w 1951"/>
                  <a:gd name="T85" fmla="*/ 833 h 873"/>
                  <a:gd name="T86" fmla="*/ 846 w 1951"/>
                  <a:gd name="T87" fmla="*/ 808 h 873"/>
                  <a:gd name="T88" fmla="*/ 985 w 1951"/>
                  <a:gd name="T89" fmla="*/ 780 h 873"/>
                  <a:gd name="T90" fmla="*/ 1120 w 1951"/>
                  <a:gd name="T91" fmla="*/ 744 h 873"/>
                  <a:gd name="T92" fmla="*/ 1259 w 1951"/>
                  <a:gd name="T93" fmla="*/ 700 h 873"/>
                  <a:gd name="T94" fmla="*/ 1392 w 1951"/>
                  <a:gd name="T95" fmla="*/ 645 h 873"/>
                  <a:gd name="T96" fmla="*/ 1527 w 1951"/>
                  <a:gd name="T97" fmla="*/ 578 h 873"/>
                  <a:gd name="T98" fmla="*/ 1656 w 1951"/>
                  <a:gd name="T99" fmla="*/ 500 h 873"/>
                  <a:gd name="T100" fmla="*/ 1772 w 1951"/>
                  <a:gd name="T101" fmla="*/ 413 h 873"/>
                  <a:gd name="T102" fmla="*/ 1850 w 1951"/>
                  <a:gd name="T103" fmla="*/ 340 h 873"/>
                  <a:gd name="T104" fmla="*/ 1903 w 1951"/>
                  <a:gd name="T105" fmla="*/ 264 h 873"/>
                  <a:gd name="T106" fmla="*/ 1890 w 1951"/>
                  <a:gd name="T107" fmla="*/ 192 h 873"/>
                  <a:gd name="T108" fmla="*/ 1820 w 1951"/>
                  <a:gd name="T109" fmla="*/ 145 h 873"/>
                  <a:gd name="T110" fmla="*/ 1734 w 1951"/>
                  <a:gd name="T111" fmla="*/ 110 h 873"/>
                  <a:gd name="T112" fmla="*/ 1658 w 1951"/>
                  <a:gd name="T113" fmla="*/ 89 h 873"/>
                  <a:gd name="T114" fmla="*/ 1578 w 1951"/>
                  <a:gd name="T115" fmla="*/ 72 h 873"/>
                  <a:gd name="T116" fmla="*/ 1498 w 1951"/>
                  <a:gd name="T117" fmla="*/ 57 h 873"/>
                  <a:gd name="T118" fmla="*/ 1430 w 1951"/>
                  <a:gd name="T119" fmla="*/ 46 h 873"/>
                  <a:gd name="T120" fmla="*/ 1356 w 1951"/>
                  <a:gd name="T121" fmla="*/ 38 h 873"/>
                  <a:gd name="T122" fmla="*/ 1314 w 1951"/>
                  <a:gd name="T123" fmla="*/ 0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51" h="873">
                    <a:moveTo>
                      <a:pt x="1314" y="0"/>
                    </a:moveTo>
                    <a:lnTo>
                      <a:pt x="1318" y="0"/>
                    </a:lnTo>
                    <a:lnTo>
                      <a:pt x="1323" y="0"/>
                    </a:lnTo>
                    <a:lnTo>
                      <a:pt x="1329" y="0"/>
                    </a:lnTo>
                    <a:lnTo>
                      <a:pt x="1337" y="0"/>
                    </a:lnTo>
                    <a:lnTo>
                      <a:pt x="1344" y="0"/>
                    </a:lnTo>
                    <a:lnTo>
                      <a:pt x="1352" y="2"/>
                    </a:lnTo>
                    <a:lnTo>
                      <a:pt x="1360" y="4"/>
                    </a:lnTo>
                    <a:lnTo>
                      <a:pt x="1371" y="4"/>
                    </a:lnTo>
                    <a:lnTo>
                      <a:pt x="1379" y="4"/>
                    </a:lnTo>
                    <a:lnTo>
                      <a:pt x="1390" y="6"/>
                    </a:lnTo>
                    <a:lnTo>
                      <a:pt x="1399" y="6"/>
                    </a:lnTo>
                    <a:lnTo>
                      <a:pt x="1411" y="10"/>
                    </a:lnTo>
                    <a:lnTo>
                      <a:pt x="1420" y="10"/>
                    </a:lnTo>
                    <a:lnTo>
                      <a:pt x="1432" y="13"/>
                    </a:lnTo>
                    <a:lnTo>
                      <a:pt x="1443" y="13"/>
                    </a:lnTo>
                    <a:lnTo>
                      <a:pt x="1457" y="15"/>
                    </a:lnTo>
                    <a:lnTo>
                      <a:pt x="1468" y="17"/>
                    </a:lnTo>
                    <a:lnTo>
                      <a:pt x="1481" y="19"/>
                    </a:lnTo>
                    <a:lnTo>
                      <a:pt x="1493" y="21"/>
                    </a:lnTo>
                    <a:lnTo>
                      <a:pt x="1506" y="23"/>
                    </a:lnTo>
                    <a:lnTo>
                      <a:pt x="1519" y="25"/>
                    </a:lnTo>
                    <a:lnTo>
                      <a:pt x="1533" y="29"/>
                    </a:lnTo>
                    <a:lnTo>
                      <a:pt x="1546" y="30"/>
                    </a:lnTo>
                    <a:lnTo>
                      <a:pt x="1559" y="34"/>
                    </a:lnTo>
                    <a:lnTo>
                      <a:pt x="1573" y="38"/>
                    </a:lnTo>
                    <a:lnTo>
                      <a:pt x="1588" y="40"/>
                    </a:lnTo>
                    <a:lnTo>
                      <a:pt x="1601" y="42"/>
                    </a:lnTo>
                    <a:lnTo>
                      <a:pt x="1614" y="46"/>
                    </a:lnTo>
                    <a:lnTo>
                      <a:pt x="1628" y="49"/>
                    </a:lnTo>
                    <a:lnTo>
                      <a:pt x="1643" y="53"/>
                    </a:lnTo>
                    <a:lnTo>
                      <a:pt x="1656" y="57"/>
                    </a:lnTo>
                    <a:lnTo>
                      <a:pt x="1671" y="61"/>
                    </a:lnTo>
                    <a:lnTo>
                      <a:pt x="1685" y="65"/>
                    </a:lnTo>
                    <a:lnTo>
                      <a:pt x="1696" y="69"/>
                    </a:lnTo>
                    <a:lnTo>
                      <a:pt x="1709" y="72"/>
                    </a:lnTo>
                    <a:lnTo>
                      <a:pt x="1725" y="76"/>
                    </a:lnTo>
                    <a:lnTo>
                      <a:pt x="1738" y="80"/>
                    </a:lnTo>
                    <a:lnTo>
                      <a:pt x="1749" y="86"/>
                    </a:lnTo>
                    <a:lnTo>
                      <a:pt x="1763" y="89"/>
                    </a:lnTo>
                    <a:lnTo>
                      <a:pt x="1776" y="95"/>
                    </a:lnTo>
                    <a:lnTo>
                      <a:pt x="1787" y="97"/>
                    </a:lnTo>
                    <a:lnTo>
                      <a:pt x="1801" y="103"/>
                    </a:lnTo>
                    <a:lnTo>
                      <a:pt x="1810" y="107"/>
                    </a:lnTo>
                    <a:lnTo>
                      <a:pt x="1822" y="112"/>
                    </a:lnTo>
                    <a:lnTo>
                      <a:pt x="1833" y="118"/>
                    </a:lnTo>
                    <a:lnTo>
                      <a:pt x="1844" y="124"/>
                    </a:lnTo>
                    <a:lnTo>
                      <a:pt x="1854" y="129"/>
                    </a:lnTo>
                    <a:lnTo>
                      <a:pt x="1865" y="135"/>
                    </a:lnTo>
                    <a:lnTo>
                      <a:pt x="1873" y="141"/>
                    </a:lnTo>
                    <a:lnTo>
                      <a:pt x="1882" y="146"/>
                    </a:lnTo>
                    <a:lnTo>
                      <a:pt x="1892" y="152"/>
                    </a:lnTo>
                    <a:lnTo>
                      <a:pt x="1900" y="160"/>
                    </a:lnTo>
                    <a:lnTo>
                      <a:pt x="1907" y="166"/>
                    </a:lnTo>
                    <a:lnTo>
                      <a:pt x="1913" y="171"/>
                    </a:lnTo>
                    <a:lnTo>
                      <a:pt x="1921" y="179"/>
                    </a:lnTo>
                    <a:lnTo>
                      <a:pt x="1926" y="185"/>
                    </a:lnTo>
                    <a:lnTo>
                      <a:pt x="1932" y="192"/>
                    </a:lnTo>
                    <a:lnTo>
                      <a:pt x="1936" y="198"/>
                    </a:lnTo>
                    <a:lnTo>
                      <a:pt x="1940" y="205"/>
                    </a:lnTo>
                    <a:lnTo>
                      <a:pt x="1943" y="213"/>
                    </a:lnTo>
                    <a:lnTo>
                      <a:pt x="1945" y="221"/>
                    </a:lnTo>
                    <a:lnTo>
                      <a:pt x="1947" y="226"/>
                    </a:lnTo>
                    <a:lnTo>
                      <a:pt x="1949" y="236"/>
                    </a:lnTo>
                    <a:lnTo>
                      <a:pt x="1951" y="243"/>
                    </a:lnTo>
                    <a:lnTo>
                      <a:pt x="1949" y="251"/>
                    </a:lnTo>
                    <a:lnTo>
                      <a:pt x="1947" y="259"/>
                    </a:lnTo>
                    <a:lnTo>
                      <a:pt x="1945" y="266"/>
                    </a:lnTo>
                    <a:lnTo>
                      <a:pt x="1941" y="276"/>
                    </a:lnTo>
                    <a:lnTo>
                      <a:pt x="1938" y="285"/>
                    </a:lnTo>
                    <a:lnTo>
                      <a:pt x="1932" y="295"/>
                    </a:lnTo>
                    <a:lnTo>
                      <a:pt x="1926" y="304"/>
                    </a:lnTo>
                    <a:lnTo>
                      <a:pt x="1921" y="316"/>
                    </a:lnTo>
                    <a:lnTo>
                      <a:pt x="1911" y="325"/>
                    </a:lnTo>
                    <a:lnTo>
                      <a:pt x="1901" y="337"/>
                    </a:lnTo>
                    <a:lnTo>
                      <a:pt x="1892" y="346"/>
                    </a:lnTo>
                    <a:lnTo>
                      <a:pt x="1882" y="360"/>
                    </a:lnTo>
                    <a:lnTo>
                      <a:pt x="1871" y="369"/>
                    </a:lnTo>
                    <a:lnTo>
                      <a:pt x="1860" y="380"/>
                    </a:lnTo>
                    <a:lnTo>
                      <a:pt x="1846" y="394"/>
                    </a:lnTo>
                    <a:lnTo>
                      <a:pt x="1835" y="407"/>
                    </a:lnTo>
                    <a:lnTo>
                      <a:pt x="1820" y="417"/>
                    </a:lnTo>
                    <a:lnTo>
                      <a:pt x="1803" y="430"/>
                    </a:lnTo>
                    <a:lnTo>
                      <a:pt x="1787" y="441"/>
                    </a:lnTo>
                    <a:lnTo>
                      <a:pt x="1772" y="455"/>
                    </a:lnTo>
                    <a:lnTo>
                      <a:pt x="1753" y="466"/>
                    </a:lnTo>
                    <a:lnTo>
                      <a:pt x="1736" y="481"/>
                    </a:lnTo>
                    <a:lnTo>
                      <a:pt x="1719" y="493"/>
                    </a:lnTo>
                    <a:lnTo>
                      <a:pt x="1700" y="506"/>
                    </a:lnTo>
                    <a:lnTo>
                      <a:pt x="1679" y="519"/>
                    </a:lnTo>
                    <a:lnTo>
                      <a:pt x="1660" y="533"/>
                    </a:lnTo>
                    <a:lnTo>
                      <a:pt x="1637" y="544"/>
                    </a:lnTo>
                    <a:lnTo>
                      <a:pt x="1618" y="557"/>
                    </a:lnTo>
                    <a:lnTo>
                      <a:pt x="1595" y="569"/>
                    </a:lnTo>
                    <a:lnTo>
                      <a:pt x="1573" y="582"/>
                    </a:lnTo>
                    <a:lnTo>
                      <a:pt x="1550" y="595"/>
                    </a:lnTo>
                    <a:lnTo>
                      <a:pt x="1527" y="609"/>
                    </a:lnTo>
                    <a:lnTo>
                      <a:pt x="1502" y="620"/>
                    </a:lnTo>
                    <a:lnTo>
                      <a:pt x="1477" y="633"/>
                    </a:lnTo>
                    <a:lnTo>
                      <a:pt x="1453" y="645"/>
                    </a:lnTo>
                    <a:lnTo>
                      <a:pt x="1428" y="658"/>
                    </a:lnTo>
                    <a:lnTo>
                      <a:pt x="1401" y="668"/>
                    </a:lnTo>
                    <a:lnTo>
                      <a:pt x="1375" y="681"/>
                    </a:lnTo>
                    <a:lnTo>
                      <a:pt x="1348" y="692"/>
                    </a:lnTo>
                    <a:lnTo>
                      <a:pt x="1322" y="704"/>
                    </a:lnTo>
                    <a:lnTo>
                      <a:pt x="1293" y="715"/>
                    </a:lnTo>
                    <a:lnTo>
                      <a:pt x="1264" y="725"/>
                    </a:lnTo>
                    <a:lnTo>
                      <a:pt x="1236" y="736"/>
                    </a:lnTo>
                    <a:lnTo>
                      <a:pt x="1207" y="746"/>
                    </a:lnTo>
                    <a:lnTo>
                      <a:pt x="1179" y="755"/>
                    </a:lnTo>
                    <a:lnTo>
                      <a:pt x="1150" y="767"/>
                    </a:lnTo>
                    <a:lnTo>
                      <a:pt x="1120" y="776"/>
                    </a:lnTo>
                    <a:lnTo>
                      <a:pt x="1091" y="786"/>
                    </a:lnTo>
                    <a:lnTo>
                      <a:pt x="1061" y="793"/>
                    </a:lnTo>
                    <a:lnTo>
                      <a:pt x="1031" y="803"/>
                    </a:lnTo>
                    <a:lnTo>
                      <a:pt x="1000" y="808"/>
                    </a:lnTo>
                    <a:lnTo>
                      <a:pt x="970" y="818"/>
                    </a:lnTo>
                    <a:lnTo>
                      <a:pt x="937" y="824"/>
                    </a:lnTo>
                    <a:lnTo>
                      <a:pt x="905" y="831"/>
                    </a:lnTo>
                    <a:lnTo>
                      <a:pt x="875" y="837"/>
                    </a:lnTo>
                    <a:lnTo>
                      <a:pt x="844" y="843"/>
                    </a:lnTo>
                    <a:lnTo>
                      <a:pt x="812" y="848"/>
                    </a:lnTo>
                    <a:lnTo>
                      <a:pt x="780" y="854"/>
                    </a:lnTo>
                    <a:lnTo>
                      <a:pt x="747" y="856"/>
                    </a:lnTo>
                    <a:lnTo>
                      <a:pt x="715" y="862"/>
                    </a:lnTo>
                    <a:lnTo>
                      <a:pt x="683" y="864"/>
                    </a:lnTo>
                    <a:lnTo>
                      <a:pt x="652" y="867"/>
                    </a:lnTo>
                    <a:lnTo>
                      <a:pt x="620" y="869"/>
                    </a:lnTo>
                    <a:lnTo>
                      <a:pt x="588" y="873"/>
                    </a:lnTo>
                    <a:lnTo>
                      <a:pt x="555" y="873"/>
                    </a:lnTo>
                    <a:lnTo>
                      <a:pt x="523" y="873"/>
                    </a:lnTo>
                    <a:lnTo>
                      <a:pt x="494" y="873"/>
                    </a:lnTo>
                    <a:lnTo>
                      <a:pt x="466" y="873"/>
                    </a:lnTo>
                    <a:lnTo>
                      <a:pt x="437" y="873"/>
                    </a:lnTo>
                    <a:lnTo>
                      <a:pt x="411" y="873"/>
                    </a:lnTo>
                    <a:lnTo>
                      <a:pt x="384" y="873"/>
                    </a:lnTo>
                    <a:lnTo>
                      <a:pt x="361" y="873"/>
                    </a:lnTo>
                    <a:lnTo>
                      <a:pt x="337" y="869"/>
                    </a:lnTo>
                    <a:lnTo>
                      <a:pt x="316" y="869"/>
                    </a:lnTo>
                    <a:lnTo>
                      <a:pt x="293" y="867"/>
                    </a:lnTo>
                    <a:lnTo>
                      <a:pt x="272" y="865"/>
                    </a:lnTo>
                    <a:lnTo>
                      <a:pt x="253" y="864"/>
                    </a:lnTo>
                    <a:lnTo>
                      <a:pt x="234" y="862"/>
                    </a:lnTo>
                    <a:lnTo>
                      <a:pt x="215" y="860"/>
                    </a:lnTo>
                    <a:lnTo>
                      <a:pt x="200" y="858"/>
                    </a:lnTo>
                    <a:lnTo>
                      <a:pt x="182" y="854"/>
                    </a:lnTo>
                    <a:lnTo>
                      <a:pt x="167" y="850"/>
                    </a:lnTo>
                    <a:lnTo>
                      <a:pt x="152" y="846"/>
                    </a:lnTo>
                    <a:lnTo>
                      <a:pt x="139" y="845"/>
                    </a:lnTo>
                    <a:lnTo>
                      <a:pt x="124" y="841"/>
                    </a:lnTo>
                    <a:lnTo>
                      <a:pt x="112" y="837"/>
                    </a:lnTo>
                    <a:lnTo>
                      <a:pt x="103" y="835"/>
                    </a:lnTo>
                    <a:lnTo>
                      <a:pt x="91" y="831"/>
                    </a:lnTo>
                    <a:lnTo>
                      <a:pt x="82" y="825"/>
                    </a:lnTo>
                    <a:lnTo>
                      <a:pt x="72" y="822"/>
                    </a:lnTo>
                    <a:lnTo>
                      <a:pt x="63" y="816"/>
                    </a:lnTo>
                    <a:lnTo>
                      <a:pt x="55" y="812"/>
                    </a:lnTo>
                    <a:lnTo>
                      <a:pt x="47" y="806"/>
                    </a:lnTo>
                    <a:lnTo>
                      <a:pt x="40" y="803"/>
                    </a:lnTo>
                    <a:lnTo>
                      <a:pt x="34" y="797"/>
                    </a:lnTo>
                    <a:lnTo>
                      <a:pt x="30" y="793"/>
                    </a:lnTo>
                    <a:lnTo>
                      <a:pt x="17" y="780"/>
                    </a:lnTo>
                    <a:lnTo>
                      <a:pt x="11" y="768"/>
                    </a:lnTo>
                    <a:lnTo>
                      <a:pt x="6" y="755"/>
                    </a:lnTo>
                    <a:lnTo>
                      <a:pt x="2" y="744"/>
                    </a:lnTo>
                    <a:lnTo>
                      <a:pt x="0" y="736"/>
                    </a:lnTo>
                    <a:lnTo>
                      <a:pt x="0" y="728"/>
                    </a:lnTo>
                    <a:lnTo>
                      <a:pt x="0" y="721"/>
                    </a:lnTo>
                    <a:lnTo>
                      <a:pt x="0" y="715"/>
                    </a:lnTo>
                    <a:lnTo>
                      <a:pt x="0" y="708"/>
                    </a:lnTo>
                    <a:lnTo>
                      <a:pt x="0" y="702"/>
                    </a:lnTo>
                    <a:lnTo>
                      <a:pt x="0" y="694"/>
                    </a:lnTo>
                    <a:lnTo>
                      <a:pt x="2" y="687"/>
                    </a:lnTo>
                    <a:lnTo>
                      <a:pt x="2" y="679"/>
                    </a:lnTo>
                    <a:lnTo>
                      <a:pt x="6" y="671"/>
                    </a:lnTo>
                    <a:lnTo>
                      <a:pt x="6" y="662"/>
                    </a:lnTo>
                    <a:lnTo>
                      <a:pt x="9" y="654"/>
                    </a:lnTo>
                    <a:lnTo>
                      <a:pt x="11" y="647"/>
                    </a:lnTo>
                    <a:lnTo>
                      <a:pt x="15" y="639"/>
                    </a:lnTo>
                    <a:lnTo>
                      <a:pt x="17" y="630"/>
                    </a:lnTo>
                    <a:lnTo>
                      <a:pt x="21" y="624"/>
                    </a:lnTo>
                    <a:lnTo>
                      <a:pt x="25" y="614"/>
                    </a:lnTo>
                    <a:lnTo>
                      <a:pt x="28" y="607"/>
                    </a:lnTo>
                    <a:lnTo>
                      <a:pt x="32" y="597"/>
                    </a:lnTo>
                    <a:lnTo>
                      <a:pt x="36" y="590"/>
                    </a:lnTo>
                    <a:lnTo>
                      <a:pt x="40" y="580"/>
                    </a:lnTo>
                    <a:lnTo>
                      <a:pt x="44" y="573"/>
                    </a:lnTo>
                    <a:lnTo>
                      <a:pt x="46" y="563"/>
                    </a:lnTo>
                    <a:lnTo>
                      <a:pt x="51" y="557"/>
                    </a:lnTo>
                    <a:lnTo>
                      <a:pt x="55" y="548"/>
                    </a:lnTo>
                    <a:lnTo>
                      <a:pt x="59" y="538"/>
                    </a:lnTo>
                    <a:lnTo>
                      <a:pt x="63" y="529"/>
                    </a:lnTo>
                    <a:lnTo>
                      <a:pt x="68" y="521"/>
                    </a:lnTo>
                    <a:lnTo>
                      <a:pt x="74" y="512"/>
                    </a:lnTo>
                    <a:lnTo>
                      <a:pt x="82" y="504"/>
                    </a:lnTo>
                    <a:lnTo>
                      <a:pt x="87" y="495"/>
                    </a:lnTo>
                    <a:lnTo>
                      <a:pt x="97" y="485"/>
                    </a:lnTo>
                    <a:lnTo>
                      <a:pt x="103" y="476"/>
                    </a:lnTo>
                    <a:lnTo>
                      <a:pt x="112" y="468"/>
                    </a:lnTo>
                    <a:lnTo>
                      <a:pt x="120" y="458"/>
                    </a:lnTo>
                    <a:lnTo>
                      <a:pt x="131" y="451"/>
                    </a:lnTo>
                    <a:lnTo>
                      <a:pt x="139" y="441"/>
                    </a:lnTo>
                    <a:lnTo>
                      <a:pt x="150" y="434"/>
                    </a:lnTo>
                    <a:lnTo>
                      <a:pt x="160" y="424"/>
                    </a:lnTo>
                    <a:lnTo>
                      <a:pt x="171" y="417"/>
                    </a:lnTo>
                    <a:lnTo>
                      <a:pt x="181" y="407"/>
                    </a:lnTo>
                    <a:lnTo>
                      <a:pt x="190" y="399"/>
                    </a:lnTo>
                    <a:lnTo>
                      <a:pt x="202" y="390"/>
                    </a:lnTo>
                    <a:lnTo>
                      <a:pt x="213" y="382"/>
                    </a:lnTo>
                    <a:lnTo>
                      <a:pt x="224" y="375"/>
                    </a:lnTo>
                    <a:lnTo>
                      <a:pt x="238" y="365"/>
                    </a:lnTo>
                    <a:lnTo>
                      <a:pt x="249" y="360"/>
                    </a:lnTo>
                    <a:lnTo>
                      <a:pt x="262" y="352"/>
                    </a:lnTo>
                    <a:lnTo>
                      <a:pt x="272" y="342"/>
                    </a:lnTo>
                    <a:lnTo>
                      <a:pt x="285" y="337"/>
                    </a:lnTo>
                    <a:lnTo>
                      <a:pt x="297" y="327"/>
                    </a:lnTo>
                    <a:lnTo>
                      <a:pt x="310" y="321"/>
                    </a:lnTo>
                    <a:lnTo>
                      <a:pt x="323" y="314"/>
                    </a:lnTo>
                    <a:lnTo>
                      <a:pt x="335" y="306"/>
                    </a:lnTo>
                    <a:lnTo>
                      <a:pt x="348" y="299"/>
                    </a:lnTo>
                    <a:lnTo>
                      <a:pt x="361" y="293"/>
                    </a:lnTo>
                    <a:lnTo>
                      <a:pt x="373" y="287"/>
                    </a:lnTo>
                    <a:lnTo>
                      <a:pt x="384" y="280"/>
                    </a:lnTo>
                    <a:lnTo>
                      <a:pt x="397" y="272"/>
                    </a:lnTo>
                    <a:lnTo>
                      <a:pt x="411" y="266"/>
                    </a:lnTo>
                    <a:lnTo>
                      <a:pt x="420" y="259"/>
                    </a:lnTo>
                    <a:lnTo>
                      <a:pt x="434" y="253"/>
                    </a:lnTo>
                    <a:lnTo>
                      <a:pt x="445" y="247"/>
                    </a:lnTo>
                    <a:lnTo>
                      <a:pt x="456" y="242"/>
                    </a:lnTo>
                    <a:lnTo>
                      <a:pt x="468" y="236"/>
                    </a:lnTo>
                    <a:lnTo>
                      <a:pt x="479" y="230"/>
                    </a:lnTo>
                    <a:lnTo>
                      <a:pt x="489" y="224"/>
                    </a:lnTo>
                    <a:lnTo>
                      <a:pt x="502" y="221"/>
                    </a:lnTo>
                    <a:lnTo>
                      <a:pt x="511" y="215"/>
                    </a:lnTo>
                    <a:lnTo>
                      <a:pt x="521" y="209"/>
                    </a:lnTo>
                    <a:lnTo>
                      <a:pt x="532" y="205"/>
                    </a:lnTo>
                    <a:lnTo>
                      <a:pt x="542" y="202"/>
                    </a:lnTo>
                    <a:lnTo>
                      <a:pt x="551" y="198"/>
                    </a:lnTo>
                    <a:lnTo>
                      <a:pt x="559" y="192"/>
                    </a:lnTo>
                    <a:lnTo>
                      <a:pt x="567" y="188"/>
                    </a:lnTo>
                    <a:lnTo>
                      <a:pt x="576" y="186"/>
                    </a:lnTo>
                    <a:lnTo>
                      <a:pt x="582" y="183"/>
                    </a:lnTo>
                    <a:lnTo>
                      <a:pt x="589" y="179"/>
                    </a:lnTo>
                    <a:lnTo>
                      <a:pt x="597" y="177"/>
                    </a:lnTo>
                    <a:lnTo>
                      <a:pt x="605" y="175"/>
                    </a:lnTo>
                    <a:lnTo>
                      <a:pt x="614" y="169"/>
                    </a:lnTo>
                    <a:lnTo>
                      <a:pt x="624" y="167"/>
                    </a:lnTo>
                    <a:lnTo>
                      <a:pt x="629" y="164"/>
                    </a:lnTo>
                    <a:lnTo>
                      <a:pt x="635" y="164"/>
                    </a:lnTo>
                    <a:lnTo>
                      <a:pt x="645" y="160"/>
                    </a:lnTo>
                    <a:lnTo>
                      <a:pt x="652" y="160"/>
                    </a:lnTo>
                    <a:lnTo>
                      <a:pt x="654" y="160"/>
                    </a:lnTo>
                    <a:lnTo>
                      <a:pt x="652" y="167"/>
                    </a:lnTo>
                    <a:lnTo>
                      <a:pt x="648" y="169"/>
                    </a:lnTo>
                    <a:lnTo>
                      <a:pt x="641" y="175"/>
                    </a:lnTo>
                    <a:lnTo>
                      <a:pt x="631" y="179"/>
                    </a:lnTo>
                    <a:lnTo>
                      <a:pt x="620" y="186"/>
                    </a:lnTo>
                    <a:lnTo>
                      <a:pt x="614" y="190"/>
                    </a:lnTo>
                    <a:lnTo>
                      <a:pt x="607" y="194"/>
                    </a:lnTo>
                    <a:lnTo>
                      <a:pt x="597" y="198"/>
                    </a:lnTo>
                    <a:lnTo>
                      <a:pt x="589" y="202"/>
                    </a:lnTo>
                    <a:lnTo>
                      <a:pt x="578" y="205"/>
                    </a:lnTo>
                    <a:lnTo>
                      <a:pt x="567" y="211"/>
                    </a:lnTo>
                    <a:lnTo>
                      <a:pt x="555" y="217"/>
                    </a:lnTo>
                    <a:lnTo>
                      <a:pt x="544" y="223"/>
                    </a:lnTo>
                    <a:lnTo>
                      <a:pt x="536" y="226"/>
                    </a:lnTo>
                    <a:lnTo>
                      <a:pt x="529" y="228"/>
                    </a:lnTo>
                    <a:lnTo>
                      <a:pt x="521" y="232"/>
                    </a:lnTo>
                    <a:lnTo>
                      <a:pt x="513" y="236"/>
                    </a:lnTo>
                    <a:lnTo>
                      <a:pt x="504" y="240"/>
                    </a:lnTo>
                    <a:lnTo>
                      <a:pt x="494" y="243"/>
                    </a:lnTo>
                    <a:lnTo>
                      <a:pt x="487" y="249"/>
                    </a:lnTo>
                    <a:lnTo>
                      <a:pt x="479" y="255"/>
                    </a:lnTo>
                    <a:lnTo>
                      <a:pt x="470" y="259"/>
                    </a:lnTo>
                    <a:lnTo>
                      <a:pt x="460" y="264"/>
                    </a:lnTo>
                    <a:lnTo>
                      <a:pt x="451" y="268"/>
                    </a:lnTo>
                    <a:lnTo>
                      <a:pt x="441" y="276"/>
                    </a:lnTo>
                    <a:lnTo>
                      <a:pt x="430" y="282"/>
                    </a:lnTo>
                    <a:lnTo>
                      <a:pt x="420" y="287"/>
                    </a:lnTo>
                    <a:lnTo>
                      <a:pt x="411" y="295"/>
                    </a:lnTo>
                    <a:lnTo>
                      <a:pt x="401" y="302"/>
                    </a:lnTo>
                    <a:lnTo>
                      <a:pt x="388" y="308"/>
                    </a:lnTo>
                    <a:lnTo>
                      <a:pt x="378" y="314"/>
                    </a:lnTo>
                    <a:lnTo>
                      <a:pt x="367" y="321"/>
                    </a:lnTo>
                    <a:lnTo>
                      <a:pt x="357" y="329"/>
                    </a:lnTo>
                    <a:lnTo>
                      <a:pt x="346" y="337"/>
                    </a:lnTo>
                    <a:lnTo>
                      <a:pt x="335" y="342"/>
                    </a:lnTo>
                    <a:lnTo>
                      <a:pt x="325" y="352"/>
                    </a:lnTo>
                    <a:lnTo>
                      <a:pt x="314" y="360"/>
                    </a:lnTo>
                    <a:lnTo>
                      <a:pt x="302" y="367"/>
                    </a:lnTo>
                    <a:lnTo>
                      <a:pt x="291" y="375"/>
                    </a:lnTo>
                    <a:lnTo>
                      <a:pt x="281" y="384"/>
                    </a:lnTo>
                    <a:lnTo>
                      <a:pt x="270" y="394"/>
                    </a:lnTo>
                    <a:lnTo>
                      <a:pt x="260" y="401"/>
                    </a:lnTo>
                    <a:lnTo>
                      <a:pt x="249" y="411"/>
                    </a:lnTo>
                    <a:lnTo>
                      <a:pt x="238" y="418"/>
                    </a:lnTo>
                    <a:lnTo>
                      <a:pt x="228" y="428"/>
                    </a:lnTo>
                    <a:lnTo>
                      <a:pt x="219" y="437"/>
                    </a:lnTo>
                    <a:lnTo>
                      <a:pt x="207" y="447"/>
                    </a:lnTo>
                    <a:lnTo>
                      <a:pt x="196" y="455"/>
                    </a:lnTo>
                    <a:lnTo>
                      <a:pt x="188" y="464"/>
                    </a:lnTo>
                    <a:lnTo>
                      <a:pt x="177" y="472"/>
                    </a:lnTo>
                    <a:lnTo>
                      <a:pt x="167" y="481"/>
                    </a:lnTo>
                    <a:lnTo>
                      <a:pt x="158" y="491"/>
                    </a:lnTo>
                    <a:lnTo>
                      <a:pt x="150" y="500"/>
                    </a:lnTo>
                    <a:lnTo>
                      <a:pt x="141" y="510"/>
                    </a:lnTo>
                    <a:lnTo>
                      <a:pt x="131" y="519"/>
                    </a:lnTo>
                    <a:lnTo>
                      <a:pt x="122" y="527"/>
                    </a:lnTo>
                    <a:lnTo>
                      <a:pt x="116" y="536"/>
                    </a:lnTo>
                    <a:lnTo>
                      <a:pt x="106" y="544"/>
                    </a:lnTo>
                    <a:lnTo>
                      <a:pt x="99" y="554"/>
                    </a:lnTo>
                    <a:lnTo>
                      <a:pt x="91" y="563"/>
                    </a:lnTo>
                    <a:lnTo>
                      <a:pt x="86" y="573"/>
                    </a:lnTo>
                    <a:lnTo>
                      <a:pt x="78" y="582"/>
                    </a:lnTo>
                    <a:lnTo>
                      <a:pt x="72" y="590"/>
                    </a:lnTo>
                    <a:lnTo>
                      <a:pt x="65" y="597"/>
                    </a:lnTo>
                    <a:lnTo>
                      <a:pt x="59" y="609"/>
                    </a:lnTo>
                    <a:lnTo>
                      <a:pt x="53" y="616"/>
                    </a:lnTo>
                    <a:lnTo>
                      <a:pt x="49" y="626"/>
                    </a:lnTo>
                    <a:lnTo>
                      <a:pt x="46" y="633"/>
                    </a:lnTo>
                    <a:lnTo>
                      <a:pt x="42" y="643"/>
                    </a:lnTo>
                    <a:lnTo>
                      <a:pt x="38" y="651"/>
                    </a:lnTo>
                    <a:lnTo>
                      <a:pt x="34" y="658"/>
                    </a:lnTo>
                    <a:lnTo>
                      <a:pt x="30" y="666"/>
                    </a:lnTo>
                    <a:lnTo>
                      <a:pt x="30" y="673"/>
                    </a:lnTo>
                    <a:lnTo>
                      <a:pt x="27" y="681"/>
                    </a:lnTo>
                    <a:lnTo>
                      <a:pt x="27" y="689"/>
                    </a:lnTo>
                    <a:lnTo>
                      <a:pt x="27" y="698"/>
                    </a:lnTo>
                    <a:lnTo>
                      <a:pt x="27" y="706"/>
                    </a:lnTo>
                    <a:lnTo>
                      <a:pt x="27" y="711"/>
                    </a:lnTo>
                    <a:lnTo>
                      <a:pt x="27" y="719"/>
                    </a:lnTo>
                    <a:lnTo>
                      <a:pt x="28" y="725"/>
                    </a:lnTo>
                    <a:lnTo>
                      <a:pt x="30" y="732"/>
                    </a:lnTo>
                    <a:lnTo>
                      <a:pt x="36" y="744"/>
                    </a:lnTo>
                    <a:lnTo>
                      <a:pt x="46" y="755"/>
                    </a:lnTo>
                    <a:lnTo>
                      <a:pt x="53" y="767"/>
                    </a:lnTo>
                    <a:lnTo>
                      <a:pt x="65" y="778"/>
                    </a:lnTo>
                    <a:lnTo>
                      <a:pt x="72" y="780"/>
                    </a:lnTo>
                    <a:lnTo>
                      <a:pt x="78" y="787"/>
                    </a:lnTo>
                    <a:lnTo>
                      <a:pt x="87" y="789"/>
                    </a:lnTo>
                    <a:lnTo>
                      <a:pt x="95" y="797"/>
                    </a:lnTo>
                    <a:lnTo>
                      <a:pt x="103" y="799"/>
                    </a:lnTo>
                    <a:lnTo>
                      <a:pt x="110" y="803"/>
                    </a:lnTo>
                    <a:lnTo>
                      <a:pt x="118" y="806"/>
                    </a:lnTo>
                    <a:lnTo>
                      <a:pt x="127" y="810"/>
                    </a:lnTo>
                    <a:lnTo>
                      <a:pt x="137" y="814"/>
                    </a:lnTo>
                    <a:lnTo>
                      <a:pt x="146" y="818"/>
                    </a:lnTo>
                    <a:lnTo>
                      <a:pt x="158" y="822"/>
                    </a:lnTo>
                    <a:lnTo>
                      <a:pt x="169" y="825"/>
                    </a:lnTo>
                    <a:lnTo>
                      <a:pt x="181" y="827"/>
                    </a:lnTo>
                    <a:lnTo>
                      <a:pt x="190" y="829"/>
                    </a:lnTo>
                    <a:lnTo>
                      <a:pt x="202" y="831"/>
                    </a:lnTo>
                    <a:lnTo>
                      <a:pt x="215" y="835"/>
                    </a:lnTo>
                    <a:lnTo>
                      <a:pt x="224" y="837"/>
                    </a:lnTo>
                    <a:lnTo>
                      <a:pt x="238" y="839"/>
                    </a:lnTo>
                    <a:lnTo>
                      <a:pt x="251" y="841"/>
                    </a:lnTo>
                    <a:lnTo>
                      <a:pt x="266" y="843"/>
                    </a:lnTo>
                    <a:lnTo>
                      <a:pt x="278" y="843"/>
                    </a:lnTo>
                    <a:lnTo>
                      <a:pt x="291" y="845"/>
                    </a:lnTo>
                    <a:lnTo>
                      <a:pt x="302" y="846"/>
                    </a:lnTo>
                    <a:lnTo>
                      <a:pt x="318" y="846"/>
                    </a:lnTo>
                    <a:lnTo>
                      <a:pt x="333" y="846"/>
                    </a:lnTo>
                    <a:lnTo>
                      <a:pt x="346" y="848"/>
                    </a:lnTo>
                    <a:lnTo>
                      <a:pt x="359" y="850"/>
                    </a:lnTo>
                    <a:lnTo>
                      <a:pt x="375" y="850"/>
                    </a:lnTo>
                    <a:lnTo>
                      <a:pt x="388" y="850"/>
                    </a:lnTo>
                    <a:lnTo>
                      <a:pt x="403" y="850"/>
                    </a:lnTo>
                    <a:lnTo>
                      <a:pt x="418" y="850"/>
                    </a:lnTo>
                    <a:lnTo>
                      <a:pt x="434" y="852"/>
                    </a:lnTo>
                    <a:lnTo>
                      <a:pt x="449" y="852"/>
                    </a:lnTo>
                    <a:lnTo>
                      <a:pt x="464" y="852"/>
                    </a:lnTo>
                    <a:lnTo>
                      <a:pt x="479" y="852"/>
                    </a:lnTo>
                    <a:lnTo>
                      <a:pt x="494" y="852"/>
                    </a:lnTo>
                    <a:lnTo>
                      <a:pt x="510" y="850"/>
                    </a:lnTo>
                    <a:lnTo>
                      <a:pt x="525" y="850"/>
                    </a:lnTo>
                    <a:lnTo>
                      <a:pt x="540" y="848"/>
                    </a:lnTo>
                    <a:lnTo>
                      <a:pt x="555" y="848"/>
                    </a:lnTo>
                    <a:lnTo>
                      <a:pt x="570" y="846"/>
                    </a:lnTo>
                    <a:lnTo>
                      <a:pt x="586" y="846"/>
                    </a:lnTo>
                    <a:lnTo>
                      <a:pt x="601" y="843"/>
                    </a:lnTo>
                    <a:lnTo>
                      <a:pt x="618" y="843"/>
                    </a:lnTo>
                    <a:lnTo>
                      <a:pt x="633" y="841"/>
                    </a:lnTo>
                    <a:lnTo>
                      <a:pt x="648" y="841"/>
                    </a:lnTo>
                    <a:lnTo>
                      <a:pt x="664" y="837"/>
                    </a:lnTo>
                    <a:lnTo>
                      <a:pt x="681" y="837"/>
                    </a:lnTo>
                    <a:lnTo>
                      <a:pt x="694" y="835"/>
                    </a:lnTo>
                    <a:lnTo>
                      <a:pt x="711" y="833"/>
                    </a:lnTo>
                    <a:lnTo>
                      <a:pt x="724" y="831"/>
                    </a:lnTo>
                    <a:lnTo>
                      <a:pt x="742" y="829"/>
                    </a:lnTo>
                    <a:lnTo>
                      <a:pt x="755" y="825"/>
                    </a:lnTo>
                    <a:lnTo>
                      <a:pt x="770" y="824"/>
                    </a:lnTo>
                    <a:lnTo>
                      <a:pt x="785" y="820"/>
                    </a:lnTo>
                    <a:lnTo>
                      <a:pt x="800" y="818"/>
                    </a:lnTo>
                    <a:lnTo>
                      <a:pt x="816" y="814"/>
                    </a:lnTo>
                    <a:lnTo>
                      <a:pt x="831" y="812"/>
                    </a:lnTo>
                    <a:lnTo>
                      <a:pt x="846" y="808"/>
                    </a:lnTo>
                    <a:lnTo>
                      <a:pt x="861" y="806"/>
                    </a:lnTo>
                    <a:lnTo>
                      <a:pt x="875" y="803"/>
                    </a:lnTo>
                    <a:lnTo>
                      <a:pt x="890" y="799"/>
                    </a:lnTo>
                    <a:lnTo>
                      <a:pt x="905" y="797"/>
                    </a:lnTo>
                    <a:lnTo>
                      <a:pt x="922" y="793"/>
                    </a:lnTo>
                    <a:lnTo>
                      <a:pt x="937" y="789"/>
                    </a:lnTo>
                    <a:lnTo>
                      <a:pt x="953" y="787"/>
                    </a:lnTo>
                    <a:lnTo>
                      <a:pt x="968" y="784"/>
                    </a:lnTo>
                    <a:lnTo>
                      <a:pt x="985" y="780"/>
                    </a:lnTo>
                    <a:lnTo>
                      <a:pt x="998" y="776"/>
                    </a:lnTo>
                    <a:lnTo>
                      <a:pt x="1013" y="772"/>
                    </a:lnTo>
                    <a:lnTo>
                      <a:pt x="1029" y="768"/>
                    </a:lnTo>
                    <a:lnTo>
                      <a:pt x="1044" y="765"/>
                    </a:lnTo>
                    <a:lnTo>
                      <a:pt x="1059" y="761"/>
                    </a:lnTo>
                    <a:lnTo>
                      <a:pt x="1076" y="757"/>
                    </a:lnTo>
                    <a:lnTo>
                      <a:pt x="1090" y="753"/>
                    </a:lnTo>
                    <a:lnTo>
                      <a:pt x="1107" y="749"/>
                    </a:lnTo>
                    <a:lnTo>
                      <a:pt x="1120" y="744"/>
                    </a:lnTo>
                    <a:lnTo>
                      <a:pt x="1135" y="740"/>
                    </a:lnTo>
                    <a:lnTo>
                      <a:pt x="1150" y="734"/>
                    </a:lnTo>
                    <a:lnTo>
                      <a:pt x="1167" y="730"/>
                    </a:lnTo>
                    <a:lnTo>
                      <a:pt x="1183" y="725"/>
                    </a:lnTo>
                    <a:lnTo>
                      <a:pt x="1198" y="721"/>
                    </a:lnTo>
                    <a:lnTo>
                      <a:pt x="1213" y="715"/>
                    </a:lnTo>
                    <a:lnTo>
                      <a:pt x="1230" y="711"/>
                    </a:lnTo>
                    <a:lnTo>
                      <a:pt x="1244" y="706"/>
                    </a:lnTo>
                    <a:lnTo>
                      <a:pt x="1259" y="700"/>
                    </a:lnTo>
                    <a:lnTo>
                      <a:pt x="1272" y="694"/>
                    </a:lnTo>
                    <a:lnTo>
                      <a:pt x="1289" y="689"/>
                    </a:lnTo>
                    <a:lnTo>
                      <a:pt x="1303" y="683"/>
                    </a:lnTo>
                    <a:lnTo>
                      <a:pt x="1318" y="677"/>
                    </a:lnTo>
                    <a:lnTo>
                      <a:pt x="1333" y="671"/>
                    </a:lnTo>
                    <a:lnTo>
                      <a:pt x="1348" y="664"/>
                    </a:lnTo>
                    <a:lnTo>
                      <a:pt x="1363" y="658"/>
                    </a:lnTo>
                    <a:lnTo>
                      <a:pt x="1379" y="652"/>
                    </a:lnTo>
                    <a:lnTo>
                      <a:pt x="1392" y="645"/>
                    </a:lnTo>
                    <a:lnTo>
                      <a:pt x="1409" y="639"/>
                    </a:lnTo>
                    <a:lnTo>
                      <a:pt x="1422" y="631"/>
                    </a:lnTo>
                    <a:lnTo>
                      <a:pt x="1438" y="624"/>
                    </a:lnTo>
                    <a:lnTo>
                      <a:pt x="1453" y="616"/>
                    </a:lnTo>
                    <a:lnTo>
                      <a:pt x="1468" y="611"/>
                    </a:lnTo>
                    <a:lnTo>
                      <a:pt x="1483" y="603"/>
                    </a:lnTo>
                    <a:lnTo>
                      <a:pt x="1496" y="595"/>
                    </a:lnTo>
                    <a:lnTo>
                      <a:pt x="1512" y="586"/>
                    </a:lnTo>
                    <a:lnTo>
                      <a:pt x="1527" y="578"/>
                    </a:lnTo>
                    <a:lnTo>
                      <a:pt x="1540" y="571"/>
                    </a:lnTo>
                    <a:lnTo>
                      <a:pt x="1555" y="563"/>
                    </a:lnTo>
                    <a:lnTo>
                      <a:pt x="1571" y="554"/>
                    </a:lnTo>
                    <a:lnTo>
                      <a:pt x="1586" y="546"/>
                    </a:lnTo>
                    <a:lnTo>
                      <a:pt x="1599" y="536"/>
                    </a:lnTo>
                    <a:lnTo>
                      <a:pt x="1614" y="529"/>
                    </a:lnTo>
                    <a:lnTo>
                      <a:pt x="1628" y="519"/>
                    </a:lnTo>
                    <a:lnTo>
                      <a:pt x="1643" y="510"/>
                    </a:lnTo>
                    <a:lnTo>
                      <a:pt x="1656" y="500"/>
                    </a:lnTo>
                    <a:lnTo>
                      <a:pt x="1671" y="491"/>
                    </a:lnTo>
                    <a:lnTo>
                      <a:pt x="1685" y="481"/>
                    </a:lnTo>
                    <a:lnTo>
                      <a:pt x="1700" y="472"/>
                    </a:lnTo>
                    <a:lnTo>
                      <a:pt x="1711" y="460"/>
                    </a:lnTo>
                    <a:lnTo>
                      <a:pt x="1725" y="451"/>
                    </a:lnTo>
                    <a:lnTo>
                      <a:pt x="1736" y="439"/>
                    </a:lnTo>
                    <a:lnTo>
                      <a:pt x="1749" y="432"/>
                    </a:lnTo>
                    <a:lnTo>
                      <a:pt x="1759" y="420"/>
                    </a:lnTo>
                    <a:lnTo>
                      <a:pt x="1772" y="413"/>
                    </a:lnTo>
                    <a:lnTo>
                      <a:pt x="1782" y="403"/>
                    </a:lnTo>
                    <a:lnTo>
                      <a:pt x="1793" y="396"/>
                    </a:lnTo>
                    <a:lnTo>
                      <a:pt x="1801" y="386"/>
                    </a:lnTo>
                    <a:lnTo>
                      <a:pt x="1810" y="377"/>
                    </a:lnTo>
                    <a:lnTo>
                      <a:pt x="1820" y="371"/>
                    </a:lnTo>
                    <a:lnTo>
                      <a:pt x="1829" y="363"/>
                    </a:lnTo>
                    <a:lnTo>
                      <a:pt x="1835" y="356"/>
                    </a:lnTo>
                    <a:lnTo>
                      <a:pt x="1843" y="348"/>
                    </a:lnTo>
                    <a:lnTo>
                      <a:pt x="1850" y="340"/>
                    </a:lnTo>
                    <a:lnTo>
                      <a:pt x="1858" y="335"/>
                    </a:lnTo>
                    <a:lnTo>
                      <a:pt x="1862" y="327"/>
                    </a:lnTo>
                    <a:lnTo>
                      <a:pt x="1867" y="321"/>
                    </a:lnTo>
                    <a:lnTo>
                      <a:pt x="1873" y="314"/>
                    </a:lnTo>
                    <a:lnTo>
                      <a:pt x="1879" y="308"/>
                    </a:lnTo>
                    <a:lnTo>
                      <a:pt x="1884" y="295"/>
                    </a:lnTo>
                    <a:lnTo>
                      <a:pt x="1894" y="285"/>
                    </a:lnTo>
                    <a:lnTo>
                      <a:pt x="1898" y="274"/>
                    </a:lnTo>
                    <a:lnTo>
                      <a:pt x="1903" y="264"/>
                    </a:lnTo>
                    <a:lnTo>
                      <a:pt x="1905" y="255"/>
                    </a:lnTo>
                    <a:lnTo>
                      <a:pt x="1909" y="245"/>
                    </a:lnTo>
                    <a:lnTo>
                      <a:pt x="1907" y="236"/>
                    </a:lnTo>
                    <a:lnTo>
                      <a:pt x="1907" y="228"/>
                    </a:lnTo>
                    <a:lnTo>
                      <a:pt x="1905" y="221"/>
                    </a:lnTo>
                    <a:lnTo>
                      <a:pt x="1903" y="213"/>
                    </a:lnTo>
                    <a:lnTo>
                      <a:pt x="1900" y="205"/>
                    </a:lnTo>
                    <a:lnTo>
                      <a:pt x="1896" y="198"/>
                    </a:lnTo>
                    <a:lnTo>
                      <a:pt x="1890" y="192"/>
                    </a:lnTo>
                    <a:lnTo>
                      <a:pt x="1884" y="186"/>
                    </a:lnTo>
                    <a:lnTo>
                      <a:pt x="1877" y="179"/>
                    </a:lnTo>
                    <a:lnTo>
                      <a:pt x="1869" y="175"/>
                    </a:lnTo>
                    <a:lnTo>
                      <a:pt x="1862" y="169"/>
                    </a:lnTo>
                    <a:lnTo>
                      <a:pt x="1854" y="164"/>
                    </a:lnTo>
                    <a:lnTo>
                      <a:pt x="1844" y="158"/>
                    </a:lnTo>
                    <a:lnTo>
                      <a:pt x="1837" y="154"/>
                    </a:lnTo>
                    <a:lnTo>
                      <a:pt x="1827" y="148"/>
                    </a:lnTo>
                    <a:lnTo>
                      <a:pt x="1820" y="145"/>
                    </a:lnTo>
                    <a:lnTo>
                      <a:pt x="1806" y="139"/>
                    </a:lnTo>
                    <a:lnTo>
                      <a:pt x="1797" y="133"/>
                    </a:lnTo>
                    <a:lnTo>
                      <a:pt x="1784" y="127"/>
                    </a:lnTo>
                    <a:lnTo>
                      <a:pt x="1772" y="122"/>
                    </a:lnTo>
                    <a:lnTo>
                      <a:pt x="1763" y="120"/>
                    </a:lnTo>
                    <a:lnTo>
                      <a:pt x="1757" y="116"/>
                    </a:lnTo>
                    <a:lnTo>
                      <a:pt x="1749" y="114"/>
                    </a:lnTo>
                    <a:lnTo>
                      <a:pt x="1742" y="112"/>
                    </a:lnTo>
                    <a:lnTo>
                      <a:pt x="1734" y="110"/>
                    </a:lnTo>
                    <a:lnTo>
                      <a:pt x="1727" y="107"/>
                    </a:lnTo>
                    <a:lnTo>
                      <a:pt x="1719" y="105"/>
                    </a:lnTo>
                    <a:lnTo>
                      <a:pt x="1711" y="103"/>
                    </a:lnTo>
                    <a:lnTo>
                      <a:pt x="1702" y="101"/>
                    </a:lnTo>
                    <a:lnTo>
                      <a:pt x="1694" y="99"/>
                    </a:lnTo>
                    <a:lnTo>
                      <a:pt x="1685" y="95"/>
                    </a:lnTo>
                    <a:lnTo>
                      <a:pt x="1675" y="95"/>
                    </a:lnTo>
                    <a:lnTo>
                      <a:pt x="1666" y="91"/>
                    </a:lnTo>
                    <a:lnTo>
                      <a:pt x="1658" y="89"/>
                    </a:lnTo>
                    <a:lnTo>
                      <a:pt x="1650" y="88"/>
                    </a:lnTo>
                    <a:lnTo>
                      <a:pt x="1641" y="86"/>
                    </a:lnTo>
                    <a:lnTo>
                      <a:pt x="1631" y="84"/>
                    </a:lnTo>
                    <a:lnTo>
                      <a:pt x="1622" y="82"/>
                    </a:lnTo>
                    <a:lnTo>
                      <a:pt x="1612" y="80"/>
                    </a:lnTo>
                    <a:lnTo>
                      <a:pt x="1605" y="78"/>
                    </a:lnTo>
                    <a:lnTo>
                      <a:pt x="1595" y="76"/>
                    </a:lnTo>
                    <a:lnTo>
                      <a:pt x="1588" y="76"/>
                    </a:lnTo>
                    <a:lnTo>
                      <a:pt x="1578" y="72"/>
                    </a:lnTo>
                    <a:lnTo>
                      <a:pt x="1569" y="72"/>
                    </a:lnTo>
                    <a:lnTo>
                      <a:pt x="1559" y="69"/>
                    </a:lnTo>
                    <a:lnTo>
                      <a:pt x="1550" y="69"/>
                    </a:lnTo>
                    <a:lnTo>
                      <a:pt x="1540" y="67"/>
                    </a:lnTo>
                    <a:lnTo>
                      <a:pt x="1533" y="65"/>
                    </a:lnTo>
                    <a:lnTo>
                      <a:pt x="1523" y="63"/>
                    </a:lnTo>
                    <a:lnTo>
                      <a:pt x="1515" y="61"/>
                    </a:lnTo>
                    <a:lnTo>
                      <a:pt x="1506" y="59"/>
                    </a:lnTo>
                    <a:lnTo>
                      <a:pt x="1498" y="57"/>
                    </a:lnTo>
                    <a:lnTo>
                      <a:pt x="1489" y="55"/>
                    </a:lnTo>
                    <a:lnTo>
                      <a:pt x="1481" y="53"/>
                    </a:lnTo>
                    <a:lnTo>
                      <a:pt x="1472" y="53"/>
                    </a:lnTo>
                    <a:lnTo>
                      <a:pt x="1464" y="51"/>
                    </a:lnTo>
                    <a:lnTo>
                      <a:pt x="1458" y="49"/>
                    </a:lnTo>
                    <a:lnTo>
                      <a:pt x="1451" y="49"/>
                    </a:lnTo>
                    <a:lnTo>
                      <a:pt x="1443" y="48"/>
                    </a:lnTo>
                    <a:lnTo>
                      <a:pt x="1436" y="48"/>
                    </a:lnTo>
                    <a:lnTo>
                      <a:pt x="1430" y="46"/>
                    </a:lnTo>
                    <a:lnTo>
                      <a:pt x="1422" y="44"/>
                    </a:lnTo>
                    <a:lnTo>
                      <a:pt x="1415" y="44"/>
                    </a:lnTo>
                    <a:lnTo>
                      <a:pt x="1409" y="44"/>
                    </a:lnTo>
                    <a:lnTo>
                      <a:pt x="1396" y="40"/>
                    </a:lnTo>
                    <a:lnTo>
                      <a:pt x="1386" y="40"/>
                    </a:lnTo>
                    <a:lnTo>
                      <a:pt x="1377" y="38"/>
                    </a:lnTo>
                    <a:lnTo>
                      <a:pt x="1367" y="38"/>
                    </a:lnTo>
                    <a:lnTo>
                      <a:pt x="1361" y="38"/>
                    </a:lnTo>
                    <a:lnTo>
                      <a:pt x="1356" y="38"/>
                    </a:lnTo>
                    <a:lnTo>
                      <a:pt x="1344" y="36"/>
                    </a:lnTo>
                    <a:lnTo>
                      <a:pt x="1337" y="34"/>
                    </a:lnTo>
                    <a:lnTo>
                      <a:pt x="1329" y="32"/>
                    </a:lnTo>
                    <a:lnTo>
                      <a:pt x="1325" y="30"/>
                    </a:lnTo>
                    <a:lnTo>
                      <a:pt x="1318" y="23"/>
                    </a:lnTo>
                    <a:lnTo>
                      <a:pt x="1314" y="17"/>
                    </a:lnTo>
                    <a:lnTo>
                      <a:pt x="1310" y="6"/>
                    </a:lnTo>
                    <a:lnTo>
                      <a:pt x="1314" y="0"/>
                    </a:lnTo>
                    <a:lnTo>
                      <a:pt x="1314" y="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" name="Forme libre 109"/>
              <p:cNvSpPr>
                <a:spLocks/>
              </p:cNvSpPr>
              <p:nvPr/>
            </p:nvSpPr>
            <p:spPr bwMode="auto">
              <a:xfrm>
                <a:off x="5603875" y="1892300"/>
                <a:ext cx="1438275" cy="1001712"/>
              </a:xfrm>
              <a:custGeom>
                <a:avLst/>
                <a:gdLst>
                  <a:gd name="T0" fmla="*/ 67 w 1812"/>
                  <a:gd name="T1" fmla="*/ 643 h 1263"/>
                  <a:gd name="T2" fmla="*/ 166 w 1812"/>
                  <a:gd name="T3" fmla="*/ 727 h 1263"/>
                  <a:gd name="T4" fmla="*/ 285 w 1812"/>
                  <a:gd name="T5" fmla="*/ 832 h 1263"/>
                  <a:gd name="T6" fmla="*/ 403 w 1812"/>
                  <a:gd name="T7" fmla="*/ 934 h 1263"/>
                  <a:gd name="T8" fmla="*/ 504 w 1812"/>
                  <a:gd name="T9" fmla="*/ 1031 h 1263"/>
                  <a:gd name="T10" fmla="*/ 578 w 1812"/>
                  <a:gd name="T11" fmla="*/ 1111 h 1263"/>
                  <a:gd name="T12" fmla="*/ 622 w 1812"/>
                  <a:gd name="T13" fmla="*/ 1191 h 1263"/>
                  <a:gd name="T14" fmla="*/ 685 w 1812"/>
                  <a:gd name="T15" fmla="*/ 1258 h 1263"/>
                  <a:gd name="T16" fmla="*/ 764 w 1812"/>
                  <a:gd name="T17" fmla="*/ 1263 h 1263"/>
                  <a:gd name="T18" fmla="*/ 852 w 1812"/>
                  <a:gd name="T19" fmla="*/ 1260 h 1263"/>
                  <a:gd name="T20" fmla="*/ 958 w 1812"/>
                  <a:gd name="T21" fmla="*/ 1254 h 1263"/>
                  <a:gd name="T22" fmla="*/ 1076 w 1812"/>
                  <a:gd name="T23" fmla="*/ 1242 h 1263"/>
                  <a:gd name="T24" fmla="*/ 1196 w 1812"/>
                  <a:gd name="T25" fmla="*/ 1227 h 1263"/>
                  <a:gd name="T26" fmla="*/ 1312 w 1812"/>
                  <a:gd name="T27" fmla="*/ 1210 h 1263"/>
                  <a:gd name="T28" fmla="*/ 1407 w 1812"/>
                  <a:gd name="T29" fmla="*/ 1187 h 1263"/>
                  <a:gd name="T30" fmla="*/ 1495 w 1812"/>
                  <a:gd name="T31" fmla="*/ 1161 h 1263"/>
                  <a:gd name="T32" fmla="*/ 1573 w 1812"/>
                  <a:gd name="T33" fmla="*/ 1115 h 1263"/>
                  <a:gd name="T34" fmla="*/ 1607 w 1812"/>
                  <a:gd name="T35" fmla="*/ 1041 h 1263"/>
                  <a:gd name="T36" fmla="*/ 1611 w 1812"/>
                  <a:gd name="T37" fmla="*/ 967 h 1263"/>
                  <a:gd name="T38" fmla="*/ 1651 w 1812"/>
                  <a:gd name="T39" fmla="*/ 875 h 1263"/>
                  <a:gd name="T40" fmla="*/ 1681 w 1812"/>
                  <a:gd name="T41" fmla="*/ 794 h 1263"/>
                  <a:gd name="T42" fmla="*/ 1711 w 1812"/>
                  <a:gd name="T43" fmla="*/ 698 h 1263"/>
                  <a:gd name="T44" fmla="*/ 1746 w 1812"/>
                  <a:gd name="T45" fmla="*/ 586 h 1263"/>
                  <a:gd name="T46" fmla="*/ 1778 w 1812"/>
                  <a:gd name="T47" fmla="*/ 457 h 1263"/>
                  <a:gd name="T48" fmla="*/ 1799 w 1812"/>
                  <a:gd name="T49" fmla="*/ 331 h 1263"/>
                  <a:gd name="T50" fmla="*/ 1808 w 1812"/>
                  <a:gd name="T51" fmla="*/ 223 h 1263"/>
                  <a:gd name="T52" fmla="*/ 1810 w 1812"/>
                  <a:gd name="T53" fmla="*/ 132 h 1263"/>
                  <a:gd name="T54" fmla="*/ 1805 w 1812"/>
                  <a:gd name="T55" fmla="*/ 61 h 1263"/>
                  <a:gd name="T56" fmla="*/ 1799 w 1812"/>
                  <a:gd name="T57" fmla="*/ 2 h 1263"/>
                  <a:gd name="T58" fmla="*/ 1799 w 1812"/>
                  <a:gd name="T59" fmla="*/ 82 h 1263"/>
                  <a:gd name="T60" fmla="*/ 1793 w 1812"/>
                  <a:gd name="T61" fmla="*/ 164 h 1263"/>
                  <a:gd name="T62" fmla="*/ 1786 w 1812"/>
                  <a:gd name="T63" fmla="*/ 242 h 1263"/>
                  <a:gd name="T64" fmla="*/ 1774 w 1812"/>
                  <a:gd name="T65" fmla="*/ 333 h 1263"/>
                  <a:gd name="T66" fmla="*/ 1751 w 1812"/>
                  <a:gd name="T67" fmla="*/ 440 h 1263"/>
                  <a:gd name="T68" fmla="*/ 1715 w 1812"/>
                  <a:gd name="T69" fmla="*/ 565 h 1263"/>
                  <a:gd name="T70" fmla="*/ 1673 w 1812"/>
                  <a:gd name="T71" fmla="*/ 695 h 1263"/>
                  <a:gd name="T72" fmla="*/ 1632 w 1812"/>
                  <a:gd name="T73" fmla="*/ 814 h 1263"/>
                  <a:gd name="T74" fmla="*/ 1595 w 1812"/>
                  <a:gd name="T75" fmla="*/ 913 h 1263"/>
                  <a:gd name="T76" fmla="*/ 1571 w 1812"/>
                  <a:gd name="T77" fmla="*/ 986 h 1263"/>
                  <a:gd name="T78" fmla="*/ 1557 w 1812"/>
                  <a:gd name="T79" fmla="*/ 1088 h 1263"/>
                  <a:gd name="T80" fmla="*/ 1476 w 1812"/>
                  <a:gd name="T81" fmla="*/ 1128 h 1263"/>
                  <a:gd name="T82" fmla="*/ 1390 w 1812"/>
                  <a:gd name="T83" fmla="*/ 1157 h 1263"/>
                  <a:gd name="T84" fmla="*/ 1303 w 1812"/>
                  <a:gd name="T85" fmla="*/ 1178 h 1263"/>
                  <a:gd name="T86" fmla="*/ 1200 w 1812"/>
                  <a:gd name="T87" fmla="*/ 1199 h 1263"/>
                  <a:gd name="T88" fmla="*/ 1082 w 1812"/>
                  <a:gd name="T89" fmla="*/ 1216 h 1263"/>
                  <a:gd name="T90" fmla="*/ 974 w 1812"/>
                  <a:gd name="T91" fmla="*/ 1227 h 1263"/>
                  <a:gd name="T92" fmla="*/ 879 w 1812"/>
                  <a:gd name="T93" fmla="*/ 1237 h 1263"/>
                  <a:gd name="T94" fmla="*/ 801 w 1812"/>
                  <a:gd name="T95" fmla="*/ 1241 h 1263"/>
                  <a:gd name="T96" fmla="*/ 715 w 1812"/>
                  <a:gd name="T97" fmla="*/ 1237 h 1263"/>
                  <a:gd name="T98" fmla="*/ 650 w 1812"/>
                  <a:gd name="T99" fmla="*/ 1193 h 1263"/>
                  <a:gd name="T100" fmla="*/ 591 w 1812"/>
                  <a:gd name="T101" fmla="*/ 1086 h 1263"/>
                  <a:gd name="T102" fmla="*/ 525 w 1812"/>
                  <a:gd name="T103" fmla="*/ 1010 h 1263"/>
                  <a:gd name="T104" fmla="*/ 447 w 1812"/>
                  <a:gd name="T105" fmla="*/ 942 h 1263"/>
                  <a:gd name="T106" fmla="*/ 352 w 1812"/>
                  <a:gd name="T107" fmla="*/ 860 h 1263"/>
                  <a:gd name="T108" fmla="*/ 251 w 1812"/>
                  <a:gd name="T109" fmla="*/ 780 h 1263"/>
                  <a:gd name="T110" fmla="*/ 167 w 1812"/>
                  <a:gd name="T111" fmla="*/ 712 h 1263"/>
                  <a:gd name="T112" fmla="*/ 84 w 1812"/>
                  <a:gd name="T113" fmla="*/ 640 h 1263"/>
                  <a:gd name="T114" fmla="*/ 0 w 1812"/>
                  <a:gd name="T115" fmla="*/ 590 h 1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12" h="1263">
                    <a:moveTo>
                      <a:pt x="0" y="590"/>
                    </a:moveTo>
                    <a:lnTo>
                      <a:pt x="8" y="596"/>
                    </a:lnTo>
                    <a:lnTo>
                      <a:pt x="17" y="603"/>
                    </a:lnTo>
                    <a:lnTo>
                      <a:pt x="23" y="607"/>
                    </a:lnTo>
                    <a:lnTo>
                      <a:pt x="29" y="613"/>
                    </a:lnTo>
                    <a:lnTo>
                      <a:pt x="36" y="617"/>
                    </a:lnTo>
                    <a:lnTo>
                      <a:pt x="44" y="624"/>
                    </a:lnTo>
                    <a:lnTo>
                      <a:pt x="51" y="630"/>
                    </a:lnTo>
                    <a:lnTo>
                      <a:pt x="57" y="636"/>
                    </a:lnTo>
                    <a:lnTo>
                      <a:pt x="67" y="643"/>
                    </a:lnTo>
                    <a:lnTo>
                      <a:pt x="74" y="651"/>
                    </a:lnTo>
                    <a:lnTo>
                      <a:pt x="82" y="659"/>
                    </a:lnTo>
                    <a:lnTo>
                      <a:pt x="91" y="666"/>
                    </a:lnTo>
                    <a:lnTo>
                      <a:pt x="103" y="674"/>
                    </a:lnTo>
                    <a:lnTo>
                      <a:pt x="114" y="683"/>
                    </a:lnTo>
                    <a:lnTo>
                      <a:pt x="124" y="691"/>
                    </a:lnTo>
                    <a:lnTo>
                      <a:pt x="133" y="700"/>
                    </a:lnTo>
                    <a:lnTo>
                      <a:pt x="145" y="708"/>
                    </a:lnTo>
                    <a:lnTo>
                      <a:pt x="154" y="718"/>
                    </a:lnTo>
                    <a:lnTo>
                      <a:pt x="166" y="727"/>
                    </a:lnTo>
                    <a:lnTo>
                      <a:pt x="177" y="737"/>
                    </a:lnTo>
                    <a:lnTo>
                      <a:pt x="190" y="746"/>
                    </a:lnTo>
                    <a:lnTo>
                      <a:pt x="202" y="757"/>
                    </a:lnTo>
                    <a:lnTo>
                      <a:pt x="211" y="767"/>
                    </a:lnTo>
                    <a:lnTo>
                      <a:pt x="224" y="778"/>
                    </a:lnTo>
                    <a:lnTo>
                      <a:pt x="236" y="788"/>
                    </a:lnTo>
                    <a:lnTo>
                      <a:pt x="249" y="799"/>
                    </a:lnTo>
                    <a:lnTo>
                      <a:pt x="261" y="809"/>
                    </a:lnTo>
                    <a:lnTo>
                      <a:pt x="274" y="820"/>
                    </a:lnTo>
                    <a:lnTo>
                      <a:pt x="285" y="832"/>
                    </a:lnTo>
                    <a:lnTo>
                      <a:pt x="299" y="841"/>
                    </a:lnTo>
                    <a:lnTo>
                      <a:pt x="308" y="851"/>
                    </a:lnTo>
                    <a:lnTo>
                      <a:pt x="321" y="862"/>
                    </a:lnTo>
                    <a:lnTo>
                      <a:pt x="333" y="872"/>
                    </a:lnTo>
                    <a:lnTo>
                      <a:pt x="346" y="883"/>
                    </a:lnTo>
                    <a:lnTo>
                      <a:pt x="356" y="894"/>
                    </a:lnTo>
                    <a:lnTo>
                      <a:pt x="369" y="904"/>
                    </a:lnTo>
                    <a:lnTo>
                      <a:pt x="380" y="915"/>
                    </a:lnTo>
                    <a:lnTo>
                      <a:pt x="392" y="925"/>
                    </a:lnTo>
                    <a:lnTo>
                      <a:pt x="403" y="934"/>
                    </a:lnTo>
                    <a:lnTo>
                      <a:pt x="415" y="946"/>
                    </a:lnTo>
                    <a:lnTo>
                      <a:pt x="424" y="957"/>
                    </a:lnTo>
                    <a:lnTo>
                      <a:pt x="437" y="967"/>
                    </a:lnTo>
                    <a:lnTo>
                      <a:pt x="447" y="976"/>
                    </a:lnTo>
                    <a:lnTo>
                      <a:pt x="456" y="986"/>
                    </a:lnTo>
                    <a:lnTo>
                      <a:pt x="468" y="995"/>
                    </a:lnTo>
                    <a:lnTo>
                      <a:pt x="477" y="1007"/>
                    </a:lnTo>
                    <a:lnTo>
                      <a:pt x="487" y="1014"/>
                    </a:lnTo>
                    <a:lnTo>
                      <a:pt x="496" y="1024"/>
                    </a:lnTo>
                    <a:lnTo>
                      <a:pt x="504" y="1031"/>
                    </a:lnTo>
                    <a:lnTo>
                      <a:pt x="513" y="1041"/>
                    </a:lnTo>
                    <a:lnTo>
                      <a:pt x="521" y="1048"/>
                    </a:lnTo>
                    <a:lnTo>
                      <a:pt x="531" y="1058"/>
                    </a:lnTo>
                    <a:lnTo>
                      <a:pt x="538" y="1064"/>
                    </a:lnTo>
                    <a:lnTo>
                      <a:pt x="546" y="1073"/>
                    </a:lnTo>
                    <a:lnTo>
                      <a:pt x="552" y="1079"/>
                    </a:lnTo>
                    <a:lnTo>
                      <a:pt x="557" y="1086"/>
                    </a:lnTo>
                    <a:lnTo>
                      <a:pt x="563" y="1092"/>
                    </a:lnTo>
                    <a:lnTo>
                      <a:pt x="569" y="1100"/>
                    </a:lnTo>
                    <a:lnTo>
                      <a:pt x="578" y="1111"/>
                    </a:lnTo>
                    <a:lnTo>
                      <a:pt x="586" y="1121"/>
                    </a:lnTo>
                    <a:lnTo>
                      <a:pt x="591" y="1128"/>
                    </a:lnTo>
                    <a:lnTo>
                      <a:pt x="595" y="1136"/>
                    </a:lnTo>
                    <a:lnTo>
                      <a:pt x="599" y="1144"/>
                    </a:lnTo>
                    <a:lnTo>
                      <a:pt x="603" y="1153"/>
                    </a:lnTo>
                    <a:lnTo>
                      <a:pt x="607" y="1159"/>
                    </a:lnTo>
                    <a:lnTo>
                      <a:pt x="610" y="1166"/>
                    </a:lnTo>
                    <a:lnTo>
                      <a:pt x="614" y="1174"/>
                    </a:lnTo>
                    <a:lnTo>
                      <a:pt x="618" y="1180"/>
                    </a:lnTo>
                    <a:lnTo>
                      <a:pt x="622" y="1191"/>
                    </a:lnTo>
                    <a:lnTo>
                      <a:pt x="629" y="1202"/>
                    </a:lnTo>
                    <a:lnTo>
                      <a:pt x="633" y="1212"/>
                    </a:lnTo>
                    <a:lnTo>
                      <a:pt x="637" y="1222"/>
                    </a:lnTo>
                    <a:lnTo>
                      <a:pt x="641" y="1229"/>
                    </a:lnTo>
                    <a:lnTo>
                      <a:pt x="647" y="1237"/>
                    </a:lnTo>
                    <a:lnTo>
                      <a:pt x="652" y="1242"/>
                    </a:lnTo>
                    <a:lnTo>
                      <a:pt x="660" y="1248"/>
                    </a:lnTo>
                    <a:lnTo>
                      <a:pt x="666" y="1252"/>
                    </a:lnTo>
                    <a:lnTo>
                      <a:pt x="675" y="1256"/>
                    </a:lnTo>
                    <a:lnTo>
                      <a:pt x="685" y="1258"/>
                    </a:lnTo>
                    <a:lnTo>
                      <a:pt x="698" y="1261"/>
                    </a:lnTo>
                    <a:lnTo>
                      <a:pt x="704" y="1261"/>
                    </a:lnTo>
                    <a:lnTo>
                      <a:pt x="711" y="1261"/>
                    </a:lnTo>
                    <a:lnTo>
                      <a:pt x="721" y="1261"/>
                    </a:lnTo>
                    <a:lnTo>
                      <a:pt x="732" y="1263"/>
                    </a:lnTo>
                    <a:lnTo>
                      <a:pt x="738" y="1263"/>
                    </a:lnTo>
                    <a:lnTo>
                      <a:pt x="744" y="1263"/>
                    </a:lnTo>
                    <a:lnTo>
                      <a:pt x="751" y="1263"/>
                    </a:lnTo>
                    <a:lnTo>
                      <a:pt x="757" y="1263"/>
                    </a:lnTo>
                    <a:lnTo>
                      <a:pt x="764" y="1263"/>
                    </a:lnTo>
                    <a:lnTo>
                      <a:pt x="772" y="1263"/>
                    </a:lnTo>
                    <a:lnTo>
                      <a:pt x="780" y="1263"/>
                    </a:lnTo>
                    <a:lnTo>
                      <a:pt x="789" y="1263"/>
                    </a:lnTo>
                    <a:lnTo>
                      <a:pt x="797" y="1261"/>
                    </a:lnTo>
                    <a:lnTo>
                      <a:pt x="804" y="1261"/>
                    </a:lnTo>
                    <a:lnTo>
                      <a:pt x="814" y="1260"/>
                    </a:lnTo>
                    <a:lnTo>
                      <a:pt x="823" y="1260"/>
                    </a:lnTo>
                    <a:lnTo>
                      <a:pt x="833" y="1260"/>
                    </a:lnTo>
                    <a:lnTo>
                      <a:pt x="842" y="1260"/>
                    </a:lnTo>
                    <a:lnTo>
                      <a:pt x="852" y="1260"/>
                    </a:lnTo>
                    <a:lnTo>
                      <a:pt x="861" y="1260"/>
                    </a:lnTo>
                    <a:lnTo>
                      <a:pt x="871" y="1258"/>
                    </a:lnTo>
                    <a:lnTo>
                      <a:pt x="882" y="1258"/>
                    </a:lnTo>
                    <a:lnTo>
                      <a:pt x="892" y="1256"/>
                    </a:lnTo>
                    <a:lnTo>
                      <a:pt x="903" y="1256"/>
                    </a:lnTo>
                    <a:lnTo>
                      <a:pt x="915" y="1256"/>
                    </a:lnTo>
                    <a:lnTo>
                      <a:pt x="924" y="1256"/>
                    </a:lnTo>
                    <a:lnTo>
                      <a:pt x="936" y="1256"/>
                    </a:lnTo>
                    <a:lnTo>
                      <a:pt x="949" y="1256"/>
                    </a:lnTo>
                    <a:lnTo>
                      <a:pt x="958" y="1254"/>
                    </a:lnTo>
                    <a:lnTo>
                      <a:pt x="970" y="1254"/>
                    </a:lnTo>
                    <a:lnTo>
                      <a:pt x="981" y="1250"/>
                    </a:lnTo>
                    <a:lnTo>
                      <a:pt x="993" y="1250"/>
                    </a:lnTo>
                    <a:lnTo>
                      <a:pt x="1004" y="1250"/>
                    </a:lnTo>
                    <a:lnTo>
                      <a:pt x="1017" y="1248"/>
                    </a:lnTo>
                    <a:lnTo>
                      <a:pt x="1027" y="1246"/>
                    </a:lnTo>
                    <a:lnTo>
                      <a:pt x="1040" y="1246"/>
                    </a:lnTo>
                    <a:lnTo>
                      <a:pt x="1052" y="1244"/>
                    </a:lnTo>
                    <a:lnTo>
                      <a:pt x="1065" y="1244"/>
                    </a:lnTo>
                    <a:lnTo>
                      <a:pt x="1076" y="1242"/>
                    </a:lnTo>
                    <a:lnTo>
                      <a:pt x="1090" y="1242"/>
                    </a:lnTo>
                    <a:lnTo>
                      <a:pt x="1099" y="1241"/>
                    </a:lnTo>
                    <a:lnTo>
                      <a:pt x="1112" y="1239"/>
                    </a:lnTo>
                    <a:lnTo>
                      <a:pt x="1124" y="1237"/>
                    </a:lnTo>
                    <a:lnTo>
                      <a:pt x="1137" y="1237"/>
                    </a:lnTo>
                    <a:lnTo>
                      <a:pt x="1149" y="1235"/>
                    </a:lnTo>
                    <a:lnTo>
                      <a:pt x="1162" y="1235"/>
                    </a:lnTo>
                    <a:lnTo>
                      <a:pt x="1171" y="1231"/>
                    </a:lnTo>
                    <a:lnTo>
                      <a:pt x="1185" y="1231"/>
                    </a:lnTo>
                    <a:lnTo>
                      <a:pt x="1196" y="1227"/>
                    </a:lnTo>
                    <a:lnTo>
                      <a:pt x="1209" y="1227"/>
                    </a:lnTo>
                    <a:lnTo>
                      <a:pt x="1221" y="1225"/>
                    </a:lnTo>
                    <a:lnTo>
                      <a:pt x="1234" y="1223"/>
                    </a:lnTo>
                    <a:lnTo>
                      <a:pt x="1244" y="1222"/>
                    </a:lnTo>
                    <a:lnTo>
                      <a:pt x="1257" y="1220"/>
                    </a:lnTo>
                    <a:lnTo>
                      <a:pt x="1267" y="1218"/>
                    </a:lnTo>
                    <a:lnTo>
                      <a:pt x="1278" y="1216"/>
                    </a:lnTo>
                    <a:lnTo>
                      <a:pt x="1289" y="1214"/>
                    </a:lnTo>
                    <a:lnTo>
                      <a:pt x="1301" y="1212"/>
                    </a:lnTo>
                    <a:lnTo>
                      <a:pt x="1312" y="1210"/>
                    </a:lnTo>
                    <a:lnTo>
                      <a:pt x="1324" y="1210"/>
                    </a:lnTo>
                    <a:lnTo>
                      <a:pt x="1333" y="1206"/>
                    </a:lnTo>
                    <a:lnTo>
                      <a:pt x="1344" y="1204"/>
                    </a:lnTo>
                    <a:lnTo>
                      <a:pt x="1354" y="1201"/>
                    </a:lnTo>
                    <a:lnTo>
                      <a:pt x="1363" y="1201"/>
                    </a:lnTo>
                    <a:lnTo>
                      <a:pt x="1371" y="1197"/>
                    </a:lnTo>
                    <a:lnTo>
                      <a:pt x="1381" y="1195"/>
                    </a:lnTo>
                    <a:lnTo>
                      <a:pt x="1390" y="1193"/>
                    </a:lnTo>
                    <a:lnTo>
                      <a:pt x="1400" y="1191"/>
                    </a:lnTo>
                    <a:lnTo>
                      <a:pt x="1407" y="1187"/>
                    </a:lnTo>
                    <a:lnTo>
                      <a:pt x="1415" y="1187"/>
                    </a:lnTo>
                    <a:lnTo>
                      <a:pt x="1422" y="1183"/>
                    </a:lnTo>
                    <a:lnTo>
                      <a:pt x="1432" y="1182"/>
                    </a:lnTo>
                    <a:lnTo>
                      <a:pt x="1438" y="1180"/>
                    </a:lnTo>
                    <a:lnTo>
                      <a:pt x="1445" y="1178"/>
                    </a:lnTo>
                    <a:lnTo>
                      <a:pt x="1453" y="1176"/>
                    </a:lnTo>
                    <a:lnTo>
                      <a:pt x="1460" y="1174"/>
                    </a:lnTo>
                    <a:lnTo>
                      <a:pt x="1472" y="1170"/>
                    </a:lnTo>
                    <a:lnTo>
                      <a:pt x="1483" y="1164"/>
                    </a:lnTo>
                    <a:lnTo>
                      <a:pt x="1495" y="1161"/>
                    </a:lnTo>
                    <a:lnTo>
                      <a:pt x="1504" y="1157"/>
                    </a:lnTo>
                    <a:lnTo>
                      <a:pt x="1514" y="1153"/>
                    </a:lnTo>
                    <a:lnTo>
                      <a:pt x="1523" y="1149"/>
                    </a:lnTo>
                    <a:lnTo>
                      <a:pt x="1531" y="1145"/>
                    </a:lnTo>
                    <a:lnTo>
                      <a:pt x="1540" y="1142"/>
                    </a:lnTo>
                    <a:lnTo>
                      <a:pt x="1546" y="1136"/>
                    </a:lnTo>
                    <a:lnTo>
                      <a:pt x="1552" y="1132"/>
                    </a:lnTo>
                    <a:lnTo>
                      <a:pt x="1557" y="1126"/>
                    </a:lnTo>
                    <a:lnTo>
                      <a:pt x="1563" y="1125"/>
                    </a:lnTo>
                    <a:lnTo>
                      <a:pt x="1573" y="1115"/>
                    </a:lnTo>
                    <a:lnTo>
                      <a:pt x="1582" y="1107"/>
                    </a:lnTo>
                    <a:lnTo>
                      <a:pt x="1588" y="1102"/>
                    </a:lnTo>
                    <a:lnTo>
                      <a:pt x="1594" y="1094"/>
                    </a:lnTo>
                    <a:lnTo>
                      <a:pt x="1597" y="1086"/>
                    </a:lnTo>
                    <a:lnTo>
                      <a:pt x="1603" y="1081"/>
                    </a:lnTo>
                    <a:lnTo>
                      <a:pt x="1605" y="1071"/>
                    </a:lnTo>
                    <a:lnTo>
                      <a:pt x="1607" y="1064"/>
                    </a:lnTo>
                    <a:lnTo>
                      <a:pt x="1607" y="1056"/>
                    </a:lnTo>
                    <a:lnTo>
                      <a:pt x="1607" y="1048"/>
                    </a:lnTo>
                    <a:lnTo>
                      <a:pt x="1607" y="1041"/>
                    </a:lnTo>
                    <a:lnTo>
                      <a:pt x="1605" y="1033"/>
                    </a:lnTo>
                    <a:lnTo>
                      <a:pt x="1605" y="1026"/>
                    </a:lnTo>
                    <a:lnTo>
                      <a:pt x="1605" y="1018"/>
                    </a:lnTo>
                    <a:lnTo>
                      <a:pt x="1601" y="1010"/>
                    </a:lnTo>
                    <a:lnTo>
                      <a:pt x="1601" y="1005"/>
                    </a:lnTo>
                    <a:lnTo>
                      <a:pt x="1599" y="997"/>
                    </a:lnTo>
                    <a:lnTo>
                      <a:pt x="1599" y="991"/>
                    </a:lnTo>
                    <a:lnTo>
                      <a:pt x="1601" y="980"/>
                    </a:lnTo>
                    <a:lnTo>
                      <a:pt x="1607" y="972"/>
                    </a:lnTo>
                    <a:lnTo>
                      <a:pt x="1611" y="967"/>
                    </a:lnTo>
                    <a:lnTo>
                      <a:pt x="1614" y="957"/>
                    </a:lnTo>
                    <a:lnTo>
                      <a:pt x="1616" y="951"/>
                    </a:lnTo>
                    <a:lnTo>
                      <a:pt x="1620" y="946"/>
                    </a:lnTo>
                    <a:lnTo>
                      <a:pt x="1624" y="938"/>
                    </a:lnTo>
                    <a:lnTo>
                      <a:pt x="1630" y="931"/>
                    </a:lnTo>
                    <a:lnTo>
                      <a:pt x="1633" y="919"/>
                    </a:lnTo>
                    <a:lnTo>
                      <a:pt x="1635" y="910"/>
                    </a:lnTo>
                    <a:lnTo>
                      <a:pt x="1641" y="900"/>
                    </a:lnTo>
                    <a:lnTo>
                      <a:pt x="1647" y="889"/>
                    </a:lnTo>
                    <a:lnTo>
                      <a:pt x="1651" y="875"/>
                    </a:lnTo>
                    <a:lnTo>
                      <a:pt x="1656" y="864"/>
                    </a:lnTo>
                    <a:lnTo>
                      <a:pt x="1658" y="856"/>
                    </a:lnTo>
                    <a:lnTo>
                      <a:pt x="1660" y="851"/>
                    </a:lnTo>
                    <a:lnTo>
                      <a:pt x="1664" y="843"/>
                    </a:lnTo>
                    <a:lnTo>
                      <a:pt x="1668" y="835"/>
                    </a:lnTo>
                    <a:lnTo>
                      <a:pt x="1670" y="828"/>
                    </a:lnTo>
                    <a:lnTo>
                      <a:pt x="1673" y="818"/>
                    </a:lnTo>
                    <a:lnTo>
                      <a:pt x="1675" y="811"/>
                    </a:lnTo>
                    <a:lnTo>
                      <a:pt x="1679" y="803"/>
                    </a:lnTo>
                    <a:lnTo>
                      <a:pt x="1681" y="794"/>
                    </a:lnTo>
                    <a:lnTo>
                      <a:pt x="1683" y="786"/>
                    </a:lnTo>
                    <a:lnTo>
                      <a:pt x="1687" y="776"/>
                    </a:lnTo>
                    <a:lnTo>
                      <a:pt x="1689" y="769"/>
                    </a:lnTo>
                    <a:lnTo>
                      <a:pt x="1692" y="759"/>
                    </a:lnTo>
                    <a:lnTo>
                      <a:pt x="1696" y="750"/>
                    </a:lnTo>
                    <a:lnTo>
                      <a:pt x="1698" y="740"/>
                    </a:lnTo>
                    <a:lnTo>
                      <a:pt x="1702" y="731"/>
                    </a:lnTo>
                    <a:lnTo>
                      <a:pt x="1706" y="719"/>
                    </a:lnTo>
                    <a:lnTo>
                      <a:pt x="1708" y="710"/>
                    </a:lnTo>
                    <a:lnTo>
                      <a:pt x="1711" y="698"/>
                    </a:lnTo>
                    <a:lnTo>
                      <a:pt x="1715" y="689"/>
                    </a:lnTo>
                    <a:lnTo>
                      <a:pt x="1717" y="678"/>
                    </a:lnTo>
                    <a:lnTo>
                      <a:pt x="1721" y="668"/>
                    </a:lnTo>
                    <a:lnTo>
                      <a:pt x="1725" y="655"/>
                    </a:lnTo>
                    <a:lnTo>
                      <a:pt x="1729" y="645"/>
                    </a:lnTo>
                    <a:lnTo>
                      <a:pt x="1730" y="634"/>
                    </a:lnTo>
                    <a:lnTo>
                      <a:pt x="1734" y="621"/>
                    </a:lnTo>
                    <a:lnTo>
                      <a:pt x="1738" y="609"/>
                    </a:lnTo>
                    <a:lnTo>
                      <a:pt x="1742" y="598"/>
                    </a:lnTo>
                    <a:lnTo>
                      <a:pt x="1746" y="586"/>
                    </a:lnTo>
                    <a:lnTo>
                      <a:pt x="1749" y="573"/>
                    </a:lnTo>
                    <a:lnTo>
                      <a:pt x="1751" y="560"/>
                    </a:lnTo>
                    <a:lnTo>
                      <a:pt x="1755" y="548"/>
                    </a:lnTo>
                    <a:lnTo>
                      <a:pt x="1759" y="535"/>
                    </a:lnTo>
                    <a:lnTo>
                      <a:pt x="1763" y="522"/>
                    </a:lnTo>
                    <a:lnTo>
                      <a:pt x="1767" y="510"/>
                    </a:lnTo>
                    <a:lnTo>
                      <a:pt x="1770" y="497"/>
                    </a:lnTo>
                    <a:lnTo>
                      <a:pt x="1772" y="484"/>
                    </a:lnTo>
                    <a:lnTo>
                      <a:pt x="1774" y="468"/>
                    </a:lnTo>
                    <a:lnTo>
                      <a:pt x="1778" y="457"/>
                    </a:lnTo>
                    <a:lnTo>
                      <a:pt x="1780" y="444"/>
                    </a:lnTo>
                    <a:lnTo>
                      <a:pt x="1784" y="430"/>
                    </a:lnTo>
                    <a:lnTo>
                      <a:pt x="1786" y="419"/>
                    </a:lnTo>
                    <a:lnTo>
                      <a:pt x="1788" y="406"/>
                    </a:lnTo>
                    <a:lnTo>
                      <a:pt x="1791" y="394"/>
                    </a:lnTo>
                    <a:lnTo>
                      <a:pt x="1793" y="381"/>
                    </a:lnTo>
                    <a:lnTo>
                      <a:pt x="1795" y="368"/>
                    </a:lnTo>
                    <a:lnTo>
                      <a:pt x="1795" y="356"/>
                    </a:lnTo>
                    <a:lnTo>
                      <a:pt x="1799" y="343"/>
                    </a:lnTo>
                    <a:lnTo>
                      <a:pt x="1799" y="331"/>
                    </a:lnTo>
                    <a:lnTo>
                      <a:pt x="1801" y="320"/>
                    </a:lnTo>
                    <a:lnTo>
                      <a:pt x="1803" y="309"/>
                    </a:lnTo>
                    <a:lnTo>
                      <a:pt x="1805" y="299"/>
                    </a:lnTo>
                    <a:lnTo>
                      <a:pt x="1805" y="288"/>
                    </a:lnTo>
                    <a:lnTo>
                      <a:pt x="1805" y="274"/>
                    </a:lnTo>
                    <a:lnTo>
                      <a:pt x="1807" y="265"/>
                    </a:lnTo>
                    <a:lnTo>
                      <a:pt x="1808" y="253"/>
                    </a:lnTo>
                    <a:lnTo>
                      <a:pt x="1808" y="242"/>
                    </a:lnTo>
                    <a:lnTo>
                      <a:pt x="1808" y="233"/>
                    </a:lnTo>
                    <a:lnTo>
                      <a:pt x="1808" y="223"/>
                    </a:lnTo>
                    <a:lnTo>
                      <a:pt x="1810" y="213"/>
                    </a:lnTo>
                    <a:lnTo>
                      <a:pt x="1810" y="202"/>
                    </a:lnTo>
                    <a:lnTo>
                      <a:pt x="1810" y="193"/>
                    </a:lnTo>
                    <a:lnTo>
                      <a:pt x="1810" y="183"/>
                    </a:lnTo>
                    <a:lnTo>
                      <a:pt x="1810" y="175"/>
                    </a:lnTo>
                    <a:lnTo>
                      <a:pt x="1810" y="164"/>
                    </a:lnTo>
                    <a:lnTo>
                      <a:pt x="1810" y="156"/>
                    </a:lnTo>
                    <a:lnTo>
                      <a:pt x="1810" y="149"/>
                    </a:lnTo>
                    <a:lnTo>
                      <a:pt x="1812" y="141"/>
                    </a:lnTo>
                    <a:lnTo>
                      <a:pt x="1810" y="132"/>
                    </a:lnTo>
                    <a:lnTo>
                      <a:pt x="1810" y="122"/>
                    </a:lnTo>
                    <a:lnTo>
                      <a:pt x="1808" y="116"/>
                    </a:lnTo>
                    <a:lnTo>
                      <a:pt x="1808" y="109"/>
                    </a:lnTo>
                    <a:lnTo>
                      <a:pt x="1808" y="101"/>
                    </a:lnTo>
                    <a:lnTo>
                      <a:pt x="1808" y="94"/>
                    </a:lnTo>
                    <a:lnTo>
                      <a:pt x="1808" y="88"/>
                    </a:lnTo>
                    <a:lnTo>
                      <a:pt x="1808" y="82"/>
                    </a:lnTo>
                    <a:lnTo>
                      <a:pt x="1807" y="75"/>
                    </a:lnTo>
                    <a:lnTo>
                      <a:pt x="1805" y="67"/>
                    </a:lnTo>
                    <a:lnTo>
                      <a:pt x="1805" y="61"/>
                    </a:lnTo>
                    <a:lnTo>
                      <a:pt x="1805" y="56"/>
                    </a:lnTo>
                    <a:lnTo>
                      <a:pt x="1803" y="46"/>
                    </a:lnTo>
                    <a:lnTo>
                      <a:pt x="1803" y="39"/>
                    </a:lnTo>
                    <a:lnTo>
                      <a:pt x="1803" y="29"/>
                    </a:lnTo>
                    <a:lnTo>
                      <a:pt x="1801" y="21"/>
                    </a:lnTo>
                    <a:lnTo>
                      <a:pt x="1799" y="14"/>
                    </a:lnTo>
                    <a:lnTo>
                      <a:pt x="1799" y="10"/>
                    </a:lnTo>
                    <a:lnTo>
                      <a:pt x="1799" y="2"/>
                    </a:lnTo>
                    <a:lnTo>
                      <a:pt x="1799" y="0"/>
                    </a:lnTo>
                    <a:lnTo>
                      <a:pt x="1799" y="2"/>
                    </a:lnTo>
                    <a:lnTo>
                      <a:pt x="1799" y="6"/>
                    </a:lnTo>
                    <a:lnTo>
                      <a:pt x="1799" y="14"/>
                    </a:lnTo>
                    <a:lnTo>
                      <a:pt x="1799" y="25"/>
                    </a:lnTo>
                    <a:lnTo>
                      <a:pt x="1799" y="29"/>
                    </a:lnTo>
                    <a:lnTo>
                      <a:pt x="1799" y="37"/>
                    </a:lnTo>
                    <a:lnTo>
                      <a:pt x="1799" y="44"/>
                    </a:lnTo>
                    <a:lnTo>
                      <a:pt x="1799" y="54"/>
                    </a:lnTo>
                    <a:lnTo>
                      <a:pt x="1799" y="61"/>
                    </a:lnTo>
                    <a:lnTo>
                      <a:pt x="1799" y="71"/>
                    </a:lnTo>
                    <a:lnTo>
                      <a:pt x="1799" y="82"/>
                    </a:lnTo>
                    <a:lnTo>
                      <a:pt x="1799" y="94"/>
                    </a:lnTo>
                    <a:lnTo>
                      <a:pt x="1797" y="103"/>
                    </a:lnTo>
                    <a:lnTo>
                      <a:pt x="1795" y="116"/>
                    </a:lnTo>
                    <a:lnTo>
                      <a:pt x="1795" y="122"/>
                    </a:lnTo>
                    <a:lnTo>
                      <a:pt x="1795" y="128"/>
                    </a:lnTo>
                    <a:lnTo>
                      <a:pt x="1795" y="136"/>
                    </a:lnTo>
                    <a:lnTo>
                      <a:pt x="1795" y="141"/>
                    </a:lnTo>
                    <a:lnTo>
                      <a:pt x="1793" y="149"/>
                    </a:lnTo>
                    <a:lnTo>
                      <a:pt x="1793" y="156"/>
                    </a:lnTo>
                    <a:lnTo>
                      <a:pt x="1793" y="164"/>
                    </a:lnTo>
                    <a:lnTo>
                      <a:pt x="1793" y="170"/>
                    </a:lnTo>
                    <a:lnTo>
                      <a:pt x="1791" y="177"/>
                    </a:lnTo>
                    <a:lnTo>
                      <a:pt x="1791" y="185"/>
                    </a:lnTo>
                    <a:lnTo>
                      <a:pt x="1791" y="193"/>
                    </a:lnTo>
                    <a:lnTo>
                      <a:pt x="1791" y="202"/>
                    </a:lnTo>
                    <a:lnTo>
                      <a:pt x="1789" y="208"/>
                    </a:lnTo>
                    <a:lnTo>
                      <a:pt x="1789" y="217"/>
                    </a:lnTo>
                    <a:lnTo>
                      <a:pt x="1788" y="225"/>
                    </a:lnTo>
                    <a:lnTo>
                      <a:pt x="1788" y="233"/>
                    </a:lnTo>
                    <a:lnTo>
                      <a:pt x="1786" y="242"/>
                    </a:lnTo>
                    <a:lnTo>
                      <a:pt x="1786" y="252"/>
                    </a:lnTo>
                    <a:lnTo>
                      <a:pt x="1784" y="259"/>
                    </a:lnTo>
                    <a:lnTo>
                      <a:pt x="1784" y="269"/>
                    </a:lnTo>
                    <a:lnTo>
                      <a:pt x="1782" y="276"/>
                    </a:lnTo>
                    <a:lnTo>
                      <a:pt x="1780" y="288"/>
                    </a:lnTo>
                    <a:lnTo>
                      <a:pt x="1780" y="295"/>
                    </a:lnTo>
                    <a:lnTo>
                      <a:pt x="1780" y="305"/>
                    </a:lnTo>
                    <a:lnTo>
                      <a:pt x="1778" y="314"/>
                    </a:lnTo>
                    <a:lnTo>
                      <a:pt x="1776" y="324"/>
                    </a:lnTo>
                    <a:lnTo>
                      <a:pt x="1774" y="333"/>
                    </a:lnTo>
                    <a:lnTo>
                      <a:pt x="1774" y="345"/>
                    </a:lnTo>
                    <a:lnTo>
                      <a:pt x="1772" y="354"/>
                    </a:lnTo>
                    <a:lnTo>
                      <a:pt x="1770" y="364"/>
                    </a:lnTo>
                    <a:lnTo>
                      <a:pt x="1769" y="375"/>
                    </a:lnTo>
                    <a:lnTo>
                      <a:pt x="1767" y="385"/>
                    </a:lnTo>
                    <a:lnTo>
                      <a:pt x="1763" y="396"/>
                    </a:lnTo>
                    <a:lnTo>
                      <a:pt x="1761" y="406"/>
                    </a:lnTo>
                    <a:lnTo>
                      <a:pt x="1759" y="419"/>
                    </a:lnTo>
                    <a:lnTo>
                      <a:pt x="1755" y="430"/>
                    </a:lnTo>
                    <a:lnTo>
                      <a:pt x="1751" y="440"/>
                    </a:lnTo>
                    <a:lnTo>
                      <a:pt x="1749" y="453"/>
                    </a:lnTo>
                    <a:lnTo>
                      <a:pt x="1746" y="465"/>
                    </a:lnTo>
                    <a:lnTo>
                      <a:pt x="1742" y="478"/>
                    </a:lnTo>
                    <a:lnTo>
                      <a:pt x="1740" y="489"/>
                    </a:lnTo>
                    <a:lnTo>
                      <a:pt x="1736" y="503"/>
                    </a:lnTo>
                    <a:lnTo>
                      <a:pt x="1732" y="514"/>
                    </a:lnTo>
                    <a:lnTo>
                      <a:pt x="1729" y="529"/>
                    </a:lnTo>
                    <a:lnTo>
                      <a:pt x="1723" y="541"/>
                    </a:lnTo>
                    <a:lnTo>
                      <a:pt x="1721" y="554"/>
                    </a:lnTo>
                    <a:lnTo>
                      <a:pt x="1715" y="565"/>
                    </a:lnTo>
                    <a:lnTo>
                      <a:pt x="1711" y="579"/>
                    </a:lnTo>
                    <a:lnTo>
                      <a:pt x="1708" y="590"/>
                    </a:lnTo>
                    <a:lnTo>
                      <a:pt x="1704" y="605"/>
                    </a:lnTo>
                    <a:lnTo>
                      <a:pt x="1698" y="617"/>
                    </a:lnTo>
                    <a:lnTo>
                      <a:pt x="1696" y="630"/>
                    </a:lnTo>
                    <a:lnTo>
                      <a:pt x="1691" y="641"/>
                    </a:lnTo>
                    <a:lnTo>
                      <a:pt x="1687" y="657"/>
                    </a:lnTo>
                    <a:lnTo>
                      <a:pt x="1683" y="668"/>
                    </a:lnTo>
                    <a:lnTo>
                      <a:pt x="1679" y="683"/>
                    </a:lnTo>
                    <a:lnTo>
                      <a:pt x="1673" y="695"/>
                    </a:lnTo>
                    <a:lnTo>
                      <a:pt x="1670" y="708"/>
                    </a:lnTo>
                    <a:lnTo>
                      <a:pt x="1666" y="721"/>
                    </a:lnTo>
                    <a:lnTo>
                      <a:pt x="1662" y="735"/>
                    </a:lnTo>
                    <a:lnTo>
                      <a:pt x="1658" y="744"/>
                    </a:lnTo>
                    <a:lnTo>
                      <a:pt x="1653" y="757"/>
                    </a:lnTo>
                    <a:lnTo>
                      <a:pt x="1649" y="769"/>
                    </a:lnTo>
                    <a:lnTo>
                      <a:pt x="1645" y="780"/>
                    </a:lnTo>
                    <a:lnTo>
                      <a:pt x="1639" y="792"/>
                    </a:lnTo>
                    <a:lnTo>
                      <a:pt x="1635" y="803"/>
                    </a:lnTo>
                    <a:lnTo>
                      <a:pt x="1632" y="814"/>
                    </a:lnTo>
                    <a:lnTo>
                      <a:pt x="1628" y="826"/>
                    </a:lnTo>
                    <a:lnTo>
                      <a:pt x="1624" y="835"/>
                    </a:lnTo>
                    <a:lnTo>
                      <a:pt x="1620" y="847"/>
                    </a:lnTo>
                    <a:lnTo>
                      <a:pt x="1614" y="856"/>
                    </a:lnTo>
                    <a:lnTo>
                      <a:pt x="1611" y="868"/>
                    </a:lnTo>
                    <a:lnTo>
                      <a:pt x="1607" y="877"/>
                    </a:lnTo>
                    <a:lnTo>
                      <a:pt x="1605" y="887"/>
                    </a:lnTo>
                    <a:lnTo>
                      <a:pt x="1601" y="896"/>
                    </a:lnTo>
                    <a:lnTo>
                      <a:pt x="1597" y="906"/>
                    </a:lnTo>
                    <a:lnTo>
                      <a:pt x="1595" y="913"/>
                    </a:lnTo>
                    <a:lnTo>
                      <a:pt x="1592" y="921"/>
                    </a:lnTo>
                    <a:lnTo>
                      <a:pt x="1588" y="929"/>
                    </a:lnTo>
                    <a:lnTo>
                      <a:pt x="1586" y="936"/>
                    </a:lnTo>
                    <a:lnTo>
                      <a:pt x="1582" y="942"/>
                    </a:lnTo>
                    <a:lnTo>
                      <a:pt x="1582" y="950"/>
                    </a:lnTo>
                    <a:lnTo>
                      <a:pt x="1578" y="955"/>
                    </a:lnTo>
                    <a:lnTo>
                      <a:pt x="1578" y="961"/>
                    </a:lnTo>
                    <a:lnTo>
                      <a:pt x="1575" y="970"/>
                    </a:lnTo>
                    <a:lnTo>
                      <a:pt x="1573" y="980"/>
                    </a:lnTo>
                    <a:lnTo>
                      <a:pt x="1571" y="986"/>
                    </a:lnTo>
                    <a:lnTo>
                      <a:pt x="1571" y="991"/>
                    </a:lnTo>
                    <a:lnTo>
                      <a:pt x="1569" y="1003"/>
                    </a:lnTo>
                    <a:lnTo>
                      <a:pt x="1571" y="1016"/>
                    </a:lnTo>
                    <a:lnTo>
                      <a:pt x="1573" y="1026"/>
                    </a:lnTo>
                    <a:lnTo>
                      <a:pt x="1576" y="1039"/>
                    </a:lnTo>
                    <a:lnTo>
                      <a:pt x="1576" y="1050"/>
                    </a:lnTo>
                    <a:lnTo>
                      <a:pt x="1576" y="1062"/>
                    </a:lnTo>
                    <a:lnTo>
                      <a:pt x="1573" y="1071"/>
                    </a:lnTo>
                    <a:lnTo>
                      <a:pt x="1565" y="1083"/>
                    </a:lnTo>
                    <a:lnTo>
                      <a:pt x="1557" y="1088"/>
                    </a:lnTo>
                    <a:lnTo>
                      <a:pt x="1548" y="1094"/>
                    </a:lnTo>
                    <a:lnTo>
                      <a:pt x="1542" y="1098"/>
                    </a:lnTo>
                    <a:lnTo>
                      <a:pt x="1537" y="1102"/>
                    </a:lnTo>
                    <a:lnTo>
                      <a:pt x="1529" y="1105"/>
                    </a:lnTo>
                    <a:lnTo>
                      <a:pt x="1523" y="1109"/>
                    </a:lnTo>
                    <a:lnTo>
                      <a:pt x="1514" y="1113"/>
                    </a:lnTo>
                    <a:lnTo>
                      <a:pt x="1504" y="1117"/>
                    </a:lnTo>
                    <a:lnTo>
                      <a:pt x="1495" y="1121"/>
                    </a:lnTo>
                    <a:lnTo>
                      <a:pt x="1487" y="1125"/>
                    </a:lnTo>
                    <a:lnTo>
                      <a:pt x="1476" y="1128"/>
                    </a:lnTo>
                    <a:lnTo>
                      <a:pt x="1464" y="1134"/>
                    </a:lnTo>
                    <a:lnTo>
                      <a:pt x="1453" y="1138"/>
                    </a:lnTo>
                    <a:lnTo>
                      <a:pt x="1441" y="1144"/>
                    </a:lnTo>
                    <a:lnTo>
                      <a:pt x="1434" y="1144"/>
                    </a:lnTo>
                    <a:lnTo>
                      <a:pt x="1426" y="1145"/>
                    </a:lnTo>
                    <a:lnTo>
                      <a:pt x="1419" y="1149"/>
                    </a:lnTo>
                    <a:lnTo>
                      <a:pt x="1413" y="1151"/>
                    </a:lnTo>
                    <a:lnTo>
                      <a:pt x="1403" y="1153"/>
                    </a:lnTo>
                    <a:lnTo>
                      <a:pt x="1398" y="1155"/>
                    </a:lnTo>
                    <a:lnTo>
                      <a:pt x="1390" y="1157"/>
                    </a:lnTo>
                    <a:lnTo>
                      <a:pt x="1382" y="1159"/>
                    </a:lnTo>
                    <a:lnTo>
                      <a:pt x="1373" y="1161"/>
                    </a:lnTo>
                    <a:lnTo>
                      <a:pt x="1365" y="1163"/>
                    </a:lnTo>
                    <a:lnTo>
                      <a:pt x="1356" y="1164"/>
                    </a:lnTo>
                    <a:lnTo>
                      <a:pt x="1350" y="1168"/>
                    </a:lnTo>
                    <a:lnTo>
                      <a:pt x="1341" y="1168"/>
                    </a:lnTo>
                    <a:lnTo>
                      <a:pt x="1331" y="1172"/>
                    </a:lnTo>
                    <a:lnTo>
                      <a:pt x="1322" y="1174"/>
                    </a:lnTo>
                    <a:lnTo>
                      <a:pt x="1314" y="1178"/>
                    </a:lnTo>
                    <a:lnTo>
                      <a:pt x="1303" y="1178"/>
                    </a:lnTo>
                    <a:lnTo>
                      <a:pt x="1293" y="1180"/>
                    </a:lnTo>
                    <a:lnTo>
                      <a:pt x="1284" y="1182"/>
                    </a:lnTo>
                    <a:lnTo>
                      <a:pt x="1274" y="1185"/>
                    </a:lnTo>
                    <a:lnTo>
                      <a:pt x="1265" y="1187"/>
                    </a:lnTo>
                    <a:lnTo>
                      <a:pt x="1253" y="1189"/>
                    </a:lnTo>
                    <a:lnTo>
                      <a:pt x="1244" y="1191"/>
                    </a:lnTo>
                    <a:lnTo>
                      <a:pt x="1234" y="1193"/>
                    </a:lnTo>
                    <a:lnTo>
                      <a:pt x="1221" y="1195"/>
                    </a:lnTo>
                    <a:lnTo>
                      <a:pt x="1211" y="1197"/>
                    </a:lnTo>
                    <a:lnTo>
                      <a:pt x="1200" y="1199"/>
                    </a:lnTo>
                    <a:lnTo>
                      <a:pt x="1189" y="1201"/>
                    </a:lnTo>
                    <a:lnTo>
                      <a:pt x="1177" y="1202"/>
                    </a:lnTo>
                    <a:lnTo>
                      <a:pt x="1166" y="1204"/>
                    </a:lnTo>
                    <a:lnTo>
                      <a:pt x="1152" y="1206"/>
                    </a:lnTo>
                    <a:lnTo>
                      <a:pt x="1143" y="1210"/>
                    </a:lnTo>
                    <a:lnTo>
                      <a:pt x="1130" y="1210"/>
                    </a:lnTo>
                    <a:lnTo>
                      <a:pt x="1118" y="1212"/>
                    </a:lnTo>
                    <a:lnTo>
                      <a:pt x="1105" y="1212"/>
                    </a:lnTo>
                    <a:lnTo>
                      <a:pt x="1093" y="1216"/>
                    </a:lnTo>
                    <a:lnTo>
                      <a:pt x="1082" y="1216"/>
                    </a:lnTo>
                    <a:lnTo>
                      <a:pt x="1071" y="1218"/>
                    </a:lnTo>
                    <a:lnTo>
                      <a:pt x="1059" y="1220"/>
                    </a:lnTo>
                    <a:lnTo>
                      <a:pt x="1048" y="1222"/>
                    </a:lnTo>
                    <a:lnTo>
                      <a:pt x="1036" y="1222"/>
                    </a:lnTo>
                    <a:lnTo>
                      <a:pt x="1025" y="1223"/>
                    </a:lnTo>
                    <a:lnTo>
                      <a:pt x="1014" y="1223"/>
                    </a:lnTo>
                    <a:lnTo>
                      <a:pt x="1004" y="1225"/>
                    </a:lnTo>
                    <a:lnTo>
                      <a:pt x="993" y="1225"/>
                    </a:lnTo>
                    <a:lnTo>
                      <a:pt x="983" y="1227"/>
                    </a:lnTo>
                    <a:lnTo>
                      <a:pt x="974" y="1227"/>
                    </a:lnTo>
                    <a:lnTo>
                      <a:pt x="964" y="1231"/>
                    </a:lnTo>
                    <a:lnTo>
                      <a:pt x="953" y="1231"/>
                    </a:lnTo>
                    <a:lnTo>
                      <a:pt x="941" y="1231"/>
                    </a:lnTo>
                    <a:lnTo>
                      <a:pt x="932" y="1233"/>
                    </a:lnTo>
                    <a:lnTo>
                      <a:pt x="924" y="1235"/>
                    </a:lnTo>
                    <a:lnTo>
                      <a:pt x="915" y="1235"/>
                    </a:lnTo>
                    <a:lnTo>
                      <a:pt x="905" y="1235"/>
                    </a:lnTo>
                    <a:lnTo>
                      <a:pt x="896" y="1237"/>
                    </a:lnTo>
                    <a:lnTo>
                      <a:pt x="888" y="1237"/>
                    </a:lnTo>
                    <a:lnTo>
                      <a:pt x="879" y="1237"/>
                    </a:lnTo>
                    <a:lnTo>
                      <a:pt x="869" y="1237"/>
                    </a:lnTo>
                    <a:lnTo>
                      <a:pt x="860" y="1237"/>
                    </a:lnTo>
                    <a:lnTo>
                      <a:pt x="854" y="1239"/>
                    </a:lnTo>
                    <a:lnTo>
                      <a:pt x="844" y="1239"/>
                    </a:lnTo>
                    <a:lnTo>
                      <a:pt x="837" y="1241"/>
                    </a:lnTo>
                    <a:lnTo>
                      <a:pt x="829" y="1241"/>
                    </a:lnTo>
                    <a:lnTo>
                      <a:pt x="823" y="1241"/>
                    </a:lnTo>
                    <a:lnTo>
                      <a:pt x="814" y="1241"/>
                    </a:lnTo>
                    <a:lnTo>
                      <a:pt x="808" y="1241"/>
                    </a:lnTo>
                    <a:lnTo>
                      <a:pt x="801" y="1241"/>
                    </a:lnTo>
                    <a:lnTo>
                      <a:pt x="793" y="1241"/>
                    </a:lnTo>
                    <a:lnTo>
                      <a:pt x="785" y="1241"/>
                    </a:lnTo>
                    <a:lnTo>
                      <a:pt x="780" y="1241"/>
                    </a:lnTo>
                    <a:lnTo>
                      <a:pt x="772" y="1241"/>
                    </a:lnTo>
                    <a:lnTo>
                      <a:pt x="766" y="1241"/>
                    </a:lnTo>
                    <a:lnTo>
                      <a:pt x="753" y="1241"/>
                    </a:lnTo>
                    <a:lnTo>
                      <a:pt x="744" y="1241"/>
                    </a:lnTo>
                    <a:lnTo>
                      <a:pt x="732" y="1241"/>
                    </a:lnTo>
                    <a:lnTo>
                      <a:pt x="725" y="1241"/>
                    </a:lnTo>
                    <a:lnTo>
                      <a:pt x="715" y="1237"/>
                    </a:lnTo>
                    <a:lnTo>
                      <a:pt x="707" y="1237"/>
                    </a:lnTo>
                    <a:lnTo>
                      <a:pt x="700" y="1235"/>
                    </a:lnTo>
                    <a:lnTo>
                      <a:pt x="694" y="1235"/>
                    </a:lnTo>
                    <a:lnTo>
                      <a:pt x="683" y="1231"/>
                    </a:lnTo>
                    <a:lnTo>
                      <a:pt x="677" y="1229"/>
                    </a:lnTo>
                    <a:lnTo>
                      <a:pt x="671" y="1223"/>
                    </a:lnTo>
                    <a:lnTo>
                      <a:pt x="666" y="1218"/>
                    </a:lnTo>
                    <a:lnTo>
                      <a:pt x="660" y="1210"/>
                    </a:lnTo>
                    <a:lnTo>
                      <a:pt x="656" y="1202"/>
                    </a:lnTo>
                    <a:lnTo>
                      <a:pt x="650" y="1193"/>
                    </a:lnTo>
                    <a:lnTo>
                      <a:pt x="645" y="1185"/>
                    </a:lnTo>
                    <a:lnTo>
                      <a:pt x="639" y="1174"/>
                    </a:lnTo>
                    <a:lnTo>
                      <a:pt x="635" y="1164"/>
                    </a:lnTo>
                    <a:lnTo>
                      <a:pt x="629" y="1153"/>
                    </a:lnTo>
                    <a:lnTo>
                      <a:pt x="622" y="1144"/>
                    </a:lnTo>
                    <a:lnTo>
                      <a:pt x="616" y="1130"/>
                    </a:lnTo>
                    <a:lnTo>
                      <a:pt x="610" y="1121"/>
                    </a:lnTo>
                    <a:lnTo>
                      <a:pt x="603" y="1107"/>
                    </a:lnTo>
                    <a:lnTo>
                      <a:pt x="597" y="1096"/>
                    </a:lnTo>
                    <a:lnTo>
                      <a:pt x="591" y="1086"/>
                    </a:lnTo>
                    <a:lnTo>
                      <a:pt x="586" y="1075"/>
                    </a:lnTo>
                    <a:lnTo>
                      <a:pt x="580" y="1067"/>
                    </a:lnTo>
                    <a:lnTo>
                      <a:pt x="574" y="1060"/>
                    </a:lnTo>
                    <a:lnTo>
                      <a:pt x="565" y="1052"/>
                    </a:lnTo>
                    <a:lnTo>
                      <a:pt x="557" y="1043"/>
                    </a:lnTo>
                    <a:lnTo>
                      <a:pt x="552" y="1035"/>
                    </a:lnTo>
                    <a:lnTo>
                      <a:pt x="546" y="1029"/>
                    </a:lnTo>
                    <a:lnTo>
                      <a:pt x="538" y="1024"/>
                    </a:lnTo>
                    <a:lnTo>
                      <a:pt x="533" y="1018"/>
                    </a:lnTo>
                    <a:lnTo>
                      <a:pt x="525" y="1010"/>
                    </a:lnTo>
                    <a:lnTo>
                      <a:pt x="519" y="1005"/>
                    </a:lnTo>
                    <a:lnTo>
                      <a:pt x="512" y="999"/>
                    </a:lnTo>
                    <a:lnTo>
                      <a:pt x="506" y="993"/>
                    </a:lnTo>
                    <a:lnTo>
                      <a:pt x="496" y="986"/>
                    </a:lnTo>
                    <a:lnTo>
                      <a:pt x="489" y="978"/>
                    </a:lnTo>
                    <a:lnTo>
                      <a:pt x="481" y="970"/>
                    </a:lnTo>
                    <a:lnTo>
                      <a:pt x="472" y="963"/>
                    </a:lnTo>
                    <a:lnTo>
                      <a:pt x="462" y="955"/>
                    </a:lnTo>
                    <a:lnTo>
                      <a:pt x="455" y="948"/>
                    </a:lnTo>
                    <a:lnTo>
                      <a:pt x="447" y="942"/>
                    </a:lnTo>
                    <a:lnTo>
                      <a:pt x="437" y="934"/>
                    </a:lnTo>
                    <a:lnTo>
                      <a:pt x="428" y="925"/>
                    </a:lnTo>
                    <a:lnTo>
                      <a:pt x="418" y="917"/>
                    </a:lnTo>
                    <a:lnTo>
                      <a:pt x="409" y="910"/>
                    </a:lnTo>
                    <a:lnTo>
                      <a:pt x="399" y="902"/>
                    </a:lnTo>
                    <a:lnTo>
                      <a:pt x="390" y="894"/>
                    </a:lnTo>
                    <a:lnTo>
                      <a:pt x="380" y="885"/>
                    </a:lnTo>
                    <a:lnTo>
                      <a:pt x="371" y="877"/>
                    </a:lnTo>
                    <a:lnTo>
                      <a:pt x="361" y="870"/>
                    </a:lnTo>
                    <a:lnTo>
                      <a:pt x="352" y="860"/>
                    </a:lnTo>
                    <a:lnTo>
                      <a:pt x="340" y="853"/>
                    </a:lnTo>
                    <a:lnTo>
                      <a:pt x="331" y="843"/>
                    </a:lnTo>
                    <a:lnTo>
                      <a:pt x="321" y="837"/>
                    </a:lnTo>
                    <a:lnTo>
                      <a:pt x="310" y="828"/>
                    </a:lnTo>
                    <a:lnTo>
                      <a:pt x="301" y="820"/>
                    </a:lnTo>
                    <a:lnTo>
                      <a:pt x="291" y="813"/>
                    </a:lnTo>
                    <a:lnTo>
                      <a:pt x="282" y="805"/>
                    </a:lnTo>
                    <a:lnTo>
                      <a:pt x="270" y="797"/>
                    </a:lnTo>
                    <a:lnTo>
                      <a:pt x="262" y="788"/>
                    </a:lnTo>
                    <a:lnTo>
                      <a:pt x="251" y="780"/>
                    </a:lnTo>
                    <a:lnTo>
                      <a:pt x="243" y="773"/>
                    </a:lnTo>
                    <a:lnTo>
                      <a:pt x="234" y="765"/>
                    </a:lnTo>
                    <a:lnTo>
                      <a:pt x="226" y="759"/>
                    </a:lnTo>
                    <a:lnTo>
                      <a:pt x="217" y="752"/>
                    </a:lnTo>
                    <a:lnTo>
                      <a:pt x="209" y="746"/>
                    </a:lnTo>
                    <a:lnTo>
                      <a:pt x="200" y="738"/>
                    </a:lnTo>
                    <a:lnTo>
                      <a:pt x="192" y="731"/>
                    </a:lnTo>
                    <a:lnTo>
                      <a:pt x="183" y="723"/>
                    </a:lnTo>
                    <a:lnTo>
                      <a:pt x="175" y="718"/>
                    </a:lnTo>
                    <a:lnTo>
                      <a:pt x="167" y="712"/>
                    </a:lnTo>
                    <a:lnTo>
                      <a:pt x="160" y="706"/>
                    </a:lnTo>
                    <a:lnTo>
                      <a:pt x="152" y="698"/>
                    </a:lnTo>
                    <a:lnTo>
                      <a:pt x="146" y="695"/>
                    </a:lnTo>
                    <a:lnTo>
                      <a:pt x="133" y="683"/>
                    </a:lnTo>
                    <a:lnTo>
                      <a:pt x="124" y="674"/>
                    </a:lnTo>
                    <a:lnTo>
                      <a:pt x="114" y="666"/>
                    </a:lnTo>
                    <a:lnTo>
                      <a:pt x="107" y="660"/>
                    </a:lnTo>
                    <a:lnTo>
                      <a:pt x="99" y="653"/>
                    </a:lnTo>
                    <a:lnTo>
                      <a:pt x="91" y="645"/>
                    </a:lnTo>
                    <a:lnTo>
                      <a:pt x="84" y="640"/>
                    </a:lnTo>
                    <a:lnTo>
                      <a:pt x="78" y="636"/>
                    </a:lnTo>
                    <a:lnTo>
                      <a:pt x="67" y="626"/>
                    </a:lnTo>
                    <a:lnTo>
                      <a:pt x="55" y="619"/>
                    </a:lnTo>
                    <a:lnTo>
                      <a:pt x="44" y="611"/>
                    </a:lnTo>
                    <a:lnTo>
                      <a:pt x="38" y="605"/>
                    </a:lnTo>
                    <a:lnTo>
                      <a:pt x="29" y="601"/>
                    </a:lnTo>
                    <a:lnTo>
                      <a:pt x="23" y="598"/>
                    </a:lnTo>
                    <a:lnTo>
                      <a:pt x="13" y="592"/>
                    </a:lnTo>
                    <a:lnTo>
                      <a:pt x="6" y="590"/>
                    </a:lnTo>
                    <a:lnTo>
                      <a:pt x="0" y="590"/>
                    </a:lnTo>
                    <a:lnTo>
                      <a:pt x="0" y="59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" name="Forme libre 110"/>
              <p:cNvSpPr>
                <a:spLocks/>
              </p:cNvSpPr>
              <p:nvPr/>
            </p:nvSpPr>
            <p:spPr bwMode="auto">
              <a:xfrm>
                <a:off x="6181725" y="2641600"/>
                <a:ext cx="688975" cy="168275"/>
              </a:xfrm>
              <a:custGeom>
                <a:avLst/>
                <a:gdLst>
                  <a:gd name="T0" fmla="*/ 850 w 869"/>
                  <a:gd name="T1" fmla="*/ 7 h 211"/>
                  <a:gd name="T2" fmla="*/ 818 w 869"/>
                  <a:gd name="T3" fmla="*/ 24 h 211"/>
                  <a:gd name="T4" fmla="*/ 782 w 869"/>
                  <a:gd name="T5" fmla="*/ 43 h 211"/>
                  <a:gd name="T6" fmla="*/ 751 w 869"/>
                  <a:gd name="T7" fmla="*/ 57 h 211"/>
                  <a:gd name="T8" fmla="*/ 723 w 869"/>
                  <a:gd name="T9" fmla="*/ 68 h 211"/>
                  <a:gd name="T10" fmla="*/ 691 w 869"/>
                  <a:gd name="T11" fmla="*/ 80 h 211"/>
                  <a:gd name="T12" fmla="*/ 660 w 869"/>
                  <a:gd name="T13" fmla="*/ 93 h 211"/>
                  <a:gd name="T14" fmla="*/ 624 w 869"/>
                  <a:gd name="T15" fmla="*/ 104 h 211"/>
                  <a:gd name="T16" fmla="*/ 584 w 869"/>
                  <a:gd name="T17" fmla="*/ 116 h 211"/>
                  <a:gd name="T18" fmla="*/ 544 w 869"/>
                  <a:gd name="T19" fmla="*/ 127 h 211"/>
                  <a:gd name="T20" fmla="*/ 499 w 869"/>
                  <a:gd name="T21" fmla="*/ 140 h 211"/>
                  <a:gd name="T22" fmla="*/ 451 w 869"/>
                  <a:gd name="T23" fmla="*/ 150 h 211"/>
                  <a:gd name="T24" fmla="*/ 403 w 869"/>
                  <a:gd name="T25" fmla="*/ 158 h 211"/>
                  <a:gd name="T26" fmla="*/ 358 w 869"/>
                  <a:gd name="T27" fmla="*/ 163 h 211"/>
                  <a:gd name="T28" fmla="*/ 314 w 869"/>
                  <a:gd name="T29" fmla="*/ 171 h 211"/>
                  <a:gd name="T30" fmla="*/ 270 w 869"/>
                  <a:gd name="T31" fmla="*/ 175 h 211"/>
                  <a:gd name="T32" fmla="*/ 227 w 869"/>
                  <a:gd name="T33" fmla="*/ 179 h 211"/>
                  <a:gd name="T34" fmla="*/ 187 w 869"/>
                  <a:gd name="T35" fmla="*/ 180 h 211"/>
                  <a:gd name="T36" fmla="*/ 151 w 869"/>
                  <a:gd name="T37" fmla="*/ 184 h 211"/>
                  <a:gd name="T38" fmla="*/ 116 w 869"/>
                  <a:gd name="T39" fmla="*/ 186 h 211"/>
                  <a:gd name="T40" fmla="*/ 86 w 869"/>
                  <a:gd name="T41" fmla="*/ 188 h 211"/>
                  <a:gd name="T42" fmla="*/ 59 w 869"/>
                  <a:gd name="T43" fmla="*/ 190 h 211"/>
                  <a:gd name="T44" fmla="*/ 23 w 869"/>
                  <a:gd name="T45" fmla="*/ 194 h 211"/>
                  <a:gd name="T46" fmla="*/ 0 w 869"/>
                  <a:gd name="T47" fmla="*/ 199 h 211"/>
                  <a:gd name="T48" fmla="*/ 12 w 869"/>
                  <a:gd name="T49" fmla="*/ 207 h 211"/>
                  <a:gd name="T50" fmla="*/ 42 w 869"/>
                  <a:gd name="T51" fmla="*/ 209 h 211"/>
                  <a:gd name="T52" fmla="*/ 69 w 869"/>
                  <a:gd name="T53" fmla="*/ 211 h 211"/>
                  <a:gd name="T54" fmla="*/ 97 w 869"/>
                  <a:gd name="T55" fmla="*/ 211 h 211"/>
                  <a:gd name="T56" fmla="*/ 132 w 869"/>
                  <a:gd name="T57" fmla="*/ 209 h 211"/>
                  <a:gd name="T58" fmla="*/ 168 w 869"/>
                  <a:gd name="T59" fmla="*/ 209 h 211"/>
                  <a:gd name="T60" fmla="*/ 208 w 869"/>
                  <a:gd name="T61" fmla="*/ 207 h 211"/>
                  <a:gd name="T62" fmla="*/ 246 w 869"/>
                  <a:gd name="T63" fmla="*/ 203 h 211"/>
                  <a:gd name="T64" fmla="*/ 289 w 869"/>
                  <a:gd name="T65" fmla="*/ 199 h 211"/>
                  <a:gd name="T66" fmla="*/ 331 w 869"/>
                  <a:gd name="T67" fmla="*/ 196 h 211"/>
                  <a:gd name="T68" fmla="*/ 373 w 869"/>
                  <a:gd name="T69" fmla="*/ 190 h 211"/>
                  <a:gd name="T70" fmla="*/ 415 w 869"/>
                  <a:gd name="T71" fmla="*/ 184 h 211"/>
                  <a:gd name="T72" fmla="*/ 457 w 869"/>
                  <a:gd name="T73" fmla="*/ 179 h 211"/>
                  <a:gd name="T74" fmla="*/ 493 w 869"/>
                  <a:gd name="T75" fmla="*/ 171 h 211"/>
                  <a:gd name="T76" fmla="*/ 529 w 869"/>
                  <a:gd name="T77" fmla="*/ 161 h 211"/>
                  <a:gd name="T78" fmla="*/ 563 w 869"/>
                  <a:gd name="T79" fmla="*/ 154 h 211"/>
                  <a:gd name="T80" fmla="*/ 597 w 869"/>
                  <a:gd name="T81" fmla="*/ 142 h 211"/>
                  <a:gd name="T82" fmla="*/ 628 w 869"/>
                  <a:gd name="T83" fmla="*/ 133 h 211"/>
                  <a:gd name="T84" fmla="*/ 660 w 869"/>
                  <a:gd name="T85" fmla="*/ 121 h 211"/>
                  <a:gd name="T86" fmla="*/ 691 w 869"/>
                  <a:gd name="T87" fmla="*/ 112 h 211"/>
                  <a:gd name="T88" fmla="*/ 719 w 869"/>
                  <a:gd name="T89" fmla="*/ 102 h 211"/>
                  <a:gd name="T90" fmla="*/ 744 w 869"/>
                  <a:gd name="T91" fmla="*/ 91 h 211"/>
                  <a:gd name="T92" fmla="*/ 776 w 869"/>
                  <a:gd name="T93" fmla="*/ 80 h 211"/>
                  <a:gd name="T94" fmla="*/ 814 w 869"/>
                  <a:gd name="T95" fmla="*/ 62 h 211"/>
                  <a:gd name="T96" fmla="*/ 845 w 869"/>
                  <a:gd name="T97" fmla="*/ 49 h 211"/>
                  <a:gd name="T98" fmla="*/ 867 w 869"/>
                  <a:gd name="T99" fmla="*/ 4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69" h="211">
                    <a:moveTo>
                      <a:pt x="866" y="0"/>
                    </a:moveTo>
                    <a:lnTo>
                      <a:pt x="864" y="0"/>
                    </a:lnTo>
                    <a:lnTo>
                      <a:pt x="858" y="4"/>
                    </a:lnTo>
                    <a:lnTo>
                      <a:pt x="850" y="7"/>
                    </a:lnTo>
                    <a:lnTo>
                      <a:pt x="841" y="15"/>
                    </a:lnTo>
                    <a:lnTo>
                      <a:pt x="833" y="17"/>
                    </a:lnTo>
                    <a:lnTo>
                      <a:pt x="826" y="21"/>
                    </a:lnTo>
                    <a:lnTo>
                      <a:pt x="818" y="24"/>
                    </a:lnTo>
                    <a:lnTo>
                      <a:pt x="810" y="30"/>
                    </a:lnTo>
                    <a:lnTo>
                      <a:pt x="801" y="34"/>
                    </a:lnTo>
                    <a:lnTo>
                      <a:pt x="791" y="40"/>
                    </a:lnTo>
                    <a:lnTo>
                      <a:pt x="782" y="43"/>
                    </a:lnTo>
                    <a:lnTo>
                      <a:pt x="770" y="49"/>
                    </a:lnTo>
                    <a:lnTo>
                      <a:pt x="763" y="53"/>
                    </a:lnTo>
                    <a:lnTo>
                      <a:pt x="757" y="55"/>
                    </a:lnTo>
                    <a:lnTo>
                      <a:pt x="751" y="57"/>
                    </a:lnTo>
                    <a:lnTo>
                      <a:pt x="744" y="61"/>
                    </a:lnTo>
                    <a:lnTo>
                      <a:pt x="738" y="62"/>
                    </a:lnTo>
                    <a:lnTo>
                      <a:pt x="731" y="64"/>
                    </a:lnTo>
                    <a:lnTo>
                      <a:pt x="723" y="68"/>
                    </a:lnTo>
                    <a:lnTo>
                      <a:pt x="717" y="72"/>
                    </a:lnTo>
                    <a:lnTo>
                      <a:pt x="708" y="74"/>
                    </a:lnTo>
                    <a:lnTo>
                      <a:pt x="700" y="78"/>
                    </a:lnTo>
                    <a:lnTo>
                      <a:pt x="691" y="80"/>
                    </a:lnTo>
                    <a:lnTo>
                      <a:pt x="685" y="83"/>
                    </a:lnTo>
                    <a:lnTo>
                      <a:pt x="675" y="85"/>
                    </a:lnTo>
                    <a:lnTo>
                      <a:pt x="668" y="89"/>
                    </a:lnTo>
                    <a:lnTo>
                      <a:pt x="660" y="93"/>
                    </a:lnTo>
                    <a:lnTo>
                      <a:pt x="653" y="97"/>
                    </a:lnTo>
                    <a:lnTo>
                      <a:pt x="643" y="99"/>
                    </a:lnTo>
                    <a:lnTo>
                      <a:pt x="634" y="102"/>
                    </a:lnTo>
                    <a:lnTo>
                      <a:pt x="624" y="104"/>
                    </a:lnTo>
                    <a:lnTo>
                      <a:pt x="615" y="108"/>
                    </a:lnTo>
                    <a:lnTo>
                      <a:pt x="603" y="110"/>
                    </a:lnTo>
                    <a:lnTo>
                      <a:pt x="594" y="114"/>
                    </a:lnTo>
                    <a:lnTo>
                      <a:pt x="584" y="116"/>
                    </a:lnTo>
                    <a:lnTo>
                      <a:pt x="575" y="120"/>
                    </a:lnTo>
                    <a:lnTo>
                      <a:pt x="565" y="121"/>
                    </a:lnTo>
                    <a:lnTo>
                      <a:pt x="554" y="125"/>
                    </a:lnTo>
                    <a:lnTo>
                      <a:pt x="544" y="127"/>
                    </a:lnTo>
                    <a:lnTo>
                      <a:pt x="533" y="131"/>
                    </a:lnTo>
                    <a:lnTo>
                      <a:pt x="521" y="135"/>
                    </a:lnTo>
                    <a:lnTo>
                      <a:pt x="510" y="137"/>
                    </a:lnTo>
                    <a:lnTo>
                      <a:pt x="499" y="140"/>
                    </a:lnTo>
                    <a:lnTo>
                      <a:pt x="487" y="144"/>
                    </a:lnTo>
                    <a:lnTo>
                      <a:pt x="474" y="144"/>
                    </a:lnTo>
                    <a:lnTo>
                      <a:pt x="462" y="146"/>
                    </a:lnTo>
                    <a:lnTo>
                      <a:pt x="451" y="150"/>
                    </a:lnTo>
                    <a:lnTo>
                      <a:pt x="440" y="152"/>
                    </a:lnTo>
                    <a:lnTo>
                      <a:pt x="428" y="154"/>
                    </a:lnTo>
                    <a:lnTo>
                      <a:pt x="415" y="156"/>
                    </a:lnTo>
                    <a:lnTo>
                      <a:pt x="403" y="158"/>
                    </a:lnTo>
                    <a:lnTo>
                      <a:pt x="392" y="159"/>
                    </a:lnTo>
                    <a:lnTo>
                      <a:pt x="381" y="161"/>
                    </a:lnTo>
                    <a:lnTo>
                      <a:pt x="369" y="161"/>
                    </a:lnTo>
                    <a:lnTo>
                      <a:pt x="358" y="163"/>
                    </a:lnTo>
                    <a:lnTo>
                      <a:pt x="346" y="165"/>
                    </a:lnTo>
                    <a:lnTo>
                      <a:pt x="335" y="167"/>
                    </a:lnTo>
                    <a:lnTo>
                      <a:pt x="324" y="169"/>
                    </a:lnTo>
                    <a:lnTo>
                      <a:pt x="314" y="171"/>
                    </a:lnTo>
                    <a:lnTo>
                      <a:pt x="303" y="173"/>
                    </a:lnTo>
                    <a:lnTo>
                      <a:pt x="291" y="173"/>
                    </a:lnTo>
                    <a:lnTo>
                      <a:pt x="280" y="175"/>
                    </a:lnTo>
                    <a:lnTo>
                      <a:pt x="270" y="175"/>
                    </a:lnTo>
                    <a:lnTo>
                      <a:pt x="259" y="177"/>
                    </a:lnTo>
                    <a:lnTo>
                      <a:pt x="249" y="177"/>
                    </a:lnTo>
                    <a:lnTo>
                      <a:pt x="238" y="179"/>
                    </a:lnTo>
                    <a:lnTo>
                      <a:pt x="227" y="179"/>
                    </a:lnTo>
                    <a:lnTo>
                      <a:pt x="217" y="180"/>
                    </a:lnTo>
                    <a:lnTo>
                      <a:pt x="208" y="180"/>
                    </a:lnTo>
                    <a:lnTo>
                      <a:pt x="196" y="180"/>
                    </a:lnTo>
                    <a:lnTo>
                      <a:pt x="187" y="180"/>
                    </a:lnTo>
                    <a:lnTo>
                      <a:pt x="179" y="182"/>
                    </a:lnTo>
                    <a:lnTo>
                      <a:pt x="168" y="182"/>
                    </a:lnTo>
                    <a:lnTo>
                      <a:pt x="160" y="184"/>
                    </a:lnTo>
                    <a:lnTo>
                      <a:pt x="151" y="184"/>
                    </a:lnTo>
                    <a:lnTo>
                      <a:pt x="143" y="186"/>
                    </a:lnTo>
                    <a:lnTo>
                      <a:pt x="133" y="186"/>
                    </a:lnTo>
                    <a:lnTo>
                      <a:pt x="126" y="186"/>
                    </a:lnTo>
                    <a:lnTo>
                      <a:pt x="116" y="186"/>
                    </a:lnTo>
                    <a:lnTo>
                      <a:pt x="109" y="188"/>
                    </a:lnTo>
                    <a:lnTo>
                      <a:pt x="101" y="188"/>
                    </a:lnTo>
                    <a:lnTo>
                      <a:pt x="94" y="188"/>
                    </a:lnTo>
                    <a:lnTo>
                      <a:pt x="86" y="188"/>
                    </a:lnTo>
                    <a:lnTo>
                      <a:pt x="80" y="190"/>
                    </a:lnTo>
                    <a:lnTo>
                      <a:pt x="73" y="190"/>
                    </a:lnTo>
                    <a:lnTo>
                      <a:pt x="67" y="190"/>
                    </a:lnTo>
                    <a:lnTo>
                      <a:pt x="59" y="190"/>
                    </a:lnTo>
                    <a:lnTo>
                      <a:pt x="54" y="190"/>
                    </a:lnTo>
                    <a:lnTo>
                      <a:pt x="42" y="192"/>
                    </a:lnTo>
                    <a:lnTo>
                      <a:pt x="33" y="194"/>
                    </a:lnTo>
                    <a:lnTo>
                      <a:pt x="23" y="194"/>
                    </a:lnTo>
                    <a:lnTo>
                      <a:pt x="16" y="194"/>
                    </a:lnTo>
                    <a:lnTo>
                      <a:pt x="10" y="196"/>
                    </a:lnTo>
                    <a:lnTo>
                      <a:pt x="6" y="198"/>
                    </a:lnTo>
                    <a:lnTo>
                      <a:pt x="0" y="199"/>
                    </a:lnTo>
                    <a:lnTo>
                      <a:pt x="0" y="203"/>
                    </a:lnTo>
                    <a:lnTo>
                      <a:pt x="2" y="203"/>
                    </a:lnTo>
                    <a:lnTo>
                      <a:pt x="8" y="205"/>
                    </a:lnTo>
                    <a:lnTo>
                      <a:pt x="12" y="207"/>
                    </a:lnTo>
                    <a:lnTo>
                      <a:pt x="19" y="207"/>
                    </a:lnTo>
                    <a:lnTo>
                      <a:pt x="27" y="207"/>
                    </a:lnTo>
                    <a:lnTo>
                      <a:pt x="38" y="209"/>
                    </a:lnTo>
                    <a:lnTo>
                      <a:pt x="42" y="209"/>
                    </a:lnTo>
                    <a:lnTo>
                      <a:pt x="48" y="209"/>
                    </a:lnTo>
                    <a:lnTo>
                      <a:pt x="56" y="209"/>
                    </a:lnTo>
                    <a:lnTo>
                      <a:pt x="63" y="211"/>
                    </a:lnTo>
                    <a:lnTo>
                      <a:pt x="69" y="211"/>
                    </a:lnTo>
                    <a:lnTo>
                      <a:pt x="76" y="211"/>
                    </a:lnTo>
                    <a:lnTo>
                      <a:pt x="82" y="211"/>
                    </a:lnTo>
                    <a:lnTo>
                      <a:pt x="92" y="211"/>
                    </a:lnTo>
                    <a:lnTo>
                      <a:pt x="97" y="211"/>
                    </a:lnTo>
                    <a:lnTo>
                      <a:pt x="105" y="211"/>
                    </a:lnTo>
                    <a:lnTo>
                      <a:pt x="114" y="211"/>
                    </a:lnTo>
                    <a:lnTo>
                      <a:pt x="124" y="211"/>
                    </a:lnTo>
                    <a:lnTo>
                      <a:pt x="132" y="209"/>
                    </a:lnTo>
                    <a:lnTo>
                      <a:pt x="141" y="209"/>
                    </a:lnTo>
                    <a:lnTo>
                      <a:pt x="149" y="209"/>
                    </a:lnTo>
                    <a:lnTo>
                      <a:pt x="158" y="209"/>
                    </a:lnTo>
                    <a:lnTo>
                      <a:pt x="168" y="209"/>
                    </a:lnTo>
                    <a:lnTo>
                      <a:pt x="177" y="209"/>
                    </a:lnTo>
                    <a:lnTo>
                      <a:pt x="187" y="209"/>
                    </a:lnTo>
                    <a:lnTo>
                      <a:pt x="198" y="209"/>
                    </a:lnTo>
                    <a:lnTo>
                      <a:pt x="208" y="207"/>
                    </a:lnTo>
                    <a:lnTo>
                      <a:pt x="217" y="207"/>
                    </a:lnTo>
                    <a:lnTo>
                      <a:pt x="227" y="205"/>
                    </a:lnTo>
                    <a:lnTo>
                      <a:pt x="236" y="205"/>
                    </a:lnTo>
                    <a:lnTo>
                      <a:pt x="246" y="203"/>
                    </a:lnTo>
                    <a:lnTo>
                      <a:pt x="257" y="203"/>
                    </a:lnTo>
                    <a:lnTo>
                      <a:pt x="268" y="201"/>
                    </a:lnTo>
                    <a:lnTo>
                      <a:pt x="278" y="201"/>
                    </a:lnTo>
                    <a:lnTo>
                      <a:pt x="289" y="199"/>
                    </a:lnTo>
                    <a:lnTo>
                      <a:pt x="299" y="199"/>
                    </a:lnTo>
                    <a:lnTo>
                      <a:pt x="310" y="198"/>
                    </a:lnTo>
                    <a:lnTo>
                      <a:pt x="322" y="198"/>
                    </a:lnTo>
                    <a:lnTo>
                      <a:pt x="331" y="196"/>
                    </a:lnTo>
                    <a:lnTo>
                      <a:pt x="343" y="194"/>
                    </a:lnTo>
                    <a:lnTo>
                      <a:pt x="352" y="194"/>
                    </a:lnTo>
                    <a:lnTo>
                      <a:pt x="364" y="194"/>
                    </a:lnTo>
                    <a:lnTo>
                      <a:pt x="373" y="190"/>
                    </a:lnTo>
                    <a:lnTo>
                      <a:pt x="384" y="190"/>
                    </a:lnTo>
                    <a:lnTo>
                      <a:pt x="394" y="188"/>
                    </a:lnTo>
                    <a:lnTo>
                      <a:pt x="405" y="188"/>
                    </a:lnTo>
                    <a:lnTo>
                      <a:pt x="415" y="184"/>
                    </a:lnTo>
                    <a:lnTo>
                      <a:pt x="424" y="184"/>
                    </a:lnTo>
                    <a:lnTo>
                      <a:pt x="436" y="180"/>
                    </a:lnTo>
                    <a:lnTo>
                      <a:pt x="447" y="180"/>
                    </a:lnTo>
                    <a:lnTo>
                      <a:pt x="457" y="179"/>
                    </a:lnTo>
                    <a:lnTo>
                      <a:pt x="464" y="177"/>
                    </a:lnTo>
                    <a:lnTo>
                      <a:pt x="474" y="175"/>
                    </a:lnTo>
                    <a:lnTo>
                      <a:pt x="483" y="173"/>
                    </a:lnTo>
                    <a:lnTo>
                      <a:pt x="493" y="171"/>
                    </a:lnTo>
                    <a:lnTo>
                      <a:pt x="502" y="169"/>
                    </a:lnTo>
                    <a:lnTo>
                      <a:pt x="512" y="167"/>
                    </a:lnTo>
                    <a:lnTo>
                      <a:pt x="521" y="165"/>
                    </a:lnTo>
                    <a:lnTo>
                      <a:pt x="529" y="161"/>
                    </a:lnTo>
                    <a:lnTo>
                      <a:pt x="539" y="159"/>
                    </a:lnTo>
                    <a:lnTo>
                      <a:pt x="546" y="158"/>
                    </a:lnTo>
                    <a:lnTo>
                      <a:pt x="556" y="156"/>
                    </a:lnTo>
                    <a:lnTo>
                      <a:pt x="563" y="154"/>
                    </a:lnTo>
                    <a:lnTo>
                      <a:pt x="571" y="150"/>
                    </a:lnTo>
                    <a:lnTo>
                      <a:pt x="580" y="148"/>
                    </a:lnTo>
                    <a:lnTo>
                      <a:pt x="590" y="146"/>
                    </a:lnTo>
                    <a:lnTo>
                      <a:pt x="597" y="142"/>
                    </a:lnTo>
                    <a:lnTo>
                      <a:pt x="605" y="140"/>
                    </a:lnTo>
                    <a:lnTo>
                      <a:pt x="613" y="137"/>
                    </a:lnTo>
                    <a:lnTo>
                      <a:pt x="622" y="135"/>
                    </a:lnTo>
                    <a:lnTo>
                      <a:pt x="628" y="133"/>
                    </a:lnTo>
                    <a:lnTo>
                      <a:pt x="637" y="131"/>
                    </a:lnTo>
                    <a:lnTo>
                      <a:pt x="645" y="127"/>
                    </a:lnTo>
                    <a:lnTo>
                      <a:pt x="653" y="125"/>
                    </a:lnTo>
                    <a:lnTo>
                      <a:pt x="660" y="121"/>
                    </a:lnTo>
                    <a:lnTo>
                      <a:pt x="668" y="120"/>
                    </a:lnTo>
                    <a:lnTo>
                      <a:pt x="675" y="118"/>
                    </a:lnTo>
                    <a:lnTo>
                      <a:pt x="683" y="116"/>
                    </a:lnTo>
                    <a:lnTo>
                      <a:pt x="691" y="112"/>
                    </a:lnTo>
                    <a:lnTo>
                      <a:pt x="698" y="108"/>
                    </a:lnTo>
                    <a:lnTo>
                      <a:pt x="704" y="106"/>
                    </a:lnTo>
                    <a:lnTo>
                      <a:pt x="713" y="106"/>
                    </a:lnTo>
                    <a:lnTo>
                      <a:pt x="719" y="102"/>
                    </a:lnTo>
                    <a:lnTo>
                      <a:pt x="725" y="99"/>
                    </a:lnTo>
                    <a:lnTo>
                      <a:pt x="732" y="97"/>
                    </a:lnTo>
                    <a:lnTo>
                      <a:pt x="738" y="95"/>
                    </a:lnTo>
                    <a:lnTo>
                      <a:pt x="744" y="91"/>
                    </a:lnTo>
                    <a:lnTo>
                      <a:pt x="751" y="89"/>
                    </a:lnTo>
                    <a:lnTo>
                      <a:pt x="757" y="87"/>
                    </a:lnTo>
                    <a:lnTo>
                      <a:pt x="765" y="85"/>
                    </a:lnTo>
                    <a:lnTo>
                      <a:pt x="776" y="80"/>
                    </a:lnTo>
                    <a:lnTo>
                      <a:pt x="786" y="74"/>
                    </a:lnTo>
                    <a:lnTo>
                      <a:pt x="795" y="70"/>
                    </a:lnTo>
                    <a:lnTo>
                      <a:pt x="807" y="66"/>
                    </a:lnTo>
                    <a:lnTo>
                      <a:pt x="814" y="62"/>
                    </a:lnTo>
                    <a:lnTo>
                      <a:pt x="824" y="59"/>
                    </a:lnTo>
                    <a:lnTo>
                      <a:pt x="831" y="55"/>
                    </a:lnTo>
                    <a:lnTo>
                      <a:pt x="839" y="53"/>
                    </a:lnTo>
                    <a:lnTo>
                      <a:pt x="845" y="49"/>
                    </a:lnTo>
                    <a:lnTo>
                      <a:pt x="850" y="45"/>
                    </a:lnTo>
                    <a:lnTo>
                      <a:pt x="856" y="43"/>
                    </a:lnTo>
                    <a:lnTo>
                      <a:pt x="860" y="43"/>
                    </a:lnTo>
                    <a:lnTo>
                      <a:pt x="867" y="40"/>
                    </a:lnTo>
                    <a:lnTo>
                      <a:pt x="869" y="40"/>
                    </a:lnTo>
                    <a:lnTo>
                      <a:pt x="866" y="0"/>
                    </a:lnTo>
                    <a:lnTo>
                      <a:pt x="866" y="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" name="Forme libre 111"/>
              <p:cNvSpPr>
                <a:spLocks/>
              </p:cNvSpPr>
              <p:nvPr/>
            </p:nvSpPr>
            <p:spPr bwMode="auto">
              <a:xfrm>
                <a:off x="5602288" y="1836738"/>
                <a:ext cx="1379538" cy="588962"/>
              </a:xfrm>
              <a:custGeom>
                <a:avLst/>
                <a:gdLst>
                  <a:gd name="T0" fmla="*/ 1712 w 1738"/>
                  <a:gd name="T1" fmla="*/ 44 h 744"/>
                  <a:gd name="T2" fmla="*/ 1639 w 1738"/>
                  <a:gd name="T3" fmla="*/ 21 h 744"/>
                  <a:gd name="T4" fmla="*/ 1561 w 1738"/>
                  <a:gd name="T5" fmla="*/ 10 h 744"/>
                  <a:gd name="T6" fmla="*/ 1449 w 1738"/>
                  <a:gd name="T7" fmla="*/ 0 h 744"/>
                  <a:gd name="T8" fmla="*/ 1301 w 1738"/>
                  <a:gd name="T9" fmla="*/ 0 h 744"/>
                  <a:gd name="T10" fmla="*/ 1111 w 1738"/>
                  <a:gd name="T11" fmla="*/ 19 h 744"/>
                  <a:gd name="T12" fmla="*/ 900 w 1738"/>
                  <a:gd name="T13" fmla="*/ 55 h 744"/>
                  <a:gd name="T14" fmla="*/ 681 w 1738"/>
                  <a:gd name="T15" fmla="*/ 110 h 744"/>
                  <a:gd name="T16" fmla="*/ 468 w 1738"/>
                  <a:gd name="T17" fmla="*/ 179 h 744"/>
                  <a:gd name="T18" fmla="*/ 278 w 1738"/>
                  <a:gd name="T19" fmla="*/ 253 h 744"/>
                  <a:gd name="T20" fmla="*/ 126 w 1738"/>
                  <a:gd name="T21" fmla="*/ 335 h 744"/>
                  <a:gd name="T22" fmla="*/ 31 w 1738"/>
                  <a:gd name="T23" fmla="*/ 419 h 744"/>
                  <a:gd name="T24" fmla="*/ 0 w 1738"/>
                  <a:gd name="T25" fmla="*/ 498 h 744"/>
                  <a:gd name="T26" fmla="*/ 6 w 1738"/>
                  <a:gd name="T27" fmla="*/ 567 h 744"/>
                  <a:gd name="T28" fmla="*/ 53 w 1738"/>
                  <a:gd name="T29" fmla="*/ 635 h 744"/>
                  <a:gd name="T30" fmla="*/ 124 w 1738"/>
                  <a:gd name="T31" fmla="*/ 677 h 744"/>
                  <a:gd name="T32" fmla="*/ 219 w 1738"/>
                  <a:gd name="T33" fmla="*/ 710 h 744"/>
                  <a:gd name="T34" fmla="*/ 344 w 1738"/>
                  <a:gd name="T35" fmla="*/ 730 h 744"/>
                  <a:gd name="T36" fmla="*/ 495 w 1738"/>
                  <a:gd name="T37" fmla="*/ 740 h 744"/>
                  <a:gd name="T38" fmla="*/ 673 w 1738"/>
                  <a:gd name="T39" fmla="*/ 744 h 744"/>
                  <a:gd name="T40" fmla="*/ 867 w 1738"/>
                  <a:gd name="T41" fmla="*/ 734 h 744"/>
                  <a:gd name="T42" fmla="*/ 1038 w 1738"/>
                  <a:gd name="T43" fmla="*/ 710 h 744"/>
                  <a:gd name="T44" fmla="*/ 1185 w 1738"/>
                  <a:gd name="T45" fmla="*/ 668 h 744"/>
                  <a:gd name="T46" fmla="*/ 1305 w 1738"/>
                  <a:gd name="T47" fmla="*/ 622 h 744"/>
                  <a:gd name="T48" fmla="*/ 1398 w 1738"/>
                  <a:gd name="T49" fmla="*/ 571 h 744"/>
                  <a:gd name="T50" fmla="*/ 1468 w 1738"/>
                  <a:gd name="T51" fmla="*/ 523 h 744"/>
                  <a:gd name="T52" fmla="*/ 1529 w 1738"/>
                  <a:gd name="T53" fmla="*/ 466 h 744"/>
                  <a:gd name="T54" fmla="*/ 1512 w 1738"/>
                  <a:gd name="T55" fmla="*/ 470 h 744"/>
                  <a:gd name="T56" fmla="*/ 1449 w 1738"/>
                  <a:gd name="T57" fmla="*/ 510 h 744"/>
                  <a:gd name="T58" fmla="*/ 1383 w 1738"/>
                  <a:gd name="T59" fmla="*/ 555 h 744"/>
                  <a:gd name="T60" fmla="*/ 1295 w 1738"/>
                  <a:gd name="T61" fmla="*/ 599 h 744"/>
                  <a:gd name="T62" fmla="*/ 1189 w 1738"/>
                  <a:gd name="T63" fmla="*/ 643 h 744"/>
                  <a:gd name="T64" fmla="*/ 1061 w 1738"/>
                  <a:gd name="T65" fmla="*/ 683 h 744"/>
                  <a:gd name="T66" fmla="*/ 911 w 1738"/>
                  <a:gd name="T67" fmla="*/ 711 h 744"/>
                  <a:gd name="T68" fmla="*/ 759 w 1738"/>
                  <a:gd name="T69" fmla="*/ 729 h 744"/>
                  <a:gd name="T70" fmla="*/ 618 w 1738"/>
                  <a:gd name="T71" fmla="*/ 734 h 744"/>
                  <a:gd name="T72" fmla="*/ 487 w 1738"/>
                  <a:gd name="T73" fmla="*/ 729 h 744"/>
                  <a:gd name="T74" fmla="*/ 373 w 1738"/>
                  <a:gd name="T75" fmla="*/ 717 h 744"/>
                  <a:gd name="T76" fmla="*/ 272 w 1738"/>
                  <a:gd name="T77" fmla="*/ 700 h 744"/>
                  <a:gd name="T78" fmla="*/ 188 w 1738"/>
                  <a:gd name="T79" fmla="*/ 677 h 744"/>
                  <a:gd name="T80" fmla="*/ 128 w 1738"/>
                  <a:gd name="T81" fmla="*/ 654 h 744"/>
                  <a:gd name="T82" fmla="*/ 67 w 1738"/>
                  <a:gd name="T83" fmla="*/ 613 h 744"/>
                  <a:gd name="T84" fmla="*/ 32 w 1738"/>
                  <a:gd name="T85" fmla="*/ 552 h 744"/>
                  <a:gd name="T86" fmla="*/ 40 w 1738"/>
                  <a:gd name="T87" fmla="*/ 485 h 744"/>
                  <a:gd name="T88" fmla="*/ 84 w 1738"/>
                  <a:gd name="T89" fmla="*/ 417 h 744"/>
                  <a:gd name="T90" fmla="*/ 156 w 1738"/>
                  <a:gd name="T91" fmla="*/ 360 h 744"/>
                  <a:gd name="T92" fmla="*/ 226 w 1738"/>
                  <a:gd name="T93" fmla="*/ 316 h 744"/>
                  <a:gd name="T94" fmla="*/ 320 w 1738"/>
                  <a:gd name="T95" fmla="*/ 268 h 744"/>
                  <a:gd name="T96" fmla="*/ 434 w 1738"/>
                  <a:gd name="T97" fmla="*/ 219 h 744"/>
                  <a:gd name="T98" fmla="*/ 561 w 1738"/>
                  <a:gd name="T99" fmla="*/ 167 h 744"/>
                  <a:gd name="T100" fmla="*/ 696 w 1738"/>
                  <a:gd name="T101" fmla="*/ 122 h 744"/>
                  <a:gd name="T102" fmla="*/ 837 w 1738"/>
                  <a:gd name="T103" fmla="*/ 84 h 744"/>
                  <a:gd name="T104" fmla="*/ 972 w 1738"/>
                  <a:gd name="T105" fmla="*/ 57 h 744"/>
                  <a:gd name="T106" fmla="*/ 1103 w 1738"/>
                  <a:gd name="T107" fmla="*/ 42 h 744"/>
                  <a:gd name="T108" fmla="*/ 1221 w 1738"/>
                  <a:gd name="T109" fmla="*/ 32 h 744"/>
                  <a:gd name="T110" fmla="*/ 1324 w 1738"/>
                  <a:gd name="T111" fmla="*/ 29 h 744"/>
                  <a:gd name="T112" fmla="*/ 1415 w 1738"/>
                  <a:gd name="T113" fmla="*/ 29 h 744"/>
                  <a:gd name="T114" fmla="*/ 1493 w 1738"/>
                  <a:gd name="T115" fmla="*/ 29 h 744"/>
                  <a:gd name="T116" fmla="*/ 1556 w 1738"/>
                  <a:gd name="T117" fmla="*/ 32 h 744"/>
                  <a:gd name="T118" fmla="*/ 1618 w 1738"/>
                  <a:gd name="T119" fmla="*/ 38 h 744"/>
                  <a:gd name="T120" fmla="*/ 1674 w 1738"/>
                  <a:gd name="T121" fmla="*/ 53 h 744"/>
                  <a:gd name="T122" fmla="*/ 1736 w 1738"/>
                  <a:gd name="T123" fmla="*/ 8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38" h="744">
                    <a:moveTo>
                      <a:pt x="1738" y="80"/>
                    </a:moveTo>
                    <a:lnTo>
                      <a:pt x="1738" y="76"/>
                    </a:lnTo>
                    <a:lnTo>
                      <a:pt x="1738" y="69"/>
                    </a:lnTo>
                    <a:lnTo>
                      <a:pt x="1734" y="61"/>
                    </a:lnTo>
                    <a:lnTo>
                      <a:pt x="1729" y="55"/>
                    </a:lnTo>
                    <a:lnTo>
                      <a:pt x="1723" y="51"/>
                    </a:lnTo>
                    <a:lnTo>
                      <a:pt x="1719" y="48"/>
                    </a:lnTo>
                    <a:lnTo>
                      <a:pt x="1712" y="44"/>
                    </a:lnTo>
                    <a:lnTo>
                      <a:pt x="1706" y="42"/>
                    </a:lnTo>
                    <a:lnTo>
                      <a:pt x="1696" y="38"/>
                    </a:lnTo>
                    <a:lnTo>
                      <a:pt x="1687" y="34"/>
                    </a:lnTo>
                    <a:lnTo>
                      <a:pt x="1675" y="31"/>
                    </a:lnTo>
                    <a:lnTo>
                      <a:pt x="1662" y="27"/>
                    </a:lnTo>
                    <a:lnTo>
                      <a:pt x="1655" y="25"/>
                    </a:lnTo>
                    <a:lnTo>
                      <a:pt x="1647" y="23"/>
                    </a:lnTo>
                    <a:lnTo>
                      <a:pt x="1639" y="21"/>
                    </a:lnTo>
                    <a:lnTo>
                      <a:pt x="1632" y="19"/>
                    </a:lnTo>
                    <a:lnTo>
                      <a:pt x="1622" y="17"/>
                    </a:lnTo>
                    <a:lnTo>
                      <a:pt x="1613" y="17"/>
                    </a:lnTo>
                    <a:lnTo>
                      <a:pt x="1603" y="15"/>
                    </a:lnTo>
                    <a:lnTo>
                      <a:pt x="1596" y="15"/>
                    </a:lnTo>
                    <a:lnTo>
                      <a:pt x="1584" y="13"/>
                    </a:lnTo>
                    <a:lnTo>
                      <a:pt x="1573" y="12"/>
                    </a:lnTo>
                    <a:lnTo>
                      <a:pt x="1561" y="10"/>
                    </a:lnTo>
                    <a:lnTo>
                      <a:pt x="1550" y="8"/>
                    </a:lnTo>
                    <a:lnTo>
                      <a:pt x="1537" y="8"/>
                    </a:lnTo>
                    <a:lnTo>
                      <a:pt x="1525" y="6"/>
                    </a:lnTo>
                    <a:lnTo>
                      <a:pt x="1510" y="4"/>
                    </a:lnTo>
                    <a:lnTo>
                      <a:pt x="1497" y="4"/>
                    </a:lnTo>
                    <a:lnTo>
                      <a:pt x="1481" y="4"/>
                    </a:lnTo>
                    <a:lnTo>
                      <a:pt x="1466" y="2"/>
                    </a:lnTo>
                    <a:lnTo>
                      <a:pt x="1449" y="0"/>
                    </a:lnTo>
                    <a:lnTo>
                      <a:pt x="1434" y="0"/>
                    </a:lnTo>
                    <a:lnTo>
                      <a:pt x="1417" y="0"/>
                    </a:lnTo>
                    <a:lnTo>
                      <a:pt x="1400" y="0"/>
                    </a:lnTo>
                    <a:lnTo>
                      <a:pt x="1381" y="0"/>
                    </a:lnTo>
                    <a:lnTo>
                      <a:pt x="1364" y="0"/>
                    </a:lnTo>
                    <a:lnTo>
                      <a:pt x="1343" y="0"/>
                    </a:lnTo>
                    <a:lnTo>
                      <a:pt x="1322" y="0"/>
                    </a:lnTo>
                    <a:lnTo>
                      <a:pt x="1301" y="0"/>
                    </a:lnTo>
                    <a:lnTo>
                      <a:pt x="1280" y="2"/>
                    </a:lnTo>
                    <a:lnTo>
                      <a:pt x="1255" y="2"/>
                    </a:lnTo>
                    <a:lnTo>
                      <a:pt x="1232" y="4"/>
                    </a:lnTo>
                    <a:lnTo>
                      <a:pt x="1210" y="8"/>
                    </a:lnTo>
                    <a:lnTo>
                      <a:pt x="1187" y="10"/>
                    </a:lnTo>
                    <a:lnTo>
                      <a:pt x="1162" y="13"/>
                    </a:lnTo>
                    <a:lnTo>
                      <a:pt x="1137" y="15"/>
                    </a:lnTo>
                    <a:lnTo>
                      <a:pt x="1111" y="19"/>
                    </a:lnTo>
                    <a:lnTo>
                      <a:pt x="1086" y="23"/>
                    </a:lnTo>
                    <a:lnTo>
                      <a:pt x="1061" y="27"/>
                    </a:lnTo>
                    <a:lnTo>
                      <a:pt x="1035" y="31"/>
                    </a:lnTo>
                    <a:lnTo>
                      <a:pt x="1008" y="36"/>
                    </a:lnTo>
                    <a:lnTo>
                      <a:pt x="981" y="42"/>
                    </a:lnTo>
                    <a:lnTo>
                      <a:pt x="953" y="44"/>
                    </a:lnTo>
                    <a:lnTo>
                      <a:pt x="926" y="51"/>
                    </a:lnTo>
                    <a:lnTo>
                      <a:pt x="900" y="55"/>
                    </a:lnTo>
                    <a:lnTo>
                      <a:pt x="871" y="63"/>
                    </a:lnTo>
                    <a:lnTo>
                      <a:pt x="844" y="69"/>
                    </a:lnTo>
                    <a:lnTo>
                      <a:pt x="818" y="76"/>
                    </a:lnTo>
                    <a:lnTo>
                      <a:pt x="791" y="82"/>
                    </a:lnTo>
                    <a:lnTo>
                      <a:pt x="763" y="89"/>
                    </a:lnTo>
                    <a:lnTo>
                      <a:pt x="734" y="97"/>
                    </a:lnTo>
                    <a:lnTo>
                      <a:pt x="708" y="105"/>
                    </a:lnTo>
                    <a:lnTo>
                      <a:pt x="681" y="110"/>
                    </a:lnTo>
                    <a:lnTo>
                      <a:pt x="652" y="120"/>
                    </a:lnTo>
                    <a:lnTo>
                      <a:pt x="624" y="126"/>
                    </a:lnTo>
                    <a:lnTo>
                      <a:pt x="599" y="135"/>
                    </a:lnTo>
                    <a:lnTo>
                      <a:pt x="571" y="145"/>
                    </a:lnTo>
                    <a:lnTo>
                      <a:pt x="546" y="154"/>
                    </a:lnTo>
                    <a:lnTo>
                      <a:pt x="519" y="162"/>
                    </a:lnTo>
                    <a:lnTo>
                      <a:pt x="493" y="171"/>
                    </a:lnTo>
                    <a:lnTo>
                      <a:pt x="468" y="179"/>
                    </a:lnTo>
                    <a:lnTo>
                      <a:pt x="441" y="188"/>
                    </a:lnTo>
                    <a:lnTo>
                      <a:pt x="417" y="196"/>
                    </a:lnTo>
                    <a:lnTo>
                      <a:pt x="392" y="206"/>
                    </a:lnTo>
                    <a:lnTo>
                      <a:pt x="367" y="215"/>
                    </a:lnTo>
                    <a:lnTo>
                      <a:pt x="344" y="226"/>
                    </a:lnTo>
                    <a:lnTo>
                      <a:pt x="322" y="234"/>
                    </a:lnTo>
                    <a:lnTo>
                      <a:pt x="299" y="244"/>
                    </a:lnTo>
                    <a:lnTo>
                      <a:pt x="278" y="253"/>
                    </a:lnTo>
                    <a:lnTo>
                      <a:pt x="257" y="264"/>
                    </a:lnTo>
                    <a:lnTo>
                      <a:pt x="234" y="274"/>
                    </a:lnTo>
                    <a:lnTo>
                      <a:pt x="215" y="283"/>
                    </a:lnTo>
                    <a:lnTo>
                      <a:pt x="196" y="295"/>
                    </a:lnTo>
                    <a:lnTo>
                      <a:pt x="179" y="306"/>
                    </a:lnTo>
                    <a:lnTo>
                      <a:pt x="160" y="316"/>
                    </a:lnTo>
                    <a:lnTo>
                      <a:pt x="143" y="325"/>
                    </a:lnTo>
                    <a:lnTo>
                      <a:pt x="126" y="335"/>
                    </a:lnTo>
                    <a:lnTo>
                      <a:pt x="112" y="346"/>
                    </a:lnTo>
                    <a:lnTo>
                      <a:pt x="97" y="356"/>
                    </a:lnTo>
                    <a:lnTo>
                      <a:pt x="84" y="365"/>
                    </a:lnTo>
                    <a:lnTo>
                      <a:pt x="71" y="377"/>
                    </a:lnTo>
                    <a:lnTo>
                      <a:pt x="59" y="388"/>
                    </a:lnTo>
                    <a:lnTo>
                      <a:pt x="48" y="398"/>
                    </a:lnTo>
                    <a:lnTo>
                      <a:pt x="38" y="407"/>
                    </a:lnTo>
                    <a:lnTo>
                      <a:pt x="31" y="419"/>
                    </a:lnTo>
                    <a:lnTo>
                      <a:pt x="23" y="430"/>
                    </a:lnTo>
                    <a:lnTo>
                      <a:pt x="15" y="438"/>
                    </a:lnTo>
                    <a:lnTo>
                      <a:pt x="12" y="449"/>
                    </a:lnTo>
                    <a:lnTo>
                      <a:pt x="8" y="460"/>
                    </a:lnTo>
                    <a:lnTo>
                      <a:pt x="6" y="470"/>
                    </a:lnTo>
                    <a:lnTo>
                      <a:pt x="2" y="479"/>
                    </a:lnTo>
                    <a:lnTo>
                      <a:pt x="2" y="489"/>
                    </a:lnTo>
                    <a:lnTo>
                      <a:pt x="0" y="498"/>
                    </a:lnTo>
                    <a:lnTo>
                      <a:pt x="0" y="508"/>
                    </a:lnTo>
                    <a:lnTo>
                      <a:pt x="0" y="517"/>
                    </a:lnTo>
                    <a:lnTo>
                      <a:pt x="0" y="525"/>
                    </a:lnTo>
                    <a:lnTo>
                      <a:pt x="0" y="533"/>
                    </a:lnTo>
                    <a:lnTo>
                      <a:pt x="2" y="542"/>
                    </a:lnTo>
                    <a:lnTo>
                      <a:pt x="2" y="550"/>
                    </a:lnTo>
                    <a:lnTo>
                      <a:pt x="4" y="557"/>
                    </a:lnTo>
                    <a:lnTo>
                      <a:pt x="6" y="567"/>
                    </a:lnTo>
                    <a:lnTo>
                      <a:pt x="10" y="574"/>
                    </a:lnTo>
                    <a:lnTo>
                      <a:pt x="13" y="582"/>
                    </a:lnTo>
                    <a:lnTo>
                      <a:pt x="17" y="590"/>
                    </a:lnTo>
                    <a:lnTo>
                      <a:pt x="21" y="595"/>
                    </a:lnTo>
                    <a:lnTo>
                      <a:pt x="27" y="605"/>
                    </a:lnTo>
                    <a:lnTo>
                      <a:pt x="36" y="616"/>
                    </a:lnTo>
                    <a:lnTo>
                      <a:pt x="48" y="630"/>
                    </a:lnTo>
                    <a:lnTo>
                      <a:pt x="53" y="635"/>
                    </a:lnTo>
                    <a:lnTo>
                      <a:pt x="61" y="641"/>
                    </a:lnTo>
                    <a:lnTo>
                      <a:pt x="69" y="647"/>
                    </a:lnTo>
                    <a:lnTo>
                      <a:pt x="78" y="652"/>
                    </a:lnTo>
                    <a:lnTo>
                      <a:pt x="84" y="658"/>
                    </a:lnTo>
                    <a:lnTo>
                      <a:pt x="93" y="664"/>
                    </a:lnTo>
                    <a:lnTo>
                      <a:pt x="103" y="668"/>
                    </a:lnTo>
                    <a:lnTo>
                      <a:pt x="114" y="675"/>
                    </a:lnTo>
                    <a:lnTo>
                      <a:pt x="124" y="677"/>
                    </a:lnTo>
                    <a:lnTo>
                      <a:pt x="135" y="683"/>
                    </a:lnTo>
                    <a:lnTo>
                      <a:pt x="145" y="687"/>
                    </a:lnTo>
                    <a:lnTo>
                      <a:pt x="158" y="692"/>
                    </a:lnTo>
                    <a:lnTo>
                      <a:pt x="169" y="696"/>
                    </a:lnTo>
                    <a:lnTo>
                      <a:pt x="183" y="700"/>
                    </a:lnTo>
                    <a:lnTo>
                      <a:pt x="194" y="704"/>
                    </a:lnTo>
                    <a:lnTo>
                      <a:pt x="207" y="706"/>
                    </a:lnTo>
                    <a:lnTo>
                      <a:pt x="219" y="710"/>
                    </a:lnTo>
                    <a:lnTo>
                      <a:pt x="234" y="711"/>
                    </a:lnTo>
                    <a:lnTo>
                      <a:pt x="247" y="715"/>
                    </a:lnTo>
                    <a:lnTo>
                      <a:pt x="263" y="719"/>
                    </a:lnTo>
                    <a:lnTo>
                      <a:pt x="278" y="721"/>
                    </a:lnTo>
                    <a:lnTo>
                      <a:pt x="295" y="725"/>
                    </a:lnTo>
                    <a:lnTo>
                      <a:pt x="310" y="725"/>
                    </a:lnTo>
                    <a:lnTo>
                      <a:pt x="327" y="729"/>
                    </a:lnTo>
                    <a:lnTo>
                      <a:pt x="344" y="730"/>
                    </a:lnTo>
                    <a:lnTo>
                      <a:pt x="361" y="732"/>
                    </a:lnTo>
                    <a:lnTo>
                      <a:pt x="380" y="734"/>
                    </a:lnTo>
                    <a:lnTo>
                      <a:pt x="398" y="738"/>
                    </a:lnTo>
                    <a:lnTo>
                      <a:pt x="417" y="738"/>
                    </a:lnTo>
                    <a:lnTo>
                      <a:pt x="436" y="738"/>
                    </a:lnTo>
                    <a:lnTo>
                      <a:pt x="455" y="740"/>
                    </a:lnTo>
                    <a:lnTo>
                      <a:pt x="476" y="740"/>
                    </a:lnTo>
                    <a:lnTo>
                      <a:pt x="495" y="740"/>
                    </a:lnTo>
                    <a:lnTo>
                      <a:pt x="515" y="742"/>
                    </a:lnTo>
                    <a:lnTo>
                      <a:pt x="536" y="744"/>
                    </a:lnTo>
                    <a:lnTo>
                      <a:pt x="559" y="744"/>
                    </a:lnTo>
                    <a:lnTo>
                      <a:pt x="580" y="744"/>
                    </a:lnTo>
                    <a:lnTo>
                      <a:pt x="603" y="744"/>
                    </a:lnTo>
                    <a:lnTo>
                      <a:pt x="626" y="744"/>
                    </a:lnTo>
                    <a:lnTo>
                      <a:pt x="650" y="744"/>
                    </a:lnTo>
                    <a:lnTo>
                      <a:pt x="673" y="744"/>
                    </a:lnTo>
                    <a:lnTo>
                      <a:pt x="698" y="744"/>
                    </a:lnTo>
                    <a:lnTo>
                      <a:pt x="723" y="744"/>
                    </a:lnTo>
                    <a:lnTo>
                      <a:pt x="749" y="744"/>
                    </a:lnTo>
                    <a:lnTo>
                      <a:pt x="772" y="742"/>
                    </a:lnTo>
                    <a:lnTo>
                      <a:pt x="797" y="740"/>
                    </a:lnTo>
                    <a:lnTo>
                      <a:pt x="822" y="738"/>
                    </a:lnTo>
                    <a:lnTo>
                      <a:pt x="844" y="738"/>
                    </a:lnTo>
                    <a:lnTo>
                      <a:pt x="867" y="734"/>
                    </a:lnTo>
                    <a:lnTo>
                      <a:pt x="890" y="732"/>
                    </a:lnTo>
                    <a:lnTo>
                      <a:pt x="913" y="730"/>
                    </a:lnTo>
                    <a:lnTo>
                      <a:pt x="936" y="729"/>
                    </a:lnTo>
                    <a:lnTo>
                      <a:pt x="957" y="725"/>
                    </a:lnTo>
                    <a:lnTo>
                      <a:pt x="978" y="721"/>
                    </a:lnTo>
                    <a:lnTo>
                      <a:pt x="998" y="717"/>
                    </a:lnTo>
                    <a:lnTo>
                      <a:pt x="1019" y="713"/>
                    </a:lnTo>
                    <a:lnTo>
                      <a:pt x="1038" y="710"/>
                    </a:lnTo>
                    <a:lnTo>
                      <a:pt x="1059" y="704"/>
                    </a:lnTo>
                    <a:lnTo>
                      <a:pt x="1078" y="700"/>
                    </a:lnTo>
                    <a:lnTo>
                      <a:pt x="1097" y="696"/>
                    </a:lnTo>
                    <a:lnTo>
                      <a:pt x="1116" y="691"/>
                    </a:lnTo>
                    <a:lnTo>
                      <a:pt x="1133" y="685"/>
                    </a:lnTo>
                    <a:lnTo>
                      <a:pt x="1151" y="679"/>
                    </a:lnTo>
                    <a:lnTo>
                      <a:pt x="1170" y="675"/>
                    </a:lnTo>
                    <a:lnTo>
                      <a:pt x="1185" y="668"/>
                    </a:lnTo>
                    <a:lnTo>
                      <a:pt x="1202" y="662"/>
                    </a:lnTo>
                    <a:lnTo>
                      <a:pt x="1217" y="656"/>
                    </a:lnTo>
                    <a:lnTo>
                      <a:pt x="1232" y="652"/>
                    </a:lnTo>
                    <a:lnTo>
                      <a:pt x="1248" y="645"/>
                    </a:lnTo>
                    <a:lnTo>
                      <a:pt x="1263" y="639"/>
                    </a:lnTo>
                    <a:lnTo>
                      <a:pt x="1276" y="633"/>
                    </a:lnTo>
                    <a:lnTo>
                      <a:pt x="1291" y="628"/>
                    </a:lnTo>
                    <a:lnTo>
                      <a:pt x="1305" y="622"/>
                    </a:lnTo>
                    <a:lnTo>
                      <a:pt x="1318" y="614"/>
                    </a:lnTo>
                    <a:lnTo>
                      <a:pt x="1331" y="609"/>
                    </a:lnTo>
                    <a:lnTo>
                      <a:pt x="1345" y="603"/>
                    </a:lnTo>
                    <a:lnTo>
                      <a:pt x="1356" y="595"/>
                    </a:lnTo>
                    <a:lnTo>
                      <a:pt x="1367" y="590"/>
                    </a:lnTo>
                    <a:lnTo>
                      <a:pt x="1377" y="584"/>
                    </a:lnTo>
                    <a:lnTo>
                      <a:pt x="1388" y="576"/>
                    </a:lnTo>
                    <a:lnTo>
                      <a:pt x="1398" y="571"/>
                    </a:lnTo>
                    <a:lnTo>
                      <a:pt x="1409" y="565"/>
                    </a:lnTo>
                    <a:lnTo>
                      <a:pt x="1419" y="557"/>
                    </a:lnTo>
                    <a:lnTo>
                      <a:pt x="1428" y="552"/>
                    </a:lnTo>
                    <a:lnTo>
                      <a:pt x="1438" y="546"/>
                    </a:lnTo>
                    <a:lnTo>
                      <a:pt x="1445" y="540"/>
                    </a:lnTo>
                    <a:lnTo>
                      <a:pt x="1453" y="533"/>
                    </a:lnTo>
                    <a:lnTo>
                      <a:pt x="1461" y="529"/>
                    </a:lnTo>
                    <a:lnTo>
                      <a:pt x="1468" y="523"/>
                    </a:lnTo>
                    <a:lnTo>
                      <a:pt x="1474" y="517"/>
                    </a:lnTo>
                    <a:lnTo>
                      <a:pt x="1481" y="512"/>
                    </a:lnTo>
                    <a:lnTo>
                      <a:pt x="1489" y="508"/>
                    </a:lnTo>
                    <a:lnTo>
                      <a:pt x="1499" y="498"/>
                    </a:lnTo>
                    <a:lnTo>
                      <a:pt x="1510" y="489"/>
                    </a:lnTo>
                    <a:lnTo>
                      <a:pt x="1516" y="479"/>
                    </a:lnTo>
                    <a:lnTo>
                      <a:pt x="1525" y="474"/>
                    </a:lnTo>
                    <a:lnTo>
                      <a:pt x="1529" y="466"/>
                    </a:lnTo>
                    <a:lnTo>
                      <a:pt x="1535" y="462"/>
                    </a:lnTo>
                    <a:lnTo>
                      <a:pt x="1537" y="457"/>
                    </a:lnTo>
                    <a:lnTo>
                      <a:pt x="1539" y="457"/>
                    </a:lnTo>
                    <a:lnTo>
                      <a:pt x="1537" y="455"/>
                    </a:lnTo>
                    <a:lnTo>
                      <a:pt x="1531" y="457"/>
                    </a:lnTo>
                    <a:lnTo>
                      <a:pt x="1525" y="460"/>
                    </a:lnTo>
                    <a:lnTo>
                      <a:pt x="1520" y="464"/>
                    </a:lnTo>
                    <a:lnTo>
                      <a:pt x="1512" y="470"/>
                    </a:lnTo>
                    <a:lnTo>
                      <a:pt x="1504" y="476"/>
                    </a:lnTo>
                    <a:lnTo>
                      <a:pt x="1493" y="483"/>
                    </a:lnTo>
                    <a:lnTo>
                      <a:pt x="1481" y="489"/>
                    </a:lnTo>
                    <a:lnTo>
                      <a:pt x="1476" y="493"/>
                    </a:lnTo>
                    <a:lnTo>
                      <a:pt x="1470" y="498"/>
                    </a:lnTo>
                    <a:lnTo>
                      <a:pt x="1462" y="502"/>
                    </a:lnTo>
                    <a:lnTo>
                      <a:pt x="1457" y="508"/>
                    </a:lnTo>
                    <a:lnTo>
                      <a:pt x="1449" y="510"/>
                    </a:lnTo>
                    <a:lnTo>
                      <a:pt x="1442" y="517"/>
                    </a:lnTo>
                    <a:lnTo>
                      <a:pt x="1434" y="521"/>
                    </a:lnTo>
                    <a:lnTo>
                      <a:pt x="1428" y="527"/>
                    </a:lnTo>
                    <a:lnTo>
                      <a:pt x="1419" y="533"/>
                    </a:lnTo>
                    <a:lnTo>
                      <a:pt x="1409" y="538"/>
                    </a:lnTo>
                    <a:lnTo>
                      <a:pt x="1402" y="542"/>
                    </a:lnTo>
                    <a:lnTo>
                      <a:pt x="1392" y="550"/>
                    </a:lnTo>
                    <a:lnTo>
                      <a:pt x="1383" y="555"/>
                    </a:lnTo>
                    <a:lnTo>
                      <a:pt x="1373" y="561"/>
                    </a:lnTo>
                    <a:lnTo>
                      <a:pt x="1362" y="565"/>
                    </a:lnTo>
                    <a:lnTo>
                      <a:pt x="1352" y="571"/>
                    </a:lnTo>
                    <a:lnTo>
                      <a:pt x="1341" y="576"/>
                    </a:lnTo>
                    <a:lnTo>
                      <a:pt x="1331" y="582"/>
                    </a:lnTo>
                    <a:lnTo>
                      <a:pt x="1318" y="586"/>
                    </a:lnTo>
                    <a:lnTo>
                      <a:pt x="1308" y="594"/>
                    </a:lnTo>
                    <a:lnTo>
                      <a:pt x="1295" y="599"/>
                    </a:lnTo>
                    <a:lnTo>
                      <a:pt x="1282" y="605"/>
                    </a:lnTo>
                    <a:lnTo>
                      <a:pt x="1269" y="611"/>
                    </a:lnTo>
                    <a:lnTo>
                      <a:pt x="1257" y="616"/>
                    </a:lnTo>
                    <a:lnTo>
                      <a:pt x="1244" y="622"/>
                    </a:lnTo>
                    <a:lnTo>
                      <a:pt x="1230" y="628"/>
                    </a:lnTo>
                    <a:lnTo>
                      <a:pt x="1217" y="633"/>
                    </a:lnTo>
                    <a:lnTo>
                      <a:pt x="1204" y="639"/>
                    </a:lnTo>
                    <a:lnTo>
                      <a:pt x="1189" y="643"/>
                    </a:lnTo>
                    <a:lnTo>
                      <a:pt x="1173" y="649"/>
                    </a:lnTo>
                    <a:lnTo>
                      <a:pt x="1158" y="652"/>
                    </a:lnTo>
                    <a:lnTo>
                      <a:pt x="1141" y="658"/>
                    </a:lnTo>
                    <a:lnTo>
                      <a:pt x="1126" y="664"/>
                    </a:lnTo>
                    <a:lnTo>
                      <a:pt x="1111" y="668"/>
                    </a:lnTo>
                    <a:lnTo>
                      <a:pt x="1094" y="673"/>
                    </a:lnTo>
                    <a:lnTo>
                      <a:pt x="1078" y="679"/>
                    </a:lnTo>
                    <a:lnTo>
                      <a:pt x="1061" y="683"/>
                    </a:lnTo>
                    <a:lnTo>
                      <a:pt x="1042" y="687"/>
                    </a:lnTo>
                    <a:lnTo>
                      <a:pt x="1025" y="692"/>
                    </a:lnTo>
                    <a:lnTo>
                      <a:pt x="1008" y="696"/>
                    </a:lnTo>
                    <a:lnTo>
                      <a:pt x="989" y="700"/>
                    </a:lnTo>
                    <a:lnTo>
                      <a:pt x="970" y="704"/>
                    </a:lnTo>
                    <a:lnTo>
                      <a:pt x="951" y="708"/>
                    </a:lnTo>
                    <a:lnTo>
                      <a:pt x="932" y="711"/>
                    </a:lnTo>
                    <a:lnTo>
                      <a:pt x="911" y="711"/>
                    </a:lnTo>
                    <a:lnTo>
                      <a:pt x="892" y="715"/>
                    </a:lnTo>
                    <a:lnTo>
                      <a:pt x="871" y="717"/>
                    </a:lnTo>
                    <a:lnTo>
                      <a:pt x="854" y="721"/>
                    </a:lnTo>
                    <a:lnTo>
                      <a:pt x="835" y="721"/>
                    </a:lnTo>
                    <a:lnTo>
                      <a:pt x="816" y="725"/>
                    </a:lnTo>
                    <a:lnTo>
                      <a:pt x="797" y="725"/>
                    </a:lnTo>
                    <a:lnTo>
                      <a:pt x="778" y="729"/>
                    </a:lnTo>
                    <a:lnTo>
                      <a:pt x="759" y="729"/>
                    </a:lnTo>
                    <a:lnTo>
                      <a:pt x="740" y="729"/>
                    </a:lnTo>
                    <a:lnTo>
                      <a:pt x="723" y="730"/>
                    </a:lnTo>
                    <a:lnTo>
                      <a:pt x="706" y="730"/>
                    </a:lnTo>
                    <a:lnTo>
                      <a:pt x="687" y="730"/>
                    </a:lnTo>
                    <a:lnTo>
                      <a:pt x="670" y="732"/>
                    </a:lnTo>
                    <a:lnTo>
                      <a:pt x="652" y="734"/>
                    </a:lnTo>
                    <a:lnTo>
                      <a:pt x="635" y="734"/>
                    </a:lnTo>
                    <a:lnTo>
                      <a:pt x="618" y="734"/>
                    </a:lnTo>
                    <a:lnTo>
                      <a:pt x="599" y="734"/>
                    </a:lnTo>
                    <a:lnTo>
                      <a:pt x="584" y="734"/>
                    </a:lnTo>
                    <a:lnTo>
                      <a:pt x="567" y="734"/>
                    </a:lnTo>
                    <a:lnTo>
                      <a:pt x="550" y="732"/>
                    </a:lnTo>
                    <a:lnTo>
                      <a:pt x="535" y="732"/>
                    </a:lnTo>
                    <a:lnTo>
                      <a:pt x="517" y="730"/>
                    </a:lnTo>
                    <a:lnTo>
                      <a:pt x="504" y="730"/>
                    </a:lnTo>
                    <a:lnTo>
                      <a:pt x="487" y="729"/>
                    </a:lnTo>
                    <a:lnTo>
                      <a:pt x="472" y="729"/>
                    </a:lnTo>
                    <a:lnTo>
                      <a:pt x="458" y="727"/>
                    </a:lnTo>
                    <a:lnTo>
                      <a:pt x="443" y="727"/>
                    </a:lnTo>
                    <a:lnTo>
                      <a:pt x="428" y="725"/>
                    </a:lnTo>
                    <a:lnTo>
                      <a:pt x="413" y="723"/>
                    </a:lnTo>
                    <a:lnTo>
                      <a:pt x="399" y="721"/>
                    </a:lnTo>
                    <a:lnTo>
                      <a:pt x="386" y="721"/>
                    </a:lnTo>
                    <a:lnTo>
                      <a:pt x="373" y="717"/>
                    </a:lnTo>
                    <a:lnTo>
                      <a:pt x="358" y="715"/>
                    </a:lnTo>
                    <a:lnTo>
                      <a:pt x="344" y="711"/>
                    </a:lnTo>
                    <a:lnTo>
                      <a:pt x="333" y="711"/>
                    </a:lnTo>
                    <a:lnTo>
                      <a:pt x="320" y="710"/>
                    </a:lnTo>
                    <a:lnTo>
                      <a:pt x="306" y="706"/>
                    </a:lnTo>
                    <a:lnTo>
                      <a:pt x="295" y="704"/>
                    </a:lnTo>
                    <a:lnTo>
                      <a:pt x="284" y="704"/>
                    </a:lnTo>
                    <a:lnTo>
                      <a:pt x="272" y="700"/>
                    </a:lnTo>
                    <a:lnTo>
                      <a:pt x="261" y="696"/>
                    </a:lnTo>
                    <a:lnTo>
                      <a:pt x="249" y="694"/>
                    </a:lnTo>
                    <a:lnTo>
                      <a:pt x="238" y="692"/>
                    </a:lnTo>
                    <a:lnTo>
                      <a:pt x="228" y="689"/>
                    </a:lnTo>
                    <a:lnTo>
                      <a:pt x="217" y="687"/>
                    </a:lnTo>
                    <a:lnTo>
                      <a:pt x="207" y="685"/>
                    </a:lnTo>
                    <a:lnTo>
                      <a:pt x="200" y="681"/>
                    </a:lnTo>
                    <a:lnTo>
                      <a:pt x="188" y="677"/>
                    </a:lnTo>
                    <a:lnTo>
                      <a:pt x="181" y="675"/>
                    </a:lnTo>
                    <a:lnTo>
                      <a:pt x="171" y="671"/>
                    </a:lnTo>
                    <a:lnTo>
                      <a:pt x="164" y="668"/>
                    </a:lnTo>
                    <a:lnTo>
                      <a:pt x="156" y="666"/>
                    </a:lnTo>
                    <a:lnTo>
                      <a:pt x="147" y="662"/>
                    </a:lnTo>
                    <a:lnTo>
                      <a:pt x="141" y="660"/>
                    </a:lnTo>
                    <a:lnTo>
                      <a:pt x="135" y="658"/>
                    </a:lnTo>
                    <a:lnTo>
                      <a:pt x="128" y="654"/>
                    </a:lnTo>
                    <a:lnTo>
                      <a:pt x="120" y="651"/>
                    </a:lnTo>
                    <a:lnTo>
                      <a:pt x="114" y="647"/>
                    </a:lnTo>
                    <a:lnTo>
                      <a:pt x="109" y="645"/>
                    </a:lnTo>
                    <a:lnTo>
                      <a:pt x="97" y="639"/>
                    </a:lnTo>
                    <a:lnTo>
                      <a:pt x="91" y="633"/>
                    </a:lnTo>
                    <a:lnTo>
                      <a:pt x="82" y="628"/>
                    </a:lnTo>
                    <a:lnTo>
                      <a:pt x="74" y="620"/>
                    </a:lnTo>
                    <a:lnTo>
                      <a:pt x="67" y="613"/>
                    </a:lnTo>
                    <a:lnTo>
                      <a:pt x="61" y="607"/>
                    </a:lnTo>
                    <a:lnTo>
                      <a:pt x="55" y="599"/>
                    </a:lnTo>
                    <a:lnTo>
                      <a:pt x="50" y="592"/>
                    </a:lnTo>
                    <a:lnTo>
                      <a:pt x="46" y="584"/>
                    </a:lnTo>
                    <a:lnTo>
                      <a:pt x="42" y="576"/>
                    </a:lnTo>
                    <a:lnTo>
                      <a:pt x="38" y="569"/>
                    </a:lnTo>
                    <a:lnTo>
                      <a:pt x="34" y="561"/>
                    </a:lnTo>
                    <a:lnTo>
                      <a:pt x="32" y="552"/>
                    </a:lnTo>
                    <a:lnTo>
                      <a:pt x="32" y="546"/>
                    </a:lnTo>
                    <a:lnTo>
                      <a:pt x="31" y="536"/>
                    </a:lnTo>
                    <a:lnTo>
                      <a:pt x="31" y="529"/>
                    </a:lnTo>
                    <a:lnTo>
                      <a:pt x="31" y="519"/>
                    </a:lnTo>
                    <a:lnTo>
                      <a:pt x="34" y="514"/>
                    </a:lnTo>
                    <a:lnTo>
                      <a:pt x="34" y="504"/>
                    </a:lnTo>
                    <a:lnTo>
                      <a:pt x="36" y="495"/>
                    </a:lnTo>
                    <a:lnTo>
                      <a:pt x="40" y="485"/>
                    </a:lnTo>
                    <a:lnTo>
                      <a:pt x="44" y="477"/>
                    </a:lnTo>
                    <a:lnTo>
                      <a:pt x="46" y="468"/>
                    </a:lnTo>
                    <a:lnTo>
                      <a:pt x="52" y="460"/>
                    </a:lnTo>
                    <a:lnTo>
                      <a:pt x="55" y="451"/>
                    </a:lnTo>
                    <a:lnTo>
                      <a:pt x="63" y="443"/>
                    </a:lnTo>
                    <a:lnTo>
                      <a:pt x="69" y="434"/>
                    </a:lnTo>
                    <a:lnTo>
                      <a:pt x="76" y="426"/>
                    </a:lnTo>
                    <a:lnTo>
                      <a:pt x="84" y="417"/>
                    </a:lnTo>
                    <a:lnTo>
                      <a:pt x="93" y="407"/>
                    </a:lnTo>
                    <a:lnTo>
                      <a:pt x="103" y="398"/>
                    </a:lnTo>
                    <a:lnTo>
                      <a:pt x="112" y="390"/>
                    </a:lnTo>
                    <a:lnTo>
                      <a:pt x="124" y="382"/>
                    </a:lnTo>
                    <a:lnTo>
                      <a:pt x="137" y="375"/>
                    </a:lnTo>
                    <a:lnTo>
                      <a:pt x="141" y="369"/>
                    </a:lnTo>
                    <a:lnTo>
                      <a:pt x="148" y="363"/>
                    </a:lnTo>
                    <a:lnTo>
                      <a:pt x="156" y="360"/>
                    </a:lnTo>
                    <a:lnTo>
                      <a:pt x="162" y="354"/>
                    </a:lnTo>
                    <a:lnTo>
                      <a:pt x="169" y="348"/>
                    </a:lnTo>
                    <a:lnTo>
                      <a:pt x="179" y="344"/>
                    </a:lnTo>
                    <a:lnTo>
                      <a:pt x="187" y="339"/>
                    </a:lnTo>
                    <a:lnTo>
                      <a:pt x="198" y="335"/>
                    </a:lnTo>
                    <a:lnTo>
                      <a:pt x="206" y="327"/>
                    </a:lnTo>
                    <a:lnTo>
                      <a:pt x="217" y="322"/>
                    </a:lnTo>
                    <a:lnTo>
                      <a:pt x="226" y="316"/>
                    </a:lnTo>
                    <a:lnTo>
                      <a:pt x="238" y="310"/>
                    </a:lnTo>
                    <a:lnTo>
                      <a:pt x="247" y="304"/>
                    </a:lnTo>
                    <a:lnTo>
                      <a:pt x="261" y="299"/>
                    </a:lnTo>
                    <a:lnTo>
                      <a:pt x="272" y="293"/>
                    </a:lnTo>
                    <a:lnTo>
                      <a:pt x="285" y="287"/>
                    </a:lnTo>
                    <a:lnTo>
                      <a:pt x="295" y="282"/>
                    </a:lnTo>
                    <a:lnTo>
                      <a:pt x="308" y="274"/>
                    </a:lnTo>
                    <a:lnTo>
                      <a:pt x="320" y="268"/>
                    </a:lnTo>
                    <a:lnTo>
                      <a:pt x="335" y="263"/>
                    </a:lnTo>
                    <a:lnTo>
                      <a:pt x="348" y="255"/>
                    </a:lnTo>
                    <a:lnTo>
                      <a:pt x="361" y="249"/>
                    </a:lnTo>
                    <a:lnTo>
                      <a:pt x="377" y="244"/>
                    </a:lnTo>
                    <a:lnTo>
                      <a:pt x="392" y="238"/>
                    </a:lnTo>
                    <a:lnTo>
                      <a:pt x="405" y="230"/>
                    </a:lnTo>
                    <a:lnTo>
                      <a:pt x="420" y="225"/>
                    </a:lnTo>
                    <a:lnTo>
                      <a:pt x="434" y="219"/>
                    </a:lnTo>
                    <a:lnTo>
                      <a:pt x="451" y="211"/>
                    </a:lnTo>
                    <a:lnTo>
                      <a:pt x="464" y="206"/>
                    </a:lnTo>
                    <a:lnTo>
                      <a:pt x="481" y="200"/>
                    </a:lnTo>
                    <a:lnTo>
                      <a:pt x="496" y="192"/>
                    </a:lnTo>
                    <a:lnTo>
                      <a:pt x="514" y="186"/>
                    </a:lnTo>
                    <a:lnTo>
                      <a:pt x="531" y="181"/>
                    </a:lnTo>
                    <a:lnTo>
                      <a:pt x="546" y="173"/>
                    </a:lnTo>
                    <a:lnTo>
                      <a:pt x="561" y="167"/>
                    </a:lnTo>
                    <a:lnTo>
                      <a:pt x="578" y="162"/>
                    </a:lnTo>
                    <a:lnTo>
                      <a:pt x="595" y="156"/>
                    </a:lnTo>
                    <a:lnTo>
                      <a:pt x="612" y="148"/>
                    </a:lnTo>
                    <a:lnTo>
                      <a:pt x="628" y="143"/>
                    </a:lnTo>
                    <a:lnTo>
                      <a:pt x="647" y="139"/>
                    </a:lnTo>
                    <a:lnTo>
                      <a:pt x="662" y="133"/>
                    </a:lnTo>
                    <a:lnTo>
                      <a:pt x="681" y="128"/>
                    </a:lnTo>
                    <a:lnTo>
                      <a:pt x="696" y="122"/>
                    </a:lnTo>
                    <a:lnTo>
                      <a:pt x="715" y="118"/>
                    </a:lnTo>
                    <a:lnTo>
                      <a:pt x="732" y="110"/>
                    </a:lnTo>
                    <a:lnTo>
                      <a:pt x="749" y="107"/>
                    </a:lnTo>
                    <a:lnTo>
                      <a:pt x="768" y="101"/>
                    </a:lnTo>
                    <a:lnTo>
                      <a:pt x="786" y="99"/>
                    </a:lnTo>
                    <a:lnTo>
                      <a:pt x="803" y="91"/>
                    </a:lnTo>
                    <a:lnTo>
                      <a:pt x="820" y="88"/>
                    </a:lnTo>
                    <a:lnTo>
                      <a:pt x="837" y="84"/>
                    </a:lnTo>
                    <a:lnTo>
                      <a:pt x="854" y="80"/>
                    </a:lnTo>
                    <a:lnTo>
                      <a:pt x="871" y="76"/>
                    </a:lnTo>
                    <a:lnTo>
                      <a:pt x="888" y="72"/>
                    </a:lnTo>
                    <a:lnTo>
                      <a:pt x="905" y="69"/>
                    </a:lnTo>
                    <a:lnTo>
                      <a:pt x="922" y="67"/>
                    </a:lnTo>
                    <a:lnTo>
                      <a:pt x="940" y="63"/>
                    </a:lnTo>
                    <a:lnTo>
                      <a:pt x="957" y="59"/>
                    </a:lnTo>
                    <a:lnTo>
                      <a:pt x="972" y="57"/>
                    </a:lnTo>
                    <a:lnTo>
                      <a:pt x="989" y="53"/>
                    </a:lnTo>
                    <a:lnTo>
                      <a:pt x="1006" y="51"/>
                    </a:lnTo>
                    <a:lnTo>
                      <a:pt x="1023" y="50"/>
                    </a:lnTo>
                    <a:lnTo>
                      <a:pt x="1038" y="48"/>
                    </a:lnTo>
                    <a:lnTo>
                      <a:pt x="1057" y="48"/>
                    </a:lnTo>
                    <a:lnTo>
                      <a:pt x="1073" y="44"/>
                    </a:lnTo>
                    <a:lnTo>
                      <a:pt x="1088" y="44"/>
                    </a:lnTo>
                    <a:lnTo>
                      <a:pt x="1103" y="42"/>
                    </a:lnTo>
                    <a:lnTo>
                      <a:pt x="1118" y="40"/>
                    </a:lnTo>
                    <a:lnTo>
                      <a:pt x="1132" y="38"/>
                    </a:lnTo>
                    <a:lnTo>
                      <a:pt x="1149" y="38"/>
                    </a:lnTo>
                    <a:lnTo>
                      <a:pt x="1164" y="36"/>
                    </a:lnTo>
                    <a:lnTo>
                      <a:pt x="1179" y="36"/>
                    </a:lnTo>
                    <a:lnTo>
                      <a:pt x="1192" y="34"/>
                    </a:lnTo>
                    <a:lnTo>
                      <a:pt x="1206" y="32"/>
                    </a:lnTo>
                    <a:lnTo>
                      <a:pt x="1221" y="32"/>
                    </a:lnTo>
                    <a:lnTo>
                      <a:pt x="1234" y="32"/>
                    </a:lnTo>
                    <a:lnTo>
                      <a:pt x="1248" y="31"/>
                    </a:lnTo>
                    <a:lnTo>
                      <a:pt x="1261" y="31"/>
                    </a:lnTo>
                    <a:lnTo>
                      <a:pt x="1274" y="31"/>
                    </a:lnTo>
                    <a:lnTo>
                      <a:pt x="1288" y="31"/>
                    </a:lnTo>
                    <a:lnTo>
                      <a:pt x="1299" y="29"/>
                    </a:lnTo>
                    <a:lnTo>
                      <a:pt x="1312" y="29"/>
                    </a:lnTo>
                    <a:lnTo>
                      <a:pt x="1324" y="29"/>
                    </a:lnTo>
                    <a:lnTo>
                      <a:pt x="1337" y="29"/>
                    </a:lnTo>
                    <a:lnTo>
                      <a:pt x="1348" y="29"/>
                    </a:lnTo>
                    <a:lnTo>
                      <a:pt x="1360" y="29"/>
                    </a:lnTo>
                    <a:lnTo>
                      <a:pt x="1371" y="29"/>
                    </a:lnTo>
                    <a:lnTo>
                      <a:pt x="1383" y="29"/>
                    </a:lnTo>
                    <a:lnTo>
                      <a:pt x="1394" y="29"/>
                    </a:lnTo>
                    <a:lnTo>
                      <a:pt x="1405" y="29"/>
                    </a:lnTo>
                    <a:lnTo>
                      <a:pt x="1415" y="29"/>
                    </a:lnTo>
                    <a:lnTo>
                      <a:pt x="1426" y="29"/>
                    </a:lnTo>
                    <a:lnTo>
                      <a:pt x="1436" y="29"/>
                    </a:lnTo>
                    <a:lnTo>
                      <a:pt x="1447" y="29"/>
                    </a:lnTo>
                    <a:lnTo>
                      <a:pt x="1455" y="29"/>
                    </a:lnTo>
                    <a:lnTo>
                      <a:pt x="1466" y="29"/>
                    </a:lnTo>
                    <a:lnTo>
                      <a:pt x="1474" y="29"/>
                    </a:lnTo>
                    <a:lnTo>
                      <a:pt x="1483" y="29"/>
                    </a:lnTo>
                    <a:lnTo>
                      <a:pt x="1493" y="29"/>
                    </a:lnTo>
                    <a:lnTo>
                      <a:pt x="1502" y="29"/>
                    </a:lnTo>
                    <a:lnTo>
                      <a:pt x="1510" y="29"/>
                    </a:lnTo>
                    <a:lnTo>
                      <a:pt x="1518" y="31"/>
                    </a:lnTo>
                    <a:lnTo>
                      <a:pt x="1525" y="31"/>
                    </a:lnTo>
                    <a:lnTo>
                      <a:pt x="1535" y="32"/>
                    </a:lnTo>
                    <a:lnTo>
                      <a:pt x="1540" y="32"/>
                    </a:lnTo>
                    <a:lnTo>
                      <a:pt x="1548" y="32"/>
                    </a:lnTo>
                    <a:lnTo>
                      <a:pt x="1556" y="32"/>
                    </a:lnTo>
                    <a:lnTo>
                      <a:pt x="1561" y="32"/>
                    </a:lnTo>
                    <a:lnTo>
                      <a:pt x="1569" y="32"/>
                    </a:lnTo>
                    <a:lnTo>
                      <a:pt x="1575" y="34"/>
                    </a:lnTo>
                    <a:lnTo>
                      <a:pt x="1580" y="36"/>
                    </a:lnTo>
                    <a:lnTo>
                      <a:pt x="1588" y="36"/>
                    </a:lnTo>
                    <a:lnTo>
                      <a:pt x="1597" y="36"/>
                    </a:lnTo>
                    <a:lnTo>
                      <a:pt x="1609" y="38"/>
                    </a:lnTo>
                    <a:lnTo>
                      <a:pt x="1618" y="38"/>
                    </a:lnTo>
                    <a:lnTo>
                      <a:pt x="1626" y="42"/>
                    </a:lnTo>
                    <a:lnTo>
                      <a:pt x="1634" y="42"/>
                    </a:lnTo>
                    <a:lnTo>
                      <a:pt x="1641" y="44"/>
                    </a:lnTo>
                    <a:lnTo>
                      <a:pt x="1645" y="44"/>
                    </a:lnTo>
                    <a:lnTo>
                      <a:pt x="1651" y="48"/>
                    </a:lnTo>
                    <a:lnTo>
                      <a:pt x="1658" y="50"/>
                    </a:lnTo>
                    <a:lnTo>
                      <a:pt x="1666" y="51"/>
                    </a:lnTo>
                    <a:lnTo>
                      <a:pt x="1674" y="53"/>
                    </a:lnTo>
                    <a:lnTo>
                      <a:pt x="1681" y="57"/>
                    </a:lnTo>
                    <a:lnTo>
                      <a:pt x="1689" y="61"/>
                    </a:lnTo>
                    <a:lnTo>
                      <a:pt x="1696" y="63"/>
                    </a:lnTo>
                    <a:lnTo>
                      <a:pt x="1704" y="65"/>
                    </a:lnTo>
                    <a:lnTo>
                      <a:pt x="1710" y="69"/>
                    </a:lnTo>
                    <a:lnTo>
                      <a:pt x="1721" y="72"/>
                    </a:lnTo>
                    <a:lnTo>
                      <a:pt x="1731" y="76"/>
                    </a:lnTo>
                    <a:lnTo>
                      <a:pt x="1736" y="80"/>
                    </a:lnTo>
                    <a:lnTo>
                      <a:pt x="1738" y="80"/>
                    </a:lnTo>
                    <a:lnTo>
                      <a:pt x="1738" y="8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" name="Forme libre 112"/>
              <p:cNvSpPr>
                <a:spLocks/>
              </p:cNvSpPr>
              <p:nvPr/>
            </p:nvSpPr>
            <p:spPr bwMode="auto">
              <a:xfrm>
                <a:off x="6056313" y="1249363"/>
                <a:ext cx="558800" cy="579437"/>
              </a:xfrm>
              <a:custGeom>
                <a:avLst/>
                <a:gdLst>
                  <a:gd name="T0" fmla="*/ 207 w 703"/>
                  <a:gd name="T1" fmla="*/ 731 h 731"/>
                  <a:gd name="T2" fmla="*/ 289 w 703"/>
                  <a:gd name="T3" fmla="*/ 727 h 731"/>
                  <a:gd name="T4" fmla="*/ 351 w 703"/>
                  <a:gd name="T5" fmla="*/ 717 h 731"/>
                  <a:gd name="T6" fmla="*/ 416 w 703"/>
                  <a:gd name="T7" fmla="*/ 704 h 731"/>
                  <a:gd name="T8" fmla="*/ 477 w 703"/>
                  <a:gd name="T9" fmla="*/ 681 h 731"/>
                  <a:gd name="T10" fmla="*/ 509 w 703"/>
                  <a:gd name="T11" fmla="*/ 634 h 731"/>
                  <a:gd name="T12" fmla="*/ 532 w 703"/>
                  <a:gd name="T13" fmla="*/ 546 h 731"/>
                  <a:gd name="T14" fmla="*/ 549 w 703"/>
                  <a:gd name="T15" fmla="*/ 476 h 731"/>
                  <a:gd name="T16" fmla="*/ 574 w 703"/>
                  <a:gd name="T17" fmla="*/ 403 h 731"/>
                  <a:gd name="T18" fmla="*/ 597 w 703"/>
                  <a:gd name="T19" fmla="*/ 337 h 731"/>
                  <a:gd name="T20" fmla="*/ 633 w 703"/>
                  <a:gd name="T21" fmla="*/ 265 h 731"/>
                  <a:gd name="T22" fmla="*/ 686 w 703"/>
                  <a:gd name="T23" fmla="*/ 170 h 731"/>
                  <a:gd name="T24" fmla="*/ 697 w 703"/>
                  <a:gd name="T25" fmla="*/ 82 h 731"/>
                  <a:gd name="T26" fmla="*/ 629 w 703"/>
                  <a:gd name="T27" fmla="*/ 27 h 731"/>
                  <a:gd name="T28" fmla="*/ 540 w 703"/>
                  <a:gd name="T29" fmla="*/ 6 h 731"/>
                  <a:gd name="T30" fmla="*/ 422 w 703"/>
                  <a:gd name="T31" fmla="*/ 4 h 731"/>
                  <a:gd name="T32" fmla="*/ 306 w 703"/>
                  <a:gd name="T33" fmla="*/ 34 h 731"/>
                  <a:gd name="T34" fmla="*/ 199 w 703"/>
                  <a:gd name="T35" fmla="*/ 84 h 731"/>
                  <a:gd name="T36" fmla="*/ 108 w 703"/>
                  <a:gd name="T37" fmla="*/ 149 h 731"/>
                  <a:gd name="T38" fmla="*/ 39 w 703"/>
                  <a:gd name="T39" fmla="*/ 215 h 731"/>
                  <a:gd name="T40" fmla="*/ 1 w 703"/>
                  <a:gd name="T41" fmla="*/ 289 h 731"/>
                  <a:gd name="T42" fmla="*/ 51 w 703"/>
                  <a:gd name="T43" fmla="*/ 356 h 731"/>
                  <a:gd name="T44" fmla="*/ 119 w 703"/>
                  <a:gd name="T45" fmla="*/ 364 h 731"/>
                  <a:gd name="T46" fmla="*/ 201 w 703"/>
                  <a:gd name="T47" fmla="*/ 354 h 731"/>
                  <a:gd name="T48" fmla="*/ 292 w 703"/>
                  <a:gd name="T49" fmla="*/ 335 h 731"/>
                  <a:gd name="T50" fmla="*/ 382 w 703"/>
                  <a:gd name="T51" fmla="*/ 303 h 731"/>
                  <a:gd name="T52" fmla="*/ 464 w 703"/>
                  <a:gd name="T53" fmla="*/ 265 h 731"/>
                  <a:gd name="T54" fmla="*/ 528 w 703"/>
                  <a:gd name="T55" fmla="*/ 223 h 731"/>
                  <a:gd name="T56" fmla="*/ 576 w 703"/>
                  <a:gd name="T57" fmla="*/ 158 h 731"/>
                  <a:gd name="T58" fmla="*/ 505 w 703"/>
                  <a:gd name="T59" fmla="*/ 114 h 731"/>
                  <a:gd name="T60" fmla="*/ 498 w 703"/>
                  <a:gd name="T61" fmla="*/ 118 h 731"/>
                  <a:gd name="T62" fmla="*/ 543 w 703"/>
                  <a:gd name="T63" fmla="*/ 183 h 731"/>
                  <a:gd name="T64" fmla="*/ 473 w 703"/>
                  <a:gd name="T65" fmla="*/ 228 h 731"/>
                  <a:gd name="T66" fmla="*/ 412 w 703"/>
                  <a:gd name="T67" fmla="*/ 259 h 731"/>
                  <a:gd name="T68" fmla="*/ 349 w 703"/>
                  <a:gd name="T69" fmla="*/ 286 h 731"/>
                  <a:gd name="T70" fmla="*/ 289 w 703"/>
                  <a:gd name="T71" fmla="*/ 310 h 731"/>
                  <a:gd name="T72" fmla="*/ 226 w 703"/>
                  <a:gd name="T73" fmla="*/ 325 h 731"/>
                  <a:gd name="T74" fmla="*/ 133 w 703"/>
                  <a:gd name="T75" fmla="*/ 335 h 731"/>
                  <a:gd name="T76" fmla="*/ 53 w 703"/>
                  <a:gd name="T77" fmla="*/ 310 h 731"/>
                  <a:gd name="T78" fmla="*/ 66 w 703"/>
                  <a:gd name="T79" fmla="*/ 244 h 731"/>
                  <a:gd name="T80" fmla="*/ 150 w 703"/>
                  <a:gd name="T81" fmla="*/ 158 h 731"/>
                  <a:gd name="T82" fmla="*/ 228 w 703"/>
                  <a:gd name="T83" fmla="*/ 105 h 731"/>
                  <a:gd name="T84" fmla="*/ 289 w 703"/>
                  <a:gd name="T85" fmla="*/ 74 h 731"/>
                  <a:gd name="T86" fmla="*/ 353 w 703"/>
                  <a:gd name="T87" fmla="*/ 52 h 731"/>
                  <a:gd name="T88" fmla="*/ 418 w 703"/>
                  <a:gd name="T89" fmla="*/ 36 h 731"/>
                  <a:gd name="T90" fmla="*/ 481 w 703"/>
                  <a:gd name="T91" fmla="*/ 33 h 731"/>
                  <a:gd name="T92" fmla="*/ 578 w 703"/>
                  <a:gd name="T93" fmla="*/ 36 h 731"/>
                  <a:gd name="T94" fmla="*/ 650 w 703"/>
                  <a:gd name="T95" fmla="*/ 71 h 731"/>
                  <a:gd name="T96" fmla="*/ 659 w 703"/>
                  <a:gd name="T97" fmla="*/ 156 h 731"/>
                  <a:gd name="T98" fmla="*/ 629 w 703"/>
                  <a:gd name="T99" fmla="*/ 217 h 731"/>
                  <a:gd name="T100" fmla="*/ 591 w 703"/>
                  <a:gd name="T101" fmla="*/ 278 h 731"/>
                  <a:gd name="T102" fmla="*/ 562 w 703"/>
                  <a:gd name="T103" fmla="*/ 356 h 731"/>
                  <a:gd name="T104" fmla="*/ 541 w 703"/>
                  <a:gd name="T105" fmla="*/ 421 h 731"/>
                  <a:gd name="T106" fmla="*/ 524 w 703"/>
                  <a:gd name="T107" fmla="*/ 491 h 731"/>
                  <a:gd name="T108" fmla="*/ 509 w 703"/>
                  <a:gd name="T109" fmla="*/ 554 h 731"/>
                  <a:gd name="T110" fmla="*/ 488 w 703"/>
                  <a:gd name="T111" fmla="*/ 635 h 731"/>
                  <a:gd name="T112" fmla="*/ 431 w 703"/>
                  <a:gd name="T113" fmla="*/ 668 h 731"/>
                  <a:gd name="T114" fmla="*/ 361 w 703"/>
                  <a:gd name="T115" fmla="*/ 694 h 731"/>
                  <a:gd name="T116" fmla="*/ 283 w 703"/>
                  <a:gd name="T117" fmla="*/ 706 h 731"/>
                  <a:gd name="T118" fmla="*/ 214 w 703"/>
                  <a:gd name="T119" fmla="*/ 706 h 731"/>
                  <a:gd name="T120" fmla="*/ 146 w 703"/>
                  <a:gd name="T121" fmla="*/ 719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03" h="731">
                    <a:moveTo>
                      <a:pt x="136" y="727"/>
                    </a:moveTo>
                    <a:lnTo>
                      <a:pt x="142" y="729"/>
                    </a:lnTo>
                    <a:lnTo>
                      <a:pt x="154" y="729"/>
                    </a:lnTo>
                    <a:lnTo>
                      <a:pt x="159" y="729"/>
                    </a:lnTo>
                    <a:lnTo>
                      <a:pt x="167" y="731"/>
                    </a:lnTo>
                    <a:lnTo>
                      <a:pt x="176" y="731"/>
                    </a:lnTo>
                    <a:lnTo>
                      <a:pt x="186" y="731"/>
                    </a:lnTo>
                    <a:lnTo>
                      <a:pt x="195" y="731"/>
                    </a:lnTo>
                    <a:lnTo>
                      <a:pt x="207" y="731"/>
                    </a:lnTo>
                    <a:lnTo>
                      <a:pt x="218" y="731"/>
                    </a:lnTo>
                    <a:lnTo>
                      <a:pt x="230" y="731"/>
                    </a:lnTo>
                    <a:lnTo>
                      <a:pt x="241" y="729"/>
                    </a:lnTo>
                    <a:lnTo>
                      <a:pt x="254" y="729"/>
                    </a:lnTo>
                    <a:lnTo>
                      <a:pt x="262" y="729"/>
                    </a:lnTo>
                    <a:lnTo>
                      <a:pt x="268" y="729"/>
                    </a:lnTo>
                    <a:lnTo>
                      <a:pt x="275" y="729"/>
                    </a:lnTo>
                    <a:lnTo>
                      <a:pt x="283" y="729"/>
                    </a:lnTo>
                    <a:lnTo>
                      <a:pt x="289" y="727"/>
                    </a:lnTo>
                    <a:lnTo>
                      <a:pt x="296" y="725"/>
                    </a:lnTo>
                    <a:lnTo>
                      <a:pt x="302" y="725"/>
                    </a:lnTo>
                    <a:lnTo>
                      <a:pt x="308" y="725"/>
                    </a:lnTo>
                    <a:lnTo>
                      <a:pt x="315" y="723"/>
                    </a:lnTo>
                    <a:lnTo>
                      <a:pt x="323" y="721"/>
                    </a:lnTo>
                    <a:lnTo>
                      <a:pt x="330" y="721"/>
                    </a:lnTo>
                    <a:lnTo>
                      <a:pt x="336" y="721"/>
                    </a:lnTo>
                    <a:lnTo>
                      <a:pt x="344" y="719"/>
                    </a:lnTo>
                    <a:lnTo>
                      <a:pt x="351" y="717"/>
                    </a:lnTo>
                    <a:lnTo>
                      <a:pt x="359" y="715"/>
                    </a:lnTo>
                    <a:lnTo>
                      <a:pt x="367" y="715"/>
                    </a:lnTo>
                    <a:lnTo>
                      <a:pt x="374" y="712"/>
                    </a:lnTo>
                    <a:lnTo>
                      <a:pt x="380" y="712"/>
                    </a:lnTo>
                    <a:lnTo>
                      <a:pt x="387" y="710"/>
                    </a:lnTo>
                    <a:lnTo>
                      <a:pt x="397" y="710"/>
                    </a:lnTo>
                    <a:lnTo>
                      <a:pt x="403" y="708"/>
                    </a:lnTo>
                    <a:lnTo>
                      <a:pt x="408" y="706"/>
                    </a:lnTo>
                    <a:lnTo>
                      <a:pt x="416" y="704"/>
                    </a:lnTo>
                    <a:lnTo>
                      <a:pt x="424" y="702"/>
                    </a:lnTo>
                    <a:lnTo>
                      <a:pt x="429" y="698"/>
                    </a:lnTo>
                    <a:lnTo>
                      <a:pt x="437" y="696"/>
                    </a:lnTo>
                    <a:lnTo>
                      <a:pt x="443" y="694"/>
                    </a:lnTo>
                    <a:lnTo>
                      <a:pt x="450" y="693"/>
                    </a:lnTo>
                    <a:lnTo>
                      <a:pt x="456" y="689"/>
                    </a:lnTo>
                    <a:lnTo>
                      <a:pt x="464" y="687"/>
                    </a:lnTo>
                    <a:lnTo>
                      <a:pt x="469" y="685"/>
                    </a:lnTo>
                    <a:lnTo>
                      <a:pt x="477" y="681"/>
                    </a:lnTo>
                    <a:lnTo>
                      <a:pt x="483" y="677"/>
                    </a:lnTo>
                    <a:lnTo>
                      <a:pt x="490" y="675"/>
                    </a:lnTo>
                    <a:lnTo>
                      <a:pt x="496" y="674"/>
                    </a:lnTo>
                    <a:lnTo>
                      <a:pt x="503" y="672"/>
                    </a:lnTo>
                    <a:lnTo>
                      <a:pt x="503" y="668"/>
                    </a:lnTo>
                    <a:lnTo>
                      <a:pt x="505" y="658"/>
                    </a:lnTo>
                    <a:lnTo>
                      <a:pt x="505" y="649"/>
                    </a:lnTo>
                    <a:lnTo>
                      <a:pt x="507" y="643"/>
                    </a:lnTo>
                    <a:lnTo>
                      <a:pt x="509" y="634"/>
                    </a:lnTo>
                    <a:lnTo>
                      <a:pt x="513" y="624"/>
                    </a:lnTo>
                    <a:lnTo>
                      <a:pt x="515" y="613"/>
                    </a:lnTo>
                    <a:lnTo>
                      <a:pt x="517" y="601"/>
                    </a:lnTo>
                    <a:lnTo>
                      <a:pt x="521" y="588"/>
                    </a:lnTo>
                    <a:lnTo>
                      <a:pt x="524" y="577"/>
                    </a:lnTo>
                    <a:lnTo>
                      <a:pt x="524" y="567"/>
                    </a:lnTo>
                    <a:lnTo>
                      <a:pt x="528" y="561"/>
                    </a:lnTo>
                    <a:lnTo>
                      <a:pt x="528" y="554"/>
                    </a:lnTo>
                    <a:lnTo>
                      <a:pt x="532" y="546"/>
                    </a:lnTo>
                    <a:lnTo>
                      <a:pt x="532" y="538"/>
                    </a:lnTo>
                    <a:lnTo>
                      <a:pt x="536" y="531"/>
                    </a:lnTo>
                    <a:lnTo>
                      <a:pt x="538" y="523"/>
                    </a:lnTo>
                    <a:lnTo>
                      <a:pt x="541" y="518"/>
                    </a:lnTo>
                    <a:lnTo>
                      <a:pt x="541" y="508"/>
                    </a:lnTo>
                    <a:lnTo>
                      <a:pt x="543" y="500"/>
                    </a:lnTo>
                    <a:lnTo>
                      <a:pt x="547" y="493"/>
                    </a:lnTo>
                    <a:lnTo>
                      <a:pt x="549" y="485"/>
                    </a:lnTo>
                    <a:lnTo>
                      <a:pt x="549" y="476"/>
                    </a:lnTo>
                    <a:lnTo>
                      <a:pt x="553" y="468"/>
                    </a:lnTo>
                    <a:lnTo>
                      <a:pt x="555" y="461"/>
                    </a:lnTo>
                    <a:lnTo>
                      <a:pt x="559" y="453"/>
                    </a:lnTo>
                    <a:lnTo>
                      <a:pt x="560" y="443"/>
                    </a:lnTo>
                    <a:lnTo>
                      <a:pt x="562" y="436"/>
                    </a:lnTo>
                    <a:lnTo>
                      <a:pt x="566" y="426"/>
                    </a:lnTo>
                    <a:lnTo>
                      <a:pt x="568" y="419"/>
                    </a:lnTo>
                    <a:lnTo>
                      <a:pt x="572" y="411"/>
                    </a:lnTo>
                    <a:lnTo>
                      <a:pt x="574" y="403"/>
                    </a:lnTo>
                    <a:lnTo>
                      <a:pt x="576" y="396"/>
                    </a:lnTo>
                    <a:lnTo>
                      <a:pt x="580" y="388"/>
                    </a:lnTo>
                    <a:lnTo>
                      <a:pt x="581" y="381"/>
                    </a:lnTo>
                    <a:lnTo>
                      <a:pt x="583" y="373"/>
                    </a:lnTo>
                    <a:lnTo>
                      <a:pt x="585" y="365"/>
                    </a:lnTo>
                    <a:lnTo>
                      <a:pt x="589" y="358"/>
                    </a:lnTo>
                    <a:lnTo>
                      <a:pt x="591" y="350"/>
                    </a:lnTo>
                    <a:lnTo>
                      <a:pt x="595" y="345"/>
                    </a:lnTo>
                    <a:lnTo>
                      <a:pt x="597" y="337"/>
                    </a:lnTo>
                    <a:lnTo>
                      <a:pt x="600" y="331"/>
                    </a:lnTo>
                    <a:lnTo>
                      <a:pt x="602" y="325"/>
                    </a:lnTo>
                    <a:lnTo>
                      <a:pt x="604" y="318"/>
                    </a:lnTo>
                    <a:lnTo>
                      <a:pt x="606" y="312"/>
                    </a:lnTo>
                    <a:lnTo>
                      <a:pt x="610" y="306"/>
                    </a:lnTo>
                    <a:lnTo>
                      <a:pt x="616" y="295"/>
                    </a:lnTo>
                    <a:lnTo>
                      <a:pt x="621" y="286"/>
                    </a:lnTo>
                    <a:lnTo>
                      <a:pt x="627" y="274"/>
                    </a:lnTo>
                    <a:lnTo>
                      <a:pt x="633" y="265"/>
                    </a:lnTo>
                    <a:lnTo>
                      <a:pt x="638" y="253"/>
                    </a:lnTo>
                    <a:lnTo>
                      <a:pt x="644" y="244"/>
                    </a:lnTo>
                    <a:lnTo>
                      <a:pt x="650" y="232"/>
                    </a:lnTo>
                    <a:lnTo>
                      <a:pt x="657" y="221"/>
                    </a:lnTo>
                    <a:lnTo>
                      <a:pt x="663" y="211"/>
                    </a:lnTo>
                    <a:lnTo>
                      <a:pt x="671" y="202"/>
                    </a:lnTo>
                    <a:lnTo>
                      <a:pt x="676" y="190"/>
                    </a:lnTo>
                    <a:lnTo>
                      <a:pt x="680" y="181"/>
                    </a:lnTo>
                    <a:lnTo>
                      <a:pt x="686" y="170"/>
                    </a:lnTo>
                    <a:lnTo>
                      <a:pt x="692" y="158"/>
                    </a:lnTo>
                    <a:lnTo>
                      <a:pt x="696" y="149"/>
                    </a:lnTo>
                    <a:lnTo>
                      <a:pt x="697" y="139"/>
                    </a:lnTo>
                    <a:lnTo>
                      <a:pt x="701" y="130"/>
                    </a:lnTo>
                    <a:lnTo>
                      <a:pt x="703" y="120"/>
                    </a:lnTo>
                    <a:lnTo>
                      <a:pt x="701" y="111"/>
                    </a:lnTo>
                    <a:lnTo>
                      <a:pt x="701" y="101"/>
                    </a:lnTo>
                    <a:lnTo>
                      <a:pt x="701" y="92"/>
                    </a:lnTo>
                    <a:lnTo>
                      <a:pt x="697" y="82"/>
                    </a:lnTo>
                    <a:lnTo>
                      <a:pt x="694" y="73"/>
                    </a:lnTo>
                    <a:lnTo>
                      <a:pt x="688" y="65"/>
                    </a:lnTo>
                    <a:lnTo>
                      <a:pt x="680" y="57"/>
                    </a:lnTo>
                    <a:lnTo>
                      <a:pt x="673" y="52"/>
                    </a:lnTo>
                    <a:lnTo>
                      <a:pt x="661" y="42"/>
                    </a:lnTo>
                    <a:lnTo>
                      <a:pt x="650" y="36"/>
                    </a:lnTo>
                    <a:lnTo>
                      <a:pt x="642" y="33"/>
                    </a:lnTo>
                    <a:lnTo>
                      <a:pt x="635" y="29"/>
                    </a:lnTo>
                    <a:lnTo>
                      <a:pt x="629" y="27"/>
                    </a:lnTo>
                    <a:lnTo>
                      <a:pt x="621" y="23"/>
                    </a:lnTo>
                    <a:lnTo>
                      <a:pt x="612" y="19"/>
                    </a:lnTo>
                    <a:lnTo>
                      <a:pt x="604" y="17"/>
                    </a:lnTo>
                    <a:lnTo>
                      <a:pt x="595" y="15"/>
                    </a:lnTo>
                    <a:lnTo>
                      <a:pt x="585" y="14"/>
                    </a:lnTo>
                    <a:lnTo>
                      <a:pt x="572" y="10"/>
                    </a:lnTo>
                    <a:lnTo>
                      <a:pt x="562" y="10"/>
                    </a:lnTo>
                    <a:lnTo>
                      <a:pt x="549" y="6"/>
                    </a:lnTo>
                    <a:lnTo>
                      <a:pt x="540" y="6"/>
                    </a:lnTo>
                    <a:lnTo>
                      <a:pt x="524" y="2"/>
                    </a:lnTo>
                    <a:lnTo>
                      <a:pt x="513" y="0"/>
                    </a:lnTo>
                    <a:lnTo>
                      <a:pt x="500" y="0"/>
                    </a:lnTo>
                    <a:lnTo>
                      <a:pt x="488" y="0"/>
                    </a:lnTo>
                    <a:lnTo>
                      <a:pt x="473" y="0"/>
                    </a:lnTo>
                    <a:lnTo>
                      <a:pt x="462" y="0"/>
                    </a:lnTo>
                    <a:lnTo>
                      <a:pt x="446" y="0"/>
                    </a:lnTo>
                    <a:lnTo>
                      <a:pt x="435" y="4"/>
                    </a:lnTo>
                    <a:lnTo>
                      <a:pt x="422" y="4"/>
                    </a:lnTo>
                    <a:lnTo>
                      <a:pt x="408" y="6"/>
                    </a:lnTo>
                    <a:lnTo>
                      <a:pt x="395" y="8"/>
                    </a:lnTo>
                    <a:lnTo>
                      <a:pt x="384" y="12"/>
                    </a:lnTo>
                    <a:lnTo>
                      <a:pt x="368" y="14"/>
                    </a:lnTo>
                    <a:lnTo>
                      <a:pt x="357" y="17"/>
                    </a:lnTo>
                    <a:lnTo>
                      <a:pt x="344" y="23"/>
                    </a:lnTo>
                    <a:lnTo>
                      <a:pt x="332" y="27"/>
                    </a:lnTo>
                    <a:lnTo>
                      <a:pt x="317" y="31"/>
                    </a:lnTo>
                    <a:lnTo>
                      <a:pt x="306" y="34"/>
                    </a:lnTo>
                    <a:lnTo>
                      <a:pt x="292" y="38"/>
                    </a:lnTo>
                    <a:lnTo>
                      <a:pt x="281" y="46"/>
                    </a:lnTo>
                    <a:lnTo>
                      <a:pt x="268" y="48"/>
                    </a:lnTo>
                    <a:lnTo>
                      <a:pt x="256" y="54"/>
                    </a:lnTo>
                    <a:lnTo>
                      <a:pt x="245" y="59"/>
                    </a:lnTo>
                    <a:lnTo>
                      <a:pt x="233" y="67"/>
                    </a:lnTo>
                    <a:lnTo>
                      <a:pt x="220" y="73"/>
                    </a:lnTo>
                    <a:lnTo>
                      <a:pt x="209" y="78"/>
                    </a:lnTo>
                    <a:lnTo>
                      <a:pt x="199" y="84"/>
                    </a:lnTo>
                    <a:lnTo>
                      <a:pt x="188" y="92"/>
                    </a:lnTo>
                    <a:lnTo>
                      <a:pt x="176" y="99"/>
                    </a:lnTo>
                    <a:lnTo>
                      <a:pt x="165" y="105"/>
                    </a:lnTo>
                    <a:lnTo>
                      <a:pt x="155" y="112"/>
                    </a:lnTo>
                    <a:lnTo>
                      <a:pt x="146" y="120"/>
                    </a:lnTo>
                    <a:lnTo>
                      <a:pt x="136" y="126"/>
                    </a:lnTo>
                    <a:lnTo>
                      <a:pt x="125" y="133"/>
                    </a:lnTo>
                    <a:lnTo>
                      <a:pt x="116" y="141"/>
                    </a:lnTo>
                    <a:lnTo>
                      <a:pt x="108" y="149"/>
                    </a:lnTo>
                    <a:lnTo>
                      <a:pt x="98" y="154"/>
                    </a:lnTo>
                    <a:lnTo>
                      <a:pt x="89" y="162"/>
                    </a:lnTo>
                    <a:lnTo>
                      <a:pt x="81" y="170"/>
                    </a:lnTo>
                    <a:lnTo>
                      <a:pt x="74" y="177"/>
                    </a:lnTo>
                    <a:lnTo>
                      <a:pt x="66" y="185"/>
                    </a:lnTo>
                    <a:lnTo>
                      <a:pt x="58" y="192"/>
                    </a:lnTo>
                    <a:lnTo>
                      <a:pt x="51" y="198"/>
                    </a:lnTo>
                    <a:lnTo>
                      <a:pt x="45" y="208"/>
                    </a:lnTo>
                    <a:lnTo>
                      <a:pt x="39" y="215"/>
                    </a:lnTo>
                    <a:lnTo>
                      <a:pt x="34" y="221"/>
                    </a:lnTo>
                    <a:lnTo>
                      <a:pt x="28" y="228"/>
                    </a:lnTo>
                    <a:lnTo>
                      <a:pt x="24" y="238"/>
                    </a:lnTo>
                    <a:lnTo>
                      <a:pt x="19" y="244"/>
                    </a:lnTo>
                    <a:lnTo>
                      <a:pt x="15" y="249"/>
                    </a:lnTo>
                    <a:lnTo>
                      <a:pt x="11" y="257"/>
                    </a:lnTo>
                    <a:lnTo>
                      <a:pt x="7" y="265"/>
                    </a:lnTo>
                    <a:lnTo>
                      <a:pt x="3" y="276"/>
                    </a:lnTo>
                    <a:lnTo>
                      <a:pt x="1" y="289"/>
                    </a:lnTo>
                    <a:lnTo>
                      <a:pt x="0" y="301"/>
                    </a:lnTo>
                    <a:lnTo>
                      <a:pt x="1" y="312"/>
                    </a:lnTo>
                    <a:lnTo>
                      <a:pt x="3" y="322"/>
                    </a:lnTo>
                    <a:lnTo>
                      <a:pt x="11" y="331"/>
                    </a:lnTo>
                    <a:lnTo>
                      <a:pt x="17" y="337"/>
                    </a:lnTo>
                    <a:lnTo>
                      <a:pt x="24" y="345"/>
                    </a:lnTo>
                    <a:lnTo>
                      <a:pt x="36" y="350"/>
                    </a:lnTo>
                    <a:lnTo>
                      <a:pt x="47" y="356"/>
                    </a:lnTo>
                    <a:lnTo>
                      <a:pt x="51" y="356"/>
                    </a:lnTo>
                    <a:lnTo>
                      <a:pt x="58" y="358"/>
                    </a:lnTo>
                    <a:lnTo>
                      <a:pt x="66" y="360"/>
                    </a:lnTo>
                    <a:lnTo>
                      <a:pt x="74" y="362"/>
                    </a:lnTo>
                    <a:lnTo>
                      <a:pt x="79" y="362"/>
                    </a:lnTo>
                    <a:lnTo>
                      <a:pt x="87" y="364"/>
                    </a:lnTo>
                    <a:lnTo>
                      <a:pt x="95" y="364"/>
                    </a:lnTo>
                    <a:lnTo>
                      <a:pt x="104" y="365"/>
                    </a:lnTo>
                    <a:lnTo>
                      <a:pt x="110" y="364"/>
                    </a:lnTo>
                    <a:lnTo>
                      <a:pt x="119" y="364"/>
                    </a:lnTo>
                    <a:lnTo>
                      <a:pt x="127" y="364"/>
                    </a:lnTo>
                    <a:lnTo>
                      <a:pt x="136" y="364"/>
                    </a:lnTo>
                    <a:lnTo>
                      <a:pt x="146" y="364"/>
                    </a:lnTo>
                    <a:lnTo>
                      <a:pt x="155" y="362"/>
                    </a:lnTo>
                    <a:lnTo>
                      <a:pt x="165" y="360"/>
                    </a:lnTo>
                    <a:lnTo>
                      <a:pt x="174" y="360"/>
                    </a:lnTo>
                    <a:lnTo>
                      <a:pt x="182" y="358"/>
                    </a:lnTo>
                    <a:lnTo>
                      <a:pt x="192" y="356"/>
                    </a:lnTo>
                    <a:lnTo>
                      <a:pt x="201" y="354"/>
                    </a:lnTo>
                    <a:lnTo>
                      <a:pt x="213" y="354"/>
                    </a:lnTo>
                    <a:lnTo>
                      <a:pt x="222" y="350"/>
                    </a:lnTo>
                    <a:lnTo>
                      <a:pt x="233" y="350"/>
                    </a:lnTo>
                    <a:lnTo>
                      <a:pt x="243" y="346"/>
                    </a:lnTo>
                    <a:lnTo>
                      <a:pt x="254" y="346"/>
                    </a:lnTo>
                    <a:lnTo>
                      <a:pt x="264" y="343"/>
                    </a:lnTo>
                    <a:lnTo>
                      <a:pt x="273" y="341"/>
                    </a:lnTo>
                    <a:lnTo>
                      <a:pt x="283" y="337"/>
                    </a:lnTo>
                    <a:lnTo>
                      <a:pt x="292" y="335"/>
                    </a:lnTo>
                    <a:lnTo>
                      <a:pt x="302" y="331"/>
                    </a:lnTo>
                    <a:lnTo>
                      <a:pt x="313" y="327"/>
                    </a:lnTo>
                    <a:lnTo>
                      <a:pt x="325" y="325"/>
                    </a:lnTo>
                    <a:lnTo>
                      <a:pt x="334" y="322"/>
                    </a:lnTo>
                    <a:lnTo>
                      <a:pt x="344" y="318"/>
                    </a:lnTo>
                    <a:lnTo>
                      <a:pt x="353" y="314"/>
                    </a:lnTo>
                    <a:lnTo>
                      <a:pt x="363" y="310"/>
                    </a:lnTo>
                    <a:lnTo>
                      <a:pt x="372" y="306"/>
                    </a:lnTo>
                    <a:lnTo>
                      <a:pt x="382" y="303"/>
                    </a:lnTo>
                    <a:lnTo>
                      <a:pt x="391" y="299"/>
                    </a:lnTo>
                    <a:lnTo>
                      <a:pt x="401" y="295"/>
                    </a:lnTo>
                    <a:lnTo>
                      <a:pt x="412" y="291"/>
                    </a:lnTo>
                    <a:lnTo>
                      <a:pt x="420" y="287"/>
                    </a:lnTo>
                    <a:lnTo>
                      <a:pt x="429" y="282"/>
                    </a:lnTo>
                    <a:lnTo>
                      <a:pt x="437" y="278"/>
                    </a:lnTo>
                    <a:lnTo>
                      <a:pt x="446" y="274"/>
                    </a:lnTo>
                    <a:lnTo>
                      <a:pt x="454" y="268"/>
                    </a:lnTo>
                    <a:lnTo>
                      <a:pt x="464" y="265"/>
                    </a:lnTo>
                    <a:lnTo>
                      <a:pt x="471" y="259"/>
                    </a:lnTo>
                    <a:lnTo>
                      <a:pt x="481" y="255"/>
                    </a:lnTo>
                    <a:lnTo>
                      <a:pt x="488" y="249"/>
                    </a:lnTo>
                    <a:lnTo>
                      <a:pt x="494" y="246"/>
                    </a:lnTo>
                    <a:lnTo>
                      <a:pt x="502" y="240"/>
                    </a:lnTo>
                    <a:lnTo>
                      <a:pt x="509" y="238"/>
                    </a:lnTo>
                    <a:lnTo>
                      <a:pt x="515" y="232"/>
                    </a:lnTo>
                    <a:lnTo>
                      <a:pt x="522" y="228"/>
                    </a:lnTo>
                    <a:lnTo>
                      <a:pt x="528" y="223"/>
                    </a:lnTo>
                    <a:lnTo>
                      <a:pt x="534" y="219"/>
                    </a:lnTo>
                    <a:lnTo>
                      <a:pt x="543" y="208"/>
                    </a:lnTo>
                    <a:lnTo>
                      <a:pt x="553" y="200"/>
                    </a:lnTo>
                    <a:lnTo>
                      <a:pt x="559" y="192"/>
                    </a:lnTo>
                    <a:lnTo>
                      <a:pt x="566" y="185"/>
                    </a:lnTo>
                    <a:lnTo>
                      <a:pt x="568" y="177"/>
                    </a:lnTo>
                    <a:lnTo>
                      <a:pt x="572" y="170"/>
                    </a:lnTo>
                    <a:lnTo>
                      <a:pt x="574" y="164"/>
                    </a:lnTo>
                    <a:lnTo>
                      <a:pt x="576" y="158"/>
                    </a:lnTo>
                    <a:lnTo>
                      <a:pt x="576" y="149"/>
                    </a:lnTo>
                    <a:lnTo>
                      <a:pt x="572" y="139"/>
                    </a:lnTo>
                    <a:lnTo>
                      <a:pt x="564" y="133"/>
                    </a:lnTo>
                    <a:lnTo>
                      <a:pt x="557" y="128"/>
                    </a:lnTo>
                    <a:lnTo>
                      <a:pt x="547" y="122"/>
                    </a:lnTo>
                    <a:lnTo>
                      <a:pt x="536" y="120"/>
                    </a:lnTo>
                    <a:lnTo>
                      <a:pt x="524" y="116"/>
                    </a:lnTo>
                    <a:lnTo>
                      <a:pt x="515" y="114"/>
                    </a:lnTo>
                    <a:lnTo>
                      <a:pt x="505" y="114"/>
                    </a:lnTo>
                    <a:lnTo>
                      <a:pt x="500" y="114"/>
                    </a:lnTo>
                    <a:lnTo>
                      <a:pt x="494" y="114"/>
                    </a:lnTo>
                    <a:lnTo>
                      <a:pt x="494" y="114"/>
                    </a:lnTo>
                    <a:lnTo>
                      <a:pt x="462" y="114"/>
                    </a:lnTo>
                    <a:lnTo>
                      <a:pt x="462" y="114"/>
                    </a:lnTo>
                    <a:lnTo>
                      <a:pt x="469" y="114"/>
                    </a:lnTo>
                    <a:lnTo>
                      <a:pt x="475" y="114"/>
                    </a:lnTo>
                    <a:lnTo>
                      <a:pt x="486" y="118"/>
                    </a:lnTo>
                    <a:lnTo>
                      <a:pt x="498" y="118"/>
                    </a:lnTo>
                    <a:lnTo>
                      <a:pt x="509" y="122"/>
                    </a:lnTo>
                    <a:lnTo>
                      <a:pt x="522" y="126"/>
                    </a:lnTo>
                    <a:lnTo>
                      <a:pt x="534" y="131"/>
                    </a:lnTo>
                    <a:lnTo>
                      <a:pt x="543" y="135"/>
                    </a:lnTo>
                    <a:lnTo>
                      <a:pt x="549" y="143"/>
                    </a:lnTo>
                    <a:lnTo>
                      <a:pt x="553" y="151"/>
                    </a:lnTo>
                    <a:lnTo>
                      <a:pt x="557" y="162"/>
                    </a:lnTo>
                    <a:lnTo>
                      <a:pt x="551" y="171"/>
                    </a:lnTo>
                    <a:lnTo>
                      <a:pt x="543" y="183"/>
                    </a:lnTo>
                    <a:lnTo>
                      <a:pt x="534" y="189"/>
                    </a:lnTo>
                    <a:lnTo>
                      <a:pt x="528" y="196"/>
                    </a:lnTo>
                    <a:lnTo>
                      <a:pt x="519" y="202"/>
                    </a:lnTo>
                    <a:lnTo>
                      <a:pt x="507" y="211"/>
                    </a:lnTo>
                    <a:lnTo>
                      <a:pt x="500" y="213"/>
                    </a:lnTo>
                    <a:lnTo>
                      <a:pt x="494" y="217"/>
                    </a:lnTo>
                    <a:lnTo>
                      <a:pt x="486" y="221"/>
                    </a:lnTo>
                    <a:lnTo>
                      <a:pt x="481" y="225"/>
                    </a:lnTo>
                    <a:lnTo>
                      <a:pt x="473" y="228"/>
                    </a:lnTo>
                    <a:lnTo>
                      <a:pt x="467" y="230"/>
                    </a:lnTo>
                    <a:lnTo>
                      <a:pt x="460" y="234"/>
                    </a:lnTo>
                    <a:lnTo>
                      <a:pt x="454" y="238"/>
                    </a:lnTo>
                    <a:lnTo>
                      <a:pt x="446" y="240"/>
                    </a:lnTo>
                    <a:lnTo>
                      <a:pt x="441" y="244"/>
                    </a:lnTo>
                    <a:lnTo>
                      <a:pt x="433" y="248"/>
                    </a:lnTo>
                    <a:lnTo>
                      <a:pt x="427" y="251"/>
                    </a:lnTo>
                    <a:lnTo>
                      <a:pt x="420" y="255"/>
                    </a:lnTo>
                    <a:lnTo>
                      <a:pt x="412" y="259"/>
                    </a:lnTo>
                    <a:lnTo>
                      <a:pt x="406" y="263"/>
                    </a:lnTo>
                    <a:lnTo>
                      <a:pt x="399" y="265"/>
                    </a:lnTo>
                    <a:lnTo>
                      <a:pt x="393" y="268"/>
                    </a:lnTo>
                    <a:lnTo>
                      <a:pt x="386" y="270"/>
                    </a:lnTo>
                    <a:lnTo>
                      <a:pt x="378" y="274"/>
                    </a:lnTo>
                    <a:lnTo>
                      <a:pt x="370" y="278"/>
                    </a:lnTo>
                    <a:lnTo>
                      <a:pt x="365" y="280"/>
                    </a:lnTo>
                    <a:lnTo>
                      <a:pt x="357" y="282"/>
                    </a:lnTo>
                    <a:lnTo>
                      <a:pt x="349" y="286"/>
                    </a:lnTo>
                    <a:lnTo>
                      <a:pt x="344" y="289"/>
                    </a:lnTo>
                    <a:lnTo>
                      <a:pt x="336" y="291"/>
                    </a:lnTo>
                    <a:lnTo>
                      <a:pt x="329" y="293"/>
                    </a:lnTo>
                    <a:lnTo>
                      <a:pt x="321" y="297"/>
                    </a:lnTo>
                    <a:lnTo>
                      <a:pt x="315" y="299"/>
                    </a:lnTo>
                    <a:lnTo>
                      <a:pt x="308" y="301"/>
                    </a:lnTo>
                    <a:lnTo>
                      <a:pt x="302" y="303"/>
                    </a:lnTo>
                    <a:lnTo>
                      <a:pt x="294" y="306"/>
                    </a:lnTo>
                    <a:lnTo>
                      <a:pt x="289" y="310"/>
                    </a:lnTo>
                    <a:lnTo>
                      <a:pt x="281" y="310"/>
                    </a:lnTo>
                    <a:lnTo>
                      <a:pt x="273" y="312"/>
                    </a:lnTo>
                    <a:lnTo>
                      <a:pt x="268" y="314"/>
                    </a:lnTo>
                    <a:lnTo>
                      <a:pt x="260" y="316"/>
                    </a:lnTo>
                    <a:lnTo>
                      <a:pt x="252" y="318"/>
                    </a:lnTo>
                    <a:lnTo>
                      <a:pt x="247" y="320"/>
                    </a:lnTo>
                    <a:lnTo>
                      <a:pt x="239" y="322"/>
                    </a:lnTo>
                    <a:lnTo>
                      <a:pt x="233" y="324"/>
                    </a:lnTo>
                    <a:lnTo>
                      <a:pt x="226" y="325"/>
                    </a:lnTo>
                    <a:lnTo>
                      <a:pt x="218" y="325"/>
                    </a:lnTo>
                    <a:lnTo>
                      <a:pt x="211" y="327"/>
                    </a:lnTo>
                    <a:lnTo>
                      <a:pt x="205" y="327"/>
                    </a:lnTo>
                    <a:lnTo>
                      <a:pt x="192" y="331"/>
                    </a:lnTo>
                    <a:lnTo>
                      <a:pt x="180" y="333"/>
                    </a:lnTo>
                    <a:lnTo>
                      <a:pt x="167" y="335"/>
                    </a:lnTo>
                    <a:lnTo>
                      <a:pt x="155" y="335"/>
                    </a:lnTo>
                    <a:lnTo>
                      <a:pt x="142" y="335"/>
                    </a:lnTo>
                    <a:lnTo>
                      <a:pt x="133" y="335"/>
                    </a:lnTo>
                    <a:lnTo>
                      <a:pt x="119" y="335"/>
                    </a:lnTo>
                    <a:lnTo>
                      <a:pt x="108" y="335"/>
                    </a:lnTo>
                    <a:lnTo>
                      <a:pt x="98" y="333"/>
                    </a:lnTo>
                    <a:lnTo>
                      <a:pt x="89" y="331"/>
                    </a:lnTo>
                    <a:lnTo>
                      <a:pt x="77" y="327"/>
                    </a:lnTo>
                    <a:lnTo>
                      <a:pt x="70" y="325"/>
                    </a:lnTo>
                    <a:lnTo>
                      <a:pt x="62" y="320"/>
                    </a:lnTo>
                    <a:lnTo>
                      <a:pt x="58" y="316"/>
                    </a:lnTo>
                    <a:lnTo>
                      <a:pt x="53" y="310"/>
                    </a:lnTo>
                    <a:lnTo>
                      <a:pt x="49" y="306"/>
                    </a:lnTo>
                    <a:lnTo>
                      <a:pt x="49" y="299"/>
                    </a:lnTo>
                    <a:lnTo>
                      <a:pt x="49" y="293"/>
                    </a:lnTo>
                    <a:lnTo>
                      <a:pt x="49" y="284"/>
                    </a:lnTo>
                    <a:lnTo>
                      <a:pt x="49" y="278"/>
                    </a:lnTo>
                    <a:lnTo>
                      <a:pt x="51" y="268"/>
                    </a:lnTo>
                    <a:lnTo>
                      <a:pt x="57" y="261"/>
                    </a:lnTo>
                    <a:lnTo>
                      <a:pt x="60" y="251"/>
                    </a:lnTo>
                    <a:lnTo>
                      <a:pt x="66" y="244"/>
                    </a:lnTo>
                    <a:lnTo>
                      <a:pt x="74" y="234"/>
                    </a:lnTo>
                    <a:lnTo>
                      <a:pt x="81" y="227"/>
                    </a:lnTo>
                    <a:lnTo>
                      <a:pt x="89" y="215"/>
                    </a:lnTo>
                    <a:lnTo>
                      <a:pt x="97" y="206"/>
                    </a:lnTo>
                    <a:lnTo>
                      <a:pt x="106" y="196"/>
                    </a:lnTo>
                    <a:lnTo>
                      <a:pt x="117" y="187"/>
                    </a:lnTo>
                    <a:lnTo>
                      <a:pt x="127" y="177"/>
                    </a:lnTo>
                    <a:lnTo>
                      <a:pt x="138" y="168"/>
                    </a:lnTo>
                    <a:lnTo>
                      <a:pt x="150" y="158"/>
                    </a:lnTo>
                    <a:lnTo>
                      <a:pt x="163" y="149"/>
                    </a:lnTo>
                    <a:lnTo>
                      <a:pt x="174" y="139"/>
                    </a:lnTo>
                    <a:lnTo>
                      <a:pt x="186" y="130"/>
                    </a:lnTo>
                    <a:lnTo>
                      <a:pt x="192" y="126"/>
                    </a:lnTo>
                    <a:lnTo>
                      <a:pt x="199" y="120"/>
                    </a:lnTo>
                    <a:lnTo>
                      <a:pt x="207" y="118"/>
                    </a:lnTo>
                    <a:lnTo>
                      <a:pt x="214" y="114"/>
                    </a:lnTo>
                    <a:lnTo>
                      <a:pt x="220" y="109"/>
                    </a:lnTo>
                    <a:lnTo>
                      <a:pt x="228" y="105"/>
                    </a:lnTo>
                    <a:lnTo>
                      <a:pt x="233" y="101"/>
                    </a:lnTo>
                    <a:lnTo>
                      <a:pt x="241" y="99"/>
                    </a:lnTo>
                    <a:lnTo>
                      <a:pt x="249" y="95"/>
                    </a:lnTo>
                    <a:lnTo>
                      <a:pt x="254" y="92"/>
                    </a:lnTo>
                    <a:lnTo>
                      <a:pt x="262" y="88"/>
                    </a:lnTo>
                    <a:lnTo>
                      <a:pt x="270" y="86"/>
                    </a:lnTo>
                    <a:lnTo>
                      <a:pt x="275" y="82"/>
                    </a:lnTo>
                    <a:lnTo>
                      <a:pt x="283" y="78"/>
                    </a:lnTo>
                    <a:lnTo>
                      <a:pt x="289" y="74"/>
                    </a:lnTo>
                    <a:lnTo>
                      <a:pt x="296" y="73"/>
                    </a:lnTo>
                    <a:lnTo>
                      <a:pt x="304" y="69"/>
                    </a:lnTo>
                    <a:lnTo>
                      <a:pt x="311" y="67"/>
                    </a:lnTo>
                    <a:lnTo>
                      <a:pt x="317" y="63"/>
                    </a:lnTo>
                    <a:lnTo>
                      <a:pt x="325" y="61"/>
                    </a:lnTo>
                    <a:lnTo>
                      <a:pt x="332" y="57"/>
                    </a:lnTo>
                    <a:lnTo>
                      <a:pt x="340" y="55"/>
                    </a:lnTo>
                    <a:lnTo>
                      <a:pt x="346" y="54"/>
                    </a:lnTo>
                    <a:lnTo>
                      <a:pt x="353" y="52"/>
                    </a:lnTo>
                    <a:lnTo>
                      <a:pt x="361" y="50"/>
                    </a:lnTo>
                    <a:lnTo>
                      <a:pt x="368" y="48"/>
                    </a:lnTo>
                    <a:lnTo>
                      <a:pt x="374" y="46"/>
                    </a:lnTo>
                    <a:lnTo>
                      <a:pt x="384" y="46"/>
                    </a:lnTo>
                    <a:lnTo>
                      <a:pt x="389" y="42"/>
                    </a:lnTo>
                    <a:lnTo>
                      <a:pt x="397" y="42"/>
                    </a:lnTo>
                    <a:lnTo>
                      <a:pt x="405" y="38"/>
                    </a:lnTo>
                    <a:lnTo>
                      <a:pt x="412" y="38"/>
                    </a:lnTo>
                    <a:lnTo>
                      <a:pt x="418" y="36"/>
                    </a:lnTo>
                    <a:lnTo>
                      <a:pt x="425" y="36"/>
                    </a:lnTo>
                    <a:lnTo>
                      <a:pt x="433" y="34"/>
                    </a:lnTo>
                    <a:lnTo>
                      <a:pt x="441" y="34"/>
                    </a:lnTo>
                    <a:lnTo>
                      <a:pt x="446" y="33"/>
                    </a:lnTo>
                    <a:lnTo>
                      <a:pt x="452" y="33"/>
                    </a:lnTo>
                    <a:lnTo>
                      <a:pt x="460" y="33"/>
                    </a:lnTo>
                    <a:lnTo>
                      <a:pt x="467" y="33"/>
                    </a:lnTo>
                    <a:lnTo>
                      <a:pt x="475" y="33"/>
                    </a:lnTo>
                    <a:lnTo>
                      <a:pt x="481" y="33"/>
                    </a:lnTo>
                    <a:lnTo>
                      <a:pt x="488" y="33"/>
                    </a:lnTo>
                    <a:lnTo>
                      <a:pt x="496" y="33"/>
                    </a:lnTo>
                    <a:lnTo>
                      <a:pt x="507" y="31"/>
                    </a:lnTo>
                    <a:lnTo>
                      <a:pt x="519" y="31"/>
                    </a:lnTo>
                    <a:lnTo>
                      <a:pt x="532" y="33"/>
                    </a:lnTo>
                    <a:lnTo>
                      <a:pt x="543" y="33"/>
                    </a:lnTo>
                    <a:lnTo>
                      <a:pt x="555" y="33"/>
                    </a:lnTo>
                    <a:lnTo>
                      <a:pt x="566" y="36"/>
                    </a:lnTo>
                    <a:lnTo>
                      <a:pt x="578" y="36"/>
                    </a:lnTo>
                    <a:lnTo>
                      <a:pt x="589" y="40"/>
                    </a:lnTo>
                    <a:lnTo>
                      <a:pt x="597" y="42"/>
                    </a:lnTo>
                    <a:lnTo>
                      <a:pt x="606" y="46"/>
                    </a:lnTo>
                    <a:lnTo>
                      <a:pt x="616" y="48"/>
                    </a:lnTo>
                    <a:lnTo>
                      <a:pt x="625" y="54"/>
                    </a:lnTo>
                    <a:lnTo>
                      <a:pt x="631" y="57"/>
                    </a:lnTo>
                    <a:lnTo>
                      <a:pt x="638" y="61"/>
                    </a:lnTo>
                    <a:lnTo>
                      <a:pt x="644" y="65"/>
                    </a:lnTo>
                    <a:lnTo>
                      <a:pt x="650" y="71"/>
                    </a:lnTo>
                    <a:lnTo>
                      <a:pt x="657" y="80"/>
                    </a:lnTo>
                    <a:lnTo>
                      <a:pt x="663" y="92"/>
                    </a:lnTo>
                    <a:lnTo>
                      <a:pt x="667" y="101"/>
                    </a:lnTo>
                    <a:lnTo>
                      <a:pt x="669" y="114"/>
                    </a:lnTo>
                    <a:lnTo>
                      <a:pt x="669" y="124"/>
                    </a:lnTo>
                    <a:lnTo>
                      <a:pt x="667" y="137"/>
                    </a:lnTo>
                    <a:lnTo>
                      <a:pt x="663" y="143"/>
                    </a:lnTo>
                    <a:lnTo>
                      <a:pt x="661" y="149"/>
                    </a:lnTo>
                    <a:lnTo>
                      <a:pt x="659" y="156"/>
                    </a:lnTo>
                    <a:lnTo>
                      <a:pt x="657" y="164"/>
                    </a:lnTo>
                    <a:lnTo>
                      <a:pt x="654" y="170"/>
                    </a:lnTo>
                    <a:lnTo>
                      <a:pt x="650" y="177"/>
                    </a:lnTo>
                    <a:lnTo>
                      <a:pt x="648" y="183"/>
                    </a:lnTo>
                    <a:lnTo>
                      <a:pt x="644" y="190"/>
                    </a:lnTo>
                    <a:lnTo>
                      <a:pt x="638" y="196"/>
                    </a:lnTo>
                    <a:lnTo>
                      <a:pt x="635" y="202"/>
                    </a:lnTo>
                    <a:lnTo>
                      <a:pt x="631" y="209"/>
                    </a:lnTo>
                    <a:lnTo>
                      <a:pt x="629" y="217"/>
                    </a:lnTo>
                    <a:lnTo>
                      <a:pt x="623" y="223"/>
                    </a:lnTo>
                    <a:lnTo>
                      <a:pt x="619" y="230"/>
                    </a:lnTo>
                    <a:lnTo>
                      <a:pt x="614" y="238"/>
                    </a:lnTo>
                    <a:lnTo>
                      <a:pt x="610" y="244"/>
                    </a:lnTo>
                    <a:lnTo>
                      <a:pt x="606" y="249"/>
                    </a:lnTo>
                    <a:lnTo>
                      <a:pt x="602" y="257"/>
                    </a:lnTo>
                    <a:lnTo>
                      <a:pt x="599" y="265"/>
                    </a:lnTo>
                    <a:lnTo>
                      <a:pt x="595" y="272"/>
                    </a:lnTo>
                    <a:lnTo>
                      <a:pt x="591" y="278"/>
                    </a:lnTo>
                    <a:lnTo>
                      <a:pt x="585" y="286"/>
                    </a:lnTo>
                    <a:lnTo>
                      <a:pt x="581" y="295"/>
                    </a:lnTo>
                    <a:lnTo>
                      <a:pt x="578" y="306"/>
                    </a:lnTo>
                    <a:lnTo>
                      <a:pt x="574" y="316"/>
                    </a:lnTo>
                    <a:lnTo>
                      <a:pt x="568" y="327"/>
                    </a:lnTo>
                    <a:lnTo>
                      <a:pt x="566" y="335"/>
                    </a:lnTo>
                    <a:lnTo>
                      <a:pt x="566" y="341"/>
                    </a:lnTo>
                    <a:lnTo>
                      <a:pt x="562" y="348"/>
                    </a:lnTo>
                    <a:lnTo>
                      <a:pt x="562" y="356"/>
                    </a:lnTo>
                    <a:lnTo>
                      <a:pt x="559" y="362"/>
                    </a:lnTo>
                    <a:lnTo>
                      <a:pt x="557" y="369"/>
                    </a:lnTo>
                    <a:lnTo>
                      <a:pt x="553" y="375"/>
                    </a:lnTo>
                    <a:lnTo>
                      <a:pt x="553" y="383"/>
                    </a:lnTo>
                    <a:lnTo>
                      <a:pt x="549" y="390"/>
                    </a:lnTo>
                    <a:lnTo>
                      <a:pt x="547" y="398"/>
                    </a:lnTo>
                    <a:lnTo>
                      <a:pt x="545" y="405"/>
                    </a:lnTo>
                    <a:lnTo>
                      <a:pt x="543" y="413"/>
                    </a:lnTo>
                    <a:lnTo>
                      <a:pt x="541" y="421"/>
                    </a:lnTo>
                    <a:lnTo>
                      <a:pt x="541" y="428"/>
                    </a:lnTo>
                    <a:lnTo>
                      <a:pt x="538" y="436"/>
                    </a:lnTo>
                    <a:lnTo>
                      <a:pt x="538" y="445"/>
                    </a:lnTo>
                    <a:lnTo>
                      <a:pt x="534" y="451"/>
                    </a:lnTo>
                    <a:lnTo>
                      <a:pt x="534" y="461"/>
                    </a:lnTo>
                    <a:lnTo>
                      <a:pt x="532" y="468"/>
                    </a:lnTo>
                    <a:lnTo>
                      <a:pt x="530" y="476"/>
                    </a:lnTo>
                    <a:lnTo>
                      <a:pt x="526" y="483"/>
                    </a:lnTo>
                    <a:lnTo>
                      <a:pt x="524" y="491"/>
                    </a:lnTo>
                    <a:lnTo>
                      <a:pt x="522" y="499"/>
                    </a:lnTo>
                    <a:lnTo>
                      <a:pt x="522" y="504"/>
                    </a:lnTo>
                    <a:lnTo>
                      <a:pt x="519" y="512"/>
                    </a:lnTo>
                    <a:lnTo>
                      <a:pt x="519" y="519"/>
                    </a:lnTo>
                    <a:lnTo>
                      <a:pt x="515" y="527"/>
                    </a:lnTo>
                    <a:lnTo>
                      <a:pt x="515" y="535"/>
                    </a:lnTo>
                    <a:lnTo>
                      <a:pt x="513" y="540"/>
                    </a:lnTo>
                    <a:lnTo>
                      <a:pt x="511" y="548"/>
                    </a:lnTo>
                    <a:lnTo>
                      <a:pt x="509" y="554"/>
                    </a:lnTo>
                    <a:lnTo>
                      <a:pt x="507" y="561"/>
                    </a:lnTo>
                    <a:lnTo>
                      <a:pt x="505" y="573"/>
                    </a:lnTo>
                    <a:lnTo>
                      <a:pt x="503" y="586"/>
                    </a:lnTo>
                    <a:lnTo>
                      <a:pt x="500" y="596"/>
                    </a:lnTo>
                    <a:lnTo>
                      <a:pt x="496" y="605"/>
                    </a:lnTo>
                    <a:lnTo>
                      <a:pt x="494" y="615"/>
                    </a:lnTo>
                    <a:lnTo>
                      <a:pt x="490" y="624"/>
                    </a:lnTo>
                    <a:lnTo>
                      <a:pt x="488" y="630"/>
                    </a:lnTo>
                    <a:lnTo>
                      <a:pt x="488" y="635"/>
                    </a:lnTo>
                    <a:lnTo>
                      <a:pt x="484" y="639"/>
                    </a:lnTo>
                    <a:lnTo>
                      <a:pt x="484" y="643"/>
                    </a:lnTo>
                    <a:lnTo>
                      <a:pt x="479" y="647"/>
                    </a:lnTo>
                    <a:lnTo>
                      <a:pt x="471" y="649"/>
                    </a:lnTo>
                    <a:lnTo>
                      <a:pt x="462" y="655"/>
                    </a:lnTo>
                    <a:lnTo>
                      <a:pt x="452" y="662"/>
                    </a:lnTo>
                    <a:lnTo>
                      <a:pt x="444" y="664"/>
                    </a:lnTo>
                    <a:lnTo>
                      <a:pt x="439" y="666"/>
                    </a:lnTo>
                    <a:lnTo>
                      <a:pt x="431" y="668"/>
                    </a:lnTo>
                    <a:lnTo>
                      <a:pt x="425" y="672"/>
                    </a:lnTo>
                    <a:lnTo>
                      <a:pt x="418" y="674"/>
                    </a:lnTo>
                    <a:lnTo>
                      <a:pt x="410" y="677"/>
                    </a:lnTo>
                    <a:lnTo>
                      <a:pt x="403" y="681"/>
                    </a:lnTo>
                    <a:lnTo>
                      <a:pt x="397" y="685"/>
                    </a:lnTo>
                    <a:lnTo>
                      <a:pt x="387" y="685"/>
                    </a:lnTo>
                    <a:lnTo>
                      <a:pt x="378" y="689"/>
                    </a:lnTo>
                    <a:lnTo>
                      <a:pt x="368" y="691"/>
                    </a:lnTo>
                    <a:lnTo>
                      <a:pt x="361" y="694"/>
                    </a:lnTo>
                    <a:lnTo>
                      <a:pt x="351" y="694"/>
                    </a:lnTo>
                    <a:lnTo>
                      <a:pt x="344" y="696"/>
                    </a:lnTo>
                    <a:lnTo>
                      <a:pt x="334" y="700"/>
                    </a:lnTo>
                    <a:lnTo>
                      <a:pt x="327" y="702"/>
                    </a:lnTo>
                    <a:lnTo>
                      <a:pt x="317" y="704"/>
                    </a:lnTo>
                    <a:lnTo>
                      <a:pt x="308" y="704"/>
                    </a:lnTo>
                    <a:lnTo>
                      <a:pt x="298" y="706"/>
                    </a:lnTo>
                    <a:lnTo>
                      <a:pt x="292" y="706"/>
                    </a:lnTo>
                    <a:lnTo>
                      <a:pt x="283" y="706"/>
                    </a:lnTo>
                    <a:lnTo>
                      <a:pt x="273" y="708"/>
                    </a:lnTo>
                    <a:lnTo>
                      <a:pt x="268" y="708"/>
                    </a:lnTo>
                    <a:lnTo>
                      <a:pt x="260" y="710"/>
                    </a:lnTo>
                    <a:lnTo>
                      <a:pt x="252" y="708"/>
                    </a:lnTo>
                    <a:lnTo>
                      <a:pt x="243" y="706"/>
                    </a:lnTo>
                    <a:lnTo>
                      <a:pt x="237" y="706"/>
                    </a:lnTo>
                    <a:lnTo>
                      <a:pt x="230" y="706"/>
                    </a:lnTo>
                    <a:lnTo>
                      <a:pt x="222" y="706"/>
                    </a:lnTo>
                    <a:lnTo>
                      <a:pt x="214" y="706"/>
                    </a:lnTo>
                    <a:lnTo>
                      <a:pt x="209" y="706"/>
                    </a:lnTo>
                    <a:lnTo>
                      <a:pt x="205" y="708"/>
                    </a:lnTo>
                    <a:lnTo>
                      <a:pt x="192" y="710"/>
                    </a:lnTo>
                    <a:lnTo>
                      <a:pt x="182" y="712"/>
                    </a:lnTo>
                    <a:lnTo>
                      <a:pt x="173" y="712"/>
                    </a:lnTo>
                    <a:lnTo>
                      <a:pt x="165" y="715"/>
                    </a:lnTo>
                    <a:lnTo>
                      <a:pt x="157" y="715"/>
                    </a:lnTo>
                    <a:lnTo>
                      <a:pt x="152" y="719"/>
                    </a:lnTo>
                    <a:lnTo>
                      <a:pt x="146" y="719"/>
                    </a:lnTo>
                    <a:lnTo>
                      <a:pt x="142" y="721"/>
                    </a:lnTo>
                    <a:lnTo>
                      <a:pt x="136" y="725"/>
                    </a:lnTo>
                    <a:lnTo>
                      <a:pt x="136" y="727"/>
                    </a:lnTo>
                    <a:lnTo>
                      <a:pt x="136" y="727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" name="Forme libre 113"/>
              <p:cNvSpPr>
                <a:spLocks/>
              </p:cNvSpPr>
              <p:nvPr/>
            </p:nvSpPr>
            <p:spPr bwMode="auto">
              <a:xfrm>
                <a:off x="5734050" y="1581150"/>
                <a:ext cx="487363" cy="277812"/>
              </a:xfrm>
              <a:custGeom>
                <a:avLst/>
                <a:gdLst>
                  <a:gd name="T0" fmla="*/ 11 w 614"/>
                  <a:gd name="T1" fmla="*/ 323 h 350"/>
                  <a:gd name="T2" fmla="*/ 30 w 614"/>
                  <a:gd name="T3" fmla="*/ 289 h 350"/>
                  <a:gd name="T4" fmla="*/ 57 w 614"/>
                  <a:gd name="T5" fmla="*/ 245 h 350"/>
                  <a:gd name="T6" fmla="*/ 89 w 614"/>
                  <a:gd name="T7" fmla="*/ 201 h 350"/>
                  <a:gd name="T8" fmla="*/ 114 w 614"/>
                  <a:gd name="T9" fmla="*/ 171 h 350"/>
                  <a:gd name="T10" fmla="*/ 155 w 614"/>
                  <a:gd name="T11" fmla="*/ 127 h 350"/>
                  <a:gd name="T12" fmla="*/ 184 w 614"/>
                  <a:gd name="T13" fmla="*/ 104 h 350"/>
                  <a:gd name="T14" fmla="*/ 212 w 614"/>
                  <a:gd name="T15" fmla="*/ 83 h 350"/>
                  <a:gd name="T16" fmla="*/ 241 w 614"/>
                  <a:gd name="T17" fmla="*/ 64 h 350"/>
                  <a:gd name="T18" fmla="*/ 273 w 614"/>
                  <a:gd name="T19" fmla="*/ 47 h 350"/>
                  <a:gd name="T20" fmla="*/ 308 w 614"/>
                  <a:gd name="T21" fmla="*/ 36 h 350"/>
                  <a:gd name="T22" fmla="*/ 340 w 614"/>
                  <a:gd name="T23" fmla="*/ 22 h 350"/>
                  <a:gd name="T24" fmla="*/ 368 w 614"/>
                  <a:gd name="T25" fmla="*/ 13 h 350"/>
                  <a:gd name="T26" fmla="*/ 403 w 614"/>
                  <a:gd name="T27" fmla="*/ 7 h 350"/>
                  <a:gd name="T28" fmla="*/ 446 w 614"/>
                  <a:gd name="T29" fmla="*/ 0 h 350"/>
                  <a:gd name="T30" fmla="*/ 484 w 614"/>
                  <a:gd name="T31" fmla="*/ 0 h 350"/>
                  <a:gd name="T32" fmla="*/ 513 w 614"/>
                  <a:gd name="T33" fmla="*/ 3 h 350"/>
                  <a:gd name="T34" fmla="*/ 551 w 614"/>
                  <a:gd name="T35" fmla="*/ 19 h 350"/>
                  <a:gd name="T36" fmla="*/ 583 w 614"/>
                  <a:gd name="T37" fmla="*/ 43 h 350"/>
                  <a:gd name="T38" fmla="*/ 604 w 614"/>
                  <a:gd name="T39" fmla="*/ 72 h 350"/>
                  <a:gd name="T40" fmla="*/ 614 w 614"/>
                  <a:gd name="T41" fmla="*/ 106 h 350"/>
                  <a:gd name="T42" fmla="*/ 606 w 614"/>
                  <a:gd name="T43" fmla="*/ 148 h 350"/>
                  <a:gd name="T44" fmla="*/ 597 w 614"/>
                  <a:gd name="T45" fmla="*/ 180 h 350"/>
                  <a:gd name="T46" fmla="*/ 576 w 614"/>
                  <a:gd name="T47" fmla="*/ 220 h 350"/>
                  <a:gd name="T48" fmla="*/ 560 w 614"/>
                  <a:gd name="T49" fmla="*/ 247 h 350"/>
                  <a:gd name="T50" fmla="*/ 538 w 614"/>
                  <a:gd name="T51" fmla="*/ 264 h 350"/>
                  <a:gd name="T52" fmla="*/ 505 w 614"/>
                  <a:gd name="T53" fmla="*/ 258 h 350"/>
                  <a:gd name="T54" fmla="*/ 463 w 614"/>
                  <a:gd name="T55" fmla="*/ 247 h 350"/>
                  <a:gd name="T56" fmla="*/ 418 w 614"/>
                  <a:gd name="T57" fmla="*/ 234 h 350"/>
                  <a:gd name="T58" fmla="*/ 393 w 614"/>
                  <a:gd name="T59" fmla="*/ 222 h 350"/>
                  <a:gd name="T60" fmla="*/ 403 w 614"/>
                  <a:gd name="T61" fmla="*/ 215 h 350"/>
                  <a:gd name="T62" fmla="*/ 435 w 614"/>
                  <a:gd name="T63" fmla="*/ 220 h 350"/>
                  <a:gd name="T64" fmla="*/ 479 w 614"/>
                  <a:gd name="T65" fmla="*/ 232 h 350"/>
                  <a:gd name="T66" fmla="*/ 519 w 614"/>
                  <a:gd name="T67" fmla="*/ 239 h 350"/>
                  <a:gd name="T68" fmla="*/ 545 w 614"/>
                  <a:gd name="T69" fmla="*/ 232 h 350"/>
                  <a:gd name="T70" fmla="*/ 564 w 614"/>
                  <a:gd name="T71" fmla="*/ 201 h 350"/>
                  <a:gd name="T72" fmla="*/ 576 w 614"/>
                  <a:gd name="T73" fmla="*/ 161 h 350"/>
                  <a:gd name="T74" fmla="*/ 579 w 614"/>
                  <a:gd name="T75" fmla="*/ 119 h 350"/>
                  <a:gd name="T76" fmla="*/ 574 w 614"/>
                  <a:gd name="T77" fmla="*/ 85 h 350"/>
                  <a:gd name="T78" fmla="*/ 553 w 614"/>
                  <a:gd name="T79" fmla="*/ 47 h 350"/>
                  <a:gd name="T80" fmla="*/ 517 w 614"/>
                  <a:gd name="T81" fmla="*/ 34 h 350"/>
                  <a:gd name="T82" fmla="*/ 488 w 614"/>
                  <a:gd name="T83" fmla="*/ 32 h 350"/>
                  <a:gd name="T84" fmla="*/ 458 w 614"/>
                  <a:gd name="T85" fmla="*/ 34 h 350"/>
                  <a:gd name="T86" fmla="*/ 422 w 614"/>
                  <a:gd name="T87" fmla="*/ 42 h 350"/>
                  <a:gd name="T88" fmla="*/ 384 w 614"/>
                  <a:gd name="T89" fmla="*/ 53 h 350"/>
                  <a:gd name="T90" fmla="*/ 340 w 614"/>
                  <a:gd name="T91" fmla="*/ 66 h 350"/>
                  <a:gd name="T92" fmla="*/ 298 w 614"/>
                  <a:gd name="T93" fmla="*/ 85 h 350"/>
                  <a:gd name="T94" fmla="*/ 254 w 614"/>
                  <a:gd name="T95" fmla="*/ 104 h 350"/>
                  <a:gd name="T96" fmla="*/ 212 w 614"/>
                  <a:gd name="T97" fmla="*/ 129 h 350"/>
                  <a:gd name="T98" fmla="*/ 171 w 614"/>
                  <a:gd name="T99" fmla="*/ 156 h 350"/>
                  <a:gd name="T100" fmla="*/ 135 w 614"/>
                  <a:gd name="T101" fmla="*/ 186 h 350"/>
                  <a:gd name="T102" fmla="*/ 102 w 614"/>
                  <a:gd name="T103" fmla="*/ 218 h 350"/>
                  <a:gd name="T104" fmla="*/ 76 w 614"/>
                  <a:gd name="T105" fmla="*/ 249 h 350"/>
                  <a:gd name="T106" fmla="*/ 51 w 614"/>
                  <a:gd name="T107" fmla="*/ 277 h 350"/>
                  <a:gd name="T108" fmla="*/ 36 w 614"/>
                  <a:gd name="T109" fmla="*/ 304 h 350"/>
                  <a:gd name="T110" fmla="*/ 17 w 614"/>
                  <a:gd name="T111" fmla="*/ 334 h 350"/>
                  <a:gd name="T112" fmla="*/ 1 w 614"/>
                  <a:gd name="T113" fmla="*/ 350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14" h="350">
                    <a:moveTo>
                      <a:pt x="0" y="350"/>
                    </a:moveTo>
                    <a:lnTo>
                      <a:pt x="1" y="342"/>
                    </a:lnTo>
                    <a:lnTo>
                      <a:pt x="7" y="331"/>
                    </a:lnTo>
                    <a:lnTo>
                      <a:pt x="11" y="323"/>
                    </a:lnTo>
                    <a:lnTo>
                      <a:pt x="15" y="315"/>
                    </a:lnTo>
                    <a:lnTo>
                      <a:pt x="19" y="308"/>
                    </a:lnTo>
                    <a:lnTo>
                      <a:pt x="24" y="300"/>
                    </a:lnTo>
                    <a:lnTo>
                      <a:pt x="30" y="289"/>
                    </a:lnTo>
                    <a:lnTo>
                      <a:pt x="36" y="277"/>
                    </a:lnTo>
                    <a:lnTo>
                      <a:pt x="41" y="268"/>
                    </a:lnTo>
                    <a:lnTo>
                      <a:pt x="49" y="256"/>
                    </a:lnTo>
                    <a:lnTo>
                      <a:pt x="57" y="245"/>
                    </a:lnTo>
                    <a:lnTo>
                      <a:pt x="66" y="234"/>
                    </a:lnTo>
                    <a:lnTo>
                      <a:pt x="74" y="220"/>
                    </a:lnTo>
                    <a:lnTo>
                      <a:pt x="85" y="209"/>
                    </a:lnTo>
                    <a:lnTo>
                      <a:pt x="89" y="201"/>
                    </a:lnTo>
                    <a:lnTo>
                      <a:pt x="93" y="196"/>
                    </a:lnTo>
                    <a:lnTo>
                      <a:pt x="98" y="190"/>
                    </a:lnTo>
                    <a:lnTo>
                      <a:pt x="104" y="182"/>
                    </a:lnTo>
                    <a:lnTo>
                      <a:pt x="114" y="171"/>
                    </a:lnTo>
                    <a:lnTo>
                      <a:pt x="127" y="158"/>
                    </a:lnTo>
                    <a:lnTo>
                      <a:pt x="136" y="146"/>
                    </a:lnTo>
                    <a:lnTo>
                      <a:pt x="150" y="133"/>
                    </a:lnTo>
                    <a:lnTo>
                      <a:pt x="155" y="127"/>
                    </a:lnTo>
                    <a:lnTo>
                      <a:pt x="163" y="121"/>
                    </a:lnTo>
                    <a:lnTo>
                      <a:pt x="171" y="116"/>
                    </a:lnTo>
                    <a:lnTo>
                      <a:pt x="176" y="110"/>
                    </a:lnTo>
                    <a:lnTo>
                      <a:pt x="184" y="104"/>
                    </a:lnTo>
                    <a:lnTo>
                      <a:pt x="190" y="99"/>
                    </a:lnTo>
                    <a:lnTo>
                      <a:pt x="197" y="93"/>
                    </a:lnTo>
                    <a:lnTo>
                      <a:pt x="205" y="89"/>
                    </a:lnTo>
                    <a:lnTo>
                      <a:pt x="212" y="83"/>
                    </a:lnTo>
                    <a:lnTo>
                      <a:pt x="218" y="78"/>
                    </a:lnTo>
                    <a:lnTo>
                      <a:pt x="226" y="74"/>
                    </a:lnTo>
                    <a:lnTo>
                      <a:pt x="233" y="70"/>
                    </a:lnTo>
                    <a:lnTo>
                      <a:pt x="241" y="64"/>
                    </a:lnTo>
                    <a:lnTo>
                      <a:pt x="249" y="61"/>
                    </a:lnTo>
                    <a:lnTo>
                      <a:pt x="258" y="55"/>
                    </a:lnTo>
                    <a:lnTo>
                      <a:pt x="266" y="51"/>
                    </a:lnTo>
                    <a:lnTo>
                      <a:pt x="273" y="47"/>
                    </a:lnTo>
                    <a:lnTo>
                      <a:pt x="283" y="45"/>
                    </a:lnTo>
                    <a:lnTo>
                      <a:pt x="290" y="42"/>
                    </a:lnTo>
                    <a:lnTo>
                      <a:pt x="300" y="38"/>
                    </a:lnTo>
                    <a:lnTo>
                      <a:pt x="308" y="36"/>
                    </a:lnTo>
                    <a:lnTo>
                      <a:pt x="315" y="32"/>
                    </a:lnTo>
                    <a:lnTo>
                      <a:pt x="325" y="28"/>
                    </a:lnTo>
                    <a:lnTo>
                      <a:pt x="332" y="26"/>
                    </a:lnTo>
                    <a:lnTo>
                      <a:pt x="340" y="22"/>
                    </a:lnTo>
                    <a:lnTo>
                      <a:pt x="347" y="19"/>
                    </a:lnTo>
                    <a:lnTo>
                      <a:pt x="355" y="17"/>
                    </a:lnTo>
                    <a:lnTo>
                      <a:pt x="363" y="17"/>
                    </a:lnTo>
                    <a:lnTo>
                      <a:pt x="368" y="13"/>
                    </a:lnTo>
                    <a:lnTo>
                      <a:pt x="376" y="13"/>
                    </a:lnTo>
                    <a:lnTo>
                      <a:pt x="384" y="9"/>
                    </a:lnTo>
                    <a:lnTo>
                      <a:pt x="391" y="9"/>
                    </a:lnTo>
                    <a:lnTo>
                      <a:pt x="403" y="7"/>
                    </a:lnTo>
                    <a:lnTo>
                      <a:pt x="416" y="5"/>
                    </a:lnTo>
                    <a:lnTo>
                      <a:pt x="425" y="2"/>
                    </a:lnTo>
                    <a:lnTo>
                      <a:pt x="437" y="0"/>
                    </a:lnTo>
                    <a:lnTo>
                      <a:pt x="446" y="0"/>
                    </a:lnTo>
                    <a:lnTo>
                      <a:pt x="458" y="0"/>
                    </a:lnTo>
                    <a:lnTo>
                      <a:pt x="465" y="0"/>
                    </a:lnTo>
                    <a:lnTo>
                      <a:pt x="475" y="0"/>
                    </a:lnTo>
                    <a:lnTo>
                      <a:pt x="484" y="0"/>
                    </a:lnTo>
                    <a:lnTo>
                      <a:pt x="494" y="2"/>
                    </a:lnTo>
                    <a:lnTo>
                      <a:pt x="500" y="2"/>
                    </a:lnTo>
                    <a:lnTo>
                      <a:pt x="505" y="3"/>
                    </a:lnTo>
                    <a:lnTo>
                      <a:pt x="513" y="3"/>
                    </a:lnTo>
                    <a:lnTo>
                      <a:pt x="521" y="7"/>
                    </a:lnTo>
                    <a:lnTo>
                      <a:pt x="532" y="9"/>
                    </a:lnTo>
                    <a:lnTo>
                      <a:pt x="543" y="17"/>
                    </a:lnTo>
                    <a:lnTo>
                      <a:pt x="551" y="19"/>
                    </a:lnTo>
                    <a:lnTo>
                      <a:pt x="560" y="26"/>
                    </a:lnTo>
                    <a:lnTo>
                      <a:pt x="570" y="32"/>
                    </a:lnTo>
                    <a:lnTo>
                      <a:pt x="578" y="38"/>
                    </a:lnTo>
                    <a:lnTo>
                      <a:pt x="583" y="43"/>
                    </a:lnTo>
                    <a:lnTo>
                      <a:pt x="591" y="49"/>
                    </a:lnTo>
                    <a:lnTo>
                      <a:pt x="595" y="57"/>
                    </a:lnTo>
                    <a:lnTo>
                      <a:pt x="600" y="64"/>
                    </a:lnTo>
                    <a:lnTo>
                      <a:pt x="604" y="72"/>
                    </a:lnTo>
                    <a:lnTo>
                      <a:pt x="608" y="80"/>
                    </a:lnTo>
                    <a:lnTo>
                      <a:pt x="610" y="87"/>
                    </a:lnTo>
                    <a:lnTo>
                      <a:pt x="614" y="99"/>
                    </a:lnTo>
                    <a:lnTo>
                      <a:pt x="614" y="106"/>
                    </a:lnTo>
                    <a:lnTo>
                      <a:pt x="614" y="118"/>
                    </a:lnTo>
                    <a:lnTo>
                      <a:pt x="612" y="127"/>
                    </a:lnTo>
                    <a:lnTo>
                      <a:pt x="610" y="139"/>
                    </a:lnTo>
                    <a:lnTo>
                      <a:pt x="606" y="148"/>
                    </a:lnTo>
                    <a:lnTo>
                      <a:pt x="604" y="161"/>
                    </a:lnTo>
                    <a:lnTo>
                      <a:pt x="600" y="167"/>
                    </a:lnTo>
                    <a:lnTo>
                      <a:pt x="598" y="173"/>
                    </a:lnTo>
                    <a:lnTo>
                      <a:pt x="597" y="180"/>
                    </a:lnTo>
                    <a:lnTo>
                      <a:pt x="595" y="188"/>
                    </a:lnTo>
                    <a:lnTo>
                      <a:pt x="587" y="199"/>
                    </a:lnTo>
                    <a:lnTo>
                      <a:pt x="581" y="211"/>
                    </a:lnTo>
                    <a:lnTo>
                      <a:pt x="576" y="220"/>
                    </a:lnTo>
                    <a:lnTo>
                      <a:pt x="572" y="230"/>
                    </a:lnTo>
                    <a:lnTo>
                      <a:pt x="568" y="236"/>
                    </a:lnTo>
                    <a:lnTo>
                      <a:pt x="564" y="243"/>
                    </a:lnTo>
                    <a:lnTo>
                      <a:pt x="560" y="247"/>
                    </a:lnTo>
                    <a:lnTo>
                      <a:pt x="559" y="253"/>
                    </a:lnTo>
                    <a:lnTo>
                      <a:pt x="553" y="258"/>
                    </a:lnTo>
                    <a:lnTo>
                      <a:pt x="547" y="264"/>
                    </a:lnTo>
                    <a:lnTo>
                      <a:pt x="538" y="264"/>
                    </a:lnTo>
                    <a:lnTo>
                      <a:pt x="532" y="266"/>
                    </a:lnTo>
                    <a:lnTo>
                      <a:pt x="524" y="262"/>
                    </a:lnTo>
                    <a:lnTo>
                      <a:pt x="515" y="260"/>
                    </a:lnTo>
                    <a:lnTo>
                      <a:pt x="505" y="258"/>
                    </a:lnTo>
                    <a:lnTo>
                      <a:pt x="498" y="256"/>
                    </a:lnTo>
                    <a:lnTo>
                      <a:pt x="484" y="253"/>
                    </a:lnTo>
                    <a:lnTo>
                      <a:pt x="475" y="251"/>
                    </a:lnTo>
                    <a:lnTo>
                      <a:pt x="463" y="247"/>
                    </a:lnTo>
                    <a:lnTo>
                      <a:pt x="452" y="245"/>
                    </a:lnTo>
                    <a:lnTo>
                      <a:pt x="441" y="241"/>
                    </a:lnTo>
                    <a:lnTo>
                      <a:pt x="429" y="237"/>
                    </a:lnTo>
                    <a:lnTo>
                      <a:pt x="418" y="234"/>
                    </a:lnTo>
                    <a:lnTo>
                      <a:pt x="410" y="232"/>
                    </a:lnTo>
                    <a:lnTo>
                      <a:pt x="403" y="228"/>
                    </a:lnTo>
                    <a:lnTo>
                      <a:pt x="397" y="224"/>
                    </a:lnTo>
                    <a:lnTo>
                      <a:pt x="393" y="222"/>
                    </a:lnTo>
                    <a:lnTo>
                      <a:pt x="393" y="220"/>
                    </a:lnTo>
                    <a:lnTo>
                      <a:pt x="393" y="216"/>
                    </a:lnTo>
                    <a:lnTo>
                      <a:pt x="397" y="216"/>
                    </a:lnTo>
                    <a:lnTo>
                      <a:pt x="403" y="215"/>
                    </a:lnTo>
                    <a:lnTo>
                      <a:pt x="408" y="216"/>
                    </a:lnTo>
                    <a:lnTo>
                      <a:pt x="416" y="216"/>
                    </a:lnTo>
                    <a:lnTo>
                      <a:pt x="425" y="218"/>
                    </a:lnTo>
                    <a:lnTo>
                      <a:pt x="435" y="220"/>
                    </a:lnTo>
                    <a:lnTo>
                      <a:pt x="446" y="224"/>
                    </a:lnTo>
                    <a:lnTo>
                      <a:pt x="458" y="228"/>
                    </a:lnTo>
                    <a:lnTo>
                      <a:pt x="469" y="230"/>
                    </a:lnTo>
                    <a:lnTo>
                      <a:pt x="479" y="232"/>
                    </a:lnTo>
                    <a:lnTo>
                      <a:pt x="490" y="236"/>
                    </a:lnTo>
                    <a:lnTo>
                      <a:pt x="500" y="237"/>
                    </a:lnTo>
                    <a:lnTo>
                      <a:pt x="511" y="239"/>
                    </a:lnTo>
                    <a:lnTo>
                      <a:pt x="519" y="239"/>
                    </a:lnTo>
                    <a:lnTo>
                      <a:pt x="528" y="241"/>
                    </a:lnTo>
                    <a:lnTo>
                      <a:pt x="534" y="239"/>
                    </a:lnTo>
                    <a:lnTo>
                      <a:pt x="541" y="237"/>
                    </a:lnTo>
                    <a:lnTo>
                      <a:pt x="545" y="232"/>
                    </a:lnTo>
                    <a:lnTo>
                      <a:pt x="551" y="228"/>
                    </a:lnTo>
                    <a:lnTo>
                      <a:pt x="557" y="218"/>
                    </a:lnTo>
                    <a:lnTo>
                      <a:pt x="560" y="211"/>
                    </a:lnTo>
                    <a:lnTo>
                      <a:pt x="564" y="201"/>
                    </a:lnTo>
                    <a:lnTo>
                      <a:pt x="570" y="194"/>
                    </a:lnTo>
                    <a:lnTo>
                      <a:pt x="572" y="182"/>
                    </a:lnTo>
                    <a:lnTo>
                      <a:pt x="574" y="173"/>
                    </a:lnTo>
                    <a:lnTo>
                      <a:pt x="576" y="161"/>
                    </a:lnTo>
                    <a:lnTo>
                      <a:pt x="579" y="152"/>
                    </a:lnTo>
                    <a:lnTo>
                      <a:pt x="579" y="140"/>
                    </a:lnTo>
                    <a:lnTo>
                      <a:pt x="579" y="129"/>
                    </a:lnTo>
                    <a:lnTo>
                      <a:pt x="579" y="119"/>
                    </a:lnTo>
                    <a:lnTo>
                      <a:pt x="579" y="112"/>
                    </a:lnTo>
                    <a:lnTo>
                      <a:pt x="578" y="100"/>
                    </a:lnTo>
                    <a:lnTo>
                      <a:pt x="576" y="93"/>
                    </a:lnTo>
                    <a:lnTo>
                      <a:pt x="574" y="85"/>
                    </a:lnTo>
                    <a:lnTo>
                      <a:pt x="572" y="80"/>
                    </a:lnTo>
                    <a:lnTo>
                      <a:pt x="568" y="66"/>
                    </a:lnTo>
                    <a:lnTo>
                      <a:pt x="562" y="57"/>
                    </a:lnTo>
                    <a:lnTo>
                      <a:pt x="553" y="47"/>
                    </a:lnTo>
                    <a:lnTo>
                      <a:pt x="541" y="42"/>
                    </a:lnTo>
                    <a:lnTo>
                      <a:pt x="534" y="38"/>
                    </a:lnTo>
                    <a:lnTo>
                      <a:pt x="526" y="36"/>
                    </a:lnTo>
                    <a:lnTo>
                      <a:pt x="517" y="34"/>
                    </a:lnTo>
                    <a:lnTo>
                      <a:pt x="507" y="34"/>
                    </a:lnTo>
                    <a:lnTo>
                      <a:pt x="500" y="32"/>
                    </a:lnTo>
                    <a:lnTo>
                      <a:pt x="494" y="32"/>
                    </a:lnTo>
                    <a:lnTo>
                      <a:pt x="488" y="32"/>
                    </a:lnTo>
                    <a:lnTo>
                      <a:pt x="481" y="32"/>
                    </a:lnTo>
                    <a:lnTo>
                      <a:pt x="473" y="32"/>
                    </a:lnTo>
                    <a:lnTo>
                      <a:pt x="465" y="32"/>
                    </a:lnTo>
                    <a:lnTo>
                      <a:pt x="458" y="34"/>
                    </a:lnTo>
                    <a:lnTo>
                      <a:pt x="450" y="36"/>
                    </a:lnTo>
                    <a:lnTo>
                      <a:pt x="441" y="38"/>
                    </a:lnTo>
                    <a:lnTo>
                      <a:pt x="431" y="40"/>
                    </a:lnTo>
                    <a:lnTo>
                      <a:pt x="422" y="42"/>
                    </a:lnTo>
                    <a:lnTo>
                      <a:pt x="412" y="45"/>
                    </a:lnTo>
                    <a:lnTo>
                      <a:pt x="403" y="45"/>
                    </a:lnTo>
                    <a:lnTo>
                      <a:pt x="393" y="49"/>
                    </a:lnTo>
                    <a:lnTo>
                      <a:pt x="384" y="53"/>
                    </a:lnTo>
                    <a:lnTo>
                      <a:pt x="374" y="57"/>
                    </a:lnTo>
                    <a:lnTo>
                      <a:pt x="363" y="61"/>
                    </a:lnTo>
                    <a:lnTo>
                      <a:pt x="351" y="64"/>
                    </a:lnTo>
                    <a:lnTo>
                      <a:pt x="340" y="66"/>
                    </a:lnTo>
                    <a:lnTo>
                      <a:pt x="330" y="72"/>
                    </a:lnTo>
                    <a:lnTo>
                      <a:pt x="319" y="76"/>
                    </a:lnTo>
                    <a:lnTo>
                      <a:pt x="309" y="80"/>
                    </a:lnTo>
                    <a:lnTo>
                      <a:pt x="298" y="85"/>
                    </a:lnTo>
                    <a:lnTo>
                      <a:pt x="287" y="91"/>
                    </a:lnTo>
                    <a:lnTo>
                      <a:pt x="275" y="95"/>
                    </a:lnTo>
                    <a:lnTo>
                      <a:pt x="264" y="100"/>
                    </a:lnTo>
                    <a:lnTo>
                      <a:pt x="254" y="104"/>
                    </a:lnTo>
                    <a:lnTo>
                      <a:pt x="243" y="112"/>
                    </a:lnTo>
                    <a:lnTo>
                      <a:pt x="233" y="118"/>
                    </a:lnTo>
                    <a:lnTo>
                      <a:pt x="222" y="123"/>
                    </a:lnTo>
                    <a:lnTo>
                      <a:pt x="212" y="129"/>
                    </a:lnTo>
                    <a:lnTo>
                      <a:pt x="203" y="137"/>
                    </a:lnTo>
                    <a:lnTo>
                      <a:pt x="192" y="142"/>
                    </a:lnTo>
                    <a:lnTo>
                      <a:pt x="180" y="148"/>
                    </a:lnTo>
                    <a:lnTo>
                      <a:pt x="171" y="156"/>
                    </a:lnTo>
                    <a:lnTo>
                      <a:pt x="163" y="165"/>
                    </a:lnTo>
                    <a:lnTo>
                      <a:pt x="152" y="171"/>
                    </a:lnTo>
                    <a:lnTo>
                      <a:pt x="144" y="178"/>
                    </a:lnTo>
                    <a:lnTo>
                      <a:pt x="135" y="186"/>
                    </a:lnTo>
                    <a:lnTo>
                      <a:pt x="127" y="196"/>
                    </a:lnTo>
                    <a:lnTo>
                      <a:pt x="117" y="201"/>
                    </a:lnTo>
                    <a:lnTo>
                      <a:pt x="110" y="211"/>
                    </a:lnTo>
                    <a:lnTo>
                      <a:pt x="102" y="218"/>
                    </a:lnTo>
                    <a:lnTo>
                      <a:pt x="95" y="226"/>
                    </a:lnTo>
                    <a:lnTo>
                      <a:pt x="89" y="234"/>
                    </a:lnTo>
                    <a:lnTo>
                      <a:pt x="81" y="241"/>
                    </a:lnTo>
                    <a:lnTo>
                      <a:pt x="76" y="249"/>
                    </a:lnTo>
                    <a:lnTo>
                      <a:pt x="70" y="258"/>
                    </a:lnTo>
                    <a:lnTo>
                      <a:pt x="64" y="264"/>
                    </a:lnTo>
                    <a:lnTo>
                      <a:pt x="58" y="272"/>
                    </a:lnTo>
                    <a:lnTo>
                      <a:pt x="51" y="277"/>
                    </a:lnTo>
                    <a:lnTo>
                      <a:pt x="49" y="285"/>
                    </a:lnTo>
                    <a:lnTo>
                      <a:pt x="43" y="291"/>
                    </a:lnTo>
                    <a:lnTo>
                      <a:pt x="39" y="298"/>
                    </a:lnTo>
                    <a:lnTo>
                      <a:pt x="36" y="304"/>
                    </a:lnTo>
                    <a:lnTo>
                      <a:pt x="32" y="310"/>
                    </a:lnTo>
                    <a:lnTo>
                      <a:pt x="26" y="319"/>
                    </a:lnTo>
                    <a:lnTo>
                      <a:pt x="20" y="329"/>
                    </a:lnTo>
                    <a:lnTo>
                      <a:pt x="17" y="334"/>
                    </a:lnTo>
                    <a:lnTo>
                      <a:pt x="17" y="338"/>
                    </a:lnTo>
                    <a:lnTo>
                      <a:pt x="11" y="346"/>
                    </a:lnTo>
                    <a:lnTo>
                      <a:pt x="7" y="350"/>
                    </a:lnTo>
                    <a:lnTo>
                      <a:pt x="1" y="350"/>
                    </a:lnTo>
                    <a:lnTo>
                      <a:pt x="0" y="350"/>
                    </a:lnTo>
                    <a:lnTo>
                      <a:pt x="0" y="35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" name="Forme libre 114"/>
              <p:cNvSpPr>
                <a:spLocks/>
              </p:cNvSpPr>
              <p:nvPr/>
            </p:nvSpPr>
            <p:spPr bwMode="auto">
              <a:xfrm>
                <a:off x="6070600" y="1546225"/>
                <a:ext cx="60325" cy="53975"/>
              </a:xfrm>
              <a:custGeom>
                <a:avLst/>
                <a:gdLst>
                  <a:gd name="T0" fmla="*/ 55 w 76"/>
                  <a:gd name="T1" fmla="*/ 63 h 68"/>
                  <a:gd name="T2" fmla="*/ 51 w 76"/>
                  <a:gd name="T3" fmla="*/ 61 h 68"/>
                  <a:gd name="T4" fmla="*/ 43 w 76"/>
                  <a:gd name="T5" fmla="*/ 55 h 68"/>
                  <a:gd name="T6" fmla="*/ 32 w 76"/>
                  <a:gd name="T7" fmla="*/ 46 h 68"/>
                  <a:gd name="T8" fmla="*/ 22 w 76"/>
                  <a:gd name="T9" fmla="*/ 36 h 68"/>
                  <a:gd name="T10" fmla="*/ 13 w 76"/>
                  <a:gd name="T11" fmla="*/ 25 h 68"/>
                  <a:gd name="T12" fmla="*/ 3 w 76"/>
                  <a:gd name="T13" fmla="*/ 15 h 68"/>
                  <a:gd name="T14" fmla="*/ 0 w 76"/>
                  <a:gd name="T15" fmla="*/ 6 h 68"/>
                  <a:gd name="T16" fmla="*/ 1 w 76"/>
                  <a:gd name="T17" fmla="*/ 0 h 68"/>
                  <a:gd name="T18" fmla="*/ 7 w 76"/>
                  <a:gd name="T19" fmla="*/ 0 h 68"/>
                  <a:gd name="T20" fmla="*/ 17 w 76"/>
                  <a:gd name="T21" fmla="*/ 6 h 68"/>
                  <a:gd name="T22" fmla="*/ 22 w 76"/>
                  <a:gd name="T23" fmla="*/ 9 h 68"/>
                  <a:gd name="T24" fmla="*/ 30 w 76"/>
                  <a:gd name="T25" fmla="*/ 17 h 68"/>
                  <a:gd name="T26" fmla="*/ 36 w 76"/>
                  <a:gd name="T27" fmla="*/ 23 h 68"/>
                  <a:gd name="T28" fmla="*/ 43 w 76"/>
                  <a:gd name="T29" fmla="*/ 30 h 68"/>
                  <a:gd name="T30" fmla="*/ 49 w 76"/>
                  <a:gd name="T31" fmla="*/ 36 h 68"/>
                  <a:gd name="T32" fmla="*/ 55 w 76"/>
                  <a:gd name="T33" fmla="*/ 42 h 68"/>
                  <a:gd name="T34" fmla="*/ 60 w 76"/>
                  <a:gd name="T35" fmla="*/ 47 h 68"/>
                  <a:gd name="T36" fmla="*/ 66 w 76"/>
                  <a:gd name="T37" fmla="*/ 55 h 68"/>
                  <a:gd name="T38" fmla="*/ 74 w 76"/>
                  <a:gd name="T39" fmla="*/ 63 h 68"/>
                  <a:gd name="T40" fmla="*/ 76 w 76"/>
                  <a:gd name="T41" fmla="*/ 68 h 68"/>
                  <a:gd name="T42" fmla="*/ 55 w 76"/>
                  <a:gd name="T43" fmla="*/ 63 h 68"/>
                  <a:gd name="T44" fmla="*/ 55 w 76"/>
                  <a:gd name="T45" fmla="*/ 6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6" h="68">
                    <a:moveTo>
                      <a:pt x="55" y="63"/>
                    </a:moveTo>
                    <a:lnTo>
                      <a:pt x="51" y="61"/>
                    </a:lnTo>
                    <a:lnTo>
                      <a:pt x="43" y="55"/>
                    </a:lnTo>
                    <a:lnTo>
                      <a:pt x="32" y="46"/>
                    </a:lnTo>
                    <a:lnTo>
                      <a:pt x="22" y="36"/>
                    </a:lnTo>
                    <a:lnTo>
                      <a:pt x="13" y="25"/>
                    </a:lnTo>
                    <a:lnTo>
                      <a:pt x="3" y="15"/>
                    </a:lnTo>
                    <a:lnTo>
                      <a:pt x="0" y="6"/>
                    </a:lnTo>
                    <a:lnTo>
                      <a:pt x="1" y="0"/>
                    </a:lnTo>
                    <a:lnTo>
                      <a:pt x="7" y="0"/>
                    </a:lnTo>
                    <a:lnTo>
                      <a:pt x="17" y="6"/>
                    </a:lnTo>
                    <a:lnTo>
                      <a:pt x="22" y="9"/>
                    </a:lnTo>
                    <a:lnTo>
                      <a:pt x="30" y="17"/>
                    </a:lnTo>
                    <a:lnTo>
                      <a:pt x="36" y="23"/>
                    </a:lnTo>
                    <a:lnTo>
                      <a:pt x="43" y="30"/>
                    </a:lnTo>
                    <a:lnTo>
                      <a:pt x="49" y="36"/>
                    </a:lnTo>
                    <a:lnTo>
                      <a:pt x="55" y="42"/>
                    </a:lnTo>
                    <a:lnTo>
                      <a:pt x="60" y="47"/>
                    </a:lnTo>
                    <a:lnTo>
                      <a:pt x="66" y="55"/>
                    </a:lnTo>
                    <a:lnTo>
                      <a:pt x="74" y="63"/>
                    </a:lnTo>
                    <a:lnTo>
                      <a:pt x="76" y="68"/>
                    </a:lnTo>
                    <a:lnTo>
                      <a:pt x="55" y="63"/>
                    </a:lnTo>
                    <a:lnTo>
                      <a:pt x="55" y="63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" name="Forme libre 115"/>
              <p:cNvSpPr>
                <a:spLocks/>
              </p:cNvSpPr>
              <p:nvPr/>
            </p:nvSpPr>
            <p:spPr bwMode="auto">
              <a:xfrm>
                <a:off x="6375400" y="1441450"/>
                <a:ext cx="173038" cy="250825"/>
              </a:xfrm>
              <a:custGeom>
                <a:avLst/>
                <a:gdLst>
                  <a:gd name="T0" fmla="*/ 213 w 216"/>
                  <a:gd name="T1" fmla="*/ 0 h 315"/>
                  <a:gd name="T2" fmla="*/ 201 w 216"/>
                  <a:gd name="T3" fmla="*/ 2 h 315"/>
                  <a:gd name="T4" fmla="*/ 190 w 216"/>
                  <a:gd name="T5" fmla="*/ 7 h 315"/>
                  <a:gd name="T6" fmla="*/ 175 w 216"/>
                  <a:gd name="T7" fmla="*/ 13 h 315"/>
                  <a:gd name="T8" fmla="*/ 157 w 216"/>
                  <a:gd name="T9" fmla="*/ 21 h 315"/>
                  <a:gd name="T10" fmla="*/ 140 w 216"/>
                  <a:gd name="T11" fmla="*/ 30 h 315"/>
                  <a:gd name="T12" fmla="*/ 121 w 216"/>
                  <a:gd name="T13" fmla="*/ 40 h 315"/>
                  <a:gd name="T14" fmla="*/ 100 w 216"/>
                  <a:gd name="T15" fmla="*/ 53 h 315"/>
                  <a:gd name="T16" fmla="*/ 81 w 216"/>
                  <a:gd name="T17" fmla="*/ 66 h 315"/>
                  <a:gd name="T18" fmla="*/ 62 w 216"/>
                  <a:gd name="T19" fmla="*/ 81 h 315"/>
                  <a:gd name="T20" fmla="*/ 45 w 216"/>
                  <a:gd name="T21" fmla="*/ 99 h 315"/>
                  <a:gd name="T22" fmla="*/ 30 w 216"/>
                  <a:gd name="T23" fmla="*/ 116 h 315"/>
                  <a:gd name="T24" fmla="*/ 15 w 216"/>
                  <a:gd name="T25" fmla="*/ 137 h 315"/>
                  <a:gd name="T26" fmla="*/ 5 w 216"/>
                  <a:gd name="T27" fmla="*/ 158 h 315"/>
                  <a:gd name="T28" fmla="*/ 0 w 216"/>
                  <a:gd name="T29" fmla="*/ 178 h 315"/>
                  <a:gd name="T30" fmla="*/ 0 w 216"/>
                  <a:gd name="T31" fmla="*/ 203 h 315"/>
                  <a:gd name="T32" fmla="*/ 0 w 216"/>
                  <a:gd name="T33" fmla="*/ 222 h 315"/>
                  <a:gd name="T34" fmla="*/ 3 w 216"/>
                  <a:gd name="T35" fmla="*/ 241 h 315"/>
                  <a:gd name="T36" fmla="*/ 9 w 216"/>
                  <a:gd name="T37" fmla="*/ 256 h 315"/>
                  <a:gd name="T38" fmla="*/ 21 w 216"/>
                  <a:gd name="T39" fmla="*/ 274 h 315"/>
                  <a:gd name="T40" fmla="*/ 41 w 216"/>
                  <a:gd name="T41" fmla="*/ 293 h 315"/>
                  <a:gd name="T42" fmla="*/ 64 w 216"/>
                  <a:gd name="T43" fmla="*/ 304 h 315"/>
                  <a:gd name="T44" fmla="*/ 85 w 216"/>
                  <a:gd name="T45" fmla="*/ 312 h 315"/>
                  <a:gd name="T46" fmla="*/ 100 w 216"/>
                  <a:gd name="T47" fmla="*/ 314 h 315"/>
                  <a:gd name="T48" fmla="*/ 112 w 216"/>
                  <a:gd name="T49" fmla="*/ 314 h 315"/>
                  <a:gd name="T50" fmla="*/ 116 w 216"/>
                  <a:gd name="T51" fmla="*/ 302 h 315"/>
                  <a:gd name="T52" fmla="*/ 110 w 216"/>
                  <a:gd name="T53" fmla="*/ 298 h 315"/>
                  <a:gd name="T54" fmla="*/ 99 w 216"/>
                  <a:gd name="T55" fmla="*/ 294 h 315"/>
                  <a:gd name="T56" fmla="*/ 81 w 216"/>
                  <a:gd name="T57" fmla="*/ 289 h 315"/>
                  <a:gd name="T58" fmla="*/ 62 w 216"/>
                  <a:gd name="T59" fmla="*/ 279 h 315"/>
                  <a:gd name="T60" fmla="*/ 43 w 216"/>
                  <a:gd name="T61" fmla="*/ 266 h 315"/>
                  <a:gd name="T62" fmla="*/ 30 w 216"/>
                  <a:gd name="T63" fmla="*/ 249 h 315"/>
                  <a:gd name="T64" fmla="*/ 19 w 216"/>
                  <a:gd name="T65" fmla="*/ 228 h 315"/>
                  <a:gd name="T66" fmla="*/ 17 w 216"/>
                  <a:gd name="T67" fmla="*/ 215 h 315"/>
                  <a:gd name="T68" fmla="*/ 19 w 216"/>
                  <a:gd name="T69" fmla="*/ 201 h 315"/>
                  <a:gd name="T70" fmla="*/ 19 w 216"/>
                  <a:gd name="T71" fmla="*/ 186 h 315"/>
                  <a:gd name="T72" fmla="*/ 22 w 216"/>
                  <a:gd name="T73" fmla="*/ 173 h 315"/>
                  <a:gd name="T74" fmla="*/ 26 w 216"/>
                  <a:gd name="T75" fmla="*/ 158 h 315"/>
                  <a:gd name="T76" fmla="*/ 34 w 216"/>
                  <a:gd name="T77" fmla="*/ 146 h 315"/>
                  <a:gd name="T78" fmla="*/ 40 w 216"/>
                  <a:gd name="T79" fmla="*/ 131 h 315"/>
                  <a:gd name="T80" fmla="*/ 49 w 216"/>
                  <a:gd name="T81" fmla="*/ 121 h 315"/>
                  <a:gd name="T82" fmla="*/ 68 w 216"/>
                  <a:gd name="T83" fmla="*/ 101 h 315"/>
                  <a:gd name="T84" fmla="*/ 87 w 216"/>
                  <a:gd name="T85" fmla="*/ 81 h 315"/>
                  <a:gd name="T86" fmla="*/ 106 w 216"/>
                  <a:gd name="T87" fmla="*/ 66 h 315"/>
                  <a:gd name="T88" fmla="*/ 125 w 216"/>
                  <a:gd name="T89" fmla="*/ 53 h 315"/>
                  <a:gd name="T90" fmla="*/ 144 w 216"/>
                  <a:gd name="T91" fmla="*/ 43 h 315"/>
                  <a:gd name="T92" fmla="*/ 156 w 216"/>
                  <a:gd name="T93" fmla="*/ 36 h 315"/>
                  <a:gd name="T94" fmla="*/ 171 w 216"/>
                  <a:gd name="T95" fmla="*/ 28 h 315"/>
                  <a:gd name="T96" fmla="*/ 192 w 216"/>
                  <a:gd name="T97" fmla="*/ 21 h 315"/>
                  <a:gd name="T98" fmla="*/ 203 w 216"/>
                  <a:gd name="T99" fmla="*/ 15 h 315"/>
                  <a:gd name="T100" fmla="*/ 211 w 216"/>
                  <a:gd name="T101" fmla="*/ 15 h 315"/>
                  <a:gd name="T102" fmla="*/ 216 w 216"/>
                  <a:gd name="T103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6" h="315">
                    <a:moveTo>
                      <a:pt x="216" y="0"/>
                    </a:moveTo>
                    <a:lnTo>
                      <a:pt x="213" y="0"/>
                    </a:lnTo>
                    <a:lnTo>
                      <a:pt x="207" y="2"/>
                    </a:lnTo>
                    <a:lnTo>
                      <a:pt x="201" y="2"/>
                    </a:lnTo>
                    <a:lnTo>
                      <a:pt x="197" y="5"/>
                    </a:lnTo>
                    <a:lnTo>
                      <a:pt x="190" y="7"/>
                    </a:lnTo>
                    <a:lnTo>
                      <a:pt x="184" y="11"/>
                    </a:lnTo>
                    <a:lnTo>
                      <a:pt x="175" y="13"/>
                    </a:lnTo>
                    <a:lnTo>
                      <a:pt x="165" y="17"/>
                    </a:lnTo>
                    <a:lnTo>
                      <a:pt x="157" y="21"/>
                    </a:lnTo>
                    <a:lnTo>
                      <a:pt x="150" y="24"/>
                    </a:lnTo>
                    <a:lnTo>
                      <a:pt x="140" y="30"/>
                    </a:lnTo>
                    <a:lnTo>
                      <a:pt x="131" y="36"/>
                    </a:lnTo>
                    <a:lnTo>
                      <a:pt x="121" y="40"/>
                    </a:lnTo>
                    <a:lnTo>
                      <a:pt x="112" y="47"/>
                    </a:lnTo>
                    <a:lnTo>
                      <a:pt x="100" y="53"/>
                    </a:lnTo>
                    <a:lnTo>
                      <a:pt x="91" y="59"/>
                    </a:lnTo>
                    <a:lnTo>
                      <a:pt x="81" y="66"/>
                    </a:lnTo>
                    <a:lnTo>
                      <a:pt x="72" y="74"/>
                    </a:lnTo>
                    <a:lnTo>
                      <a:pt x="62" y="81"/>
                    </a:lnTo>
                    <a:lnTo>
                      <a:pt x="53" y="91"/>
                    </a:lnTo>
                    <a:lnTo>
                      <a:pt x="45" y="99"/>
                    </a:lnTo>
                    <a:lnTo>
                      <a:pt x="38" y="108"/>
                    </a:lnTo>
                    <a:lnTo>
                      <a:pt x="30" y="116"/>
                    </a:lnTo>
                    <a:lnTo>
                      <a:pt x="22" y="125"/>
                    </a:lnTo>
                    <a:lnTo>
                      <a:pt x="15" y="137"/>
                    </a:lnTo>
                    <a:lnTo>
                      <a:pt x="13" y="148"/>
                    </a:lnTo>
                    <a:lnTo>
                      <a:pt x="5" y="158"/>
                    </a:lnTo>
                    <a:lnTo>
                      <a:pt x="3" y="169"/>
                    </a:lnTo>
                    <a:lnTo>
                      <a:pt x="0" y="178"/>
                    </a:lnTo>
                    <a:lnTo>
                      <a:pt x="0" y="192"/>
                    </a:lnTo>
                    <a:lnTo>
                      <a:pt x="0" y="203"/>
                    </a:lnTo>
                    <a:lnTo>
                      <a:pt x="0" y="213"/>
                    </a:lnTo>
                    <a:lnTo>
                      <a:pt x="0" y="222"/>
                    </a:lnTo>
                    <a:lnTo>
                      <a:pt x="2" y="232"/>
                    </a:lnTo>
                    <a:lnTo>
                      <a:pt x="3" y="241"/>
                    </a:lnTo>
                    <a:lnTo>
                      <a:pt x="5" y="249"/>
                    </a:lnTo>
                    <a:lnTo>
                      <a:pt x="9" y="256"/>
                    </a:lnTo>
                    <a:lnTo>
                      <a:pt x="13" y="264"/>
                    </a:lnTo>
                    <a:lnTo>
                      <a:pt x="21" y="274"/>
                    </a:lnTo>
                    <a:lnTo>
                      <a:pt x="32" y="285"/>
                    </a:lnTo>
                    <a:lnTo>
                      <a:pt x="41" y="293"/>
                    </a:lnTo>
                    <a:lnTo>
                      <a:pt x="53" y="300"/>
                    </a:lnTo>
                    <a:lnTo>
                      <a:pt x="64" y="304"/>
                    </a:lnTo>
                    <a:lnTo>
                      <a:pt x="76" y="308"/>
                    </a:lnTo>
                    <a:lnTo>
                      <a:pt x="85" y="312"/>
                    </a:lnTo>
                    <a:lnTo>
                      <a:pt x="95" y="314"/>
                    </a:lnTo>
                    <a:lnTo>
                      <a:pt x="100" y="314"/>
                    </a:lnTo>
                    <a:lnTo>
                      <a:pt x="108" y="314"/>
                    </a:lnTo>
                    <a:lnTo>
                      <a:pt x="112" y="314"/>
                    </a:lnTo>
                    <a:lnTo>
                      <a:pt x="114" y="315"/>
                    </a:lnTo>
                    <a:lnTo>
                      <a:pt x="116" y="302"/>
                    </a:lnTo>
                    <a:lnTo>
                      <a:pt x="112" y="300"/>
                    </a:lnTo>
                    <a:lnTo>
                      <a:pt x="110" y="298"/>
                    </a:lnTo>
                    <a:lnTo>
                      <a:pt x="104" y="296"/>
                    </a:lnTo>
                    <a:lnTo>
                      <a:pt x="99" y="294"/>
                    </a:lnTo>
                    <a:lnTo>
                      <a:pt x="91" y="293"/>
                    </a:lnTo>
                    <a:lnTo>
                      <a:pt x="81" y="289"/>
                    </a:lnTo>
                    <a:lnTo>
                      <a:pt x="72" y="285"/>
                    </a:lnTo>
                    <a:lnTo>
                      <a:pt x="62" y="279"/>
                    </a:lnTo>
                    <a:lnTo>
                      <a:pt x="53" y="274"/>
                    </a:lnTo>
                    <a:lnTo>
                      <a:pt x="43" y="266"/>
                    </a:lnTo>
                    <a:lnTo>
                      <a:pt x="36" y="258"/>
                    </a:lnTo>
                    <a:lnTo>
                      <a:pt x="30" y="249"/>
                    </a:lnTo>
                    <a:lnTo>
                      <a:pt x="22" y="239"/>
                    </a:lnTo>
                    <a:lnTo>
                      <a:pt x="19" y="228"/>
                    </a:lnTo>
                    <a:lnTo>
                      <a:pt x="17" y="220"/>
                    </a:lnTo>
                    <a:lnTo>
                      <a:pt x="17" y="215"/>
                    </a:lnTo>
                    <a:lnTo>
                      <a:pt x="17" y="207"/>
                    </a:lnTo>
                    <a:lnTo>
                      <a:pt x="19" y="201"/>
                    </a:lnTo>
                    <a:lnTo>
                      <a:pt x="19" y="194"/>
                    </a:lnTo>
                    <a:lnTo>
                      <a:pt x="19" y="186"/>
                    </a:lnTo>
                    <a:lnTo>
                      <a:pt x="21" y="178"/>
                    </a:lnTo>
                    <a:lnTo>
                      <a:pt x="22" y="173"/>
                    </a:lnTo>
                    <a:lnTo>
                      <a:pt x="24" y="165"/>
                    </a:lnTo>
                    <a:lnTo>
                      <a:pt x="26" y="158"/>
                    </a:lnTo>
                    <a:lnTo>
                      <a:pt x="30" y="152"/>
                    </a:lnTo>
                    <a:lnTo>
                      <a:pt x="34" y="146"/>
                    </a:lnTo>
                    <a:lnTo>
                      <a:pt x="38" y="139"/>
                    </a:lnTo>
                    <a:lnTo>
                      <a:pt x="40" y="131"/>
                    </a:lnTo>
                    <a:lnTo>
                      <a:pt x="43" y="125"/>
                    </a:lnTo>
                    <a:lnTo>
                      <a:pt x="49" y="121"/>
                    </a:lnTo>
                    <a:lnTo>
                      <a:pt x="57" y="110"/>
                    </a:lnTo>
                    <a:lnTo>
                      <a:pt x="68" y="101"/>
                    </a:lnTo>
                    <a:lnTo>
                      <a:pt x="78" y="91"/>
                    </a:lnTo>
                    <a:lnTo>
                      <a:pt x="87" y="81"/>
                    </a:lnTo>
                    <a:lnTo>
                      <a:pt x="97" y="72"/>
                    </a:lnTo>
                    <a:lnTo>
                      <a:pt x="106" y="66"/>
                    </a:lnTo>
                    <a:lnTo>
                      <a:pt x="116" y="59"/>
                    </a:lnTo>
                    <a:lnTo>
                      <a:pt x="125" y="53"/>
                    </a:lnTo>
                    <a:lnTo>
                      <a:pt x="135" y="47"/>
                    </a:lnTo>
                    <a:lnTo>
                      <a:pt x="144" y="43"/>
                    </a:lnTo>
                    <a:lnTo>
                      <a:pt x="150" y="40"/>
                    </a:lnTo>
                    <a:lnTo>
                      <a:pt x="156" y="36"/>
                    </a:lnTo>
                    <a:lnTo>
                      <a:pt x="163" y="32"/>
                    </a:lnTo>
                    <a:lnTo>
                      <a:pt x="171" y="28"/>
                    </a:lnTo>
                    <a:lnTo>
                      <a:pt x="180" y="24"/>
                    </a:lnTo>
                    <a:lnTo>
                      <a:pt x="192" y="21"/>
                    </a:lnTo>
                    <a:lnTo>
                      <a:pt x="197" y="17"/>
                    </a:lnTo>
                    <a:lnTo>
                      <a:pt x="203" y="15"/>
                    </a:lnTo>
                    <a:lnTo>
                      <a:pt x="207" y="15"/>
                    </a:lnTo>
                    <a:lnTo>
                      <a:pt x="211" y="15"/>
                    </a:lnTo>
                    <a:lnTo>
                      <a:pt x="216" y="0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" name="Forme libre 116"/>
              <p:cNvSpPr>
                <a:spLocks/>
              </p:cNvSpPr>
              <p:nvPr/>
            </p:nvSpPr>
            <p:spPr bwMode="auto">
              <a:xfrm>
                <a:off x="6459538" y="1514475"/>
                <a:ext cx="58738" cy="95250"/>
              </a:xfrm>
              <a:custGeom>
                <a:avLst/>
                <a:gdLst>
                  <a:gd name="T0" fmla="*/ 74 w 74"/>
                  <a:gd name="T1" fmla="*/ 0 h 120"/>
                  <a:gd name="T2" fmla="*/ 71 w 74"/>
                  <a:gd name="T3" fmla="*/ 0 h 120"/>
                  <a:gd name="T4" fmla="*/ 63 w 74"/>
                  <a:gd name="T5" fmla="*/ 2 h 120"/>
                  <a:gd name="T6" fmla="*/ 52 w 74"/>
                  <a:gd name="T7" fmla="*/ 6 h 120"/>
                  <a:gd name="T8" fmla="*/ 42 w 74"/>
                  <a:gd name="T9" fmla="*/ 15 h 120"/>
                  <a:gd name="T10" fmla="*/ 34 w 74"/>
                  <a:gd name="T11" fmla="*/ 19 h 120"/>
                  <a:gd name="T12" fmla="*/ 29 w 74"/>
                  <a:gd name="T13" fmla="*/ 23 h 120"/>
                  <a:gd name="T14" fmla="*/ 21 w 74"/>
                  <a:gd name="T15" fmla="*/ 29 h 120"/>
                  <a:gd name="T16" fmla="*/ 17 w 74"/>
                  <a:gd name="T17" fmla="*/ 34 h 120"/>
                  <a:gd name="T18" fmla="*/ 12 w 74"/>
                  <a:gd name="T19" fmla="*/ 42 h 120"/>
                  <a:gd name="T20" fmla="*/ 8 w 74"/>
                  <a:gd name="T21" fmla="*/ 49 h 120"/>
                  <a:gd name="T22" fmla="*/ 4 w 74"/>
                  <a:gd name="T23" fmla="*/ 59 h 120"/>
                  <a:gd name="T24" fmla="*/ 2 w 74"/>
                  <a:gd name="T25" fmla="*/ 68 h 120"/>
                  <a:gd name="T26" fmla="*/ 0 w 74"/>
                  <a:gd name="T27" fmla="*/ 78 h 120"/>
                  <a:gd name="T28" fmla="*/ 0 w 74"/>
                  <a:gd name="T29" fmla="*/ 86 h 120"/>
                  <a:gd name="T30" fmla="*/ 0 w 74"/>
                  <a:gd name="T31" fmla="*/ 91 h 120"/>
                  <a:gd name="T32" fmla="*/ 2 w 74"/>
                  <a:gd name="T33" fmla="*/ 99 h 120"/>
                  <a:gd name="T34" fmla="*/ 8 w 74"/>
                  <a:gd name="T35" fmla="*/ 106 h 120"/>
                  <a:gd name="T36" fmla="*/ 15 w 74"/>
                  <a:gd name="T37" fmla="*/ 112 h 120"/>
                  <a:gd name="T38" fmla="*/ 23 w 74"/>
                  <a:gd name="T39" fmla="*/ 116 h 120"/>
                  <a:gd name="T40" fmla="*/ 31 w 74"/>
                  <a:gd name="T41" fmla="*/ 118 h 120"/>
                  <a:gd name="T42" fmla="*/ 36 w 74"/>
                  <a:gd name="T43" fmla="*/ 118 h 120"/>
                  <a:gd name="T44" fmla="*/ 40 w 74"/>
                  <a:gd name="T45" fmla="*/ 120 h 120"/>
                  <a:gd name="T46" fmla="*/ 50 w 74"/>
                  <a:gd name="T47" fmla="*/ 103 h 120"/>
                  <a:gd name="T48" fmla="*/ 44 w 74"/>
                  <a:gd name="T49" fmla="*/ 103 h 120"/>
                  <a:gd name="T50" fmla="*/ 34 w 74"/>
                  <a:gd name="T51" fmla="*/ 97 h 120"/>
                  <a:gd name="T52" fmla="*/ 27 w 74"/>
                  <a:gd name="T53" fmla="*/ 93 h 120"/>
                  <a:gd name="T54" fmla="*/ 21 w 74"/>
                  <a:gd name="T55" fmla="*/ 87 h 120"/>
                  <a:gd name="T56" fmla="*/ 17 w 74"/>
                  <a:gd name="T57" fmla="*/ 78 h 120"/>
                  <a:gd name="T58" fmla="*/ 17 w 74"/>
                  <a:gd name="T59" fmla="*/ 70 h 120"/>
                  <a:gd name="T60" fmla="*/ 19 w 74"/>
                  <a:gd name="T61" fmla="*/ 59 h 120"/>
                  <a:gd name="T62" fmla="*/ 25 w 74"/>
                  <a:gd name="T63" fmla="*/ 49 h 120"/>
                  <a:gd name="T64" fmla="*/ 33 w 74"/>
                  <a:gd name="T65" fmla="*/ 42 h 120"/>
                  <a:gd name="T66" fmla="*/ 42 w 74"/>
                  <a:gd name="T67" fmla="*/ 34 h 120"/>
                  <a:gd name="T68" fmla="*/ 52 w 74"/>
                  <a:gd name="T69" fmla="*/ 29 h 120"/>
                  <a:gd name="T70" fmla="*/ 61 w 74"/>
                  <a:gd name="T71" fmla="*/ 25 h 120"/>
                  <a:gd name="T72" fmla="*/ 67 w 74"/>
                  <a:gd name="T73" fmla="*/ 21 h 120"/>
                  <a:gd name="T74" fmla="*/ 69 w 74"/>
                  <a:gd name="T75" fmla="*/ 21 h 120"/>
                  <a:gd name="T76" fmla="*/ 74 w 74"/>
                  <a:gd name="T77" fmla="*/ 0 h 120"/>
                  <a:gd name="T78" fmla="*/ 74 w 74"/>
                  <a:gd name="T7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4" h="120">
                    <a:moveTo>
                      <a:pt x="74" y="0"/>
                    </a:moveTo>
                    <a:lnTo>
                      <a:pt x="71" y="0"/>
                    </a:lnTo>
                    <a:lnTo>
                      <a:pt x="63" y="2"/>
                    </a:lnTo>
                    <a:lnTo>
                      <a:pt x="52" y="6"/>
                    </a:lnTo>
                    <a:lnTo>
                      <a:pt x="42" y="15"/>
                    </a:lnTo>
                    <a:lnTo>
                      <a:pt x="34" y="19"/>
                    </a:lnTo>
                    <a:lnTo>
                      <a:pt x="29" y="23"/>
                    </a:lnTo>
                    <a:lnTo>
                      <a:pt x="21" y="29"/>
                    </a:lnTo>
                    <a:lnTo>
                      <a:pt x="17" y="34"/>
                    </a:lnTo>
                    <a:lnTo>
                      <a:pt x="12" y="42"/>
                    </a:lnTo>
                    <a:lnTo>
                      <a:pt x="8" y="49"/>
                    </a:lnTo>
                    <a:lnTo>
                      <a:pt x="4" y="59"/>
                    </a:lnTo>
                    <a:lnTo>
                      <a:pt x="2" y="68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0" y="91"/>
                    </a:lnTo>
                    <a:lnTo>
                      <a:pt x="2" y="99"/>
                    </a:lnTo>
                    <a:lnTo>
                      <a:pt x="8" y="106"/>
                    </a:lnTo>
                    <a:lnTo>
                      <a:pt x="15" y="112"/>
                    </a:lnTo>
                    <a:lnTo>
                      <a:pt x="23" y="116"/>
                    </a:lnTo>
                    <a:lnTo>
                      <a:pt x="31" y="118"/>
                    </a:lnTo>
                    <a:lnTo>
                      <a:pt x="36" y="118"/>
                    </a:lnTo>
                    <a:lnTo>
                      <a:pt x="40" y="120"/>
                    </a:lnTo>
                    <a:lnTo>
                      <a:pt x="50" y="103"/>
                    </a:lnTo>
                    <a:lnTo>
                      <a:pt x="44" y="103"/>
                    </a:lnTo>
                    <a:lnTo>
                      <a:pt x="34" y="97"/>
                    </a:lnTo>
                    <a:lnTo>
                      <a:pt x="27" y="93"/>
                    </a:lnTo>
                    <a:lnTo>
                      <a:pt x="21" y="87"/>
                    </a:lnTo>
                    <a:lnTo>
                      <a:pt x="17" y="78"/>
                    </a:lnTo>
                    <a:lnTo>
                      <a:pt x="17" y="70"/>
                    </a:lnTo>
                    <a:lnTo>
                      <a:pt x="19" y="59"/>
                    </a:lnTo>
                    <a:lnTo>
                      <a:pt x="25" y="49"/>
                    </a:lnTo>
                    <a:lnTo>
                      <a:pt x="33" y="42"/>
                    </a:lnTo>
                    <a:lnTo>
                      <a:pt x="42" y="34"/>
                    </a:lnTo>
                    <a:lnTo>
                      <a:pt x="52" y="29"/>
                    </a:lnTo>
                    <a:lnTo>
                      <a:pt x="61" y="25"/>
                    </a:lnTo>
                    <a:lnTo>
                      <a:pt x="67" y="21"/>
                    </a:lnTo>
                    <a:lnTo>
                      <a:pt x="69" y="21"/>
                    </a:lnTo>
                    <a:lnTo>
                      <a:pt x="74" y="0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" name="Forme libre 117"/>
              <p:cNvSpPr>
                <a:spLocks/>
              </p:cNvSpPr>
              <p:nvPr/>
            </p:nvSpPr>
            <p:spPr bwMode="auto">
              <a:xfrm>
                <a:off x="7045325" y="2382838"/>
                <a:ext cx="979488" cy="423862"/>
              </a:xfrm>
              <a:custGeom>
                <a:avLst/>
                <a:gdLst>
                  <a:gd name="T0" fmla="*/ 40 w 1234"/>
                  <a:gd name="T1" fmla="*/ 194 h 534"/>
                  <a:gd name="T2" fmla="*/ 110 w 1234"/>
                  <a:gd name="T3" fmla="*/ 121 h 534"/>
                  <a:gd name="T4" fmla="*/ 184 w 1234"/>
                  <a:gd name="T5" fmla="*/ 78 h 534"/>
                  <a:gd name="T6" fmla="*/ 253 w 1234"/>
                  <a:gd name="T7" fmla="*/ 49 h 534"/>
                  <a:gd name="T8" fmla="*/ 340 w 1234"/>
                  <a:gd name="T9" fmla="*/ 26 h 534"/>
                  <a:gd name="T10" fmla="*/ 453 w 1234"/>
                  <a:gd name="T11" fmla="*/ 7 h 534"/>
                  <a:gd name="T12" fmla="*/ 580 w 1234"/>
                  <a:gd name="T13" fmla="*/ 0 h 534"/>
                  <a:gd name="T14" fmla="*/ 717 w 1234"/>
                  <a:gd name="T15" fmla="*/ 2 h 534"/>
                  <a:gd name="T16" fmla="*/ 854 w 1234"/>
                  <a:gd name="T17" fmla="*/ 17 h 534"/>
                  <a:gd name="T18" fmla="*/ 981 w 1234"/>
                  <a:gd name="T19" fmla="*/ 47 h 534"/>
                  <a:gd name="T20" fmla="*/ 1093 w 1234"/>
                  <a:gd name="T21" fmla="*/ 97 h 534"/>
                  <a:gd name="T22" fmla="*/ 1173 w 1234"/>
                  <a:gd name="T23" fmla="*/ 156 h 534"/>
                  <a:gd name="T24" fmla="*/ 1234 w 1234"/>
                  <a:gd name="T25" fmla="*/ 256 h 534"/>
                  <a:gd name="T26" fmla="*/ 1208 w 1234"/>
                  <a:gd name="T27" fmla="*/ 342 h 534"/>
                  <a:gd name="T28" fmla="*/ 1147 w 1234"/>
                  <a:gd name="T29" fmla="*/ 409 h 534"/>
                  <a:gd name="T30" fmla="*/ 1065 w 1234"/>
                  <a:gd name="T31" fmla="*/ 462 h 534"/>
                  <a:gd name="T32" fmla="*/ 991 w 1234"/>
                  <a:gd name="T33" fmla="*/ 486 h 534"/>
                  <a:gd name="T34" fmla="*/ 901 w 1234"/>
                  <a:gd name="T35" fmla="*/ 506 h 534"/>
                  <a:gd name="T36" fmla="*/ 795 w 1234"/>
                  <a:gd name="T37" fmla="*/ 521 h 534"/>
                  <a:gd name="T38" fmla="*/ 671 w 1234"/>
                  <a:gd name="T39" fmla="*/ 530 h 534"/>
                  <a:gd name="T40" fmla="*/ 532 w 1234"/>
                  <a:gd name="T41" fmla="*/ 534 h 534"/>
                  <a:gd name="T42" fmla="*/ 384 w 1234"/>
                  <a:gd name="T43" fmla="*/ 530 h 534"/>
                  <a:gd name="T44" fmla="*/ 262 w 1234"/>
                  <a:gd name="T45" fmla="*/ 521 h 534"/>
                  <a:gd name="T46" fmla="*/ 167 w 1234"/>
                  <a:gd name="T47" fmla="*/ 506 h 534"/>
                  <a:gd name="T48" fmla="*/ 99 w 1234"/>
                  <a:gd name="T49" fmla="*/ 490 h 534"/>
                  <a:gd name="T50" fmla="*/ 34 w 1234"/>
                  <a:gd name="T51" fmla="*/ 467 h 534"/>
                  <a:gd name="T52" fmla="*/ 49 w 1234"/>
                  <a:gd name="T53" fmla="*/ 454 h 534"/>
                  <a:gd name="T54" fmla="*/ 129 w 1234"/>
                  <a:gd name="T55" fmla="*/ 477 h 534"/>
                  <a:gd name="T56" fmla="*/ 205 w 1234"/>
                  <a:gd name="T57" fmla="*/ 492 h 534"/>
                  <a:gd name="T58" fmla="*/ 274 w 1234"/>
                  <a:gd name="T59" fmla="*/ 502 h 534"/>
                  <a:gd name="T60" fmla="*/ 352 w 1234"/>
                  <a:gd name="T61" fmla="*/ 509 h 534"/>
                  <a:gd name="T62" fmla="*/ 436 w 1234"/>
                  <a:gd name="T63" fmla="*/ 509 h 534"/>
                  <a:gd name="T64" fmla="*/ 525 w 1234"/>
                  <a:gd name="T65" fmla="*/ 507 h 534"/>
                  <a:gd name="T66" fmla="*/ 616 w 1234"/>
                  <a:gd name="T67" fmla="*/ 504 h 534"/>
                  <a:gd name="T68" fmla="*/ 711 w 1234"/>
                  <a:gd name="T69" fmla="*/ 498 h 534"/>
                  <a:gd name="T70" fmla="*/ 802 w 1234"/>
                  <a:gd name="T71" fmla="*/ 486 h 534"/>
                  <a:gd name="T72" fmla="*/ 892 w 1234"/>
                  <a:gd name="T73" fmla="*/ 473 h 534"/>
                  <a:gd name="T74" fmla="*/ 977 w 1234"/>
                  <a:gd name="T75" fmla="*/ 452 h 534"/>
                  <a:gd name="T76" fmla="*/ 1059 w 1234"/>
                  <a:gd name="T77" fmla="*/ 428 h 534"/>
                  <a:gd name="T78" fmla="*/ 1126 w 1234"/>
                  <a:gd name="T79" fmla="*/ 395 h 534"/>
                  <a:gd name="T80" fmla="*/ 1194 w 1234"/>
                  <a:gd name="T81" fmla="*/ 331 h 534"/>
                  <a:gd name="T82" fmla="*/ 1211 w 1234"/>
                  <a:gd name="T83" fmla="*/ 268 h 534"/>
                  <a:gd name="T84" fmla="*/ 1189 w 1234"/>
                  <a:gd name="T85" fmla="*/ 203 h 534"/>
                  <a:gd name="T86" fmla="*/ 1118 w 1234"/>
                  <a:gd name="T87" fmla="*/ 152 h 534"/>
                  <a:gd name="T88" fmla="*/ 1050 w 1234"/>
                  <a:gd name="T89" fmla="*/ 114 h 534"/>
                  <a:gd name="T90" fmla="*/ 966 w 1234"/>
                  <a:gd name="T91" fmla="*/ 78 h 534"/>
                  <a:gd name="T92" fmla="*/ 875 w 1234"/>
                  <a:gd name="T93" fmla="*/ 45 h 534"/>
                  <a:gd name="T94" fmla="*/ 780 w 1234"/>
                  <a:gd name="T95" fmla="*/ 22 h 534"/>
                  <a:gd name="T96" fmla="*/ 685 w 1234"/>
                  <a:gd name="T97" fmla="*/ 13 h 534"/>
                  <a:gd name="T98" fmla="*/ 590 w 1234"/>
                  <a:gd name="T99" fmla="*/ 11 h 534"/>
                  <a:gd name="T100" fmla="*/ 494 w 1234"/>
                  <a:gd name="T101" fmla="*/ 21 h 534"/>
                  <a:gd name="T102" fmla="*/ 403 w 1234"/>
                  <a:gd name="T103" fmla="*/ 36 h 534"/>
                  <a:gd name="T104" fmla="*/ 321 w 1234"/>
                  <a:gd name="T105" fmla="*/ 55 h 534"/>
                  <a:gd name="T106" fmla="*/ 249 w 1234"/>
                  <a:gd name="T107" fmla="*/ 78 h 534"/>
                  <a:gd name="T108" fmla="*/ 188 w 1234"/>
                  <a:gd name="T109" fmla="*/ 100 h 534"/>
                  <a:gd name="T110" fmla="*/ 112 w 1234"/>
                  <a:gd name="T111" fmla="*/ 142 h 534"/>
                  <a:gd name="T112" fmla="*/ 49 w 1234"/>
                  <a:gd name="T113" fmla="*/ 224 h 534"/>
                  <a:gd name="T114" fmla="*/ 8 w 1234"/>
                  <a:gd name="T115" fmla="*/ 266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34" h="534">
                    <a:moveTo>
                      <a:pt x="0" y="260"/>
                    </a:moveTo>
                    <a:lnTo>
                      <a:pt x="2" y="253"/>
                    </a:lnTo>
                    <a:lnTo>
                      <a:pt x="8" y="243"/>
                    </a:lnTo>
                    <a:lnTo>
                      <a:pt x="13" y="234"/>
                    </a:lnTo>
                    <a:lnTo>
                      <a:pt x="21" y="222"/>
                    </a:lnTo>
                    <a:lnTo>
                      <a:pt x="25" y="215"/>
                    </a:lnTo>
                    <a:lnTo>
                      <a:pt x="30" y="207"/>
                    </a:lnTo>
                    <a:lnTo>
                      <a:pt x="34" y="199"/>
                    </a:lnTo>
                    <a:lnTo>
                      <a:pt x="40" y="194"/>
                    </a:lnTo>
                    <a:lnTo>
                      <a:pt x="46" y="186"/>
                    </a:lnTo>
                    <a:lnTo>
                      <a:pt x="51" y="178"/>
                    </a:lnTo>
                    <a:lnTo>
                      <a:pt x="59" y="171"/>
                    </a:lnTo>
                    <a:lnTo>
                      <a:pt x="69" y="163"/>
                    </a:lnTo>
                    <a:lnTo>
                      <a:pt x="74" y="154"/>
                    </a:lnTo>
                    <a:lnTo>
                      <a:pt x="84" y="146"/>
                    </a:lnTo>
                    <a:lnTo>
                      <a:pt x="91" y="137"/>
                    </a:lnTo>
                    <a:lnTo>
                      <a:pt x="101" y="131"/>
                    </a:lnTo>
                    <a:lnTo>
                      <a:pt x="110" y="121"/>
                    </a:lnTo>
                    <a:lnTo>
                      <a:pt x="122" y="114"/>
                    </a:lnTo>
                    <a:lnTo>
                      <a:pt x="133" y="106"/>
                    </a:lnTo>
                    <a:lnTo>
                      <a:pt x="146" y="99"/>
                    </a:lnTo>
                    <a:lnTo>
                      <a:pt x="150" y="95"/>
                    </a:lnTo>
                    <a:lnTo>
                      <a:pt x="156" y="91"/>
                    </a:lnTo>
                    <a:lnTo>
                      <a:pt x="164" y="87"/>
                    </a:lnTo>
                    <a:lnTo>
                      <a:pt x="171" y="83"/>
                    </a:lnTo>
                    <a:lnTo>
                      <a:pt x="177" y="79"/>
                    </a:lnTo>
                    <a:lnTo>
                      <a:pt x="184" y="78"/>
                    </a:lnTo>
                    <a:lnTo>
                      <a:pt x="190" y="74"/>
                    </a:lnTo>
                    <a:lnTo>
                      <a:pt x="200" y="70"/>
                    </a:lnTo>
                    <a:lnTo>
                      <a:pt x="205" y="68"/>
                    </a:lnTo>
                    <a:lnTo>
                      <a:pt x="213" y="64"/>
                    </a:lnTo>
                    <a:lnTo>
                      <a:pt x="221" y="60"/>
                    </a:lnTo>
                    <a:lnTo>
                      <a:pt x="228" y="59"/>
                    </a:lnTo>
                    <a:lnTo>
                      <a:pt x="236" y="55"/>
                    </a:lnTo>
                    <a:lnTo>
                      <a:pt x="245" y="51"/>
                    </a:lnTo>
                    <a:lnTo>
                      <a:pt x="253" y="49"/>
                    </a:lnTo>
                    <a:lnTo>
                      <a:pt x="262" y="47"/>
                    </a:lnTo>
                    <a:lnTo>
                      <a:pt x="270" y="43"/>
                    </a:lnTo>
                    <a:lnTo>
                      <a:pt x="280" y="40"/>
                    </a:lnTo>
                    <a:lnTo>
                      <a:pt x="287" y="38"/>
                    </a:lnTo>
                    <a:lnTo>
                      <a:pt x="299" y="36"/>
                    </a:lnTo>
                    <a:lnTo>
                      <a:pt x="308" y="32"/>
                    </a:lnTo>
                    <a:lnTo>
                      <a:pt x="320" y="30"/>
                    </a:lnTo>
                    <a:lnTo>
                      <a:pt x="329" y="26"/>
                    </a:lnTo>
                    <a:lnTo>
                      <a:pt x="340" y="26"/>
                    </a:lnTo>
                    <a:lnTo>
                      <a:pt x="352" y="22"/>
                    </a:lnTo>
                    <a:lnTo>
                      <a:pt x="363" y="21"/>
                    </a:lnTo>
                    <a:lnTo>
                      <a:pt x="375" y="17"/>
                    </a:lnTo>
                    <a:lnTo>
                      <a:pt x="388" y="17"/>
                    </a:lnTo>
                    <a:lnTo>
                      <a:pt x="401" y="15"/>
                    </a:lnTo>
                    <a:lnTo>
                      <a:pt x="413" y="13"/>
                    </a:lnTo>
                    <a:lnTo>
                      <a:pt x="426" y="11"/>
                    </a:lnTo>
                    <a:lnTo>
                      <a:pt x="441" y="11"/>
                    </a:lnTo>
                    <a:lnTo>
                      <a:pt x="453" y="7"/>
                    </a:lnTo>
                    <a:lnTo>
                      <a:pt x="466" y="7"/>
                    </a:lnTo>
                    <a:lnTo>
                      <a:pt x="479" y="5"/>
                    </a:lnTo>
                    <a:lnTo>
                      <a:pt x="494" y="5"/>
                    </a:lnTo>
                    <a:lnTo>
                      <a:pt x="508" y="3"/>
                    </a:lnTo>
                    <a:lnTo>
                      <a:pt x="523" y="2"/>
                    </a:lnTo>
                    <a:lnTo>
                      <a:pt x="536" y="2"/>
                    </a:lnTo>
                    <a:lnTo>
                      <a:pt x="551" y="2"/>
                    </a:lnTo>
                    <a:lnTo>
                      <a:pt x="567" y="0"/>
                    </a:lnTo>
                    <a:lnTo>
                      <a:pt x="580" y="0"/>
                    </a:lnTo>
                    <a:lnTo>
                      <a:pt x="595" y="0"/>
                    </a:lnTo>
                    <a:lnTo>
                      <a:pt x="610" y="0"/>
                    </a:lnTo>
                    <a:lnTo>
                      <a:pt x="626" y="0"/>
                    </a:lnTo>
                    <a:lnTo>
                      <a:pt x="641" y="0"/>
                    </a:lnTo>
                    <a:lnTo>
                      <a:pt x="656" y="0"/>
                    </a:lnTo>
                    <a:lnTo>
                      <a:pt x="673" y="2"/>
                    </a:lnTo>
                    <a:lnTo>
                      <a:pt x="687" y="2"/>
                    </a:lnTo>
                    <a:lnTo>
                      <a:pt x="702" y="2"/>
                    </a:lnTo>
                    <a:lnTo>
                      <a:pt x="717" y="2"/>
                    </a:lnTo>
                    <a:lnTo>
                      <a:pt x="732" y="3"/>
                    </a:lnTo>
                    <a:lnTo>
                      <a:pt x="747" y="3"/>
                    </a:lnTo>
                    <a:lnTo>
                      <a:pt x="764" y="5"/>
                    </a:lnTo>
                    <a:lnTo>
                      <a:pt x="778" y="7"/>
                    </a:lnTo>
                    <a:lnTo>
                      <a:pt x="795" y="9"/>
                    </a:lnTo>
                    <a:lnTo>
                      <a:pt x="808" y="11"/>
                    </a:lnTo>
                    <a:lnTo>
                      <a:pt x="823" y="13"/>
                    </a:lnTo>
                    <a:lnTo>
                      <a:pt x="839" y="15"/>
                    </a:lnTo>
                    <a:lnTo>
                      <a:pt x="854" y="17"/>
                    </a:lnTo>
                    <a:lnTo>
                      <a:pt x="867" y="19"/>
                    </a:lnTo>
                    <a:lnTo>
                      <a:pt x="884" y="22"/>
                    </a:lnTo>
                    <a:lnTo>
                      <a:pt x="898" y="26"/>
                    </a:lnTo>
                    <a:lnTo>
                      <a:pt x="913" y="30"/>
                    </a:lnTo>
                    <a:lnTo>
                      <a:pt x="926" y="32"/>
                    </a:lnTo>
                    <a:lnTo>
                      <a:pt x="939" y="36"/>
                    </a:lnTo>
                    <a:lnTo>
                      <a:pt x="953" y="40"/>
                    </a:lnTo>
                    <a:lnTo>
                      <a:pt x="968" y="43"/>
                    </a:lnTo>
                    <a:lnTo>
                      <a:pt x="981" y="47"/>
                    </a:lnTo>
                    <a:lnTo>
                      <a:pt x="993" y="51"/>
                    </a:lnTo>
                    <a:lnTo>
                      <a:pt x="1006" y="57"/>
                    </a:lnTo>
                    <a:lnTo>
                      <a:pt x="1021" y="62"/>
                    </a:lnTo>
                    <a:lnTo>
                      <a:pt x="1033" y="66"/>
                    </a:lnTo>
                    <a:lnTo>
                      <a:pt x="1044" y="72"/>
                    </a:lnTo>
                    <a:lnTo>
                      <a:pt x="1055" y="78"/>
                    </a:lnTo>
                    <a:lnTo>
                      <a:pt x="1069" y="83"/>
                    </a:lnTo>
                    <a:lnTo>
                      <a:pt x="1080" y="89"/>
                    </a:lnTo>
                    <a:lnTo>
                      <a:pt x="1093" y="97"/>
                    </a:lnTo>
                    <a:lnTo>
                      <a:pt x="1103" y="104"/>
                    </a:lnTo>
                    <a:lnTo>
                      <a:pt x="1116" y="112"/>
                    </a:lnTo>
                    <a:lnTo>
                      <a:pt x="1124" y="118"/>
                    </a:lnTo>
                    <a:lnTo>
                      <a:pt x="1133" y="125"/>
                    </a:lnTo>
                    <a:lnTo>
                      <a:pt x="1143" y="131"/>
                    </a:lnTo>
                    <a:lnTo>
                      <a:pt x="1152" y="137"/>
                    </a:lnTo>
                    <a:lnTo>
                      <a:pt x="1160" y="142"/>
                    </a:lnTo>
                    <a:lnTo>
                      <a:pt x="1166" y="150"/>
                    </a:lnTo>
                    <a:lnTo>
                      <a:pt x="1173" y="156"/>
                    </a:lnTo>
                    <a:lnTo>
                      <a:pt x="1181" y="163"/>
                    </a:lnTo>
                    <a:lnTo>
                      <a:pt x="1192" y="175"/>
                    </a:lnTo>
                    <a:lnTo>
                      <a:pt x="1204" y="188"/>
                    </a:lnTo>
                    <a:lnTo>
                      <a:pt x="1211" y="199"/>
                    </a:lnTo>
                    <a:lnTo>
                      <a:pt x="1219" y="213"/>
                    </a:lnTo>
                    <a:lnTo>
                      <a:pt x="1225" y="224"/>
                    </a:lnTo>
                    <a:lnTo>
                      <a:pt x="1228" y="234"/>
                    </a:lnTo>
                    <a:lnTo>
                      <a:pt x="1232" y="245"/>
                    </a:lnTo>
                    <a:lnTo>
                      <a:pt x="1234" y="256"/>
                    </a:lnTo>
                    <a:lnTo>
                      <a:pt x="1234" y="266"/>
                    </a:lnTo>
                    <a:lnTo>
                      <a:pt x="1234" y="277"/>
                    </a:lnTo>
                    <a:lnTo>
                      <a:pt x="1234" y="287"/>
                    </a:lnTo>
                    <a:lnTo>
                      <a:pt x="1232" y="298"/>
                    </a:lnTo>
                    <a:lnTo>
                      <a:pt x="1228" y="306"/>
                    </a:lnTo>
                    <a:lnTo>
                      <a:pt x="1225" y="315"/>
                    </a:lnTo>
                    <a:lnTo>
                      <a:pt x="1219" y="325"/>
                    </a:lnTo>
                    <a:lnTo>
                      <a:pt x="1215" y="334"/>
                    </a:lnTo>
                    <a:lnTo>
                      <a:pt x="1208" y="342"/>
                    </a:lnTo>
                    <a:lnTo>
                      <a:pt x="1202" y="351"/>
                    </a:lnTo>
                    <a:lnTo>
                      <a:pt x="1196" y="357"/>
                    </a:lnTo>
                    <a:lnTo>
                      <a:pt x="1190" y="367"/>
                    </a:lnTo>
                    <a:lnTo>
                      <a:pt x="1181" y="374"/>
                    </a:lnTo>
                    <a:lnTo>
                      <a:pt x="1175" y="382"/>
                    </a:lnTo>
                    <a:lnTo>
                      <a:pt x="1168" y="389"/>
                    </a:lnTo>
                    <a:lnTo>
                      <a:pt x="1160" y="395"/>
                    </a:lnTo>
                    <a:lnTo>
                      <a:pt x="1152" y="401"/>
                    </a:lnTo>
                    <a:lnTo>
                      <a:pt x="1147" y="409"/>
                    </a:lnTo>
                    <a:lnTo>
                      <a:pt x="1141" y="414"/>
                    </a:lnTo>
                    <a:lnTo>
                      <a:pt x="1135" y="422"/>
                    </a:lnTo>
                    <a:lnTo>
                      <a:pt x="1126" y="426"/>
                    </a:lnTo>
                    <a:lnTo>
                      <a:pt x="1118" y="433"/>
                    </a:lnTo>
                    <a:lnTo>
                      <a:pt x="1111" y="439"/>
                    </a:lnTo>
                    <a:lnTo>
                      <a:pt x="1101" y="445"/>
                    </a:lnTo>
                    <a:lnTo>
                      <a:pt x="1090" y="448"/>
                    </a:lnTo>
                    <a:lnTo>
                      <a:pt x="1078" y="454"/>
                    </a:lnTo>
                    <a:lnTo>
                      <a:pt x="1065" y="462"/>
                    </a:lnTo>
                    <a:lnTo>
                      <a:pt x="1054" y="467"/>
                    </a:lnTo>
                    <a:lnTo>
                      <a:pt x="1046" y="467"/>
                    </a:lnTo>
                    <a:lnTo>
                      <a:pt x="1038" y="471"/>
                    </a:lnTo>
                    <a:lnTo>
                      <a:pt x="1031" y="473"/>
                    </a:lnTo>
                    <a:lnTo>
                      <a:pt x="1023" y="477"/>
                    </a:lnTo>
                    <a:lnTo>
                      <a:pt x="1015" y="479"/>
                    </a:lnTo>
                    <a:lnTo>
                      <a:pt x="1006" y="481"/>
                    </a:lnTo>
                    <a:lnTo>
                      <a:pt x="998" y="483"/>
                    </a:lnTo>
                    <a:lnTo>
                      <a:pt x="991" y="486"/>
                    </a:lnTo>
                    <a:lnTo>
                      <a:pt x="981" y="488"/>
                    </a:lnTo>
                    <a:lnTo>
                      <a:pt x="972" y="490"/>
                    </a:lnTo>
                    <a:lnTo>
                      <a:pt x="962" y="492"/>
                    </a:lnTo>
                    <a:lnTo>
                      <a:pt x="953" y="496"/>
                    </a:lnTo>
                    <a:lnTo>
                      <a:pt x="943" y="496"/>
                    </a:lnTo>
                    <a:lnTo>
                      <a:pt x="934" y="500"/>
                    </a:lnTo>
                    <a:lnTo>
                      <a:pt x="922" y="502"/>
                    </a:lnTo>
                    <a:lnTo>
                      <a:pt x="913" y="506"/>
                    </a:lnTo>
                    <a:lnTo>
                      <a:pt x="901" y="506"/>
                    </a:lnTo>
                    <a:lnTo>
                      <a:pt x="890" y="507"/>
                    </a:lnTo>
                    <a:lnTo>
                      <a:pt x="879" y="509"/>
                    </a:lnTo>
                    <a:lnTo>
                      <a:pt x="867" y="511"/>
                    </a:lnTo>
                    <a:lnTo>
                      <a:pt x="856" y="513"/>
                    </a:lnTo>
                    <a:lnTo>
                      <a:pt x="844" y="515"/>
                    </a:lnTo>
                    <a:lnTo>
                      <a:pt x="833" y="517"/>
                    </a:lnTo>
                    <a:lnTo>
                      <a:pt x="822" y="519"/>
                    </a:lnTo>
                    <a:lnTo>
                      <a:pt x="808" y="519"/>
                    </a:lnTo>
                    <a:lnTo>
                      <a:pt x="795" y="521"/>
                    </a:lnTo>
                    <a:lnTo>
                      <a:pt x="782" y="521"/>
                    </a:lnTo>
                    <a:lnTo>
                      <a:pt x="768" y="525"/>
                    </a:lnTo>
                    <a:lnTo>
                      <a:pt x="755" y="525"/>
                    </a:lnTo>
                    <a:lnTo>
                      <a:pt x="742" y="526"/>
                    </a:lnTo>
                    <a:lnTo>
                      <a:pt x="728" y="526"/>
                    </a:lnTo>
                    <a:lnTo>
                      <a:pt x="715" y="530"/>
                    </a:lnTo>
                    <a:lnTo>
                      <a:pt x="700" y="530"/>
                    </a:lnTo>
                    <a:lnTo>
                      <a:pt x="687" y="530"/>
                    </a:lnTo>
                    <a:lnTo>
                      <a:pt x="671" y="530"/>
                    </a:lnTo>
                    <a:lnTo>
                      <a:pt x="658" y="532"/>
                    </a:lnTo>
                    <a:lnTo>
                      <a:pt x="641" y="532"/>
                    </a:lnTo>
                    <a:lnTo>
                      <a:pt x="626" y="534"/>
                    </a:lnTo>
                    <a:lnTo>
                      <a:pt x="610" y="534"/>
                    </a:lnTo>
                    <a:lnTo>
                      <a:pt x="597" y="534"/>
                    </a:lnTo>
                    <a:lnTo>
                      <a:pt x="580" y="534"/>
                    </a:lnTo>
                    <a:lnTo>
                      <a:pt x="565" y="534"/>
                    </a:lnTo>
                    <a:lnTo>
                      <a:pt x="548" y="534"/>
                    </a:lnTo>
                    <a:lnTo>
                      <a:pt x="532" y="534"/>
                    </a:lnTo>
                    <a:lnTo>
                      <a:pt x="515" y="534"/>
                    </a:lnTo>
                    <a:lnTo>
                      <a:pt x="500" y="534"/>
                    </a:lnTo>
                    <a:lnTo>
                      <a:pt x="481" y="534"/>
                    </a:lnTo>
                    <a:lnTo>
                      <a:pt x="466" y="534"/>
                    </a:lnTo>
                    <a:lnTo>
                      <a:pt x="449" y="534"/>
                    </a:lnTo>
                    <a:lnTo>
                      <a:pt x="432" y="532"/>
                    </a:lnTo>
                    <a:lnTo>
                      <a:pt x="416" y="530"/>
                    </a:lnTo>
                    <a:lnTo>
                      <a:pt x="401" y="530"/>
                    </a:lnTo>
                    <a:lnTo>
                      <a:pt x="384" y="530"/>
                    </a:lnTo>
                    <a:lnTo>
                      <a:pt x="369" y="528"/>
                    </a:lnTo>
                    <a:lnTo>
                      <a:pt x="356" y="526"/>
                    </a:lnTo>
                    <a:lnTo>
                      <a:pt x="340" y="526"/>
                    </a:lnTo>
                    <a:lnTo>
                      <a:pt x="327" y="525"/>
                    </a:lnTo>
                    <a:lnTo>
                      <a:pt x="312" y="525"/>
                    </a:lnTo>
                    <a:lnTo>
                      <a:pt x="299" y="523"/>
                    </a:lnTo>
                    <a:lnTo>
                      <a:pt x="287" y="523"/>
                    </a:lnTo>
                    <a:lnTo>
                      <a:pt x="274" y="521"/>
                    </a:lnTo>
                    <a:lnTo>
                      <a:pt x="262" y="521"/>
                    </a:lnTo>
                    <a:lnTo>
                      <a:pt x="249" y="517"/>
                    </a:lnTo>
                    <a:lnTo>
                      <a:pt x="240" y="517"/>
                    </a:lnTo>
                    <a:lnTo>
                      <a:pt x="228" y="515"/>
                    </a:lnTo>
                    <a:lnTo>
                      <a:pt x="217" y="515"/>
                    </a:lnTo>
                    <a:lnTo>
                      <a:pt x="205" y="511"/>
                    </a:lnTo>
                    <a:lnTo>
                      <a:pt x="196" y="511"/>
                    </a:lnTo>
                    <a:lnTo>
                      <a:pt x="184" y="507"/>
                    </a:lnTo>
                    <a:lnTo>
                      <a:pt x="177" y="507"/>
                    </a:lnTo>
                    <a:lnTo>
                      <a:pt x="167" y="506"/>
                    </a:lnTo>
                    <a:lnTo>
                      <a:pt x="158" y="504"/>
                    </a:lnTo>
                    <a:lnTo>
                      <a:pt x="150" y="502"/>
                    </a:lnTo>
                    <a:lnTo>
                      <a:pt x="141" y="500"/>
                    </a:lnTo>
                    <a:lnTo>
                      <a:pt x="133" y="498"/>
                    </a:lnTo>
                    <a:lnTo>
                      <a:pt x="126" y="496"/>
                    </a:lnTo>
                    <a:lnTo>
                      <a:pt x="118" y="494"/>
                    </a:lnTo>
                    <a:lnTo>
                      <a:pt x="112" y="492"/>
                    </a:lnTo>
                    <a:lnTo>
                      <a:pt x="105" y="492"/>
                    </a:lnTo>
                    <a:lnTo>
                      <a:pt x="99" y="490"/>
                    </a:lnTo>
                    <a:lnTo>
                      <a:pt x="93" y="488"/>
                    </a:lnTo>
                    <a:lnTo>
                      <a:pt x="86" y="486"/>
                    </a:lnTo>
                    <a:lnTo>
                      <a:pt x="80" y="485"/>
                    </a:lnTo>
                    <a:lnTo>
                      <a:pt x="74" y="483"/>
                    </a:lnTo>
                    <a:lnTo>
                      <a:pt x="65" y="481"/>
                    </a:lnTo>
                    <a:lnTo>
                      <a:pt x="55" y="477"/>
                    </a:lnTo>
                    <a:lnTo>
                      <a:pt x="48" y="473"/>
                    </a:lnTo>
                    <a:lnTo>
                      <a:pt x="42" y="469"/>
                    </a:lnTo>
                    <a:lnTo>
                      <a:pt x="34" y="467"/>
                    </a:lnTo>
                    <a:lnTo>
                      <a:pt x="30" y="464"/>
                    </a:lnTo>
                    <a:lnTo>
                      <a:pt x="23" y="458"/>
                    </a:lnTo>
                    <a:lnTo>
                      <a:pt x="21" y="454"/>
                    </a:lnTo>
                    <a:lnTo>
                      <a:pt x="21" y="452"/>
                    </a:lnTo>
                    <a:lnTo>
                      <a:pt x="25" y="452"/>
                    </a:lnTo>
                    <a:lnTo>
                      <a:pt x="30" y="452"/>
                    </a:lnTo>
                    <a:lnTo>
                      <a:pt x="40" y="452"/>
                    </a:lnTo>
                    <a:lnTo>
                      <a:pt x="44" y="452"/>
                    </a:lnTo>
                    <a:lnTo>
                      <a:pt x="49" y="454"/>
                    </a:lnTo>
                    <a:lnTo>
                      <a:pt x="57" y="456"/>
                    </a:lnTo>
                    <a:lnTo>
                      <a:pt x="65" y="458"/>
                    </a:lnTo>
                    <a:lnTo>
                      <a:pt x="70" y="460"/>
                    </a:lnTo>
                    <a:lnTo>
                      <a:pt x="80" y="462"/>
                    </a:lnTo>
                    <a:lnTo>
                      <a:pt x="88" y="464"/>
                    </a:lnTo>
                    <a:lnTo>
                      <a:pt x="99" y="467"/>
                    </a:lnTo>
                    <a:lnTo>
                      <a:pt x="108" y="471"/>
                    </a:lnTo>
                    <a:lnTo>
                      <a:pt x="118" y="473"/>
                    </a:lnTo>
                    <a:lnTo>
                      <a:pt x="129" y="477"/>
                    </a:lnTo>
                    <a:lnTo>
                      <a:pt x="141" y="481"/>
                    </a:lnTo>
                    <a:lnTo>
                      <a:pt x="152" y="483"/>
                    </a:lnTo>
                    <a:lnTo>
                      <a:pt x="165" y="485"/>
                    </a:lnTo>
                    <a:lnTo>
                      <a:pt x="171" y="486"/>
                    </a:lnTo>
                    <a:lnTo>
                      <a:pt x="177" y="486"/>
                    </a:lnTo>
                    <a:lnTo>
                      <a:pt x="184" y="488"/>
                    </a:lnTo>
                    <a:lnTo>
                      <a:pt x="190" y="490"/>
                    </a:lnTo>
                    <a:lnTo>
                      <a:pt x="198" y="490"/>
                    </a:lnTo>
                    <a:lnTo>
                      <a:pt x="205" y="492"/>
                    </a:lnTo>
                    <a:lnTo>
                      <a:pt x="211" y="492"/>
                    </a:lnTo>
                    <a:lnTo>
                      <a:pt x="219" y="496"/>
                    </a:lnTo>
                    <a:lnTo>
                      <a:pt x="226" y="496"/>
                    </a:lnTo>
                    <a:lnTo>
                      <a:pt x="234" y="498"/>
                    </a:lnTo>
                    <a:lnTo>
                      <a:pt x="243" y="498"/>
                    </a:lnTo>
                    <a:lnTo>
                      <a:pt x="251" y="500"/>
                    </a:lnTo>
                    <a:lnTo>
                      <a:pt x="259" y="500"/>
                    </a:lnTo>
                    <a:lnTo>
                      <a:pt x="264" y="502"/>
                    </a:lnTo>
                    <a:lnTo>
                      <a:pt x="274" y="502"/>
                    </a:lnTo>
                    <a:lnTo>
                      <a:pt x="281" y="504"/>
                    </a:lnTo>
                    <a:lnTo>
                      <a:pt x="291" y="504"/>
                    </a:lnTo>
                    <a:lnTo>
                      <a:pt x="299" y="506"/>
                    </a:lnTo>
                    <a:lnTo>
                      <a:pt x="306" y="506"/>
                    </a:lnTo>
                    <a:lnTo>
                      <a:pt x="316" y="507"/>
                    </a:lnTo>
                    <a:lnTo>
                      <a:pt x="325" y="507"/>
                    </a:lnTo>
                    <a:lnTo>
                      <a:pt x="335" y="507"/>
                    </a:lnTo>
                    <a:lnTo>
                      <a:pt x="342" y="507"/>
                    </a:lnTo>
                    <a:lnTo>
                      <a:pt x="352" y="509"/>
                    </a:lnTo>
                    <a:lnTo>
                      <a:pt x="359" y="509"/>
                    </a:lnTo>
                    <a:lnTo>
                      <a:pt x="369" y="509"/>
                    </a:lnTo>
                    <a:lnTo>
                      <a:pt x="378" y="509"/>
                    </a:lnTo>
                    <a:lnTo>
                      <a:pt x="390" y="511"/>
                    </a:lnTo>
                    <a:lnTo>
                      <a:pt x="397" y="509"/>
                    </a:lnTo>
                    <a:lnTo>
                      <a:pt x="407" y="509"/>
                    </a:lnTo>
                    <a:lnTo>
                      <a:pt x="416" y="509"/>
                    </a:lnTo>
                    <a:lnTo>
                      <a:pt x="426" y="509"/>
                    </a:lnTo>
                    <a:lnTo>
                      <a:pt x="436" y="509"/>
                    </a:lnTo>
                    <a:lnTo>
                      <a:pt x="445" y="509"/>
                    </a:lnTo>
                    <a:lnTo>
                      <a:pt x="456" y="509"/>
                    </a:lnTo>
                    <a:lnTo>
                      <a:pt x="466" y="509"/>
                    </a:lnTo>
                    <a:lnTo>
                      <a:pt x="475" y="507"/>
                    </a:lnTo>
                    <a:lnTo>
                      <a:pt x="485" y="507"/>
                    </a:lnTo>
                    <a:lnTo>
                      <a:pt x="494" y="507"/>
                    </a:lnTo>
                    <a:lnTo>
                      <a:pt x="506" y="507"/>
                    </a:lnTo>
                    <a:lnTo>
                      <a:pt x="515" y="507"/>
                    </a:lnTo>
                    <a:lnTo>
                      <a:pt x="525" y="507"/>
                    </a:lnTo>
                    <a:lnTo>
                      <a:pt x="536" y="507"/>
                    </a:lnTo>
                    <a:lnTo>
                      <a:pt x="548" y="507"/>
                    </a:lnTo>
                    <a:lnTo>
                      <a:pt x="557" y="507"/>
                    </a:lnTo>
                    <a:lnTo>
                      <a:pt x="567" y="507"/>
                    </a:lnTo>
                    <a:lnTo>
                      <a:pt x="576" y="506"/>
                    </a:lnTo>
                    <a:lnTo>
                      <a:pt x="586" y="506"/>
                    </a:lnTo>
                    <a:lnTo>
                      <a:pt x="595" y="506"/>
                    </a:lnTo>
                    <a:lnTo>
                      <a:pt x="607" y="506"/>
                    </a:lnTo>
                    <a:lnTo>
                      <a:pt x="616" y="504"/>
                    </a:lnTo>
                    <a:lnTo>
                      <a:pt x="628" y="504"/>
                    </a:lnTo>
                    <a:lnTo>
                      <a:pt x="637" y="502"/>
                    </a:lnTo>
                    <a:lnTo>
                      <a:pt x="648" y="502"/>
                    </a:lnTo>
                    <a:lnTo>
                      <a:pt x="658" y="502"/>
                    </a:lnTo>
                    <a:lnTo>
                      <a:pt x="669" y="502"/>
                    </a:lnTo>
                    <a:lnTo>
                      <a:pt x="679" y="500"/>
                    </a:lnTo>
                    <a:lnTo>
                      <a:pt x="690" y="500"/>
                    </a:lnTo>
                    <a:lnTo>
                      <a:pt x="702" y="498"/>
                    </a:lnTo>
                    <a:lnTo>
                      <a:pt x="711" y="498"/>
                    </a:lnTo>
                    <a:lnTo>
                      <a:pt x="721" y="496"/>
                    </a:lnTo>
                    <a:lnTo>
                      <a:pt x="732" y="496"/>
                    </a:lnTo>
                    <a:lnTo>
                      <a:pt x="742" y="494"/>
                    </a:lnTo>
                    <a:lnTo>
                      <a:pt x="751" y="494"/>
                    </a:lnTo>
                    <a:lnTo>
                      <a:pt x="761" y="492"/>
                    </a:lnTo>
                    <a:lnTo>
                      <a:pt x="772" y="492"/>
                    </a:lnTo>
                    <a:lnTo>
                      <a:pt x="782" y="488"/>
                    </a:lnTo>
                    <a:lnTo>
                      <a:pt x="793" y="488"/>
                    </a:lnTo>
                    <a:lnTo>
                      <a:pt x="802" y="486"/>
                    </a:lnTo>
                    <a:lnTo>
                      <a:pt x="812" y="486"/>
                    </a:lnTo>
                    <a:lnTo>
                      <a:pt x="822" y="485"/>
                    </a:lnTo>
                    <a:lnTo>
                      <a:pt x="833" y="483"/>
                    </a:lnTo>
                    <a:lnTo>
                      <a:pt x="842" y="481"/>
                    </a:lnTo>
                    <a:lnTo>
                      <a:pt x="852" y="481"/>
                    </a:lnTo>
                    <a:lnTo>
                      <a:pt x="863" y="479"/>
                    </a:lnTo>
                    <a:lnTo>
                      <a:pt x="875" y="477"/>
                    </a:lnTo>
                    <a:lnTo>
                      <a:pt x="884" y="475"/>
                    </a:lnTo>
                    <a:lnTo>
                      <a:pt x="892" y="473"/>
                    </a:lnTo>
                    <a:lnTo>
                      <a:pt x="901" y="471"/>
                    </a:lnTo>
                    <a:lnTo>
                      <a:pt x="911" y="469"/>
                    </a:lnTo>
                    <a:lnTo>
                      <a:pt x="920" y="467"/>
                    </a:lnTo>
                    <a:lnTo>
                      <a:pt x="930" y="464"/>
                    </a:lnTo>
                    <a:lnTo>
                      <a:pt x="939" y="462"/>
                    </a:lnTo>
                    <a:lnTo>
                      <a:pt x="951" y="462"/>
                    </a:lnTo>
                    <a:lnTo>
                      <a:pt x="958" y="458"/>
                    </a:lnTo>
                    <a:lnTo>
                      <a:pt x="970" y="454"/>
                    </a:lnTo>
                    <a:lnTo>
                      <a:pt x="977" y="452"/>
                    </a:lnTo>
                    <a:lnTo>
                      <a:pt x="989" y="450"/>
                    </a:lnTo>
                    <a:lnTo>
                      <a:pt x="996" y="448"/>
                    </a:lnTo>
                    <a:lnTo>
                      <a:pt x="1006" y="445"/>
                    </a:lnTo>
                    <a:lnTo>
                      <a:pt x="1015" y="443"/>
                    </a:lnTo>
                    <a:lnTo>
                      <a:pt x="1025" y="441"/>
                    </a:lnTo>
                    <a:lnTo>
                      <a:pt x="1034" y="437"/>
                    </a:lnTo>
                    <a:lnTo>
                      <a:pt x="1042" y="433"/>
                    </a:lnTo>
                    <a:lnTo>
                      <a:pt x="1050" y="429"/>
                    </a:lnTo>
                    <a:lnTo>
                      <a:pt x="1059" y="428"/>
                    </a:lnTo>
                    <a:lnTo>
                      <a:pt x="1065" y="424"/>
                    </a:lnTo>
                    <a:lnTo>
                      <a:pt x="1073" y="422"/>
                    </a:lnTo>
                    <a:lnTo>
                      <a:pt x="1080" y="418"/>
                    </a:lnTo>
                    <a:lnTo>
                      <a:pt x="1088" y="416"/>
                    </a:lnTo>
                    <a:lnTo>
                      <a:pt x="1093" y="412"/>
                    </a:lnTo>
                    <a:lnTo>
                      <a:pt x="1101" y="409"/>
                    </a:lnTo>
                    <a:lnTo>
                      <a:pt x="1107" y="405"/>
                    </a:lnTo>
                    <a:lnTo>
                      <a:pt x="1114" y="401"/>
                    </a:lnTo>
                    <a:lnTo>
                      <a:pt x="1126" y="395"/>
                    </a:lnTo>
                    <a:lnTo>
                      <a:pt x="1137" y="389"/>
                    </a:lnTo>
                    <a:lnTo>
                      <a:pt x="1145" y="380"/>
                    </a:lnTo>
                    <a:lnTo>
                      <a:pt x="1154" y="372"/>
                    </a:lnTo>
                    <a:lnTo>
                      <a:pt x="1162" y="367"/>
                    </a:lnTo>
                    <a:lnTo>
                      <a:pt x="1171" y="359"/>
                    </a:lnTo>
                    <a:lnTo>
                      <a:pt x="1177" y="351"/>
                    </a:lnTo>
                    <a:lnTo>
                      <a:pt x="1185" y="344"/>
                    </a:lnTo>
                    <a:lnTo>
                      <a:pt x="1189" y="338"/>
                    </a:lnTo>
                    <a:lnTo>
                      <a:pt x="1194" y="331"/>
                    </a:lnTo>
                    <a:lnTo>
                      <a:pt x="1198" y="323"/>
                    </a:lnTo>
                    <a:lnTo>
                      <a:pt x="1202" y="315"/>
                    </a:lnTo>
                    <a:lnTo>
                      <a:pt x="1204" y="310"/>
                    </a:lnTo>
                    <a:lnTo>
                      <a:pt x="1208" y="302"/>
                    </a:lnTo>
                    <a:lnTo>
                      <a:pt x="1208" y="294"/>
                    </a:lnTo>
                    <a:lnTo>
                      <a:pt x="1209" y="287"/>
                    </a:lnTo>
                    <a:lnTo>
                      <a:pt x="1211" y="281"/>
                    </a:lnTo>
                    <a:lnTo>
                      <a:pt x="1213" y="275"/>
                    </a:lnTo>
                    <a:lnTo>
                      <a:pt x="1211" y="268"/>
                    </a:lnTo>
                    <a:lnTo>
                      <a:pt x="1211" y="260"/>
                    </a:lnTo>
                    <a:lnTo>
                      <a:pt x="1211" y="254"/>
                    </a:lnTo>
                    <a:lnTo>
                      <a:pt x="1211" y="251"/>
                    </a:lnTo>
                    <a:lnTo>
                      <a:pt x="1209" y="237"/>
                    </a:lnTo>
                    <a:lnTo>
                      <a:pt x="1208" y="228"/>
                    </a:lnTo>
                    <a:lnTo>
                      <a:pt x="1204" y="222"/>
                    </a:lnTo>
                    <a:lnTo>
                      <a:pt x="1200" y="216"/>
                    </a:lnTo>
                    <a:lnTo>
                      <a:pt x="1194" y="209"/>
                    </a:lnTo>
                    <a:lnTo>
                      <a:pt x="1189" y="203"/>
                    </a:lnTo>
                    <a:lnTo>
                      <a:pt x="1181" y="195"/>
                    </a:lnTo>
                    <a:lnTo>
                      <a:pt x="1171" y="188"/>
                    </a:lnTo>
                    <a:lnTo>
                      <a:pt x="1162" y="180"/>
                    </a:lnTo>
                    <a:lnTo>
                      <a:pt x="1152" y="175"/>
                    </a:lnTo>
                    <a:lnTo>
                      <a:pt x="1145" y="169"/>
                    </a:lnTo>
                    <a:lnTo>
                      <a:pt x="1139" y="165"/>
                    </a:lnTo>
                    <a:lnTo>
                      <a:pt x="1131" y="159"/>
                    </a:lnTo>
                    <a:lnTo>
                      <a:pt x="1126" y="156"/>
                    </a:lnTo>
                    <a:lnTo>
                      <a:pt x="1118" y="152"/>
                    </a:lnTo>
                    <a:lnTo>
                      <a:pt x="1112" y="148"/>
                    </a:lnTo>
                    <a:lnTo>
                      <a:pt x="1105" y="142"/>
                    </a:lnTo>
                    <a:lnTo>
                      <a:pt x="1097" y="140"/>
                    </a:lnTo>
                    <a:lnTo>
                      <a:pt x="1090" y="135"/>
                    </a:lnTo>
                    <a:lnTo>
                      <a:pt x="1080" y="131"/>
                    </a:lnTo>
                    <a:lnTo>
                      <a:pt x="1073" y="127"/>
                    </a:lnTo>
                    <a:lnTo>
                      <a:pt x="1065" y="123"/>
                    </a:lnTo>
                    <a:lnTo>
                      <a:pt x="1057" y="118"/>
                    </a:lnTo>
                    <a:lnTo>
                      <a:pt x="1050" y="114"/>
                    </a:lnTo>
                    <a:lnTo>
                      <a:pt x="1040" y="110"/>
                    </a:lnTo>
                    <a:lnTo>
                      <a:pt x="1033" y="106"/>
                    </a:lnTo>
                    <a:lnTo>
                      <a:pt x="1023" y="102"/>
                    </a:lnTo>
                    <a:lnTo>
                      <a:pt x="1014" y="97"/>
                    </a:lnTo>
                    <a:lnTo>
                      <a:pt x="1004" y="93"/>
                    </a:lnTo>
                    <a:lnTo>
                      <a:pt x="995" y="89"/>
                    </a:lnTo>
                    <a:lnTo>
                      <a:pt x="985" y="83"/>
                    </a:lnTo>
                    <a:lnTo>
                      <a:pt x="976" y="79"/>
                    </a:lnTo>
                    <a:lnTo>
                      <a:pt x="966" y="78"/>
                    </a:lnTo>
                    <a:lnTo>
                      <a:pt x="957" y="74"/>
                    </a:lnTo>
                    <a:lnTo>
                      <a:pt x="947" y="70"/>
                    </a:lnTo>
                    <a:lnTo>
                      <a:pt x="936" y="66"/>
                    </a:lnTo>
                    <a:lnTo>
                      <a:pt x="924" y="62"/>
                    </a:lnTo>
                    <a:lnTo>
                      <a:pt x="915" y="59"/>
                    </a:lnTo>
                    <a:lnTo>
                      <a:pt x="905" y="55"/>
                    </a:lnTo>
                    <a:lnTo>
                      <a:pt x="896" y="51"/>
                    </a:lnTo>
                    <a:lnTo>
                      <a:pt x="884" y="49"/>
                    </a:lnTo>
                    <a:lnTo>
                      <a:pt x="875" y="45"/>
                    </a:lnTo>
                    <a:lnTo>
                      <a:pt x="865" y="41"/>
                    </a:lnTo>
                    <a:lnTo>
                      <a:pt x="854" y="40"/>
                    </a:lnTo>
                    <a:lnTo>
                      <a:pt x="842" y="36"/>
                    </a:lnTo>
                    <a:lnTo>
                      <a:pt x="833" y="34"/>
                    </a:lnTo>
                    <a:lnTo>
                      <a:pt x="822" y="30"/>
                    </a:lnTo>
                    <a:lnTo>
                      <a:pt x="812" y="30"/>
                    </a:lnTo>
                    <a:lnTo>
                      <a:pt x="801" y="26"/>
                    </a:lnTo>
                    <a:lnTo>
                      <a:pt x="789" y="26"/>
                    </a:lnTo>
                    <a:lnTo>
                      <a:pt x="780" y="22"/>
                    </a:lnTo>
                    <a:lnTo>
                      <a:pt x="768" y="21"/>
                    </a:lnTo>
                    <a:lnTo>
                      <a:pt x="759" y="19"/>
                    </a:lnTo>
                    <a:lnTo>
                      <a:pt x="747" y="19"/>
                    </a:lnTo>
                    <a:lnTo>
                      <a:pt x="736" y="17"/>
                    </a:lnTo>
                    <a:lnTo>
                      <a:pt x="726" y="15"/>
                    </a:lnTo>
                    <a:lnTo>
                      <a:pt x="715" y="15"/>
                    </a:lnTo>
                    <a:lnTo>
                      <a:pt x="706" y="15"/>
                    </a:lnTo>
                    <a:lnTo>
                      <a:pt x="696" y="15"/>
                    </a:lnTo>
                    <a:lnTo>
                      <a:pt x="685" y="13"/>
                    </a:lnTo>
                    <a:lnTo>
                      <a:pt x="673" y="11"/>
                    </a:lnTo>
                    <a:lnTo>
                      <a:pt x="664" y="11"/>
                    </a:lnTo>
                    <a:lnTo>
                      <a:pt x="652" y="11"/>
                    </a:lnTo>
                    <a:lnTo>
                      <a:pt x="641" y="11"/>
                    </a:lnTo>
                    <a:lnTo>
                      <a:pt x="631" y="11"/>
                    </a:lnTo>
                    <a:lnTo>
                      <a:pt x="620" y="11"/>
                    </a:lnTo>
                    <a:lnTo>
                      <a:pt x="610" y="11"/>
                    </a:lnTo>
                    <a:lnTo>
                      <a:pt x="599" y="11"/>
                    </a:lnTo>
                    <a:lnTo>
                      <a:pt x="590" y="11"/>
                    </a:lnTo>
                    <a:lnTo>
                      <a:pt x="578" y="13"/>
                    </a:lnTo>
                    <a:lnTo>
                      <a:pt x="567" y="13"/>
                    </a:lnTo>
                    <a:lnTo>
                      <a:pt x="557" y="15"/>
                    </a:lnTo>
                    <a:lnTo>
                      <a:pt x="546" y="15"/>
                    </a:lnTo>
                    <a:lnTo>
                      <a:pt x="536" y="17"/>
                    </a:lnTo>
                    <a:lnTo>
                      <a:pt x="525" y="17"/>
                    </a:lnTo>
                    <a:lnTo>
                      <a:pt x="515" y="19"/>
                    </a:lnTo>
                    <a:lnTo>
                      <a:pt x="504" y="21"/>
                    </a:lnTo>
                    <a:lnTo>
                      <a:pt x="494" y="21"/>
                    </a:lnTo>
                    <a:lnTo>
                      <a:pt x="483" y="22"/>
                    </a:lnTo>
                    <a:lnTo>
                      <a:pt x="474" y="22"/>
                    </a:lnTo>
                    <a:lnTo>
                      <a:pt x="462" y="24"/>
                    </a:lnTo>
                    <a:lnTo>
                      <a:pt x="453" y="26"/>
                    </a:lnTo>
                    <a:lnTo>
                      <a:pt x="443" y="28"/>
                    </a:lnTo>
                    <a:lnTo>
                      <a:pt x="434" y="30"/>
                    </a:lnTo>
                    <a:lnTo>
                      <a:pt x="424" y="32"/>
                    </a:lnTo>
                    <a:lnTo>
                      <a:pt x="415" y="34"/>
                    </a:lnTo>
                    <a:lnTo>
                      <a:pt x="403" y="36"/>
                    </a:lnTo>
                    <a:lnTo>
                      <a:pt x="394" y="40"/>
                    </a:lnTo>
                    <a:lnTo>
                      <a:pt x="384" y="40"/>
                    </a:lnTo>
                    <a:lnTo>
                      <a:pt x="377" y="43"/>
                    </a:lnTo>
                    <a:lnTo>
                      <a:pt x="365" y="45"/>
                    </a:lnTo>
                    <a:lnTo>
                      <a:pt x="356" y="47"/>
                    </a:lnTo>
                    <a:lnTo>
                      <a:pt x="346" y="49"/>
                    </a:lnTo>
                    <a:lnTo>
                      <a:pt x="339" y="51"/>
                    </a:lnTo>
                    <a:lnTo>
                      <a:pt x="329" y="51"/>
                    </a:lnTo>
                    <a:lnTo>
                      <a:pt x="321" y="55"/>
                    </a:lnTo>
                    <a:lnTo>
                      <a:pt x="312" y="57"/>
                    </a:lnTo>
                    <a:lnTo>
                      <a:pt x="302" y="60"/>
                    </a:lnTo>
                    <a:lnTo>
                      <a:pt x="293" y="62"/>
                    </a:lnTo>
                    <a:lnTo>
                      <a:pt x="285" y="64"/>
                    </a:lnTo>
                    <a:lnTo>
                      <a:pt x="278" y="68"/>
                    </a:lnTo>
                    <a:lnTo>
                      <a:pt x="270" y="70"/>
                    </a:lnTo>
                    <a:lnTo>
                      <a:pt x="262" y="74"/>
                    </a:lnTo>
                    <a:lnTo>
                      <a:pt x="257" y="76"/>
                    </a:lnTo>
                    <a:lnTo>
                      <a:pt x="249" y="78"/>
                    </a:lnTo>
                    <a:lnTo>
                      <a:pt x="242" y="81"/>
                    </a:lnTo>
                    <a:lnTo>
                      <a:pt x="234" y="83"/>
                    </a:lnTo>
                    <a:lnTo>
                      <a:pt x="226" y="85"/>
                    </a:lnTo>
                    <a:lnTo>
                      <a:pt x="219" y="87"/>
                    </a:lnTo>
                    <a:lnTo>
                      <a:pt x="213" y="91"/>
                    </a:lnTo>
                    <a:lnTo>
                      <a:pt x="205" y="93"/>
                    </a:lnTo>
                    <a:lnTo>
                      <a:pt x="200" y="95"/>
                    </a:lnTo>
                    <a:lnTo>
                      <a:pt x="192" y="97"/>
                    </a:lnTo>
                    <a:lnTo>
                      <a:pt x="188" y="100"/>
                    </a:lnTo>
                    <a:lnTo>
                      <a:pt x="177" y="104"/>
                    </a:lnTo>
                    <a:lnTo>
                      <a:pt x="167" y="110"/>
                    </a:lnTo>
                    <a:lnTo>
                      <a:pt x="158" y="116"/>
                    </a:lnTo>
                    <a:lnTo>
                      <a:pt x="150" y="121"/>
                    </a:lnTo>
                    <a:lnTo>
                      <a:pt x="141" y="125"/>
                    </a:lnTo>
                    <a:lnTo>
                      <a:pt x="133" y="127"/>
                    </a:lnTo>
                    <a:lnTo>
                      <a:pt x="127" y="133"/>
                    </a:lnTo>
                    <a:lnTo>
                      <a:pt x="120" y="138"/>
                    </a:lnTo>
                    <a:lnTo>
                      <a:pt x="112" y="142"/>
                    </a:lnTo>
                    <a:lnTo>
                      <a:pt x="107" y="150"/>
                    </a:lnTo>
                    <a:lnTo>
                      <a:pt x="101" y="154"/>
                    </a:lnTo>
                    <a:lnTo>
                      <a:pt x="95" y="159"/>
                    </a:lnTo>
                    <a:lnTo>
                      <a:pt x="86" y="171"/>
                    </a:lnTo>
                    <a:lnTo>
                      <a:pt x="78" y="182"/>
                    </a:lnTo>
                    <a:lnTo>
                      <a:pt x="69" y="194"/>
                    </a:lnTo>
                    <a:lnTo>
                      <a:pt x="63" y="205"/>
                    </a:lnTo>
                    <a:lnTo>
                      <a:pt x="55" y="215"/>
                    </a:lnTo>
                    <a:lnTo>
                      <a:pt x="49" y="224"/>
                    </a:lnTo>
                    <a:lnTo>
                      <a:pt x="44" y="234"/>
                    </a:lnTo>
                    <a:lnTo>
                      <a:pt x="40" y="243"/>
                    </a:lnTo>
                    <a:lnTo>
                      <a:pt x="36" y="249"/>
                    </a:lnTo>
                    <a:lnTo>
                      <a:pt x="32" y="256"/>
                    </a:lnTo>
                    <a:lnTo>
                      <a:pt x="29" y="260"/>
                    </a:lnTo>
                    <a:lnTo>
                      <a:pt x="25" y="264"/>
                    </a:lnTo>
                    <a:lnTo>
                      <a:pt x="17" y="266"/>
                    </a:lnTo>
                    <a:lnTo>
                      <a:pt x="11" y="266"/>
                    </a:lnTo>
                    <a:lnTo>
                      <a:pt x="8" y="266"/>
                    </a:lnTo>
                    <a:lnTo>
                      <a:pt x="4" y="266"/>
                    </a:lnTo>
                    <a:lnTo>
                      <a:pt x="0" y="262"/>
                    </a:lnTo>
                    <a:lnTo>
                      <a:pt x="0" y="260"/>
                    </a:lnTo>
                    <a:lnTo>
                      <a:pt x="0" y="26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" name="Forme libre 118"/>
              <p:cNvSpPr>
                <a:spLocks/>
              </p:cNvSpPr>
              <p:nvPr/>
            </p:nvSpPr>
            <p:spPr bwMode="auto">
              <a:xfrm>
                <a:off x="6905625" y="2576513"/>
                <a:ext cx="339725" cy="158750"/>
              </a:xfrm>
              <a:custGeom>
                <a:avLst/>
                <a:gdLst>
                  <a:gd name="T0" fmla="*/ 25 w 428"/>
                  <a:gd name="T1" fmla="*/ 6 h 200"/>
                  <a:gd name="T2" fmla="*/ 53 w 428"/>
                  <a:gd name="T3" fmla="*/ 13 h 200"/>
                  <a:gd name="T4" fmla="*/ 86 w 428"/>
                  <a:gd name="T5" fmla="*/ 23 h 200"/>
                  <a:gd name="T6" fmla="*/ 124 w 428"/>
                  <a:gd name="T7" fmla="*/ 30 h 200"/>
                  <a:gd name="T8" fmla="*/ 166 w 428"/>
                  <a:gd name="T9" fmla="*/ 38 h 200"/>
                  <a:gd name="T10" fmla="*/ 209 w 428"/>
                  <a:gd name="T11" fmla="*/ 42 h 200"/>
                  <a:gd name="T12" fmla="*/ 253 w 428"/>
                  <a:gd name="T13" fmla="*/ 42 h 200"/>
                  <a:gd name="T14" fmla="*/ 289 w 428"/>
                  <a:gd name="T15" fmla="*/ 36 h 200"/>
                  <a:gd name="T16" fmla="*/ 321 w 428"/>
                  <a:gd name="T17" fmla="*/ 30 h 200"/>
                  <a:gd name="T18" fmla="*/ 361 w 428"/>
                  <a:gd name="T19" fmla="*/ 25 h 200"/>
                  <a:gd name="T20" fmla="*/ 390 w 428"/>
                  <a:gd name="T21" fmla="*/ 30 h 200"/>
                  <a:gd name="T22" fmla="*/ 413 w 428"/>
                  <a:gd name="T23" fmla="*/ 57 h 200"/>
                  <a:gd name="T24" fmla="*/ 428 w 428"/>
                  <a:gd name="T25" fmla="*/ 103 h 200"/>
                  <a:gd name="T26" fmla="*/ 422 w 428"/>
                  <a:gd name="T27" fmla="*/ 144 h 200"/>
                  <a:gd name="T28" fmla="*/ 396 w 428"/>
                  <a:gd name="T29" fmla="*/ 179 h 200"/>
                  <a:gd name="T30" fmla="*/ 359 w 428"/>
                  <a:gd name="T31" fmla="*/ 194 h 200"/>
                  <a:gd name="T32" fmla="*/ 331 w 428"/>
                  <a:gd name="T33" fmla="*/ 198 h 200"/>
                  <a:gd name="T34" fmla="*/ 293 w 428"/>
                  <a:gd name="T35" fmla="*/ 194 h 200"/>
                  <a:gd name="T36" fmla="*/ 251 w 428"/>
                  <a:gd name="T37" fmla="*/ 184 h 200"/>
                  <a:gd name="T38" fmla="*/ 224 w 428"/>
                  <a:gd name="T39" fmla="*/ 175 h 200"/>
                  <a:gd name="T40" fmla="*/ 198 w 428"/>
                  <a:gd name="T41" fmla="*/ 167 h 200"/>
                  <a:gd name="T42" fmla="*/ 167 w 428"/>
                  <a:gd name="T43" fmla="*/ 156 h 200"/>
                  <a:gd name="T44" fmla="*/ 135 w 428"/>
                  <a:gd name="T45" fmla="*/ 144 h 200"/>
                  <a:gd name="T46" fmla="*/ 91 w 428"/>
                  <a:gd name="T47" fmla="*/ 127 h 200"/>
                  <a:gd name="T48" fmla="*/ 51 w 428"/>
                  <a:gd name="T49" fmla="*/ 110 h 200"/>
                  <a:gd name="T50" fmla="*/ 23 w 428"/>
                  <a:gd name="T51" fmla="*/ 93 h 200"/>
                  <a:gd name="T52" fmla="*/ 27 w 428"/>
                  <a:gd name="T53" fmla="*/ 87 h 200"/>
                  <a:gd name="T54" fmla="*/ 55 w 428"/>
                  <a:gd name="T55" fmla="*/ 95 h 200"/>
                  <a:gd name="T56" fmla="*/ 93 w 428"/>
                  <a:gd name="T57" fmla="*/ 108 h 200"/>
                  <a:gd name="T58" fmla="*/ 139 w 428"/>
                  <a:gd name="T59" fmla="*/ 127 h 200"/>
                  <a:gd name="T60" fmla="*/ 186 w 428"/>
                  <a:gd name="T61" fmla="*/ 144 h 200"/>
                  <a:gd name="T62" fmla="*/ 230 w 428"/>
                  <a:gd name="T63" fmla="*/ 162 h 200"/>
                  <a:gd name="T64" fmla="*/ 268 w 428"/>
                  <a:gd name="T65" fmla="*/ 177 h 200"/>
                  <a:gd name="T66" fmla="*/ 302 w 428"/>
                  <a:gd name="T67" fmla="*/ 184 h 200"/>
                  <a:gd name="T68" fmla="*/ 340 w 428"/>
                  <a:gd name="T69" fmla="*/ 186 h 200"/>
                  <a:gd name="T70" fmla="*/ 371 w 428"/>
                  <a:gd name="T71" fmla="*/ 179 h 200"/>
                  <a:gd name="T72" fmla="*/ 394 w 428"/>
                  <a:gd name="T73" fmla="*/ 160 h 200"/>
                  <a:gd name="T74" fmla="*/ 409 w 428"/>
                  <a:gd name="T75" fmla="*/ 133 h 200"/>
                  <a:gd name="T76" fmla="*/ 409 w 428"/>
                  <a:gd name="T77" fmla="*/ 99 h 200"/>
                  <a:gd name="T78" fmla="*/ 396 w 428"/>
                  <a:gd name="T79" fmla="*/ 70 h 200"/>
                  <a:gd name="T80" fmla="*/ 375 w 428"/>
                  <a:gd name="T81" fmla="*/ 46 h 200"/>
                  <a:gd name="T82" fmla="*/ 342 w 428"/>
                  <a:gd name="T83" fmla="*/ 51 h 200"/>
                  <a:gd name="T84" fmla="*/ 308 w 428"/>
                  <a:gd name="T85" fmla="*/ 63 h 200"/>
                  <a:gd name="T86" fmla="*/ 278 w 428"/>
                  <a:gd name="T87" fmla="*/ 65 h 200"/>
                  <a:gd name="T88" fmla="*/ 240 w 428"/>
                  <a:gd name="T89" fmla="*/ 61 h 200"/>
                  <a:gd name="T90" fmla="*/ 196 w 428"/>
                  <a:gd name="T91" fmla="*/ 55 h 200"/>
                  <a:gd name="T92" fmla="*/ 154 w 428"/>
                  <a:gd name="T93" fmla="*/ 49 h 200"/>
                  <a:gd name="T94" fmla="*/ 116 w 428"/>
                  <a:gd name="T95" fmla="*/ 46 h 200"/>
                  <a:gd name="T96" fmla="*/ 82 w 428"/>
                  <a:gd name="T97" fmla="*/ 40 h 200"/>
                  <a:gd name="T98" fmla="*/ 53 w 428"/>
                  <a:gd name="T99" fmla="*/ 36 h 200"/>
                  <a:gd name="T100" fmla="*/ 17 w 428"/>
                  <a:gd name="T101" fmla="*/ 27 h 200"/>
                  <a:gd name="T102" fmla="*/ 0 w 428"/>
                  <a:gd name="T103" fmla="*/ 11 h 200"/>
                  <a:gd name="T104" fmla="*/ 8 w 428"/>
                  <a:gd name="T105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28" h="200">
                    <a:moveTo>
                      <a:pt x="12" y="2"/>
                    </a:moveTo>
                    <a:lnTo>
                      <a:pt x="13" y="2"/>
                    </a:lnTo>
                    <a:lnTo>
                      <a:pt x="17" y="2"/>
                    </a:lnTo>
                    <a:lnTo>
                      <a:pt x="25" y="6"/>
                    </a:lnTo>
                    <a:lnTo>
                      <a:pt x="36" y="8"/>
                    </a:lnTo>
                    <a:lnTo>
                      <a:pt x="40" y="9"/>
                    </a:lnTo>
                    <a:lnTo>
                      <a:pt x="46" y="11"/>
                    </a:lnTo>
                    <a:lnTo>
                      <a:pt x="53" y="13"/>
                    </a:lnTo>
                    <a:lnTo>
                      <a:pt x="61" y="17"/>
                    </a:lnTo>
                    <a:lnTo>
                      <a:pt x="69" y="17"/>
                    </a:lnTo>
                    <a:lnTo>
                      <a:pt x="76" y="21"/>
                    </a:lnTo>
                    <a:lnTo>
                      <a:pt x="86" y="23"/>
                    </a:lnTo>
                    <a:lnTo>
                      <a:pt x="95" y="27"/>
                    </a:lnTo>
                    <a:lnTo>
                      <a:pt x="105" y="27"/>
                    </a:lnTo>
                    <a:lnTo>
                      <a:pt x="114" y="30"/>
                    </a:lnTo>
                    <a:lnTo>
                      <a:pt x="124" y="30"/>
                    </a:lnTo>
                    <a:lnTo>
                      <a:pt x="135" y="34"/>
                    </a:lnTo>
                    <a:lnTo>
                      <a:pt x="145" y="34"/>
                    </a:lnTo>
                    <a:lnTo>
                      <a:pt x="154" y="36"/>
                    </a:lnTo>
                    <a:lnTo>
                      <a:pt x="166" y="38"/>
                    </a:lnTo>
                    <a:lnTo>
                      <a:pt x="177" y="40"/>
                    </a:lnTo>
                    <a:lnTo>
                      <a:pt x="188" y="40"/>
                    </a:lnTo>
                    <a:lnTo>
                      <a:pt x="198" y="42"/>
                    </a:lnTo>
                    <a:lnTo>
                      <a:pt x="209" y="42"/>
                    </a:lnTo>
                    <a:lnTo>
                      <a:pt x="221" y="42"/>
                    </a:lnTo>
                    <a:lnTo>
                      <a:pt x="230" y="42"/>
                    </a:lnTo>
                    <a:lnTo>
                      <a:pt x="242" y="42"/>
                    </a:lnTo>
                    <a:lnTo>
                      <a:pt x="253" y="42"/>
                    </a:lnTo>
                    <a:lnTo>
                      <a:pt x="263" y="42"/>
                    </a:lnTo>
                    <a:lnTo>
                      <a:pt x="270" y="40"/>
                    </a:lnTo>
                    <a:lnTo>
                      <a:pt x="280" y="38"/>
                    </a:lnTo>
                    <a:lnTo>
                      <a:pt x="289" y="36"/>
                    </a:lnTo>
                    <a:lnTo>
                      <a:pt x="299" y="36"/>
                    </a:lnTo>
                    <a:lnTo>
                      <a:pt x="306" y="34"/>
                    </a:lnTo>
                    <a:lnTo>
                      <a:pt x="314" y="32"/>
                    </a:lnTo>
                    <a:lnTo>
                      <a:pt x="321" y="30"/>
                    </a:lnTo>
                    <a:lnTo>
                      <a:pt x="329" y="30"/>
                    </a:lnTo>
                    <a:lnTo>
                      <a:pt x="340" y="27"/>
                    </a:lnTo>
                    <a:lnTo>
                      <a:pt x="352" y="27"/>
                    </a:lnTo>
                    <a:lnTo>
                      <a:pt x="361" y="25"/>
                    </a:lnTo>
                    <a:lnTo>
                      <a:pt x="371" y="27"/>
                    </a:lnTo>
                    <a:lnTo>
                      <a:pt x="377" y="27"/>
                    </a:lnTo>
                    <a:lnTo>
                      <a:pt x="384" y="27"/>
                    </a:lnTo>
                    <a:lnTo>
                      <a:pt x="390" y="30"/>
                    </a:lnTo>
                    <a:lnTo>
                      <a:pt x="398" y="34"/>
                    </a:lnTo>
                    <a:lnTo>
                      <a:pt x="403" y="40"/>
                    </a:lnTo>
                    <a:lnTo>
                      <a:pt x="407" y="47"/>
                    </a:lnTo>
                    <a:lnTo>
                      <a:pt x="413" y="57"/>
                    </a:lnTo>
                    <a:lnTo>
                      <a:pt x="418" y="68"/>
                    </a:lnTo>
                    <a:lnTo>
                      <a:pt x="422" y="80"/>
                    </a:lnTo>
                    <a:lnTo>
                      <a:pt x="424" y="91"/>
                    </a:lnTo>
                    <a:lnTo>
                      <a:pt x="428" y="103"/>
                    </a:lnTo>
                    <a:lnTo>
                      <a:pt x="428" y="114"/>
                    </a:lnTo>
                    <a:lnTo>
                      <a:pt x="428" y="125"/>
                    </a:lnTo>
                    <a:lnTo>
                      <a:pt x="424" y="135"/>
                    </a:lnTo>
                    <a:lnTo>
                      <a:pt x="422" y="144"/>
                    </a:lnTo>
                    <a:lnTo>
                      <a:pt x="418" y="156"/>
                    </a:lnTo>
                    <a:lnTo>
                      <a:pt x="411" y="162"/>
                    </a:lnTo>
                    <a:lnTo>
                      <a:pt x="405" y="171"/>
                    </a:lnTo>
                    <a:lnTo>
                      <a:pt x="396" y="179"/>
                    </a:lnTo>
                    <a:lnTo>
                      <a:pt x="386" y="184"/>
                    </a:lnTo>
                    <a:lnTo>
                      <a:pt x="375" y="188"/>
                    </a:lnTo>
                    <a:lnTo>
                      <a:pt x="365" y="194"/>
                    </a:lnTo>
                    <a:lnTo>
                      <a:pt x="359" y="194"/>
                    </a:lnTo>
                    <a:lnTo>
                      <a:pt x="352" y="198"/>
                    </a:lnTo>
                    <a:lnTo>
                      <a:pt x="346" y="198"/>
                    </a:lnTo>
                    <a:lnTo>
                      <a:pt x="340" y="200"/>
                    </a:lnTo>
                    <a:lnTo>
                      <a:pt x="331" y="198"/>
                    </a:lnTo>
                    <a:lnTo>
                      <a:pt x="321" y="198"/>
                    </a:lnTo>
                    <a:lnTo>
                      <a:pt x="312" y="198"/>
                    </a:lnTo>
                    <a:lnTo>
                      <a:pt x="302" y="196"/>
                    </a:lnTo>
                    <a:lnTo>
                      <a:pt x="293" y="194"/>
                    </a:lnTo>
                    <a:lnTo>
                      <a:pt x="282" y="190"/>
                    </a:lnTo>
                    <a:lnTo>
                      <a:pt x="270" y="188"/>
                    </a:lnTo>
                    <a:lnTo>
                      <a:pt x="259" y="186"/>
                    </a:lnTo>
                    <a:lnTo>
                      <a:pt x="251" y="184"/>
                    </a:lnTo>
                    <a:lnTo>
                      <a:pt x="245" y="181"/>
                    </a:lnTo>
                    <a:lnTo>
                      <a:pt x="238" y="179"/>
                    </a:lnTo>
                    <a:lnTo>
                      <a:pt x="232" y="179"/>
                    </a:lnTo>
                    <a:lnTo>
                      <a:pt x="224" y="175"/>
                    </a:lnTo>
                    <a:lnTo>
                      <a:pt x="219" y="175"/>
                    </a:lnTo>
                    <a:lnTo>
                      <a:pt x="211" y="171"/>
                    </a:lnTo>
                    <a:lnTo>
                      <a:pt x="205" y="171"/>
                    </a:lnTo>
                    <a:lnTo>
                      <a:pt x="198" y="167"/>
                    </a:lnTo>
                    <a:lnTo>
                      <a:pt x="192" y="165"/>
                    </a:lnTo>
                    <a:lnTo>
                      <a:pt x="186" y="162"/>
                    </a:lnTo>
                    <a:lnTo>
                      <a:pt x="179" y="162"/>
                    </a:lnTo>
                    <a:lnTo>
                      <a:pt x="167" y="156"/>
                    </a:lnTo>
                    <a:lnTo>
                      <a:pt x="154" y="154"/>
                    </a:lnTo>
                    <a:lnTo>
                      <a:pt x="148" y="150"/>
                    </a:lnTo>
                    <a:lnTo>
                      <a:pt x="141" y="146"/>
                    </a:lnTo>
                    <a:lnTo>
                      <a:pt x="135" y="144"/>
                    </a:lnTo>
                    <a:lnTo>
                      <a:pt x="129" y="143"/>
                    </a:lnTo>
                    <a:lnTo>
                      <a:pt x="116" y="137"/>
                    </a:lnTo>
                    <a:lnTo>
                      <a:pt x="105" y="133"/>
                    </a:lnTo>
                    <a:lnTo>
                      <a:pt x="91" y="127"/>
                    </a:lnTo>
                    <a:lnTo>
                      <a:pt x="82" y="124"/>
                    </a:lnTo>
                    <a:lnTo>
                      <a:pt x="70" y="118"/>
                    </a:lnTo>
                    <a:lnTo>
                      <a:pt x="63" y="116"/>
                    </a:lnTo>
                    <a:lnTo>
                      <a:pt x="51" y="110"/>
                    </a:lnTo>
                    <a:lnTo>
                      <a:pt x="46" y="106"/>
                    </a:lnTo>
                    <a:lnTo>
                      <a:pt x="36" y="103"/>
                    </a:lnTo>
                    <a:lnTo>
                      <a:pt x="32" y="99"/>
                    </a:lnTo>
                    <a:lnTo>
                      <a:pt x="23" y="93"/>
                    </a:lnTo>
                    <a:lnTo>
                      <a:pt x="19" y="89"/>
                    </a:lnTo>
                    <a:lnTo>
                      <a:pt x="17" y="87"/>
                    </a:lnTo>
                    <a:lnTo>
                      <a:pt x="23" y="87"/>
                    </a:lnTo>
                    <a:lnTo>
                      <a:pt x="27" y="87"/>
                    </a:lnTo>
                    <a:lnTo>
                      <a:pt x="32" y="87"/>
                    </a:lnTo>
                    <a:lnTo>
                      <a:pt x="38" y="89"/>
                    </a:lnTo>
                    <a:lnTo>
                      <a:pt x="48" y="93"/>
                    </a:lnTo>
                    <a:lnTo>
                      <a:pt x="55" y="95"/>
                    </a:lnTo>
                    <a:lnTo>
                      <a:pt x="63" y="97"/>
                    </a:lnTo>
                    <a:lnTo>
                      <a:pt x="72" y="101"/>
                    </a:lnTo>
                    <a:lnTo>
                      <a:pt x="82" y="106"/>
                    </a:lnTo>
                    <a:lnTo>
                      <a:pt x="93" y="108"/>
                    </a:lnTo>
                    <a:lnTo>
                      <a:pt x="105" y="112"/>
                    </a:lnTo>
                    <a:lnTo>
                      <a:pt x="116" y="118"/>
                    </a:lnTo>
                    <a:lnTo>
                      <a:pt x="128" y="124"/>
                    </a:lnTo>
                    <a:lnTo>
                      <a:pt x="139" y="127"/>
                    </a:lnTo>
                    <a:lnTo>
                      <a:pt x="150" y="131"/>
                    </a:lnTo>
                    <a:lnTo>
                      <a:pt x="162" y="137"/>
                    </a:lnTo>
                    <a:lnTo>
                      <a:pt x="173" y="141"/>
                    </a:lnTo>
                    <a:lnTo>
                      <a:pt x="186" y="144"/>
                    </a:lnTo>
                    <a:lnTo>
                      <a:pt x="198" y="150"/>
                    </a:lnTo>
                    <a:lnTo>
                      <a:pt x="207" y="154"/>
                    </a:lnTo>
                    <a:lnTo>
                      <a:pt x="221" y="160"/>
                    </a:lnTo>
                    <a:lnTo>
                      <a:pt x="230" y="162"/>
                    </a:lnTo>
                    <a:lnTo>
                      <a:pt x="240" y="165"/>
                    </a:lnTo>
                    <a:lnTo>
                      <a:pt x="249" y="169"/>
                    </a:lnTo>
                    <a:lnTo>
                      <a:pt x="261" y="175"/>
                    </a:lnTo>
                    <a:lnTo>
                      <a:pt x="268" y="177"/>
                    </a:lnTo>
                    <a:lnTo>
                      <a:pt x="278" y="179"/>
                    </a:lnTo>
                    <a:lnTo>
                      <a:pt x="283" y="181"/>
                    </a:lnTo>
                    <a:lnTo>
                      <a:pt x="291" y="184"/>
                    </a:lnTo>
                    <a:lnTo>
                      <a:pt x="302" y="184"/>
                    </a:lnTo>
                    <a:lnTo>
                      <a:pt x="312" y="186"/>
                    </a:lnTo>
                    <a:lnTo>
                      <a:pt x="321" y="186"/>
                    </a:lnTo>
                    <a:lnTo>
                      <a:pt x="333" y="188"/>
                    </a:lnTo>
                    <a:lnTo>
                      <a:pt x="340" y="186"/>
                    </a:lnTo>
                    <a:lnTo>
                      <a:pt x="350" y="184"/>
                    </a:lnTo>
                    <a:lnTo>
                      <a:pt x="358" y="183"/>
                    </a:lnTo>
                    <a:lnTo>
                      <a:pt x="365" y="181"/>
                    </a:lnTo>
                    <a:lnTo>
                      <a:pt x="371" y="179"/>
                    </a:lnTo>
                    <a:lnTo>
                      <a:pt x="379" y="175"/>
                    </a:lnTo>
                    <a:lnTo>
                      <a:pt x="384" y="169"/>
                    </a:lnTo>
                    <a:lnTo>
                      <a:pt x="390" y="165"/>
                    </a:lnTo>
                    <a:lnTo>
                      <a:pt x="394" y="160"/>
                    </a:lnTo>
                    <a:lnTo>
                      <a:pt x="399" y="154"/>
                    </a:lnTo>
                    <a:lnTo>
                      <a:pt x="403" y="146"/>
                    </a:lnTo>
                    <a:lnTo>
                      <a:pt x="407" y="141"/>
                    </a:lnTo>
                    <a:lnTo>
                      <a:pt x="409" y="133"/>
                    </a:lnTo>
                    <a:lnTo>
                      <a:pt x="411" y="125"/>
                    </a:lnTo>
                    <a:lnTo>
                      <a:pt x="411" y="116"/>
                    </a:lnTo>
                    <a:lnTo>
                      <a:pt x="411" y="108"/>
                    </a:lnTo>
                    <a:lnTo>
                      <a:pt x="409" y="99"/>
                    </a:lnTo>
                    <a:lnTo>
                      <a:pt x="407" y="91"/>
                    </a:lnTo>
                    <a:lnTo>
                      <a:pt x="403" y="84"/>
                    </a:lnTo>
                    <a:lnTo>
                      <a:pt x="401" y="78"/>
                    </a:lnTo>
                    <a:lnTo>
                      <a:pt x="396" y="70"/>
                    </a:lnTo>
                    <a:lnTo>
                      <a:pt x="394" y="63"/>
                    </a:lnTo>
                    <a:lnTo>
                      <a:pt x="388" y="57"/>
                    </a:lnTo>
                    <a:lnTo>
                      <a:pt x="384" y="53"/>
                    </a:lnTo>
                    <a:lnTo>
                      <a:pt x="375" y="46"/>
                    </a:lnTo>
                    <a:lnTo>
                      <a:pt x="365" y="44"/>
                    </a:lnTo>
                    <a:lnTo>
                      <a:pt x="356" y="44"/>
                    </a:lnTo>
                    <a:lnTo>
                      <a:pt x="350" y="47"/>
                    </a:lnTo>
                    <a:lnTo>
                      <a:pt x="342" y="51"/>
                    </a:lnTo>
                    <a:lnTo>
                      <a:pt x="333" y="59"/>
                    </a:lnTo>
                    <a:lnTo>
                      <a:pt x="325" y="59"/>
                    </a:lnTo>
                    <a:lnTo>
                      <a:pt x="318" y="61"/>
                    </a:lnTo>
                    <a:lnTo>
                      <a:pt x="308" y="63"/>
                    </a:lnTo>
                    <a:lnTo>
                      <a:pt x="299" y="65"/>
                    </a:lnTo>
                    <a:lnTo>
                      <a:pt x="291" y="65"/>
                    </a:lnTo>
                    <a:lnTo>
                      <a:pt x="283" y="65"/>
                    </a:lnTo>
                    <a:lnTo>
                      <a:pt x="278" y="65"/>
                    </a:lnTo>
                    <a:lnTo>
                      <a:pt x="270" y="65"/>
                    </a:lnTo>
                    <a:lnTo>
                      <a:pt x="261" y="65"/>
                    </a:lnTo>
                    <a:lnTo>
                      <a:pt x="251" y="63"/>
                    </a:lnTo>
                    <a:lnTo>
                      <a:pt x="240" y="61"/>
                    </a:lnTo>
                    <a:lnTo>
                      <a:pt x="230" y="61"/>
                    </a:lnTo>
                    <a:lnTo>
                      <a:pt x="219" y="59"/>
                    </a:lnTo>
                    <a:lnTo>
                      <a:pt x="207" y="59"/>
                    </a:lnTo>
                    <a:lnTo>
                      <a:pt x="196" y="55"/>
                    </a:lnTo>
                    <a:lnTo>
                      <a:pt x="186" y="55"/>
                    </a:lnTo>
                    <a:lnTo>
                      <a:pt x="175" y="51"/>
                    </a:lnTo>
                    <a:lnTo>
                      <a:pt x="164" y="51"/>
                    </a:lnTo>
                    <a:lnTo>
                      <a:pt x="154" y="49"/>
                    </a:lnTo>
                    <a:lnTo>
                      <a:pt x="145" y="49"/>
                    </a:lnTo>
                    <a:lnTo>
                      <a:pt x="135" y="47"/>
                    </a:lnTo>
                    <a:lnTo>
                      <a:pt x="126" y="46"/>
                    </a:lnTo>
                    <a:lnTo>
                      <a:pt x="116" y="46"/>
                    </a:lnTo>
                    <a:lnTo>
                      <a:pt x="108" y="44"/>
                    </a:lnTo>
                    <a:lnTo>
                      <a:pt x="99" y="42"/>
                    </a:lnTo>
                    <a:lnTo>
                      <a:pt x="89" y="42"/>
                    </a:lnTo>
                    <a:lnTo>
                      <a:pt x="82" y="40"/>
                    </a:lnTo>
                    <a:lnTo>
                      <a:pt x="76" y="40"/>
                    </a:lnTo>
                    <a:lnTo>
                      <a:pt x="67" y="38"/>
                    </a:lnTo>
                    <a:lnTo>
                      <a:pt x="61" y="36"/>
                    </a:lnTo>
                    <a:lnTo>
                      <a:pt x="53" y="36"/>
                    </a:lnTo>
                    <a:lnTo>
                      <a:pt x="48" y="34"/>
                    </a:lnTo>
                    <a:lnTo>
                      <a:pt x="36" y="32"/>
                    </a:lnTo>
                    <a:lnTo>
                      <a:pt x="27" y="30"/>
                    </a:lnTo>
                    <a:lnTo>
                      <a:pt x="17" y="27"/>
                    </a:lnTo>
                    <a:lnTo>
                      <a:pt x="10" y="25"/>
                    </a:lnTo>
                    <a:lnTo>
                      <a:pt x="6" y="21"/>
                    </a:lnTo>
                    <a:lnTo>
                      <a:pt x="4" y="19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" name="Forme libre 123"/>
              <p:cNvSpPr>
                <a:spLocks/>
              </p:cNvSpPr>
              <p:nvPr/>
            </p:nvSpPr>
            <p:spPr bwMode="auto">
              <a:xfrm>
                <a:off x="6583363" y="2128838"/>
                <a:ext cx="371475" cy="579437"/>
              </a:xfrm>
              <a:custGeom>
                <a:avLst/>
                <a:gdLst>
                  <a:gd name="T0" fmla="*/ 464 w 470"/>
                  <a:gd name="T1" fmla="*/ 34 h 730"/>
                  <a:gd name="T2" fmla="*/ 460 w 470"/>
                  <a:gd name="T3" fmla="*/ 51 h 730"/>
                  <a:gd name="T4" fmla="*/ 455 w 470"/>
                  <a:gd name="T5" fmla="*/ 74 h 730"/>
                  <a:gd name="T6" fmla="*/ 449 w 470"/>
                  <a:gd name="T7" fmla="*/ 99 h 730"/>
                  <a:gd name="T8" fmla="*/ 443 w 470"/>
                  <a:gd name="T9" fmla="*/ 129 h 730"/>
                  <a:gd name="T10" fmla="*/ 436 w 470"/>
                  <a:gd name="T11" fmla="*/ 160 h 730"/>
                  <a:gd name="T12" fmla="*/ 426 w 470"/>
                  <a:gd name="T13" fmla="*/ 192 h 730"/>
                  <a:gd name="T14" fmla="*/ 419 w 470"/>
                  <a:gd name="T15" fmla="*/ 226 h 730"/>
                  <a:gd name="T16" fmla="*/ 409 w 470"/>
                  <a:gd name="T17" fmla="*/ 263 h 730"/>
                  <a:gd name="T18" fmla="*/ 399 w 470"/>
                  <a:gd name="T19" fmla="*/ 299 h 730"/>
                  <a:gd name="T20" fmla="*/ 390 w 470"/>
                  <a:gd name="T21" fmla="*/ 335 h 730"/>
                  <a:gd name="T22" fmla="*/ 380 w 470"/>
                  <a:gd name="T23" fmla="*/ 369 h 730"/>
                  <a:gd name="T24" fmla="*/ 369 w 470"/>
                  <a:gd name="T25" fmla="*/ 405 h 730"/>
                  <a:gd name="T26" fmla="*/ 358 w 470"/>
                  <a:gd name="T27" fmla="*/ 438 h 730"/>
                  <a:gd name="T28" fmla="*/ 348 w 470"/>
                  <a:gd name="T29" fmla="*/ 470 h 730"/>
                  <a:gd name="T30" fmla="*/ 337 w 470"/>
                  <a:gd name="T31" fmla="*/ 498 h 730"/>
                  <a:gd name="T32" fmla="*/ 325 w 470"/>
                  <a:gd name="T33" fmla="*/ 525 h 730"/>
                  <a:gd name="T34" fmla="*/ 318 w 470"/>
                  <a:gd name="T35" fmla="*/ 548 h 730"/>
                  <a:gd name="T36" fmla="*/ 308 w 470"/>
                  <a:gd name="T37" fmla="*/ 571 h 730"/>
                  <a:gd name="T38" fmla="*/ 295 w 470"/>
                  <a:gd name="T39" fmla="*/ 592 h 730"/>
                  <a:gd name="T40" fmla="*/ 280 w 470"/>
                  <a:gd name="T41" fmla="*/ 611 h 730"/>
                  <a:gd name="T42" fmla="*/ 251 w 470"/>
                  <a:gd name="T43" fmla="*/ 632 h 730"/>
                  <a:gd name="T44" fmla="*/ 223 w 470"/>
                  <a:gd name="T45" fmla="*/ 652 h 730"/>
                  <a:gd name="T46" fmla="*/ 187 w 470"/>
                  <a:gd name="T47" fmla="*/ 671 h 730"/>
                  <a:gd name="T48" fmla="*/ 150 w 470"/>
                  <a:gd name="T49" fmla="*/ 689 h 730"/>
                  <a:gd name="T50" fmla="*/ 112 w 470"/>
                  <a:gd name="T51" fmla="*/ 704 h 730"/>
                  <a:gd name="T52" fmla="*/ 78 w 470"/>
                  <a:gd name="T53" fmla="*/ 717 h 730"/>
                  <a:gd name="T54" fmla="*/ 48 w 470"/>
                  <a:gd name="T55" fmla="*/ 725 h 730"/>
                  <a:gd name="T56" fmla="*/ 23 w 470"/>
                  <a:gd name="T57" fmla="*/ 729 h 730"/>
                  <a:gd name="T58" fmla="*/ 4 w 470"/>
                  <a:gd name="T59" fmla="*/ 727 h 730"/>
                  <a:gd name="T60" fmla="*/ 4 w 470"/>
                  <a:gd name="T61" fmla="*/ 702 h 730"/>
                  <a:gd name="T62" fmla="*/ 13 w 470"/>
                  <a:gd name="T63" fmla="*/ 681 h 730"/>
                  <a:gd name="T64" fmla="*/ 27 w 470"/>
                  <a:gd name="T65" fmla="*/ 656 h 730"/>
                  <a:gd name="T66" fmla="*/ 44 w 470"/>
                  <a:gd name="T67" fmla="*/ 628 h 730"/>
                  <a:gd name="T68" fmla="*/ 67 w 470"/>
                  <a:gd name="T69" fmla="*/ 597 h 730"/>
                  <a:gd name="T70" fmla="*/ 88 w 470"/>
                  <a:gd name="T71" fmla="*/ 559 h 730"/>
                  <a:gd name="T72" fmla="*/ 105 w 470"/>
                  <a:gd name="T73" fmla="*/ 533 h 730"/>
                  <a:gd name="T74" fmla="*/ 116 w 470"/>
                  <a:gd name="T75" fmla="*/ 514 h 730"/>
                  <a:gd name="T76" fmla="*/ 129 w 470"/>
                  <a:gd name="T77" fmla="*/ 493 h 730"/>
                  <a:gd name="T78" fmla="*/ 141 w 470"/>
                  <a:gd name="T79" fmla="*/ 470 h 730"/>
                  <a:gd name="T80" fmla="*/ 152 w 470"/>
                  <a:gd name="T81" fmla="*/ 447 h 730"/>
                  <a:gd name="T82" fmla="*/ 164 w 470"/>
                  <a:gd name="T83" fmla="*/ 424 h 730"/>
                  <a:gd name="T84" fmla="*/ 175 w 470"/>
                  <a:gd name="T85" fmla="*/ 403 h 730"/>
                  <a:gd name="T86" fmla="*/ 185 w 470"/>
                  <a:gd name="T87" fmla="*/ 379 h 730"/>
                  <a:gd name="T88" fmla="*/ 196 w 470"/>
                  <a:gd name="T89" fmla="*/ 354 h 730"/>
                  <a:gd name="T90" fmla="*/ 207 w 470"/>
                  <a:gd name="T91" fmla="*/ 327 h 730"/>
                  <a:gd name="T92" fmla="*/ 221 w 470"/>
                  <a:gd name="T93" fmla="*/ 302 h 730"/>
                  <a:gd name="T94" fmla="*/ 236 w 470"/>
                  <a:gd name="T95" fmla="*/ 276 h 730"/>
                  <a:gd name="T96" fmla="*/ 251 w 470"/>
                  <a:gd name="T97" fmla="*/ 249 h 730"/>
                  <a:gd name="T98" fmla="*/ 268 w 470"/>
                  <a:gd name="T99" fmla="*/ 221 h 730"/>
                  <a:gd name="T100" fmla="*/ 285 w 470"/>
                  <a:gd name="T101" fmla="*/ 196 h 730"/>
                  <a:gd name="T102" fmla="*/ 303 w 470"/>
                  <a:gd name="T103" fmla="*/ 167 h 730"/>
                  <a:gd name="T104" fmla="*/ 322 w 470"/>
                  <a:gd name="T105" fmla="*/ 143 h 730"/>
                  <a:gd name="T106" fmla="*/ 339 w 470"/>
                  <a:gd name="T107" fmla="*/ 120 h 730"/>
                  <a:gd name="T108" fmla="*/ 358 w 470"/>
                  <a:gd name="T109" fmla="*/ 99 h 730"/>
                  <a:gd name="T110" fmla="*/ 373 w 470"/>
                  <a:gd name="T111" fmla="*/ 76 h 730"/>
                  <a:gd name="T112" fmla="*/ 390 w 470"/>
                  <a:gd name="T113" fmla="*/ 57 h 730"/>
                  <a:gd name="T114" fmla="*/ 411 w 470"/>
                  <a:gd name="T115" fmla="*/ 36 h 730"/>
                  <a:gd name="T116" fmla="*/ 439 w 470"/>
                  <a:gd name="T117" fmla="*/ 13 h 730"/>
                  <a:gd name="T118" fmla="*/ 457 w 470"/>
                  <a:gd name="T119" fmla="*/ 0 h 730"/>
                  <a:gd name="T120" fmla="*/ 468 w 470"/>
                  <a:gd name="T121" fmla="*/ 4 h 730"/>
                  <a:gd name="T122" fmla="*/ 470 w 470"/>
                  <a:gd name="T123" fmla="*/ 15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0" h="730">
                    <a:moveTo>
                      <a:pt x="470" y="15"/>
                    </a:moveTo>
                    <a:lnTo>
                      <a:pt x="468" y="23"/>
                    </a:lnTo>
                    <a:lnTo>
                      <a:pt x="464" y="34"/>
                    </a:lnTo>
                    <a:lnTo>
                      <a:pt x="462" y="38"/>
                    </a:lnTo>
                    <a:lnTo>
                      <a:pt x="462" y="44"/>
                    </a:lnTo>
                    <a:lnTo>
                      <a:pt x="460" y="51"/>
                    </a:lnTo>
                    <a:lnTo>
                      <a:pt x="460" y="61"/>
                    </a:lnTo>
                    <a:lnTo>
                      <a:pt x="458" y="67"/>
                    </a:lnTo>
                    <a:lnTo>
                      <a:pt x="455" y="74"/>
                    </a:lnTo>
                    <a:lnTo>
                      <a:pt x="453" y="82"/>
                    </a:lnTo>
                    <a:lnTo>
                      <a:pt x="453" y="91"/>
                    </a:lnTo>
                    <a:lnTo>
                      <a:pt x="449" y="99"/>
                    </a:lnTo>
                    <a:lnTo>
                      <a:pt x="447" y="108"/>
                    </a:lnTo>
                    <a:lnTo>
                      <a:pt x="445" y="120"/>
                    </a:lnTo>
                    <a:lnTo>
                      <a:pt x="443" y="129"/>
                    </a:lnTo>
                    <a:lnTo>
                      <a:pt x="439" y="139"/>
                    </a:lnTo>
                    <a:lnTo>
                      <a:pt x="438" y="148"/>
                    </a:lnTo>
                    <a:lnTo>
                      <a:pt x="436" y="160"/>
                    </a:lnTo>
                    <a:lnTo>
                      <a:pt x="434" y="171"/>
                    </a:lnTo>
                    <a:lnTo>
                      <a:pt x="430" y="183"/>
                    </a:lnTo>
                    <a:lnTo>
                      <a:pt x="426" y="192"/>
                    </a:lnTo>
                    <a:lnTo>
                      <a:pt x="424" y="205"/>
                    </a:lnTo>
                    <a:lnTo>
                      <a:pt x="422" y="217"/>
                    </a:lnTo>
                    <a:lnTo>
                      <a:pt x="419" y="226"/>
                    </a:lnTo>
                    <a:lnTo>
                      <a:pt x="415" y="240"/>
                    </a:lnTo>
                    <a:lnTo>
                      <a:pt x="411" y="251"/>
                    </a:lnTo>
                    <a:lnTo>
                      <a:pt x="409" y="263"/>
                    </a:lnTo>
                    <a:lnTo>
                      <a:pt x="405" y="274"/>
                    </a:lnTo>
                    <a:lnTo>
                      <a:pt x="403" y="287"/>
                    </a:lnTo>
                    <a:lnTo>
                      <a:pt x="399" y="299"/>
                    </a:lnTo>
                    <a:lnTo>
                      <a:pt x="398" y="312"/>
                    </a:lnTo>
                    <a:lnTo>
                      <a:pt x="394" y="322"/>
                    </a:lnTo>
                    <a:lnTo>
                      <a:pt x="390" y="335"/>
                    </a:lnTo>
                    <a:lnTo>
                      <a:pt x="386" y="346"/>
                    </a:lnTo>
                    <a:lnTo>
                      <a:pt x="382" y="358"/>
                    </a:lnTo>
                    <a:lnTo>
                      <a:pt x="380" y="369"/>
                    </a:lnTo>
                    <a:lnTo>
                      <a:pt x="377" y="380"/>
                    </a:lnTo>
                    <a:lnTo>
                      <a:pt x="373" y="394"/>
                    </a:lnTo>
                    <a:lnTo>
                      <a:pt x="369" y="405"/>
                    </a:lnTo>
                    <a:lnTo>
                      <a:pt x="365" y="415"/>
                    </a:lnTo>
                    <a:lnTo>
                      <a:pt x="361" y="426"/>
                    </a:lnTo>
                    <a:lnTo>
                      <a:pt x="358" y="438"/>
                    </a:lnTo>
                    <a:lnTo>
                      <a:pt x="354" y="449"/>
                    </a:lnTo>
                    <a:lnTo>
                      <a:pt x="352" y="458"/>
                    </a:lnTo>
                    <a:lnTo>
                      <a:pt x="348" y="470"/>
                    </a:lnTo>
                    <a:lnTo>
                      <a:pt x="344" y="479"/>
                    </a:lnTo>
                    <a:lnTo>
                      <a:pt x="341" y="491"/>
                    </a:lnTo>
                    <a:lnTo>
                      <a:pt x="337" y="498"/>
                    </a:lnTo>
                    <a:lnTo>
                      <a:pt x="333" y="508"/>
                    </a:lnTo>
                    <a:lnTo>
                      <a:pt x="329" y="515"/>
                    </a:lnTo>
                    <a:lnTo>
                      <a:pt x="325" y="525"/>
                    </a:lnTo>
                    <a:lnTo>
                      <a:pt x="323" y="533"/>
                    </a:lnTo>
                    <a:lnTo>
                      <a:pt x="320" y="542"/>
                    </a:lnTo>
                    <a:lnTo>
                      <a:pt x="318" y="548"/>
                    </a:lnTo>
                    <a:lnTo>
                      <a:pt x="314" y="557"/>
                    </a:lnTo>
                    <a:lnTo>
                      <a:pt x="310" y="563"/>
                    </a:lnTo>
                    <a:lnTo>
                      <a:pt x="308" y="571"/>
                    </a:lnTo>
                    <a:lnTo>
                      <a:pt x="304" y="576"/>
                    </a:lnTo>
                    <a:lnTo>
                      <a:pt x="301" y="582"/>
                    </a:lnTo>
                    <a:lnTo>
                      <a:pt x="295" y="592"/>
                    </a:lnTo>
                    <a:lnTo>
                      <a:pt x="291" y="599"/>
                    </a:lnTo>
                    <a:lnTo>
                      <a:pt x="285" y="605"/>
                    </a:lnTo>
                    <a:lnTo>
                      <a:pt x="280" y="611"/>
                    </a:lnTo>
                    <a:lnTo>
                      <a:pt x="270" y="618"/>
                    </a:lnTo>
                    <a:lnTo>
                      <a:pt x="263" y="626"/>
                    </a:lnTo>
                    <a:lnTo>
                      <a:pt x="251" y="632"/>
                    </a:lnTo>
                    <a:lnTo>
                      <a:pt x="242" y="639"/>
                    </a:lnTo>
                    <a:lnTo>
                      <a:pt x="232" y="647"/>
                    </a:lnTo>
                    <a:lnTo>
                      <a:pt x="223" y="652"/>
                    </a:lnTo>
                    <a:lnTo>
                      <a:pt x="211" y="658"/>
                    </a:lnTo>
                    <a:lnTo>
                      <a:pt x="198" y="664"/>
                    </a:lnTo>
                    <a:lnTo>
                      <a:pt x="187" y="671"/>
                    </a:lnTo>
                    <a:lnTo>
                      <a:pt x="175" y="677"/>
                    </a:lnTo>
                    <a:lnTo>
                      <a:pt x="162" y="683"/>
                    </a:lnTo>
                    <a:lnTo>
                      <a:pt x="150" y="689"/>
                    </a:lnTo>
                    <a:lnTo>
                      <a:pt x="137" y="694"/>
                    </a:lnTo>
                    <a:lnTo>
                      <a:pt x="126" y="700"/>
                    </a:lnTo>
                    <a:lnTo>
                      <a:pt x="112" y="704"/>
                    </a:lnTo>
                    <a:lnTo>
                      <a:pt x="101" y="709"/>
                    </a:lnTo>
                    <a:lnTo>
                      <a:pt x="90" y="711"/>
                    </a:lnTo>
                    <a:lnTo>
                      <a:pt x="78" y="717"/>
                    </a:lnTo>
                    <a:lnTo>
                      <a:pt x="67" y="719"/>
                    </a:lnTo>
                    <a:lnTo>
                      <a:pt x="57" y="723"/>
                    </a:lnTo>
                    <a:lnTo>
                      <a:pt x="48" y="725"/>
                    </a:lnTo>
                    <a:lnTo>
                      <a:pt x="38" y="727"/>
                    </a:lnTo>
                    <a:lnTo>
                      <a:pt x="29" y="727"/>
                    </a:lnTo>
                    <a:lnTo>
                      <a:pt x="23" y="729"/>
                    </a:lnTo>
                    <a:lnTo>
                      <a:pt x="15" y="729"/>
                    </a:lnTo>
                    <a:lnTo>
                      <a:pt x="10" y="730"/>
                    </a:lnTo>
                    <a:lnTo>
                      <a:pt x="4" y="727"/>
                    </a:lnTo>
                    <a:lnTo>
                      <a:pt x="0" y="721"/>
                    </a:lnTo>
                    <a:lnTo>
                      <a:pt x="0" y="711"/>
                    </a:lnTo>
                    <a:lnTo>
                      <a:pt x="4" y="702"/>
                    </a:lnTo>
                    <a:lnTo>
                      <a:pt x="6" y="694"/>
                    </a:lnTo>
                    <a:lnTo>
                      <a:pt x="10" y="689"/>
                    </a:lnTo>
                    <a:lnTo>
                      <a:pt x="13" y="681"/>
                    </a:lnTo>
                    <a:lnTo>
                      <a:pt x="17" y="673"/>
                    </a:lnTo>
                    <a:lnTo>
                      <a:pt x="21" y="664"/>
                    </a:lnTo>
                    <a:lnTo>
                      <a:pt x="27" y="656"/>
                    </a:lnTo>
                    <a:lnTo>
                      <a:pt x="33" y="647"/>
                    </a:lnTo>
                    <a:lnTo>
                      <a:pt x="38" y="639"/>
                    </a:lnTo>
                    <a:lnTo>
                      <a:pt x="44" y="628"/>
                    </a:lnTo>
                    <a:lnTo>
                      <a:pt x="52" y="616"/>
                    </a:lnTo>
                    <a:lnTo>
                      <a:pt x="59" y="607"/>
                    </a:lnTo>
                    <a:lnTo>
                      <a:pt x="67" y="597"/>
                    </a:lnTo>
                    <a:lnTo>
                      <a:pt x="74" y="584"/>
                    </a:lnTo>
                    <a:lnTo>
                      <a:pt x="82" y="573"/>
                    </a:lnTo>
                    <a:lnTo>
                      <a:pt x="88" y="559"/>
                    </a:lnTo>
                    <a:lnTo>
                      <a:pt x="97" y="548"/>
                    </a:lnTo>
                    <a:lnTo>
                      <a:pt x="101" y="540"/>
                    </a:lnTo>
                    <a:lnTo>
                      <a:pt x="105" y="533"/>
                    </a:lnTo>
                    <a:lnTo>
                      <a:pt x="109" y="527"/>
                    </a:lnTo>
                    <a:lnTo>
                      <a:pt x="112" y="519"/>
                    </a:lnTo>
                    <a:lnTo>
                      <a:pt x="116" y="514"/>
                    </a:lnTo>
                    <a:lnTo>
                      <a:pt x="120" y="506"/>
                    </a:lnTo>
                    <a:lnTo>
                      <a:pt x="126" y="498"/>
                    </a:lnTo>
                    <a:lnTo>
                      <a:pt x="129" y="493"/>
                    </a:lnTo>
                    <a:lnTo>
                      <a:pt x="133" y="485"/>
                    </a:lnTo>
                    <a:lnTo>
                      <a:pt x="137" y="477"/>
                    </a:lnTo>
                    <a:lnTo>
                      <a:pt x="141" y="470"/>
                    </a:lnTo>
                    <a:lnTo>
                      <a:pt x="145" y="462"/>
                    </a:lnTo>
                    <a:lnTo>
                      <a:pt x="148" y="455"/>
                    </a:lnTo>
                    <a:lnTo>
                      <a:pt x="152" y="447"/>
                    </a:lnTo>
                    <a:lnTo>
                      <a:pt x="156" y="441"/>
                    </a:lnTo>
                    <a:lnTo>
                      <a:pt x="160" y="434"/>
                    </a:lnTo>
                    <a:lnTo>
                      <a:pt x="164" y="424"/>
                    </a:lnTo>
                    <a:lnTo>
                      <a:pt x="168" y="419"/>
                    </a:lnTo>
                    <a:lnTo>
                      <a:pt x="171" y="409"/>
                    </a:lnTo>
                    <a:lnTo>
                      <a:pt x="175" y="403"/>
                    </a:lnTo>
                    <a:lnTo>
                      <a:pt x="179" y="394"/>
                    </a:lnTo>
                    <a:lnTo>
                      <a:pt x="183" y="388"/>
                    </a:lnTo>
                    <a:lnTo>
                      <a:pt x="185" y="379"/>
                    </a:lnTo>
                    <a:lnTo>
                      <a:pt x="190" y="371"/>
                    </a:lnTo>
                    <a:lnTo>
                      <a:pt x="192" y="361"/>
                    </a:lnTo>
                    <a:lnTo>
                      <a:pt x="196" y="354"/>
                    </a:lnTo>
                    <a:lnTo>
                      <a:pt x="200" y="346"/>
                    </a:lnTo>
                    <a:lnTo>
                      <a:pt x="204" y="337"/>
                    </a:lnTo>
                    <a:lnTo>
                      <a:pt x="207" y="327"/>
                    </a:lnTo>
                    <a:lnTo>
                      <a:pt x="211" y="320"/>
                    </a:lnTo>
                    <a:lnTo>
                      <a:pt x="217" y="312"/>
                    </a:lnTo>
                    <a:lnTo>
                      <a:pt x="221" y="302"/>
                    </a:lnTo>
                    <a:lnTo>
                      <a:pt x="225" y="293"/>
                    </a:lnTo>
                    <a:lnTo>
                      <a:pt x="230" y="285"/>
                    </a:lnTo>
                    <a:lnTo>
                      <a:pt x="236" y="276"/>
                    </a:lnTo>
                    <a:lnTo>
                      <a:pt x="242" y="268"/>
                    </a:lnTo>
                    <a:lnTo>
                      <a:pt x="245" y="259"/>
                    </a:lnTo>
                    <a:lnTo>
                      <a:pt x="251" y="249"/>
                    </a:lnTo>
                    <a:lnTo>
                      <a:pt x="257" y="240"/>
                    </a:lnTo>
                    <a:lnTo>
                      <a:pt x="264" y="232"/>
                    </a:lnTo>
                    <a:lnTo>
                      <a:pt x="268" y="221"/>
                    </a:lnTo>
                    <a:lnTo>
                      <a:pt x="274" y="213"/>
                    </a:lnTo>
                    <a:lnTo>
                      <a:pt x="280" y="204"/>
                    </a:lnTo>
                    <a:lnTo>
                      <a:pt x="285" y="196"/>
                    </a:lnTo>
                    <a:lnTo>
                      <a:pt x="291" y="186"/>
                    </a:lnTo>
                    <a:lnTo>
                      <a:pt x="297" y="177"/>
                    </a:lnTo>
                    <a:lnTo>
                      <a:pt x="303" y="167"/>
                    </a:lnTo>
                    <a:lnTo>
                      <a:pt x="310" y="160"/>
                    </a:lnTo>
                    <a:lnTo>
                      <a:pt x="316" y="150"/>
                    </a:lnTo>
                    <a:lnTo>
                      <a:pt x="322" y="143"/>
                    </a:lnTo>
                    <a:lnTo>
                      <a:pt x="327" y="135"/>
                    </a:lnTo>
                    <a:lnTo>
                      <a:pt x="333" y="128"/>
                    </a:lnTo>
                    <a:lnTo>
                      <a:pt x="339" y="120"/>
                    </a:lnTo>
                    <a:lnTo>
                      <a:pt x="344" y="114"/>
                    </a:lnTo>
                    <a:lnTo>
                      <a:pt x="352" y="107"/>
                    </a:lnTo>
                    <a:lnTo>
                      <a:pt x="358" y="99"/>
                    </a:lnTo>
                    <a:lnTo>
                      <a:pt x="363" y="91"/>
                    </a:lnTo>
                    <a:lnTo>
                      <a:pt x="369" y="84"/>
                    </a:lnTo>
                    <a:lnTo>
                      <a:pt x="373" y="76"/>
                    </a:lnTo>
                    <a:lnTo>
                      <a:pt x="380" y="70"/>
                    </a:lnTo>
                    <a:lnTo>
                      <a:pt x="384" y="63"/>
                    </a:lnTo>
                    <a:lnTo>
                      <a:pt x="390" y="57"/>
                    </a:lnTo>
                    <a:lnTo>
                      <a:pt x="396" y="51"/>
                    </a:lnTo>
                    <a:lnTo>
                      <a:pt x="401" y="48"/>
                    </a:lnTo>
                    <a:lnTo>
                      <a:pt x="411" y="36"/>
                    </a:lnTo>
                    <a:lnTo>
                      <a:pt x="420" y="27"/>
                    </a:lnTo>
                    <a:lnTo>
                      <a:pt x="430" y="19"/>
                    </a:lnTo>
                    <a:lnTo>
                      <a:pt x="439" y="13"/>
                    </a:lnTo>
                    <a:lnTo>
                      <a:pt x="445" y="6"/>
                    </a:lnTo>
                    <a:lnTo>
                      <a:pt x="453" y="4"/>
                    </a:lnTo>
                    <a:lnTo>
                      <a:pt x="457" y="0"/>
                    </a:lnTo>
                    <a:lnTo>
                      <a:pt x="462" y="0"/>
                    </a:lnTo>
                    <a:lnTo>
                      <a:pt x="464" y="0"/>
                    </a:lnTo>
                    <a:lnTo>
                      <a:pt x="468" y="4"/>
                    </a:lnTo>
                    <a:lnTo>
                      <a:pt x="468" y="8"/>
                    </a:lnTo>
                    <a:lnTo>
                      <a:pt x="470" y="15"/>
                    </a:lnTo>
                    <a:lnTo>
                      <a:pt x="470" y="15"/>
                    </a:lnTo>
                    <a:close/>
                  </a:path>
                </a:pathLst>
              </a:custGeom>
              <a:solidFill>
                <a:srgbClr val="FAF2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" name="Forme libre 124"/>
              <p:cNvSpPr>
                <a:spLocks/>
              </p:cNvSpPr>
              <p:nvPr/>
            </p:nvSpPr>
            <p:spPr bwMode="auto">
              <a:xfrm>
                <a:off x="5837238" y="2463800"/>
                <a:ext cx="412750" cy="319087"/>
              </a:xfrm>
              <a:custGeom>
                <a:avLst/>
                <a:gdLst>
                  <a:gd name="T0" fmla="*/ 13 w 521"/>
                  <a:gd name="T1" fmla="*/ 35 h 402"/>
                  <a:gd name="T2" fmla="*/ 38 w 521"/>
                  <a:gd name="T3" fmla="*/ 55 h 402"/>
                  <a:gd name="T4" fmla="*/ 63 w 521"/>
                  <a:gd name="T5" fmla="*/ 76 h 402"/>
                  <a:gd name="T6" fmla="*/ 83 w 521"/>
                  <a:gd name="T7" fmla="*/ 92 h 402"/>
                  <a:gd name="T8" fmla="*/ 104 w 521"/>
                  <a:gd name="T9" fmla="*/ 111 h 402"/>
                  <a:gd name="T10" fmla="*/ 127 w 521"/>
                  <a:gd name="T11" fmla="*/ 130 h 402"/>
                  <a:gd name="T12" fmla="*/ 152 w 521"/>
                  <a:gd name="T13" fmla="*/ 151 h 402"/>
                  <a:gd name="T14" fmla="*/ 177 w 521"/>
                  <a:gd name="T15" fmla="*/ 170 h 402"/>
                  <a:gd name="T16" fmla="*/ 201 w 521"/>
                  <a:gd name="T17" fmla="*/ 192 h 402"/>
                  <a:gd name="T18" fmla="*/ 226 w 521"/>
                  <a:gd name="T19" fmla="*/ 211 h 402"/>
                  <a:gd name="T20" fmla="*/ 251 w 521"/>
                  <a:gd name="T21" fmla="*/ 230 h 402"/>
                  <a:gd name="T22" fmla="*/ 274 w 521"/>
                  <a:gd name="T23" fmla="*/ 251 h 402"/>
                  <a:gd name="T24" fmla="*/ 298 w 521"/>
                  <a:gd name="T25" fmla="*/ 270 h 402"/>
                  <a:gd name="T26" fmla="*/ 319 w 521"/>
                  <a:gd name="T27" fmla="*/ 287 h 402"/>
                  <a:gd name="T28" fmla="*/ 350 w 521"/>
                  <a:gd name="T29" fmla="*/ 316 h 402"/>
                  <a:gd name="T30" fmla="*/ 378 w 521"/>
                  <a:gd name="T31" fmla="*/ 343 h 402"/>
                  <a:gd name="T32" fmla="*/ 395 w 521"/>
                  <a:gd name="T33" fmla="*/ 362 h 402"/>
                  <a:gd name="T34" fmla="*/ 418 w 521"/>
                  <a:gd name="T35" fmla="*/ 381 h 402"/>
                  <a:gd name="T36" fmla="*/ 450 w 521"/>
                  <a:gd name="T37" fmla="*/ 396 h 402"/>
                  <a:gd name="T38" fmla="*/ 483 w 521"/>
                  <a:gd name="T39" fmla="*/ 400 h 402"/>
                  <a:gd name="T40" fmla="*/ 509 w 521"/>
                  <a:gd name="T41" fmla="*/ 394 h 402"/>
                  <a:gd name="T42" fmla="*/ 519 w 521"/>
                  <a:gd name="T43" fmla="*/ 371 h 402"/>
                  <a:gd name="T44" fmla="*/ 521 w 521"/>
                  <a:gd name="T45" fmla="*/ 356 h 402"/>
                  <a:gd name="T46" fmla="*/ 515 w 521"/>
                  <a:gd name="T47" fmla="*/ 329 h 402"/>
                  <a:gd name="T48" fmla="*/ 508 w 521"/>
                  <a:gd name="T49" fmla="*/ 297 h 402"/>
                  <a:gd name="T50" fmla="*/ 500 w 521"/>
                  <a:gd name="T51" fmla="*/ 267 h 402"/>
                  <a:gd name="T52" fmla="*/ 496 w 521"/>
                  <a:gd name="T53" fmla="*/ 246 h 402"/>
                  <a:gd name="T54" fmla="*/ 490 w 521"/>
                  <a:gd name="T55" fmla="*/ 225 h 402"/>
                  <a:gd name="T56" fmla="*/ 485 w 521"/>
                  <a:gd name="T57" fmla="*/ 204 h 402"/>
                  <a:gd name="T58" fmla="*/ 477 w 521"/>
                  <a:gd name="T59" fmla="*/ 185 h 402"/>
                  <a:gd name="T60" fmla="*/ 473 w 521"/>
                  <a:gd name="T61" fmla="*/ 166 h 402"/>
                  <a:gd name="T62" fmla="*/ 466 w 521"/>
                  <a:gd name="T63" fmla="*/ 145 h 402"/>
                  <a:gd name="T64" fmla="*/ 452 w 521"/>
                  <a:gd name="T65" fmla="*/ 113 h 402"/>
                  <a:gd name="T66" fmla="*/ 437 w 521"/>
                  <a:gd name="T67" fmla="*/ 78 h 402"/>
                  <a:gd name="T68" fmla="*/ 418 w 521"/>
                  <a:gd name="T69" fmla="*/ 52 h 402"/>
                  <a:gd name="T70" fmla="*/ 399 w 521"/>
                  <a:gd name="T71" fmla="*/ 33 h 402"/>
                  <a:gd name="T72" fmla="*/ 380 w 521"/>
                  <a:gd name="T73" fmla="*/ 25 h 402"/>
                  <a:gd name="T74" fmla="*/ 352 w 521"/>
                  <a:gd name="T75" fmla="*/ 21 h 402"/>
                  <a:gd name="T76" fmla="*/ 327 w 521"/>
                  <a:gd name="T77" fmla="*/ 17 h 402"/>
                  <a:gd name="T78" fmla="*/ 306 w 521"/>
                  <a:gd name="T79" fmla="*/ 16 h 402"/>
                  <a:gd name="T80" fmla="*/ 283 w 521"/>
                  <a:gd name="T81" fmla="*/ 14 h 402"/>
                  <a:gd name="T82" fmla="*/ 258 w 521"/>
                  <a:gd name="T83" fmla="*/ 10 h 402"/>
                  <a:gd name="T84" fmla="*/ 234 w 521"/>
                  <a:gd name="T85" fmla="*/ 8 h 402"/>
                  <a:gd name="T86" fmla="*/ 207 w 521"/>
                  <a:gd name="T87" fmla="*/ 6 h 402"/>
                  <a:gd name="T88" fmla="*/ 180 w 521"/>
                  <a:gd name="T89" fmla="*/ 2 h 402"/>
                  <a:gd name="T90" fmla="*/ 154 w 521"/>
                  <a:gd name="T91" fmla="*/ 2 h 402"/>
                  <a:gd name="T92" fmla="*/ 129 w 521"/>
                  <a:gd name="T93" fmla="*/ 0 h 402"/>
                  <a:gd name="T94" fmla="*/ 104 w 521"/>
                  <a:gd name="T95" fmla="*/ 0 h 402"/>
                  <a:gd name="T96" fmla="*/ 83 w 521"/>
                  <a:gd name="T97" fmla="*/ 0 h 402"/>
                  <a:gd name="T98" fmla="*/ 61 w 521"/>
                  <a:gd name="T99" fmla="*/ 0 h 402"/>
                  <a:gd name="T100" fmla="*/ 32 w 521"/>
                  <a:gd name="T101" fmla="*/ 2 h 402"/>
                  <a:gd name="T102" fmla="*/ 7 w 521"/>
                  <a:gd name="T103" fmla="*/ 6 h 402"/>
                  <a:gd name="T104" fmla="*/ 4 w 521"/>
                  <a:gd name="T105" fmla="*/ 25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21" h="402">
                    <a:moveTo>
                      <a:pt x="4" y="25"/>
                    </a:moveTo>
                    <a:lnTo>
                      <a:pt x="7" y="29"/>
                    </a:lnTo>
                    <a:lnTo>
                      <a:pt x="13" y="35"/>
                    </a:lnTo>
                    <a:lnTo>
                      <a:pt x="19" y="40"/>
                    </a:lnTo>
                    <a:lnTo>
                      <a:pt x="28" y="48"/>
                    </a:lnTo>
                    <a:lnTo>
                      <a:pt x="38" y="55"/>
                    </a:lnTo>
                    <a:lnTo>
                      <a:pt x="51" y="67"/>
                    </a:lnTo>
                    <a:lnTo>
                      <a:pt x="55" y="69"/>
                    </a:lnTo>
                    <a:lnTo>
                      <a:pt x="63" y="76"/>
                    </a:lnTo>
                    <a:lnTo>
                      <a:pt x="70" y="80"/>
                    </a:lnTo>
                    <a:lnTo>
                      <a:pt x="76" y="88"/>
                    </a:lnTo>
                    <a:lnTo>
                      <a:pt x="83" y="92"/>
                    </a:lnTo>
                    <a:lnTo>
                      <a:pt x="89" y="97"/>
                    </a:lnTo>
                    <a:lnTo>
                      <a:pt x="97" y="105"/>
                    </a:lnTo>
                    <a:lnTo>
                      <a:pt x="104" y="111"/>
                    </a:lnTo>
                    <a:lnTo>
                      <a:pt x="110" y="116"/>
                    </a:lnTo>
                    <a:lnTo>
                      <a:pt x="120" y="122"/>
                    </a:lnTo>
                    <a:lnTo>
                      <a:pt x="127" y="130"/>
                    </a:lnTo>
                    <a:lnTo>
                      <a:pt x="135" y="137"/>
                    </a:lnTo>
                    <a:lnTo>
                      <a:pt x="142" y="143"/>
                    </a:lnTo>
                    <a:lnTo>
                      <a:pt x="152" y="151"/>
                    </a:lnTo>
                    <a:lnTo>
                      <a:pt x="160" y="156"/>
                    </a:lnTo>
                    <a:lnTo>
                      <a:pt x="167" y="164"/>
                    </a:lnTo>
                    <a:lnTo>
                      <a:pt x="177" y="170"/>
                    </a:lnTo>
                    <a:lnTo>
                      <a:pt x="184" y="177"/>
                    </a:lnTo>
                    <a:lnTo>
                      <a:pt x="192" y="185"/>
                    </a:lnTo>
                    <a:lnTo>
                      <a:pt x="201" y="192"/>
                    </a:lnTo>
                    <a:lnTo>
                      <a:pt x="209" y="198"/>
                    </a:lnTo>
                    <a:lnTo>
                      <a:pt x="217" y="204"/>
                    </a:lnTo>
                    <a:lnTo>
                      <a:pt x="226" y="211"/>
                    </a:lnTo>
                    <a:lnTo>
                      <a:pt x="234" y="217"/>
                    </a:lnTo>
                    <a:lnTo>
                      <a:pt x="243" y="225"/>
                    </a:lnTo>
                    <a:lnTo>
                      <a:pt x="251" y="230"/>
                    </a:lnTo>
                    <a:lnTo>
                      <a:pt x="258" y="238"/>
                    </a:lnTo>
                    <a:lnTo>
                      <a:pt x="268" y="246"/>
                    </a:lnTo>
                    <a:lnTo>
                      <a:pt x="274" y="251"/>
                    </a:lnTo>
                    <a:lnTo>
                      <a:pt x="283" y="257"/>
                    </a:lnTo>
                    <a:lnTo>
                      <a:pt x="289" y="263"/>
                    </a:lnTo>
                    <a:lnTo>
                      <a:pt x="298" y="270"/>
                    </a:lnTo>
                    <a:lnTo>
                      <a:pt x="306" y="276"/>
                    </a:lnTo>
                    <a:lnTo>
                      <a:pt x="312" y="282"/>
                    </a:lnTo>
                    <a:lnTo>
                      <a:pt x="319" y="287"/>
                    </a:lnTo>
                    <a:lnTo>
                      <a:pt x="327" y="295"/>
                    </a:lnTo>
                    <a:lnTo>
                      <a:pt x="338" y="305"/>
                    </a:lnTo>
                    <a:lnTo>
                      <a:pt x="350" y="316"/>
                    </a:lnTo>
                    <a:lnTo>
                      <a:pt x="361" y="326"/>
                    </a:lnTo>
                    <a:lnTo>
                      <a:pt x="371" y="335"/>
                    </a:lnTo>
                    <a:lnTo>
                      <a:pt x="378" y="343"/>
                    </a:lnTo>
                    <a:lnTo>
                      <a:pt x="386" y="350"/>
                    </a:lnTo>
                    <a:lnTo>
                      <a:pt x="390" y="356"/>
                    </a:lnTo>
                    <a:lnTo>
                      <a:pt x="395" y="362"/>
                    </a:lnTo>
                    <a:lnTo>
                      <a:pt x="401" y="367"/>
                    </a:lnTo>
                    <a:lnTo>
                      <a:pt x="409" y="375"/>
                    </a:lnTo>
                    <a:lnTo>
                      <a:pt x="418" y="381"/>
                    </a:lnTo>
                    <a:lnTo>
                      <a:pt x="428" y="386"/>
                    </a:lnTo>
                    <a:lnTo>
                      <a:pt x="439" y="390"/>
                    </a:lnTo>
                    <a:lnTo>
                      <a:pt x="450" y="396"/>
                    </a:lnTo>
                    <a:lnTo>
                      <a:pt x="462" y="398"/>
                    </a:lnTo>
                    <a:lnTo>
                      <a:pt x="473" y="402"/>
                    </a:lnTo>
                    <a:lnTo>
                      <a:pt x="483" y="400"/>
                    </a:lnTo>
                    <a:lnTo>
                      <a:pt x="494" y="400"/>
                    </a:lnTo>
                    <a:lnTo>
                      <a:pt x="502" y="396"/>
                    </a:lnTo>
                    <a:lnTo>
                      <a:pt x="509" y="394"/>
                    </a:lnTo>
                    <a:lnTo>
                      <a:pt x="515" y="386"/>
                    </a:lnTo>
                    <a:lnTo>
                      <a:pt x="519" y="379"/>
                    </a:lnTo>
                    <a:lnTo>
                      <a:pt x="519" y="371"/>
                    </a:lnTo>
                    <a:lnTo>
                      <a:pt x="521" y="367"/>
                    </a:lnTo>
                    <a:lnTo>
                      <a:pt x="521" y="362"/>
                    </a:lnTo>
                    <a:lnTo>
                      <a:pt x="521" y="356"/>
                    </a:lnTo>
                    <a:lnTo>
                      <a:pt x="519" y="346"/>
                    </a:lnTo>
                    <a:lnTo>
                      <a:pt x="517" y="339"/>
                    </a:lnTo>
                    <a:lnTo>
                      <a:pt x="515" y="329"/>
                    </a:lnTo>
                    <a:lnTo>
                      <a:pt x="513" y="320"/>
                    </a:lnTo>
                    <a:lnTo>
                      <a:pt x="509" y="308"/>
                    </a:lnTo>
                    <a:lnTo>
                      <a:pt x="508" y="297"/>
                    </a:lnTo>
                    <a:lnTo>
                      <a:pt x="506" y="286"/>
                    </a:lnTo>
                    <a:lnTo>
                      <a:pt x="504" y="274"/>
                    </a:lnTo>
                    <a:lnTo>
                      <a:pt x="500" y="267"/>
                    </a:lnTo>
                    <a:lnTo>
                      <a:pt x="500" y="259"/>
                    </a:lnTo>
                    <a:lnTo>
                      <a:pt x="496" y="251"/>
                    </a:lnTo>
                    <a:lnTo>
                      <a:pt x="496" y="246"/>
                    </a:lnTo>
                    <a:lnTo>
                      <a:pt x="494" y="240"/>
                    </a:lnTo>
                    <a:lnTo>
                      <a:pt x="492" y="232"/>
                    </a:lnTo>
                    <a:lnTo>
                      <a:pt x="490" y="225"/>
                    </a:lnTo>
                    <a:lnTo>
                      <a:pt x="489" y="219"/>
                    </a:lnTo>
                    <a:lnTo>
                      <a:pt x="487" y="211"/>
                    </a:lnTo>
                    <a:lnTo>
                      <a:pt x="485" y="204"/>
                    </a:lnTo>
                    <a:lnTo>
                      <a:pt x="481" y="198"/>
                    </a:lnTo>
                    <a:lnTo>
                      <a:pt x="481" y="192"/>
                    </a:lnTo>
                    <a:lnTo>
                      <a:pt x="477" y="185"/>
                    </a:lnTo>
                    <a:lnTo>
                      <a:pt x="477" y="179"/>
                    </a:lnTo>
                    <a:lnTo>
                      <a:pt x="475" y="171"/>
                    </a:lnTo>
                    <a:lnTo>
                      <a:pt x="473" y="166"/>
                    </a:lnTo>
                    <a:lnTo>
                      <a:pt x="469" y="158"/>
                    </a:lnTo>
                    <a:lnTo>
                      <a:pt x="468" y="151"/>
                    </a:lnTo>
                    <a:lnTo>
                      <a:pt x="466" y="145"/>
                    </a:lnTo>
                    <a:lnTo>
                      <a:pt x="462" y="137"/>
                    </a:lnTo>
                    <a:lnTo>
                      <a:pt x="458" y="124"/>
                    </a:lnTo>
                    <a:lnTo>
                      <a:pt x="452" y="113"/>
                    </a:lnTo>
                    <a:lnTo>
                      <a:pt x="447" y="101"/>
                    </a:lnTo>
                    <a:lnTo>
                      <a:pt x="443" y="88"/>
                    </a:lnTo>
                    <a:lnTo>
                      <a:pt x="437" y="78"/>
                    </a:lnTo>
                    <a:lnTo>
                      <a:pt x="431" y="69"/>
                    </a:lnTo>
                    <a:lnTo>
                      <a:pt x="424" y="59"/>
                    </a:lnTo>
                    <a:lnTo>
                      <a:pt x="418" y="52"/>
                    </a:lnTo>
                    <a:lnTo>
                      <a:pt x="412" y="44"/>
                    </a:lnTo>
                    <a:lnTo>
                      <a:pt x="407" y="38"/>
                    </a:lnTo>
                    <a:lnTo>
                      <a:pt x="399" y="33"/>
                    </a:lnTo>
                    <a:lnTo>
                      <a:pt x="393" y="29"/>
                    </a:lnTo>
                    <a:lnTo>
                      <a:pt x="386" y="25"/>
                    </a:lnTo>
                    <a:lnTo>
                      <a:pt x="380" y="25"/>
                    </a:lnTo>
                    <a:lnTo>
                      <a:pt x="373" y="23"/>
                    </a:lnTo>
                    <a:lnTo>
                      <a:pt x="363" y="23"/>
                    </a:lnTo>
                    <a:lnTo>
                      <a:pt x="352" y="21"/>
                    </a:lnTo>
                    <a:lnTo>
                      <a:pt x="340" y="19"/>
                    </a:lnTo>
                    <a:lnTo>
                      <a:pt x="334" y="19"/>
                    </a:lnTo>
                    <a:lnTo>
                      <a:pt x="327" y="17"/>
                    </a:lnTo>
                    <a:lnTo>
                      <a:pt x="319" y="16"/>
                    </a:lnTo>
                    <a:lnTo>
                      <a:pt x="314" y="16"/>
                    </a:lnTo>
                    <a:lnTo>
                      <a:pt x="306" y="16"/>
                    </a:lnTo>
                    <a:lnTo>
                      <a:pt x="298" y="16"/>
                    </a:lnTo>
                    <a:lnTo>
                      <a:pt x="291" y="14"/>
                    </a:lnTo>
                    <a:lnTo>
                      <a:pt x="283" y="14"/>
                    </a:lnTo>
                    <a:lnTo>
                      <a:pt x="274" y="14"/>
                    </a:lnTo>
                    <a:lnTo>
                      <a:pt x="266" y="12"/>
                    </a:lnTo>
                    <a:lnTo>
                      <a:pt x="258" y="10"/>
                    </a:lnTo>
                    <a:lnTo>
                      <a:pt x="249" y="10"/>
                    </a:lnTo>
                    <a:lnTo>
                      <a:pt x="239" y="10"/>
                    </a:lnTo>
                    <a:lnTo>
                      <a:pt x="234" y="8"/>
                    </a:lnTo>
                    <a:lnTo>
                      <a:pt x="224" y="6"/>
                    </a:lnTo>
                    <a:lnTo>
                      <a:pt x="217" y="6"/>
                    </a:lnTo>
                    <a:lnTo>
                      <a:pt x="207" y="6"/>
                    </a:lnTo>
                    <a:lnTo>
                      <a:pt x="198" y="4"/>
                    </a:lnTo>
                    <a:lnTo>
                      <a:pt x="190" y="2"/>
                    </a:lnTo>
                    <a:lnTo>
                      <a:pt x="180" y="2"/>
                    </a:lnTo>
                    <a:lnTo>
                      <a:pt x="171" y="2"/>
                    </a:lnTo>
                    <a:lnTo>
                      <a:pt x="163" y="2"/>
                    </a:lnTo>
                    <a:lnTo>
                      <a:pt x="154" y="2"/>
                    </a:lnTo>
                    <a:lnTo>
                      <a:pt x="148" y="2"/>
                    </a:lnTo>
                    <a:lnTo>
                      <a:pt x="139" y="0"/>
                    </a:lnTo>
                    <a:lnTo>
                      <a:pt x="129" y="0"/>
                    </a:lnTo>
                    <a:lnTo>
                      <a:pt x="120" y="0"/>
                    </a:lnTo>
                    <a:lnTo>
                      <a:pt x="114" y="0"/>
                    </a:lnTo>
                    <a:lnTo>
                      <a:pt x="104" y="0"/>
                    </a:lnTo>
                    <a:lnTo>
                      <a:pt x="97" y="0"/>
                    </a:lnTo>
                    <a:lnTo>
                      <a:pt x="89" y="0"/>
                    </a:lnTo>
                    <a:lnTo>
                      <a:pt x="83" y="0"/>
                    </a:lnTo>
                    <a:lnTo>
                      <a:pt x="76" y="0"/>
                    </a:lnTo>
                    <a:lnTo>
                      <a:pt x="68" y="0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42" y="0"/>
                    </a:lnTo>
                    <a:lnTo>
                      <a:pt x="32" y="2"/>
                    </a:lnTo>
                    <a:lnTo>
                      <a:pt x="23" y="2"/>
                    </a:lnTo>
                    <a:lnTo>
                      <a:pt x="13" y="4"/>
                    </a:lnTo>
                    <a:lnTo>
                      <a:pt x="7" y="6"/>
                    </a:lnTo>
                    <a:lnTo>
                      <a:pt x="4" y="10"/>
                    </a:lnTo>
                    <a:lnTo>
                      <a:pt x="0" y="16"/>
                    </a:lnTo>
                    <a:lnTo>
                      <a:pt x="4" y="25"/>
                    </a:lnTo>
                    <a:lnTo>
                      <a:pt x="4" y="25"/>
                    </a:lnTo>
                    <a:close/>
                  </a:path>
                </a:pathLst>
              </a:custGeom>
              <a:solidFill>
                <a:srgbClr val="F7C7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" name="Forme libre 125"/>
              <p:cNvSpPr>
                <a:spLocks/>
              </p:cNvSpPr>
              <p:nvPr/>
            </p:nvSpPr>
            <p:spPr bwMode="auto">
              <a:xfrm>
                <a:off x="5553075" y="1808163"/>
                <a:ext cx="515938" cy="428625"/>
              </a:xfrm>
              <a:custGeom>
                <a:avLst/>
                <a:gdLst>
                  <a:gd name="T0" fmla="*/ 569 w 651"/>
                  <a:gd name="T1" fmla="*/ 6 h 538"/>
                  <a:gd name="T2" fmla="*/ 550 w 651"/>
                  <a:gd name="T3" fmla="*/ 11 h 538"/>
                  <a:gd name="T4" fmla="*/ 529 w 651"/>
                  <a:gd name="T5" fmla="*/ 23 h 538"/>
                  <a:gd name="T6" fmla="*/ 504 w 651"/>
                  <a:gd name="T7" fmla="*/ 34 h 538"/>
                  <a:gd name="T8" fmla="*/ 478 w 651"/>
                  <a:gd name="T9" fmla="*/ 49 h 538"/>
                  <a:gd name="T10" fmla="*/ 449 w 651"/>
                  <a:gd name="T11" fmla="*/ 66 h 538"/>
                  <a:gd name="T12" fmla="*/ 419 w 651"/>
                  <a:gd name="T13" fmla="*/ 85 h 538"/>
                  <a:gd name="T14" fmla="*/ 386 w 651"/>
                  <a:gd name="T15" fmla="*/ 106 h 538"/>
                  <a:gd name="T16" fmla="*/ 352 w 651"/>
                  <a:gd name="T17" fmla="*/ 127 h 538"/>
                  <a:gd name="T18" fmla="*/ 318 w 651"/>
                  <a:gd name="T19" fmla="*/ 150 h 538"/>
                  <a:gd name="T20" fmla="*/ 287 w 651"/>
                  <a:gd name="T21" fmla="*/ 175 h 538"/>
                  <a:gd name="T22" fmla="*/ 253 w 651"/>
                  <a:gd name="T23" fmla="*/ 198 h 538"/>
                  <a:gd name="T24" fmla="*/ 221 w 651"/>
                  <a:gd name="T25" fmla="*/ 222 h 538"/>
                  <a:gd name="T26" fmla="*/ 189 w 651"/>
                  <a:gd name="T27" fmla="*/ 245 h 538"/>
                  <a:gd name="T28" fmla="*/ 158 w 651"/>
                  <a:gd name="T29" fmla="*/ 272 h 538"/>
                  <a:gd name="T30" fmla="*/ 130 w 651"/>
                  <a:gd name="T31" fmla="*/ 297 h 538"/>
                  <a:gd name="T32" fmla="*/ 105 w 651"/>
                  <a:gd name="T33" fmla="*/ 317 h 538"/>
                  <a:gd name="T34" fmla="*/ 80 w 651"/>
                  <a:gd name="T35" fmla="*/ 340 h 538"/>
                  <a:gd name="T36" fmla="*/ 61 w 651"/>
                  <a:gd name="T37" fmla="*/ 361 h 538"/>
                  <a:gd name="T38" fmla="*/ 31 w 651"/>
                  <a:gd name="T39" fmla="*/ 397 h 538"/>
                  <a:gd name="T40" fmla="*/ 14 w 651"/>
                  <a:gd name="T41" fmla="*/ 426 h 538"/>
                  <a:gd name="T42" fmla="*/ 4 w 651"/>
                  <a:gd name="T43" fmla="*/ 453 h 538"/>
                  <a:gd name="T44" fmla="*/ 0 w 651"/>
                  <a:gd name="T45" fmla="*/ 477 h 538"/>
                  <a:gd name="T46" fmla="*/ 2 w 651"/>
                  <a:gd name="T47" fmla="*/ 498 h 538"/>
                  <a:gd name="T48" fmla="*/ 14 w 651"/>
                  <a:gd name="T49" fmla="*/ 525 h 538"/>
                  <a:gd name="T50" fmla="*/ 29 w 651"/>
                  <a:gd name="T51" fmla="*/ 538 h 538"/>
                  <a:gd name="T52" fmla="*/ 42 w 651"/>
                  <a:gd name="T53" fmla="*/ 531 h 538"/>
                  <a:gd name="T54" fmla="*/ 48 w 651"/>
                  <a:gd name="T55" fmla="*/ 502 h 538"/>
                  <a:gd name="T56" fmla="*/ 54 w 651"/>
                  <a:gd name="T57" fmla="*/ 479 h 538"/>
                  <a:gd name="T58" fmla="*/ 71 w 651"/>
                  <a:gd name="T59" fmla="*/ 451 h 538"/>
                  <a:gd name="T60" fmla="*/ 95 w 651"/>
                  <a:gd name="T61" fmla="*/ 422 h 538"/>
                  <a:gd name="T62" fmla="*/ 126 w 651"/>
                  <a:gd name="T63" fmla="*/ 392 h 538"/>
                  <a:gd name="T64" fmla="*/ 149 w 651"/>
                  <a:gd name="T65" fmla="*/ 371 h 538"/>
                  <a:gd name="T66" fmla="*/ 170 w 651"/>
                  <a:gd name="T67" fmla="*/ 356 h 538"/>
                  <a:gd name="T68" fmla="*/ 189 w 651"/>
                  <a:gd name="T69" fmla="*/ 340 h 538"/>
                  <a:gd name="T70" fmla="*/ 211 w 651"/>
                  <a:gd name="T71" fmla="*/ 323 h 538"/>
                  <a:gd name="T72" fmla="*/ 234 w 651"/>
                  <a:gd name="T73" fmla="*/ 308 h 538"/>
                  <a:gd name="T74" fmla="*/ 259 w 651"/>
                  <a:gd name="T75" fmla="*/ 291 h 538"/>
                  <a:gd name="T76" fmla="*/ 286 w 651"/>
                  <a:gd name="T77" fmla="*/ 278 h 538"/>
                  <a:gd name="T78" fmla="*/ 310 w 651"/>
                  <a:gd name="T79" fmla="*/ 262 h 538"/>
                  <a:gd name="T80" fmla="*/ 337 w 651"/>
                  <a:gd name="T81" fmla="*/ 247 h 538"/>
                  <a:gd name="T82" fmla="*/ 365 w 651"/>
                  <a:gd name="T83" fmla="*/ 234 h 538"/>
                  <a:gd name="T84" fmla="*/ 394 w 651"/>
                  <a:gd name="T85" fmla="*/ 220 h 538"/>
                  <a:gd name="T86" fmla="*/ 422 w 651"/>
                  <a:gd name="T87" fmla="*/ 207 h 538"/>
                  <a:gd name="T88" fmla="*/ 449 w 651"/>
                  <a:gd name="T89" fmla="*/ 194 h 538"/>
                  <a:gd name="T90" fmla="*/ 476 w 651"/>
                  <a:gd name="T91" fmla="*/ 181 h 538"/>
                  <a:gd name="T92" fmla="*/ 502 w 651"/>
                  <a:gd name="T93" fmla="*/ 167 h 538"/>
                  <a:gd name="T94" fmla="*/ 525 w 651"/>
                  <a:gd name="T95" fmla="*/ 152 h 538"/>
                  <a:gd name="T96" fmla="*/ 548 w 651"/>
                  <a:gd name="T97" fmla="*/ 139 h 538"/>
                  <a:gd name="T98" fmla="*/ 573 w 651"/>
                  <a:gd name="T99" fmla="*/ 120 h 538"/>
                  <a:gd name="T100" fmla="*/ 607 w 651"/>
                  <a:gd name="T101" fmla="*/ 93 h 538"/>
                  <a:gd name="T102" fmla="*/ 630 w 651"/>
                  <a:gd name="T103" fmla="*/ 66 h 538"/>
                  <a:gd name="T104" fmla="*/ 645 w 651"/>
                  <a:gd name="T105" fmla="*/ 44 h 538"/>
                  <a:gd name="T106" fmla="*/ 651 w 651"/>
                  <a:gd name="T107" fmla="*/ 19 h 538"/>
                  <a:gd name="T108" fmla="*/ 637 w 651"/>
                  <a:gd name="T109" fmla="*/ 4 h 538"/>
                  <a:gd name="T110" fmla="*/ 615 w 651"/>
                  <a:gd name="T111" fmla="*/ 0 h 538"/>
                  <a:gd name="T112" fmla="*/ 582 w 651"/>
                  <a:gd name="T113" fmla="*/ 4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1" h="538">
                    <a:moveTo>
                      <a:pt x="582" y="4"/>
                    </a:moveTo>
                    <a:lnTo>
                      <a:pt x="575" y="4"/>
                    </a:lnTo>
                    <a:lnTo>
                      <a:pt x="569" y="6"/>
                    </a:lnTo>
                    <a:lnTo>
                      <a:pt x="563" y="6"/>
                    </a:lnTo>
                    <a:lnTo>
                      <a:pt x="557" y="9"/>
                    </a:lnTo>
                    <a:lnTo>
                      <a:pt x="550" y="11"/>
                    </a:lnTo>
                    <a:lnTo>
                      <a:pt x="544" y="15"/>
                    </a:lnTo>
                    <a:lnTo>
                      <a:pt x="537" y="19"/>
                    </a:lnTo>
                    <a:lnTo>
                      <a:pt x="529" y="23"/>
                    </a:lnTo>
                    <a:lnTo>
                      <a:pt x="521" y="25"/>
                    </a:lnTo>
                    <a:lnTo>
                      <a:pt x="512" y="28"/>
                    </a:lnTo>
                    <a:lnTo>
                      <a:pt x="504" y="34"/>
                    </a:lnTo>
                    <a:lnTo>
                      <a:pt x="497" y="40"/>
                    </a:lnTo>
                    <a:lnTo>
                      <a:pt x="487" y="44"/>
                    </a:lnTo>
                    <a:lnTo>
                      <a:pt x="478" y="49"/>
                    </a:lnTo>
                    <a:lnTo>
                      <a:pt x="468" y="53"/>
                    </a:lnTo>
                    <a:lnTo>
                      <a:pt x="459" y="61"/>
                    </a:lnTo>
                    <a:lnTo>
                      <a:pt x="449" y="66"/>
                    </a:lnTo>
                    <a:lnTo>
                      <a:pt x="438" y="72"/>
                    </a:lnTo>
                    <a:lnTo>
                      <a:pt x="428" y="78"/>
                    </a:lnTo>
                    <a:lnTo>
                      <a:pt x="419" y="85"/>
                    </a:lnTo>
                    <a:lnTo>
                      <a:pt x="407" y="91"/>
                    </a:lnTo>
                    <a:lnTo>
                      <a:pt x="396" y="99"/>
                    </a:lnTo>
                    <a:lnTo>
                      <a:pt x="386" y="106"/>
                    </a:lnTo>
                    <a:lnTo>
                      <a:pt x="375" y="114"/>
                    </a:lnTo>
                    <a:lnTo>
                      <a:pt x="364" y="120"/>
                    </a:lnTo>
                    <a:lnTo>
                      <a:pt x="352" y="127"/>
                    </a:lnTo>
                    <a:lnTo>
                      <a:pt x="341" y="135"/>
                    </a:lnTo>
                    <a:lnTo>
                      <a:pt x="331" y="143"/>
                    </a:lnTo>
                    <a:lnTo>
                      <a:pt x="318" y="150"/>
                    </a:lnTo>
                    <a:lnTo>
                      <a:pt x="308" y="158"/>
                    </a:lnTo>
                    <a:lnTo>
                      <a:pt x="297" y="167"/>
                    </a:lnTo>
                    <a:lnTo>
                      <a:pt x="287" y="175"/>
                    </a:lnTo>
                    <a:lnTo>
                      <a:pt x="274" y="182"/>
                    </a:lnTo>
                    <a:lnTo>
                      <a:pt x="265" y="190"/>
                    </a:lnTo>
                    <a:lnTo>
                      <a:pt x="253" y="198"/>
                    </a:lnTo>
                    <a:lnTo>
                      <a:pt x="242" y="207"/>
                    </a:lnTo>
                    <a:lnTo>
                      <a:pt x="230" y="215"/>
                    </a:lnTo>
                    <a:lnTo>
                      <a:pt x="221" y="222"/>
                    </a:lnTo>
                    <a:lnTo>
                      <a:pt x="209" y="230"/>
                    </a:lnTo>
                    <a:lnTo>
                      <a:pt x="198" y="240"/>
                    </a:lnTo>
                    <a:lnTo>
                      <a:pt x="189" y="245"/>
                    </a:lnTo>
                    <a:lnTo>
                      <a:pt x="177" y="255"/>
                    </a:lnTo>
                    <a:lnTo>
                      <a:pt x="168" y="262"/>
                    </a:lnTo>
                    <a:lnTo>
                      <a:pt x="158" y="272"/>
                    </a:lnTo>
                    <a:lnTo>
                      <a:pt x="149" y="279"/>
                    </a:lnTo>
                    <a:lnTo>
                      <a:pt x="139" y="287"/>
                    </a:lnTo>
                    <a:lnTo>
                      <a:pt x="130" y="297"/>
                    </a:lnTo>
                    <a:lnTo>
                      <a:pt x="122" y="304"/>
                    </a:lnTo>
                    <a:lnTo>
                      <a:pt x="113" y="312"/>
                    </a:lnTo>
                    <a:lnTo>
                      <a:pt x="105" y="317"/>
                    </a:lnTo>
                    <a:lnTo>
                      <a:pt x="95" y="325"/>
                    </a:lnTo>
                    <a:lnTo>
                      <a:pt x="88" y="333"/>
                    </a:lnTo>
                    <a:lnTo>
                      <a:pt x="80" y="340"/>
                    </a:lnTo>
                    <a:lnTo>
                      <a:pt x="73" y="346"/>
                    </a:lnTo>
                    <a:lnTo>
                      <a:pt x="67" y="354"/>
                    </a:lnTo>
                    <a:lnTo>
                      <a:pt x="61" y="361"/>
                    </a:lnTo>
                    <a:lnTo>
                      <a:pt x="48" y="373"/>
                    </a:lnTo>
                    <a:lnTo>
                      <a:pt x="38" y="386"/>
                    </a:lnTo>
                    <a:lnTo>
                      <a:pt x="31" y="397"/>
                    </a:lnTo>
                    <a:lnTo>
                      <a:pt x="25" y="409"/>
                    </a:lnTo>
                    <a:lnTo>
                      <a:pt x="17" y="416"/>
                    </a:lnTo>
                    <a:lnTo>
                      <a:pt x="14" y="426"/>
                    </a:lnTo>
                    <a:lnTo>
                      <a:pt x="10" y="435"/>
                    </a:lnTo>
                    <a:lnTo>
                      <a:pt x="8" y="445"/>
                    </a:lnTo>
                    <a:lnTo>
                      <a:pt x="4" y="453"/>
                    </a:lnTo>
                    <a:lnTo>
                      <a:pt x="2" y="460"/>
                    </a:lnTo>
                    <a:lnTo>
                      <a:pt x="0" y="470"/>
                    </a:lnTo>
                    <a:lnTo>
                      <a:pt x="0" y="477"/>
                    </a:lnTo>
                    <a:lnTo>
                      <a:pt x="0" y="483"/>
                    </a:lnTo>
                    <a:lnTo>
                      <a:pt x="0" y="491"/>
                    </a:lnTo>
                    <a:lnTo>
                      <a:pt x="2" y="498"/>
                    </a:lnTo>
                    <a:lnTo>
                      <a:pt x="4" y="504"/>
                    </a:lnTo>
                    <a:lnTo>
                      <a:pt x="8" y="513"/>
                    </a:lnTo>
                    <a:lnTo>
                      <a:pt x="14" y="525"/>
                    </a:lnTo>
                    <a:lnTo>
                      <a:pt x="17" y="531"/>
                    </a:lnTo>
                    <a:lnTo>
                      <a:pt x="23" y="536"/>
                    </a:lnTo>
                    <a:lnTo>
                      <a:pt x="29" y="538"/>
                    </a:lnTo>
                    <a:lnTo>
                      <a:pt x="35" y="538"/>
                    </a:lnTo>
                    <a:lnTo>
                      <a:pt x="38" y="536"/>
                    </a:lnTo>
                    <a:lnTo>
                      <a:pt x="42" y="531"/>
                    </a:lnTo>
                    <a:lnTo>
                      <a:pt x="44" y="521"/>
                    </a:lnTo>
                    <a:lnTo>
                      <a:pt x="48" y="510"/>
                    </a:lnTo>
                    <a:lnTo>
                      <a:pt x="48" y="502"/>
                    </a:lnTo>
                    <a:lnTo>
                      <a:pt x="48" y="494"/>
                    </a:lnTo>
                    <a:lnTo>
                      <a:pt x="52" y="487"/>
                    </a:lnTo>
                    <a:lnTo>
                      <a:pt x="54" y="479"/>
                    </a:lnTo>
                    <a:lnTo>
                      <a:pt x="57" y="470"/>
                    </a:lnTo>
                    <a:lnTo>
                      <a:pt x="63" y="460"/>
                    </a:lnTo>
                    <a:lnTo>
                      <a:pt x="71" y="451"/>
                    </a:lnTo>
                    <a:lnTo>
                      <a:pt x="78" y="443"/>
                    </a:lnTo>
                    <a:lnTo>
                      <a:pt x="86" y="432"/>
                    </a:lnTo>
                    <a:lnTo>
                      <a:pt x="95" y="422"/>
                    </a:lnTo>
                    <a:lnTo>
                      <a:pt x="105" y="413"/>
                    </a:lnTo>
                    <a:lnTo>
                      <a:pt x="114" y="403"/>
                    </a:lnTo>
                    <a:lnTo>
                      <a:pt x="126" y="392"/>
                    </a:lnTo>
                    <a:lnTo>
                      <a:pt x="137" y="382"/>
                    </a:lnTo>
                    <a:lnTo>
                      <a:pt x="143" y="376"/>
                    </a:lnTo>
                    <a:lnTo>
                      <a:pt x="149" y="371"/>
                    </a:lnTo>
                    <a:lnTo>
                      <a:pt x="156" y="365"/>
                    </a:lnTo>
                    <a:lnTo>
                      <a:pt x="164" y="361"/>
                    </a:lnTo>
                    <a:lnTo>
                      <a:pt x="170" y="356"/>
                    </a:lnTo>
                    <a:lnTo>
                      <a:pt x="175" y="350"/>
                    </a:lnTo>
                    <a:lnTo>
                      <a:pt x="183" y="344"/>
                    </a:lnTo>
                    <a:lnTo>
                      <a:pt x="189" y="340"/>
                    </a:lnTo>
                    <a:lnTo>
                      <a:pt x="196" y="335"/>
                    </a:lnTo>
                    <a:lnTo>
                      <a:pt x="204" y="329"/>
                    </a:lnTo>
                    <a:lnTo>
                      <a:pt x="211" y="323"/>
                    </a:lnTo>
                    <a:lnTo>
                      <a:pt x="219" y="317"/>
                    </a:lnTo>
                    <a:lnTo>
                      <a:pt x="227" y="312"/>
                    </a:lnTo>
                    <a:lnTo>
                      <a:pt x="234" y="308"/>
                    </a:lnTo>
                    <a:lnTo>
                      <a:pt x="244" y="302"/>
                    </a:lnTo>
                    <a:lnTo>
                      <a:pt x="251" y="297"/>
                    </a:lnTo>
                    <a:lnTo>
                      <a:pt x="259" y="291"/>
                    </a:lnTo>
                    <a:lnTo>
                      <a:pt x="268" y="287"/>
                    </a:lnTo>
                    <a:lnTo>
                      <a:pt x="276" y="279"/>
                    </a:lnTo>
                    <a:lnTo>
                      <a:pt x="286" y="278"/>
                    </a:lnTo>
                    <a:lnTo>
                      <a:pt x="293" y="272"/>
                    </a:lnTo>
                    <a:lnTo>
                      <a:pt x="303" y="266"/>
                    </a:lnTo>
                    <a:lnTo>
                      <a:pt x="310" y="262"/>
                    </a:lnTo>
                    <a:lnTo>
                      <a:pt x="320" y="257"/>
                    </a:lnTo>
                    <a:lnTo>
                      <a:pt x="327" y="251"/>
                    </a:lnTo>
                    <a:lnTo>
                      <a:pt x="337" y="247"/>
                    </a:lnTo>
                    <a:lnTo>
                      <a:pt x="346" y="241"/>
                    </a:lnTo>
                    <a:lnTo>
                      <a:pt x="356" y="238"/>
                    </a:lnTo>
                    <a:lnTo>
                      <a:pt x="365" y="234"/>
                    </a:lnTo>
                    <a:lnTo>
                      <a:pt x="375" y="228"/>
                    </a:lnTo>
                    <a:lnTo>
                      <a:pt x="384" y="224"/>
                    </a:lnTo>
                    <a:lnTo>
                      <a:pt x="394" y="220"/>
                    </a:lnTo>
                    <a:lnTo>
                      <a:pt x="403" y="215"/>
                    </a:lnTo>
                    <a:lnTo>
                      <a:pt x="413" y="211"/>
                    </a:lnTo>
                    <a:lnTo>
                      <a:pt x="422" y="207"/>
                    </a:lnTo>
                    <a:lnTo>
                      <a:pt x="432" y="203"/>
                    </a:lnTo>
                    <a:lnTo>
                      <a:pt x="441" y="198"/>
                    </a:lnTo>
                    <a:lnTo>
                      <a:pt x="449" y="194"/>
                    </a:lnTo>
                    <a:lnTo>
                      <a:pt x="459" y="190"/>
                    </a:lnTo>
                    <a:lnTo>
                      <a:pt x="468" y="186"/>
                    </a:lnTo>
                    <a:lnTo>
                      <a:pt x="476" y="181"/>
                    </a:lnTo>
                    <a:lnTo>
                      <a:pt x="483" y="177"/>
                    </a:lnTo>
                    <a:lnTo>
                      <a:pt x="493" y="171"/>
                    </a:lnTo>
                    <a:lnTo>
                      <a:pt x="502" y="167"/>
                    </a:lnTo>
                    <a:lnTo>
                      <a:pt x="510" y="162"/>
                    </a:lnTo>
                    <a:lnTo>
                      <a:pt x="518" y="158"/>
                    </a:lnTo>
                    <a:lnTo>
                      <a:pt x="525" y="152"/>
                    </a:lnTo>
                    <a:lnTo>
                      <a:pt x="533" y="148"/>
                    </a:lnTo>
                    <a:lnTo>
                      <a:pt x="540" y="144"/>
                    </a:lnTo>
                    <a:lnTo>
                      <a:pt x="548" y="139"/>
                    </a:lnTo>
                    <a:lnTo>
                      <a:pt x="554" y="135"/>
                    </a:lnTo>
                    <a:lnTo>
                      <a:pt x="561" y="131"/>
                    </a:lnTo>
                    <a:lnTo>
                      <a:pt x="573" y="120"/>
                    </a:lnTo>
                    <a:lnTo>
                      <a:pt x="584" y="112"/>
                    </a:lnTo>
                    <a:lnTo>
                      <a:pt x="596" y="101"/>
                    </a:lnTo>
                    <a:lnTo>
                      <a:pt x="607" y="93"/>
                    </a:lnTo>
                    <a:lnTo>
                      <a:pt x="615" y="84"/>
                    </a:lnTo>
                    <a:lnTo>
                      <a:pt x="622" y="76"/>
                    </a:lnTo>
                    <a:lnTo>
                      <a:pt x="630" y="66"/>
                    </a:lnTo>
                    <a:lnTo>
                      <a:pt x="637" y="61"/>
                    </a:lnTo>
                    <a:lnTo>
                      <a:pt x="641" y="51"/>
                    </a:lnTo>
                    <a:lnTo>
                      <a:pt x="645" y="44"/>
                    </a:lnTo>
                    <a:lnTo>
                      <a:pt x="647" y="36"/>
                    </a:lnTo>
                    <a:lnTo>
                      <a:pt x="651" y="30"/>
                    </a:lnTo>
                    <a:lnTo>
                      <a:pt x="651" y="19"/>
                    </a:lnTo>
                    <a:lnTo>
                      <a:pt x="647" y="9"/>
                    </a:lnTo>
                    <a:lnTo>
                      <a:pt x="641" y="6"/>
                    </a:lnTo>
                    <a:lnTo>
                      <a:pt x="637" y="4"/>
                    </a:lnTo>
                    <a:lnTo>
                      <a:pt x="630" y="0"/>
                    </a:lnTo>
                    <a:lnTo>
                      <a:pt x="624" y="0"/>
                    </a:lnTo>
                    <a:lnTo>
                      <a:pt x="615" y="0"/>
                    </a:lnTo>
                    <a:lnTo>
                      <a:pt x="605" y="0"/>
                    </a:lnTo>
                    <a:lnTo>
                      <a:pt x="594" y="0"/>
                    </a:lnTo>
                    <a:lnTo>
                      <a:pt x="582" y="4"/>
                    </a:lnTo>
                    <a:lnTo>
                      <a:pt x="582" y="4"/>
                    </a:lnTo>
                    <a:close/>
                  </a:path>
                </a:pathLst>
              </a:custGeom>
              <a:solidFill>
                <a:srgbClr val="B5E0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" name="Forme libre 126"/>
              <p:cNvSpPr>
                <a:spLocks/>
              </p:cNvSpPr>
              <p:nvPr/>
            </p:nvSpPr>
            <p:spPr bwMode="auto">
              <a:xfrm>
                <a:off x="6804025" y="1935163"/>
                <a:ext cx="182563" cy="701675"/>
              </a:xfrm>
              <a:custGeom>
                <a:avLst/>
                <a:gdLst>
                  <a:gd name="T0" fmla="*/ 228 w 230"/>
                  <a:gd name="T1" fmla="*/ 55 h 882"/>
                  <a:gd name="T2" fmla="*/ 224 w 230"/>
                  <a:gd name="T3" fmla="*/ 74 h 882"/>
                  <a:gd name="T4" fmla="*/ 218 w 230"/>
                  <a:gd name="T5" fmla="*/ 102 h 882"/>
                  <a:gd name="T6" fmla="*/ 211 w 230"/>
                  <a:gd name="T7" fmla="*/ 135 h 882"/>
                  <a:gd name="T8" fmla="*/ 205 w 230"/>
                  <a:gd name="T9" fmla="*/ 177 h 882"/>
                  <a:gd name="T10" fmla="*/ 194 w 230"/>
                  <a:gd name="T11" fmla="*/ 218 h 882"/>
                  <a:gd name="T12" fmla="*/ 184 w 230"/>
                  <a:gd name="T13" fmla="*/ 266 h 882"/>
                  <a:gd name="T14" fmla="*/ 175 w 230"/>
                  <a:gd name="T15" fmla="*/ 317 h 882"/>
                  <a:gd name="T16" fmla="*/ 163 w 230"/>
                  <a:gd name="T17" fmla="*/ 371 h 882"/>
                  <a:gd name="T18" fmla="*/ 154 w 230"/>
                  <a:gd name="T19" fmla="*/ 426 h 882"/>
                  <a:gd name="T20" fmla="*/ 140 w 230"/>
                  <a:gd name="T21" fmla="*/ 479 h 882"/>
                  <a:gd name="T22" fmla="*/ 127 w 230"/>
                  <a:gd name="T23" fmla="*/ 532 h 882"/>
                  <a:gd name="T24" fmla="*/ 116 w 230"/>
                  <a:gd name="T25" fmla="*/ 585 h 882"/>
                  <a:gd name="T26" fmla="*/ 102 w 230"/>
                  <a:gd name="T27" fmla="*/ 637 h 882"/>
                  <a:gd name="T28" fmla="*/ 91 w 230"/>
                  <a:gd name="T29" fmla="*/ 684 h 882"/>
                  <a:gd name="T30" fmla="*/ 80 w 230"/>
                  <a:gd name="T31" fmla="*/ 728 h 882"/>
                  <a:gd name="T32" fmla="*/ 68 w 230"/>
                  <a:gd name="T33" fmla="*/ 768 h 882"/>
                  <a:gd name="T34" fmla="*/ 59 w 230"/>
                  <a:gd name="T35" fmla="*/ 800 h 882"/>
                  <a:gd name="T36" fmla="*/ 49 w 230"/>
                  <a:gd name="T37" fmla="*/ 829 h 882"/>
                  <a:gd name="T38" fmla="*/ 40 w 230"/>
                  <a:gd name="T39" fmla="*/ 854 h 882"/>
                  <a:gd name="T40" fmla="*/ 19 w 230"/>
                  <a:gd name="T41" fmla="*/ 876 h 882"/>
                  <a:gd name="T42" fmla="*/ 4 w 230"/>
                  <a:gd name="T43" fmla="*/ 878 h 882"/>
                  <a:gd name="T44" fmla="*/ 0 w 230"/>
                  <a:gd name="T45" fmla="*/ 863 h 882"/>
                  <a:gd name="T46" fmla="*/ 0 w 230"/>
                  <a:gd name="T47" fmla="*/ 844 h 882"/>
                  <a:gd name="T48" fmla="*/ 4 w 230"/>
                  <a:gd name="T49" fmla="*/ 823 h 882"/>
                  <a:gd name="T50" fmla="*/ 11 w 230"/>
                  <a:gd name="T51" fmla="*/ 797 h 882"/>
                  <a:gd name="T52" fmla="*/ 21 w 230"/>
                  <a:gd name="T53" fmla="*/ 766 h 882"/>
                  <a:gd name="T54" fmla="*/ 34 w 230"/>
                  <a:gd name="T55" fmla="*/ 730 h 882"/>
                  <a:gd name="T56" fmla="*/ 43 w 230"/>
                  <a:gd name="T57" fmla="*/ 703 h 882"/>
                  <a:gd name="T58" fmla="*/ 53 w 230"/>
                  <a:gd name="T59" fmla="*/ 679 h 882"/>
                  <a:gd name="T60" fmla="*/ 61 w 230"/>
                  <a:gd name="T61" fmla="*/ 652 h 882"/>
                  <a:gd name="T62" fmla="*/ 68 w 230"/>
                  <a:gd name="T63" fmla="*/ 622 h 882"/>
                  <a:gd name="T64" fmla="*/ 78 w 230"/>
                  <a:gd name="T65" fmla="*/ 591 h 882"/>
                  <a:gd name="T66" fmla="*/ 85 w 230"/>
                  <a:gd name="T67" fmla="*/ 557 h 882"/>
                  <a:gd name="T68" fmla="*/ 93 w 230"/>
                  <a:gd name="T69" fmla="*/ 523 h 882"/>
                  <a:gd name="T70" fmla="*/ 100 w 230"/>
                  <a:gd name="T71" fmla="*/ 487 h 882"/>
                  <a:gd name="T72" fmla="*/ 110 w 230"/>
                  <a:gd name="T73" fmla="*/ 448 h 882"/>
                  <a:gd name="T74" fmla="*/ 118 w 230"/>
                  <a:gd name="T75" fmla="*/ 410 h 882"/>
                  <a:gd name="T76" fmla="*/ 127 w 230"/>
                  <a:gd name="T77" fmla="*/ 376 h 882"/>
                  <a:gd name="T78" fmla="*/ 133 w 230"/>
                  <a:gd name="T79" fmla="*/ 338 h 882"/>
                  <a:gd name="T80" fmla="*/ 140 w 230"/>
                  <a:gd name="T81" fmla="*/ 300 h 882"/>
                  <a:gd name="T82" fmla="*/ 146 w 230"/>
                  <a:gd name="T83" fmla="*/ 268 h 882"/>
                  <a:gd name="T84" fmla="*/ 152 w 230"/>
                  <a:gd name="T85" fmla="*/ 234 h 882"/>
                  <a:gd name="T86" fmla="*/ 158 w 230"/>
                  <a:gd name="T87" fmla="*/ 203 h 882"/>
                  <a:gd name="T88" fmla="*/ 163 w 230"/>
                  <a:gd name="T89" fmla="*/ 175 h 882"/>
                  <a:gd name="T90" fmla="*/ 167 w 230"/>
                  <a:gd name="T91" fmla="*/ 150 h 882"/>
                  <a:gd name="T92" fmla="*/ 173 w 230"/>
                  <a:gd name="T93" fmla="*/ 129 h 882"/>
                  <a:gd name="T94" fmla="*/ 175 w 230"/>
                  <a:gd name="T95" fmla="*/ 108 h 882"/>
                  <a:gd name="T96" fmla="*/ 178 w 230"/>
                  <a:gd name="T97" fmla="*/ 89 h 882"/>
                  <a:gd name="T98" fmla="*/ 186 w 230"/>
                  <a:gd name="T99" fmla="*/ 53 h 882"/>
                  <a:gd name="T100" fmla="*/ 197 w 230"/>
                  <a:gd name="T101" fmla="*/ 22 h 882"/>
                  <a:gd name="T102" fmla="*/ 215 w 230"/>
                  <a:gd name="T103" fmla="*/ 0 h 882"/>
                  <a:gd name="T104" fmla="*/ 228 w 230"/>
                  <a:gd name="T105" fmla="*/ 13 h 882"/>
                  <a:gd name="T106" fmla="*/ 228 w 230"/>
                  <a:gd name="T107" fmla="*/ 32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0" h="882">
                    <a:moveTo>
                      <a:pt x="230" y="40"/>
                    </a:moveTo>
                    <a:lnTo>
                      <a:pt x="228" y="45"/>
                    </a:lnTo>
                    <a:lnTo>
                      <a:pt x="228" y="55"/>
                    </a:lnTo>
                    <a:lnTo>
                      <a:pt x="226" y="59"/>
                    </a:lnTo>
                    <a:lnTo>
                      <a:pt x="226" y="66"/>
                    </a:lnTo>
                    <a:lnTo>
                      <a:pt x="224" y="74"/>
                    </a:lnTo>
                    <a:lnTo>
                      <a:pt x="222" y="83"/>
                    </a:lnTo>
                    <a:lnTo>
                      <a:pt x="220" y="91"/>
                    </a:lnTo>
                    <a:lnTo>
                      <a:pt x="218" y="102"/>
                    </a:lnTo>
                    <a:lnTo>
                      <a:pt x="216" y="112"/>
                    </a:lnTo>
                    <a:lnTo>
                      <a:pt x="215" y="123"/>
                    </a:lnTo>
                    <a:lnTo>
                      <a:pt x="211" y="135"/>
                    </a:lnTo>
                    <a:lnTo>
                      <a:pt x="209" y="148"/>
                    </a:lnTo>
                    <a:lnTo>
                      <a:pt x="207" y="161"/>
                    </a:lnTo>
                    <a:lnTo>
                      <a:pt x="205" y="177"/>
                    </a:lnTo>
                    <a:lnTo>
                      <a:pt x="201" y="190"/>
                    </a:lnTo>
                    <a:lnTo>
                      <a:pt x="197" y="203"/>
                    </a:lnTo>
                    <a:lnTo>
                      <a:pt x="194" y="218"/>
                    </a:lnTo>
                    <a:lnTo>
                      <a:pt x="192" y="234"/>
                    </a:lnTo>
                    <a:lnTo>
                      <a:pt x="188" y="249"/>
                    </a:lnTo>
                    <a:lnTo>
                      <a:pt x="184" y="266"/>
                    </a:lnTo>
                    <a:lnTo>
                      <a:pt x="182" y="283"/>
                    </a:lnTo>
                    <a:lnTo>
                      <a:pt x="178" y="300"/>
                    </a:lnTo>
                    <a:lnTo>
                      <a:pt x="175" y="317"/>
                    </a:lnTo>
                    <a:lnTo>
                      <a:pt x="171" y="334"/>
                    </a:lnTo>
                    <a:lnTo>
                      <a:pt x="167" y="353"/>
                    </a:lnTo>
                    <a:lnTo>
                      <a:pt x="163" y="371"/>
                    </a:lnTo>
                    <a:lnTo>
                      <a:pt x="159" y="388"/>
                    </a:lnTo>
                    <a:lnTo>
                      <a:pt x="156" y="407"/>
                    </a:lnTo>
                    <a:lnTo>
                      <a:pt x="154" y="426"/>
                    </a:lnTo>
                    <a:lnTo>
                      <a:pt x="150" y="445"/>
                    </a:lnTo>
                    <a:lnTo>
                      <a:pt x="144" y="462"/>
                    </a:lnTo>
                    <a:lnTo>
                      <a:pt x="140" y="479"/>
                    </a:lnTo>
                    <a:lnTo>
                      <a:pt x="137" y="498"/>
                    </a:lnTo>
                    <a:lnTo>
                      <a:pt x="133" y="517"/>
                    </a:lnTo>
                    <a:lnTo>
                      <a:pt x="127" y="532"/>
                    </a:lnTo>
                    <a:lnTo>
                      <a:pt x="123" y="551"/>
                    </a:lnTo>
                    <a:lnTo>
                      <a:pt x="119" y="568"/>
                    </a:lnTo>
                    <a:lnTo>
                      <a:pt x="116" y="585"/>
                    </a:lnTo>
                    <a:lnTo>
                      <a:pt x="112" y="603"/>
                    </a:lnTo>
                    <a:lnTo>
                      <a:pt x="106" y="620"/>
                    </a:lnTo>
                    <a:lnTo>
                      <a:pt x="102" y="637"/>
                    </a:lnTo>
                    <a:lnTo>
                      <a:pt x="99" y="652"/>
                    </a:lnTo>
                    <a:lnTo>
                      <a:pt x="95" y="667"/>
                    </a:lnTo>
                    <a:lnTo>
                      <a:pt x="91" y="684"/>
                    </a:lnTo>
                    <a:lnTo>
                      <a:pt x="87" y="700"/>
                    </a:lnTo>
                    <a:lnTo>
                      <a:pt x="83" y="715"/>
                    </a:lnTo>
                    <a:lnTo>
                      <a:pt x="80" y="728"/>
                    </a:lnTo>
                    <a:lnTo>
                      <a:pt x="76" y="743"/>
                    </a:lnTo>
                    <a:lnTo>
                      <a:pt x="72" y="755"/>
                    </a:lnTo>
                    <a:lnTo>
                      <a:pt x="68" y="768"/>
                    </a:lnTo>
                    <a:lnTo>
                      <a:pt x="64" y="778"/>
                    </a:lnTo>
                    <a:lnTo>
                      <a:pt x="62" y="791"/>
                    </a:lnTo>
                    <a:lnTo>
                      <a:pt x="59" y="800"/>
                    </a:lnTo>
                    <a:lnTo>
                      <a:pt x="55" y="812"/>
                    </a:lnTo>
                    <a:lnTo>
                      <a:pt x="53" y="819"/>
                    </a:lnTo>
                    <a:lnTo>
                      <a:pt x="49" y="829"/>
                    </a:lnTo>
                    <a:lnTo>
                      <a:pt x="45" y="836"/>
                    </a:lnTo>
                    <a:lnTo>
                      <a:pt x="43" y="844"/>
                    </a:lnTo>
                    <a:lnTo>
                      <a:pt x="40" y="854"/>
                    </a:lnTo>
                    <a:lnTo>
                      <a:pt x="36" y="863"/>
                    </a:lnTo>
                    <a:lnTo>
                      <a:pt x="26" y="869"/>
                    </a:lnTo>
                    <a:lnTo>
                      <a:pt x="19" y="876"/>
                    </a:lnTo>
                    <a:lnTo>
                      <a:pt x="11" y="880"/>
                    </a:lnTo>
                    <a:lnTo>
                      <a:pt x="9" y="882"/>
                    </a:lnTo>
                    <a:lnTo>
                      <a:pt x="4" y="878"/>
                    </a:lnTo>
                    <a:lnTo>
                      <a:pt x="0" y="876"/>
                    </a:lnTo>
                    <a:lnTo>
                      <a:pt x="0" y="869"/>
                    </a:lnTo>
                    <a:lnTo>
                      <a:pt x="0" y="863"/>
                    </a:lnTo>
                    <a:lnTo>
                      <a:pt x="0" y="857"/>
                    </a:lnTo>
                    <a:lnTo>
                      <a:pt x="0" y="850"/>
                    </a:lnTo>
                    <a:lnTo>
                      <a:pt x="0" y="844"/>
                    </a:lnTo>
                    <a:lnTo>
                      <a:pt x="0" y="838"/>
                    </a:lnTo>
                    <a:lnTo>
                      <a:pt x="2" y="831"/>
                    </a:lnTo>
                    <a:lnTo>
                      <a:pt x="4" y="823"/>
                    </a:lnTo>
                    <a:lnTo>
                      <a:pt x="5" y="816"/>
                    </a:lnTo>
                    <a:lnTo>
                      <a:pt x="9" y="806"/>
                    </a:lnTo>
                    <a:lnTo>
                      <a:pt x="11" y="797"/>
                    </a:lnTo>
                    <a:lnTo>
                      <a:pt x="13" y="787"/>
                    </a:lnTo>
                    <a:lnTo>
                      <a:pt x="17" y="776"/>
                    </a:lnTo>
                    <a:lnTo>
                      <a:pt x="21" y="766"/>
                    </a:lnTo>
                    <a:lnTo>
                      <a:pt x="24" y="753"/>
                    </a:lnTo>
                    <a:lnTo>
                      <a:pt x="30" y="741"/>
                    </a:lnTo>
                    <a:lnTo>
                      <a:pt x="34" y="730"/>
                    </a:lnTo>
                    <a:lnTo>
                      <a:pt x="40" y="719"/>
                    </a:lnTo>
                    <a:lnTo>
                      <a:pt x="42" y="709"/>
                    </a:lnTo>
                    <a:lnTo>
                      <a:pt x="43" y="703"/>
                    </a:lnTo>
                    <a:lnTo>
                      <a:pt x="45" y="694"/>
                    </a:lnTo>
                    <a:lnTo>
                      <a:pt x="49" y="688"/>
                    </a:lnTo>
                    <a:lnTo>
                      <a:pt x="53" y="679"/>
                    </a:lnTo>
                    <a:lnTo>
                      <a:pt x="55" y="669"/>
                    </a:lnTo>
                    <a:lnTo>
                      <a:pt x="57" y="662"/>
                    </a:lnTo>
                    <a:lnTo>
                      <a:pt x="61" y="652"/>
                    </a:lnTo>
                    <a:lnTo>
                      <a:pt x="62" y="642"/>
                    </a:lnTo>
                    <a:lnTo>
                      <a:pt x="64" y="633"/>
                    </a:lnTo>
                    <a:lnTo>
                      <a:pt x="68" y="622"/>
                    </a:lnTo>
                    <a:lnTo>
                      <a:pt x="72" y="612"/>
                    </a:lnTo>
                    <a:lnTo>
                      <a:pt x="74" y="603"/>
                    </a:lnTo>
                    <a:lnTo>
                      <a:pt x="78" y="591"/>
                    </a:lnTo>
                    <a:lnTo>
                      <a:pt x="80" y="580"/>
                    </a:lnTo>
                    <a:lnTo>
                      <a:pt x="83" y="570"/>
                    </a:lnTo>
                    <a:lnTo>
                      <a:pt x="85" y="557"/>
                    </a:lnTo>
                    <a:lnTo>
                      <a:pt x="87" y="545"/>
                    </a:lnTo>
                    <a:lnTo>
                      <a:pt x="91" y="532"/>
                    </a:lnTo>
                    <a:lnTo>
                      <a:pt x="93" y="523"/>
                    </a:lnTo>
                    <a:lnTo>
                      <a:pt x="97" y="509"/>
                    </a:lnTo>
                    <a:lnTo>
                      <a:pt x="99" y="498"/>
                    </a:lnTo>
                    <a:lnTo>
                      <a:pt x="100" y="487"/>
                    </a:lnTo>
                    <a:lnTo>
                      <a:pt x="104" y="473"/>
                    </a:lnTo>
                    <a:lnTo>
                      <a:pt x="106" y="460"/>
                    </a:lnTo>
                    <a:lnTo>
                      <a:pt x="110" y="448"/>
                    </a:lnTo>
                    <a:lnTo>
                      <a:pt x="112" y="435"/>
                    </a:lnTo>
                    <a:lnTo>
                      <a:pt x="116" y="424"/>
                    </a:lnTo>
                    <a:lnTo>
                      <a:pt x="118" y="410"/>
                    </a:lnTo>
                    <a:lnTo>
                      <a:pt x="121" y="399"/>
                    </a:lnTo>
                    <a:lnTo>
                      <a:pt x="123" y="386"/>
                    </a:lnTo>
                    <a:lnTo>
                      <a:pt x="127" y="376"/>
                    </a:lnTo>
                    <a:lnTo>
                      <a:pt x="127" y="363"/>
                    </a:lnTo>
                    <a:lnTo>
                      <a:pt x="131" y="350"/>
                    </a:lnTo>
                    <a:lnTo>
                      <a:pt x="133" y="338"/>
                    </a:lnTo>
                    <a:lnTo>
                      <a:pt x="135" y="325"/>
                    </a:lnTo>
                    <a:lnTo>
                      <a:pt x="137" y="312"/>
                    </a:lnTo>
                    <a:lnTo>
                      <a:pt x="140" y="300"/>
                    </a:lnTo>
                    <a:lnTo>
                      <a:pt x="140" y="291"/>
                    </a:lnTo>
                    <a:lnTo>
                      <a:pt x="144" y="279"/>
                    </a:lnTo>
                    <a:lnTo>
                      <a:pt x="146" y="268"/>
                    </a:lnTo>
                    <a:lnTo>
                      <a:pt x="148" y="256"/>
                    </a:lnTo>
                    <a:lnTo>
                      <a:pt x="150" y="245"/>
                    </a:lnTo>
                    <a:lnTo>
                      <a:pt x="152" y="234"/>
                    </a:lnTo>
                    <a:lnTo>
                      <a:pt x="154" y="224"/>
                    </a:lnTo>
                    <a:lnTo>
                      <a:pt x="156" y="213"/>
                    </a:lnTo>
                    <a:lnTo>
                      <a:pt x="158" y="203"/>
                    </a:lnTo>
                    <a:lnTo>
                      <a:pt x="159" y="196"/>
                    </a:lnTo>
                    <a:lnTo>
                      <a:pt x="161" y="184"/>
                    </a:lnTo>
                    <a:lnTo>
                      <a:pt x="163" y="175"/>
                    </a:lnTo>
                    <a:lnTo>
                      <a:pt x="163" y="165"/>
                    </a:lnTo>
                    <a:lnTo>
                      <a:pt x="165" y="157"/>
                    </a:lnTo>
                    <a:lnTo>
                      <a:pt x="167" y="150"/>
                    </a:lnTo>
                    <a:lnTo>
                      <a:pt x="169" y="142"/>
                    </a:lnTo>
                    <a:lnTo>
                      <a:pt x="169" y="135"/>
                    </a:lnTo>
                    <a:lnTo>
                      <a:pt x="173" y="129"/>
                    </a:lnTo>
                    <a:lnTo>
                      <a:pt x="173" y="121"/>
                    </a:lnTo>
                    <a:lnTo>
                      <a:pt x="173" y="114"/>
                    </a:lnTo>
                    <a:lnTo>
                      <a:pt x="175" y="108"/>
                    </a:lnTo>
                    <a:lnTo>
                      <a:pt x="175" y="104"/>
                    </a:lnTo>
                    <a:lnTo>
                      <a:pt x="177" y="95"/>
                    </a:lnTo>
                    <a:lnTo>
                      <a:pt x="178" y="89"/>
                    </a:lnTo>
                    <a:lnTo>
                      <a:pt x="180" y="76"/>
                    </a:lnTo>
                    <a:lnTo>
                      <a:pt x="182" y="64"/>
                    </a:lnTo>
                    <a:lnTo>
                      <a:pt x="186" y="53"/>
                    </a:lnTo>
                    <a:lnTo>
                      <a:pt x="192" y="41"/>
                    </a:lnTo>
                    <a:lnTo>
                      <a:pt x="194" y="32"/>
                    </a:lnTo>
                    <a:lnTo>
                      <a:pt x="197" y="22"/>
                    </a:lnTo>
                    <a:lnTo>
                      <a:pt x="203" y="15"/>
                    </a:lnTo>
                    <a:lnTo>
                      <a:pt x="207" y="9"/>
                    </a:lnTo>
                    <a:lnTo>
                      <a:pt x="215" y="0"/>
                    </a:lnTo>
                    <a:lnTo>
                      <a:pt x="222" y="2"/>
                    </a:lnTo>
                    <a:lnTo>
                      <a:pt x="226" y="5"/>
                    </a:lnTo>
                    <a:lnTo>
                      <a:pt x="228" y="13"/>
                    </a:lnTo>
                    <a:lnTo>
                      <a:pt x="228" y="19"/>
                    </a:lnTo>
                    <a:lnTo>
                      <a:pt x="228" y="24"/>
                    </a:lnTo>
                    <a:lnTo>
                      <a:pt x="228" y="32"/>
                    </a:lnTo>
                    <a:lnTo>
                      <a:pt x="230" y="40"/>
                    </a:lnTo>
                    <a:lnTo>
                      <a:pt x="230" y="40"/>
                    </a:lnTo>
                    <a:close/>
                  </a:path>
                </a:pathLst>
              </a:custGeom>
              <a:solidFill>
                <a:srgbClr val="D4FF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" name="Forme libre 127"/>
              <p:cNvSpPr>
                <a:spLocks/>
              </p:cNvSpPr>
              <p:nvPr/>
            </p:nvSpPr>
            <p:spPr bwMode="auto">
              <a:xfrm>
                <a:off x="5870575" y="2463800"/>
                <a:ext cx="314325" cy="304800"/>
              </a:xfrm>
              <a:custGeom>
                <a:avLst/>
                <a:gdLst>
                  <a:gd name="T0" fmla="*/ 21 w 395"/>
                  <a:gd name="T1" fmla="*/ 35 h 384"/>
                  <a:gd name="T2" fmla="*/ 38 w 395"/>
                  <a:gd name="T3" fmla="*/ 54 h 384"/>
                  <a:gd name="T4" fmla="*/ 60 w 395"/>
                  <a:gd name="T5" fmla="*/ 76 h 384"/>
                  <a:gd name="T6" fmla="*/ 78 w 395"/>
                  <a:gd name="T7" fmla="*/ 95 h 384"/>
                  <a:gd name="T8" fmla="*/ 93 w 395"/>
                  <a:gd name="T9" fmla="*/ 111 h 384"/>
                  <a:gd name="T10" fmla="*/ 106 w 395"/>
                  <a:gd name="T11" fmla="*/ 122 h 384"/>
                  <a:gd name="T12" fmla="*/ 119 w 395"/>
                  <a:gd name="T13" fmla="*/ 137 h 384"/>
                  <a:gd name="T14" fmla="*/ 135 w 395"/>
                  <a:gd name="T15" fmla="*/ 151 h 384"/>
                  <a:gd name="T16" fmla="*/ 150 w 395"/>
                  <a:gd name="T17" fmla="*/ 168 h 384"/>
                  <a:gd name="T18" fmla="*/ 165 w 395"/>
                  <a:gd name="T19" fmla="*/ 183 h 384"/>
                  <a:gd name="T20" fmla="*/ 182 w 395"/>
                  <a:gd name="T21" fmla="*/ 198 h 384"/>
                  <a:gd name="T22" fmla="*/ 197 w 395"/>
                  <a:gd name="T23" fmla="*/ 213 h 384"/>
                  <a:gd name="T24" fmla="*/ 213 w 395"/>
                  <a:gd name="T25" fmla="*/ 230 h 384"/>
                  <a:gd name="T26" fmla="*/ 228 w 395"/>
                  <a:gd name="T27" fmla="*/ 246 h 384"/>
                  <a:gd name="T28" fmla="*/ 243 w 395"/>
                  <a:gd name="T29" fmla="*/ 259 h 384"/>
                  <a:gd name="T30" fmla="*/ 258 w 395"/>
                  <a:gd name="T31" fmla="*/ 274 h 384"/>
                  <a:gd name="T32" fmla="*/ 273 w 395"/>
                  <a:gd name="T33" fmla="*/ 287 h 384"/>
                  <a:gd name="T34" fmla="*/ 289 w 395"/>
                  <a:gd name="T35" fmla="*/ 301 h 384"/>
                  <a:gd name="T36" fmla="*/ 302 w 395"/>
                  <a:gd name="T37" fmla="*/ 312 h 384"/>
                  <a:gd name="T38" fmla="*/ 321 w 395"/>
                  <a:gd name="T39" fmla="*/ 331 h 384"/>
                  <a:gd name="T40" fmla="*/ 344 w 395"/>
                  <a:gd name="T41" fmla="*/ 352 h 384"/>
                  <a:gd name="T42" fmla="*/ 365 w 395"/>
                  <a:gd name="T43" fmla="*/ 367 h 384"/>
                  <a:gd name="T44" fmla="*/ 380 w 395"/>
                  <a:gd name="T45" fmla="*/ 379 h 384"/>
                  <a:gd name="T46" fmla="*/ 389 w 395"/>
                  <a:gd name="T47" fmla="*/ 383 h 384"/>
                  <a:gd name="T48" fmla="*/ 395 w 395"/>
                  <a:gd name="T49" fmla="*/ 381 h 384"/>
                  <a:gd name="T50" fmla="*/ 391 w 395"/>
                  <a:gd name="T51" fmla="*/ 371 h 384"/>
                  <a:gd name="T52" fmla="*/ 384 w 395"/>
                  <a:gd name="T53" fmla="*/ 356 h 384"/>
                  <a:gd name="T54" fmla="*/ 372 w 395"/>
                  <a:gd name="T55" fmla="*/ 335 h 384"/>
                  <a:gd name="T56" fmla="*/ 361 w 395"/>
                  <a:gd name="T57" fmla="*/ 318 h 384"/>
                  <a:gd name="T58" fmla="*/ 351 w 395"/>
                  <a:gd name="T59" fmla="*/ 305 h 384"/>
                  <a:gd name="T60" fmla="*/ 342 w 395"/>
                  <a:gd name="T61" fmla="*/ 291 h 384"/>
                  <a:gd name="T62" fmla="*/ 331 w 395"/>
                  <a:gd name="T63" fmla="*/ 278 h 384"/>
                  <a:gd name="T64" fmla="*/ 319 w 395"/>
                  <a:gd name="T65" fmla="*/ 261 h 384"/>
                  <a:gd name="T66" fmla="*/ 308 w 395"/>
                  <a:gd name="T67" fmla="*/ 246 h 384"/>
                  <a:gd name="T68" fmla="*/ 296 w 395"/>
                  <a:gd name="T69" fmla="*/ 230 h 384"/>
                  <a:gd name="T70" fmla="*/ 285 w 395"/>
                  <a:gd name="T71" fmla="*/ 217 h 384"/>
                  <a:gd name="T72" fmla="*/ 273 w 395"/>
                  <a:gd name="T73" fmla="*/ 202 h 384"/>
                  <a:gd name="T74" fmla="*/ 258 w 395"/>
                  <a:gd name="T75" fmla="*/ 185 h 384"/>
                  <a:gd name="T76" fmla="*/ 245 w 395"/>
                  <a:gd name="T77" fmla="*/ 170 h 384"/>
                  <a:gd name="T78" fmla="*/ 234 w 395"/>
                  <a:gd name="T79" fmla="*/ 154 h 384"/>
                  <a:gd name="T80" fmla="*/ 220 w 395"/>
                  <a:gd name="T81" fmla="*/ 139 h 384"/>
                  <a:gd name="T82" fmla="*/ 209 w 395"/>
                  <a:gd name="T83" fmla="*/ 124 h 384"/>
                  <a:gd name="T84" fmla="*/ 192 w 395"/>
                  <a:gd name="T85" fmla="*/ 105 h 384"/>
                  <a:gd name="T86" fmla="*/ 169 w 395"/>
                  <a:gd name="T87" fmla="*/ 78 h 384"/>
                  <a:gd name="T88" fmla="*/ 150 w 395"/>
                  <a:gd name="T89" fmla="*/ 57 h 384"/>
                  <a:gd name="T90" fmla="*/ 135 w 395"/>
                  <a:gd name="T91" fmla="*/ 40 h 384"/>
                  <a:gd name="T92" fmla="*/ 123 w 395"/>
                  <a:gd name="T93" fmla="*/ 33 h 384"/>
                  <a:gd name="T94" fmla="*/ 110 w 395"/>
                  <a:gd name="T95" fmla="*/ 23 h 384"/>
                  <a:gd name="T96" fmla="*/ 91 w 395"/>
                  <a:gd name="T97" fmla="*/ 16 h 384"/>
                  <a:gd name="T98" fmla="*/ 66 w 395"/>
                  <a:gd name="T99" fmla="*/ 8 h 384"/>
                  <a:gd name="T100" fmla="*/ 43 w 395"/>
                  <a:gd name="T101" fmla="*/ 0 h 384"/>
                  <a:gd name="T102" fmla="*/ 22 w 395"/>
                  <a:gd name="T103" fmla="*/ 0 h 384"/>
                  <a:gd name="T104" fmla="*/ 5 w 395"/>
                  <a:gd name="T105" fmla="*/ 0 h 384"/>
                  <a:gd name="T106" fmla="*/ 0 w 395"/>
                  <a:gd name="T107" fmla="*/ 8 h 384"/>
                  <a:gd name="T108" fmla="*/ 5 w 395"/>
                  <a:gd name="T109" fmla="*/ 19 h 384"/>
                  <a:gd name="T110" fmla="*/ 15 w 395"/>
                  <a:gd name="T111" fmla="*/ 2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5" h="384">
                    <a:moveTo>
                      <a:pt x="15" y="29"/>
                    </a:moveTo>
                    <a:lnTo>
                      <a:pt x="21" y="35"/>
                    </a:lnTo>
                    <a:lnTo>
                      <a:pt x="28" y="44"/>
                    </a:lnTo>
                    <a:lnTo>
                      <a:pt x="38" y="54"/>
                    </a:lnTo>
                    <a:lnTo>
                      <a:pt x="49" y="65"/>
                    </a:lnTo>
                    <a:lnTo>
                      <a:pt x="60" y="76"/>
                    </a:lnTo>
                    <a:lnTo>
                      <a:pt x="72" y="88"/>
                    </a:lnTo>
                    <a:lnTo>
                      <a:pt x="78" y="95"/>
                    </a:lnTo>
                    <a:lnTo>
                      <a:pt x="85" y="103"/>
                    </a:lnTo>
                    <a:lnTo>
                      <a:pt x="93" y="111"/>
                    </a:lnTo>
                    <a:lnTo>
                      <a:pt x="100" y="116"/>
                    </a:lnTo>
                    <a:lnTo>
                      <a:pt x="106" y="122"/>
                    </a:lnTo>
                    <a:lnTo>
                      <a:pt x="112" y="130"/>
                    </a:lnTo>
                    <a:lnTo>
                      <a:pt x="119" y="137"/>
                    </a:lnTo>
                    <a:lnTo>
                      <a:pt x="127" y="145"/>
                    </a:lnTo>
                    <a:lnTo>
                      <a:pt x="135" y="151"/>
                    </a:lnTo>
                    <a:lnTo>
                      <a:pt x="142" y="160"/>
                    </a:lnTo>
                    <a:lnTo>
                      <a:pt x="150" y="168"/>
                    </a:lnTo>
                    <a:lnTo>
                      <a:pt x="159" y="175"/>
                    </a:lnTo>
                    <a:lnTo>
                      <a:pt x="165" y="183"/>
                    </a:lnTo>
                    <a:lnTo>
                      <a:pt x="173" y="190"/>
                    </a:lnTo>
                    <a:lnTo>
                      <a:pt x="182" y="198"/>
                    </a:lnTo>
                    <a:lnTo>
                      <a:pt x="190" y="206"/>
                    </a:lnTo>
                    <a:lnTo>
                      <a:pt x="197" y="213"/>
                    </a:lnTo>
                    <a:lnTo>
                      <a:pt x="205" y="221"/>
                    </a:lnTo>
                    <a:lnTo>
                      <a:pt x="213" y="230"/>
                    </a:lnTo>
                    <a:lnTo>
                      <a:pt x="222" y="238"/>
                    </a:lnTo>
                    <a:lnTo>
                      <a:pt x="228" y="246"/>
                    </a:lnTo>
                    <a:lnTo>
                      <a:pt x="235" y="251"/>
                    </a:lnTo>
                    <a:lnTo>
                      <a:pt x="243" y="259"/>
                    </a:lnTo>
                    <a:lnTo>
                      <a:pt x="251" y="267"/>
                    </a:lnTo>
                    <a:lnTo>
                      <a:pt x="258" y="274"/>
                    </a:lnTo>
                    <a:lnTo>
                      <a:pt x="266" y="280"/>
                    </a:lnTo>
                    <a:lnTo>
                      <a:pt x="273" y="287"/>
                    </a:lnTo>
                    <a:lnTo>
                      <a:pt x="281" y="295"/>
                    </a:lnTo>
                    <a:lnTo>
                      <a:pt x="289" y="301"/>
                    </a:lnTo>
                    <a:lnTo>
                      <a:pt x="294" y="307"/>
                    </a:lnTo>
                    <a:lnTo>
                      <a:pt x="302" y="312"/>
                    </a:lnTo>
                    <a:lnTo>
                      <a:pt x="310" y="320"/>
                    </a:lnTo>
                    <a:lnTo>
                      <a:pt x="321" y="331"/>
                    </a:lnTo>
                    <a:lnTo>
                      <a:pt x="334" y="343"/>
                    </a:lnTo>
                    <a:lnTo>
                      <a:pt x="344" y="352"/>
                    </a:lnTo>
                    <a:lnTo>
                      <a:pt x="355" y="360"/>
                    </a:lnTo>
                    <a:lnTo>
                      <a:pt x="365" y="367"/>
                    </a:lnTo>
                    <a:lnTo>
                      <a:pt x="372" y="375"/>
                    </a:lnTo>
                    <a:lnTo>
                      <a:pt x="380" y="379"/>
                    </a:lnTo>
                    <a:lnTo>
                      <a:pt x="386" y="381"/>
                    </a:lnTo>
                    <a:lnTo>
                      <a:pt x="389" y="383"/>
                    </a:lnTo>
                    <a:lnTo>
                      <a:pt x="395" y="384"/>
                    </a:lnTo>
                    <a:lnTo>
                      <a:pt x="395" y="381"/>
                    </a:lnTo>
                    <a:lnTo>
                      <a:pt x="395" y="377"/>
                    </a:lnTo>
                    <a:lnTo>
                      <a:pt x="391" y="371"/>
                    </a:lnTo>
                    <a:lnTo>
                      <a:pt x="389" y="365"/>
                    </a:lnTo>
                    <a:lnTo>
                      <a:pt x="384" y="356"/>
                    </a:lnTo>
                    <a:lnTo>
                      <a:pt x="380" y="346"/>
                    </a:lnTo>
                    <a:lnTo>
                      <a:pt x="372" y="335"/>
                    </a:lnTo>
                    <a:lnTo>
                      <a:pt x="365" y="324"/>
                    </a:lnTo>
                    <a:lnTo>
                      <a:pt x="361" y="318"/>
                    </a:lnTo>
                    <a:lnTo>
                      <a:pt x="355" y="312"/>
                    </a:lnTo>
                    <a:lnTo>
                      <a:pt x="351" y="305"/>
                    </a:lnTo>
                    <a:lnTo>
                      <a:pt x="348" y="299"/>
                    </a:lnTo>
                    <a:lnTo>
                      <a:pt x="342" y="291"/>
                    </a:lnTo>
                    <a:lnTo>
                      <a:pt x="336" y="284"/>
                    </a:lnTo>
                    <a:lnTo>
                      <a:pt x="331" y="278"/>
                    </a:lnTo>
                    <a:lnTo>
                      <a:pt x="327" y="270"/>
                    </a:lnTo>
                    <a:lnTo>
                      <a:pt x="319" y="261"/>
                    </a:lnTo>
                    <a:lnTo>
                      <a:pt x="313" y="255"/>
                    </a:lnTo>
                    <a:lnTo>
                      <a:pt x="308" y="246"/>
                    </a:lnTo>
                    <a:lnTo>
                      <a:pt x="304" y="240"/>
                    </a:lnTo>
                    <a:lnTo>
                      <a:pt x="296" y="230"/>
                    </a:lnTo>
                    <a:lnTo>
                      <a:pt x="292" y="225"/>
                    </a:lnTo>
                    <a:lnTo>
                      <a:pt x="285" y="217"/>
                    </a:lnTo>
                    <a:lnTo>
                      <a:pt x="279" y="210"/>
                    </a:lnTo>
                    <a:lnTo>
                      <a:pt x="273" y="202"/>
                    </a:lnTo>
                    <a:lnTo>
                      <a:pt x="266" y="192"/>
                    </a:lnTo>
                    <a:lnTo>
                      <a:pt x="258" y="185"/>
                    </a:lnTo>
                    <a:lnTo>
                      <a:pt x="253" y="177"/>
                    </a:lnTo>
                    <a:lnTo>
                      <a:pt x="245" y="170"/>
                    </a:lnTo>
                    <a:lnTo>
                      <a:pt x="239" y="160"/>
                    </a:lnTo>
                    <a:lnTo>
                      <a:pt x="234" y="154"/>
                    </a:lnTo>
                    <a:lnTo>
                      <a:pt x="228" y="147"/>
                    </a:lnTo>
                    <a:lnTo>
                      <a:pt x="220" y="139"/>
                    </a:lnTo>
                    <a:lnTo>
                      <a:pt x="215" y="132"/>
                    </a:lnTo>
                    <a:lnTo>
                      <a:pt x="209" y="124"/>
                    </a:lnTo>
                    <a:lnTo>
                      <a:pt x="203" y="116"/>
                    </a:lnTo>
                    <a:lnTo>
                      <a:pt x="192" y="105"/>
                    </a:lnTo>
                    <a:lnTo>
                      <a:pt x="182" y="92"/>
                    </a:lnTo>
                    <a:lnTo>
                      <a:pt x="169" y="78"/>
                    </a:lnTo>
                    <a:lnTo>
                      <a:pt x="159" y="69"/>
                    </a:lnTo>
                    <a:lnTo>
                      <a:pt x="150" y="57"/>
                    </a:lnTo>
                    <a:lnTo>
                      <a:pt x="142" y="50"/>
                    </a:lnTo>
                    <a:lnTo>
                      <a:pt x="135" y="40"/>
                    </a:lnTo>
                    <a:lnTo>
                      <a:pt x="129" y="35"/>
                    </a:lnTo>
                    <a:lnTo>
                      <a:pt x="123" y="33"/>
                    </a:lnTo>
                    <a:lnTo>
                      <a:pt x="119" y="29"/>
                    </a:lnTo>
                    <a:lnTo>
                      <a:pt x="110" y="23"/>
                    </a:lnTo>
                    <a:lnTo>
                      <a:pt x="100" y="19"/>
                    </a:lnTo>
                    <a:lnTo>
                      <a:pt x="91" y="16"/>
                    </a:lnTo>
                    <a:lnTo>
                      <a:pt x="80" y="12"/>
                    </a:lnTo>
                    <a:lnTo>
                      <a:pt x="66" y="8"/>
                    </a:lnTo>
                    <a:lnTo>
                      <a:pt x="57" y="4"/>
                    </a:lnTo>
                    <a:lnTo>
                      <a:pt x="43" y="0"/>
                    </a:lnTo>
                    <a:lnTo>
                      <a:pt x="34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5" y="0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2" y="14"/>
                    </a:lnTo>
                    <a:lnTo>
                      <a:pt x="5" y="19"/>
                    </a:lnTo>
                    <a:lnTo>
                      <a:pt x="15" y="29"/>
                    </a:lnTo>
                    <a:lnTo>
                      <a:pt x="15" y="29"/>
                    </a:lnTo>
                    <a:close/>
                  </a:path>
                </a:pathLst>
              </a:custGeom>
              <a:solidFill>
                <a:srgbClr val="A1D4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" name="Forme libre 128"/>
              <p:cNvSpPr>
                <a:spLocks/>
              </p:cNvSpPr>
              <p:nvPr/>
            </p:nvSpPr>
            <p:spPr bwMode="auto">
              <a:xfrm>
                <a:off x="6173788" y="1763713"/>
                <a:ext cx="712788" cy="442912"/>
              </a:xfrm>
              <a:custGeom>
                <a:avLst/>
                <a:gdLst>
                  <a:gd name="T0" fmla="*/ 852 w 897"/>
                  <a:gd name="T1" fmla="*/ 45 h 557"/>
                  <a:gd name="T2" fmla="*/ 878 w 897"/>
                  <a:gd name="T3" fmla="*/ 72 h 557"/>
                  <a:gd name="T4" fmla="*/ 894 w 897"/>
                  <a:gd name="T5" fmla="*/ 101 h 557"/>
                  <a:gd name="T6" fmla="*/ 897 w 897"/>
                  <a:gd name="T7" fmla="*/ 131 h 557"/>
                  <a:gd name="T8" fmla="*/ 888 w 897"/>
                  <a:gd name="T9" fmla="*/ 163 h 557"/>
                  <a:gd name="T10" fmla="*/ 859 w 897"/>
                  <a:gd name="T11" fmla="*/ 201 h 557"/>
                  <a:gd name="T12" fmla="*/ 819 w 897"/>
                  <a:gd name="T13" fmla="*/ 238 h 557"/>
                  <a:gd name="T14" fmla="*/ 789 w 897"/>
                  <a:gd name="T15" fmla="*/ 260 h 557"/>
                  <a:gd name="T16" fmla="*/ 753 w 897"/>
                  <a:gd name="T17" fmla="*/ 283 h 557"/>
                  <a:gd name="T18" fmla="*/ 711 w 897"/>
                  <a:gd name="T19" fmla="*/ 308 h 557"/>
                  <a:gd name="T20" fmla="*/ 662 w 897"/>
                  <a:gd name="T21" fmla="*/ 333 h 557"/>
                  <a:gd name="T22" fmla="*/ 610 w 897"/>
                  <a:gd name="T23" fmla="*/ 357 h 557"/>
                  <a:gd name="T24" fmla="*/ 553 w 897"/>
                  <a:gd name="T25" fmla="*/ 382 h 557"/>
                  <a:gd name="T26" fmla="*/ 494 w 897"/>
                  <a:gd name="T27" fmla="*/ 407 h 557"/>
                  <a:gd name="T28" fmla="*/ 433 w 897"/>
                  <a:gd name="T29" fmla="*/ 428 h 557"/>
                  <a:gd name="T30" fmla="*/ 374 w 897"/>
                  <a:gd name="T31" fmla="*/ 452 h 557"/>
                  <a:gd name="T32" fmla="*/ 316 w 897"/>
                  <a:gd name="T33" fmla="*/ 473 h 557"/>
                  <a:gd name="T34" fmla="*/ 258 w 897"/>
                  <a:gd name="T35" fmla="*/ 494 h 557"/>
                  <a:gd name="T36" fmla="*/ 203 w 897"/>
                  <a:gd name="T37" fmla="*/ 511 h 557"/>
                  <a:gd name="T38" fmla="*/ 154 w 897"/>
                  <a:gd name="T39" fmla="*/ 527 h 557"/>
                  <a:gd name="T40" fmla="*/ 108 w 897"/>
                  <a:gd name="T41" fmla="*/ 538 h 557"/>
                  <a:gd name="T42" fmla="*/ 70 w 897"/>
                  <a:gd name="T43" fmla="*/ 548 h 557"/>
                  <a:gd name="T44" fmla="*/ 38 w 897"/>
                  <a:gd name="T45" fmla="*/ 555 h 557"/>
                  <a:gd name="T46" fmla="*/ 9 w 897"/>
                  <a:gd name="T47" fmla="*/ 557 h 557"/>
                  <a:gd name="T48" fmla="*/ 0 w 897"/>
                  <a:gd name="T49" fmla="*/ 549 h 557"/>
                  <a:gd name="T50" fmla="*/ 26 w 897"/>
                  <a:gd name="T51" fmla="*/ 530 h 557"/>
                  <a:gd name="T52" fmla="*/ 61 w 897"/>
                  <a:gd name="T53" fmla="*/ 519 h 557"/>
                  <a:gd name="T54" fmla="*/ 95 w 897"/>
                  <a:gd name="T55" fmla="*/ 506 h 557"/>
                  <a:gd name="T56" fmla="*/ 137 w 897"/>
                  <a:gd name="T57" fmla="*/ 492 h 557"/>
                  <a:gd name="T58" fmla="*/ 182 w 897"/>
                  <a:gd name="T59" fmla="*/ 479 h 557"/>
                  <a:gd name="T60" fmla="*/ 232 w 897"/>
                  <a:gd name="T61" fmla="*/ 464 h 557"/>
                  <a:gd name="T62" fmla="*/ 285 w 897"/>
                  <a:gd name="T63" fmla="*/ 445 h 557"/>
                  <a:gd name="T64" fmla="*/ 340 w 897"/>
                  <a:gd name="T65" fmla="*/ 426 h 557"/>
                  <a:gd name="T66" fmla="*/ 395 w 897"/>
                  <a:gd name="T67" fmla="*/ 407 h 557"/>
                  <a:gd name="T68" fmla="*/ 451 w 897"/>
                  <a:gd name="T69" fmla="*/ 386 h 557"/>
                  <a:gd name="T70" fmla="*/ 504 w 897"/>
                  <a:gd name="T71" fmla="*/ 363 h 557"/>
                  <a:gd name="T72" fmla="*/ 555 w 897"/>
                  <a:gd name="T73" fmla="*/ 338 h 557"/>
                  <a:gd name="T74" fmla="*/ 603 w 897"/>
                  <a:gd name="T75" fmla="*/ 314 h 557"/>
                  <a:gd name="T76" fmla="*/ 646 w 897"/>
                  <a:gd name="T77" fmla="*/ 287 h 557"/>
                  <a:gd name="T78" fmla="*/ 684 w 897"/>
                  <a:gd name="T79" fmla="*/ 258 h 557"/>
                  <a:gd name="T80" fmla="*/ 717 w 897"/>
                  <a:gd name="T81" fmla="*/ 232 h 557"/>
                  <a:gd name="T82" fmla="*/ 757 w 897"/>
                  <a:gd name="T83" fmla="*/ 190 h 557"/>
                  <a:gd name="T84" fmla="*/ 785 w 897"/>
                  <a:gd name="T85" fmla="*/ 150 h 557"/>
                  <a:gd name="T86" fmla="*/ 799 w 897"/>
                  <a:gd name="T87" fmla="*/ 118 h 557"/>
                  <a:gd name="T88" fmla="*/ 799 w 897"/>
                  <a:gd name="T89" fmla="*/ 89 h 557"/>
                  <a:gd name="T90" fmla="*/ 783 w 897"/>
                  <a:gd name="T91" fmla="*/ 55 h 557"/>
                  <a:gd name="T92" fmla="*/ 762 w 897"/>
                  <a:gd name="T93" fmla="*/ 26 h 557"/>
                  <a:gd name="T94" fmla="*/ 770 w 897"/>
                  <a:gd name="T95" fmla="*/ 0 h 557"/>
                  <a:gd name="T96" fmla="*/ 795 w 897"/>
                  <a:gd name="T97" fmla="*/ 6 h 557"/>
                  <a:gd name="T98" fmla="*/ 823 w 897"/>
                  <a:gd name="T99" fmla="*/ 23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97" h="557">
                    <a:moveTo>
                      <a:pt x="831" y="28"/>
                    </a:moveTo>
                    <a:lnTo>
                      <a:pt x="838" y="32"/>
                    </a:lnTo>
                    <a:lnTo>
                      <a:pt x="844" y="38"/>
                    </a:lnTo>
                    <a:lnTo>
                      <a:pt x="852" y="45"/>
                    </a:lnTo>
                    <a:lnTo>
                      <a:pt x="859" y="51"/>
                    </a:lnTo>
                    <a:lnTo>
                      <a:pt x="867" y="57"/>
                    </a:lnTo>
                    <a:lnTo>
                      <a:pt x="873" y="64"/>
                    </a:lnTo>
                    <a:lnTo>
                      <a:pt x="878" y="72"/>
                    </a:lnTo>
                    <a:lnTo>
                      <a:pt x="884" y="80"/>
                    </a:lnTo>
                    <a:lnTo>
                      <a:pt x="888" y="85"/>
                    </a:lnTo>
                    <a:lnTo>
                      <a:pt x="892" y="93"/>
                    </a:lnTo>
                    <a:lnTo>
                      <a:pt x="894" y="101"/>
                    </a:lnTo>
                    <a:lnTo>
                      <a:pt x="895" y="108"/>
                    </a:lnTo>
                    <a:lnTo>
                      <a:pt x="897" y="114"/>
                    </a:lnTo>
                    <a:lnTo>
                      <a:pt x="897" y="123"/>
                    </a:lnTo>
                    <a:lnTo>
                      <a:pt x="897" y="131"/>
                    </a:lnTo>
                    <a:lnTo>
                      <a:pt x="897" y="141"/>
                    </a:lnTo>
                    <a:lnTo>
                      <a:pt x="895" y="148"/>
                    </a:lnTo>
                    <a:lnTo>
                      <a:pt x="892" y="156"/>
                    </a:lnTo>
                    <a:lnTo>
                      <a:pt x="888" y="163"/>
                    </a:lnTo>
                    <a:lnTo>
                      <a:pt x="882" y="175"/>
                    </a:lnTo>
                    <a:lnTo>
                      <a:pt x="876" y="182"/>
                    </a:lnTo>
                    <a:lnTo>
                      <a:pt x="869" y="192"/>
                    </a:lnTo>
                    <a:lnTo>
                      <a:pt x="859" y="201"/>
                    </a:lnTo>
                    <a:lnTo>
                      <a:pt x="850" y="213"/>
                    </a:lnTo>
                    <a:lnTo>
                      <a:pt x="838" y="222"/>
                    </a:lnTo>
                    <a:lnTo>
                      <a:pt x="827" y="234"/>
                    </a:lnTo>
                    <a:lnTo>
                      <a:pt x="819" y="238"/>
                    </a:lnTo>
                    <a:lnTo>
                      <a:pt x="814" y="243"/>
                    </a:lnTo>
                    <a:lnTo>
                      <a:pt x="806" y="249"/>
                    </a:lnTo>
                    <a:lnTo>
                      <a:pt x="799" y="255"/>
                    </a:lnTo>
                    <a:lnTo>
                      <a:pt x="789" y="260"/>
                    </a:lnTo>
                    <a:lnTo>
                      <a:pt x="781" y="266"/>
                    </a:lnTo>
                    <a:lnTo>
                      <a:pt x="772" y="272"/>
                    </a:lnTo>
                    <a:lnTo>
                      <a:pt x="762" y="277"/>
                    </a:lnTo>
                    <a:lnTo>
                      <a:pt x="753" y="283"/>
                    </a:lnTo>
                    <a:lnTo>
                      <a:pt x="743" y="291"/>
                    </a:lnTo>
                    <a:lnTo>
                      <a:pt x="732" y="297"/>
                    </a:lnTo>
                    <a:lnTo>
                      <a:pt x="722" y="302"/>
                    </a:lnTo>
                    <a:lnTo>
                      <a:pt x="711" y="308"/>
                    </a:lnTo>
                    <a:lnTo>
                      <a:pt x="700" y="314"/>
                    </a:lnTo>
                    <a:lnTo>
                      <a:pt x="686" y="319"/>
                    </a:lnTo>
                    <a:lnTo>
                      <a:pt x="675" y="327"/>
                    </a:lnTo>
                    <a:lnTo>
                      <a:pt x="662" y="333"/>
                    </a:lnTo>
                    <a:lnTo>
                      <a:pt x="648" y="338"/>
                    </a:lnTo>
                    <a:lnTo>
                      <a:pt x="635" y="344"/>
                    </a:lnTo>
                    <a:lnTo>
                      <a:pt x="624" y="352"/>
                    </a:lnTo>
                    <a:lnTo>
                      <a:pt x="610" y="357"/>
                    </a:lnTo>
                    <a:lnTo>
                      <a:pt x="595" y="363"/>
                    </a:lnTo>
                    <a:lnTo>
                      <a:pt x="580" y="369"/>
                    </a:lnTo>
                    <a:lnTo>
                      <a:pt x="568" y="376"/>
                    </a:lnTo>
                    <a:lnTo>
                      <a:pt x="553" y="382"/>
                    </a:lnTo>
                    <a:lnTo>
                      <a:pt x="538" y="388"/>
                    </a:lnTo>
                    <a:lnTo>
                      <a:pt x="525" y="394"/>
                    </a:lnTo>
                    <a:lnTo>
                      <a:pt x="509" y="401"/>
                    </a:lnTo>
                    <a:lnTo>
                      <a:pt x="494" y="407"/>
                    </a:lnTo>
                    <a:lnTo>
                      <a:pt x="479" y="413"/>
                    </a:lnTo>
                    <a:lnTo>
                      <a:pt x="464" y="418"/>
                    </a:lnTo>
                    <a:lnTo>
                      <a:pt x="449" y="424"/>
                    </a:lnTo>
                    <a:lnTo>
                      <a:pt x="433" y="428"/>
                    </a:lnTo>
                    <a:lnTo>
                      <a:pt x="420" y="435"/>
                    </a:lnTo>
                    <a:lnTo>
                      <a:pt x="405" y="441"/>
                    </a:lnTo>
                    <a:lnTo>
                      <a:pt x="390" y="449"/>
                    </a:lnTo>
                    <a:lnTo>
                      <a:pt x="374" y="452"/>
                    </a:lnTo>
                    <a:lnTo>
                      <a:pt x="359" y="458"/>
                    </a:lnTo>
                    <a:lnTo>
                      <a:pt x="344" y="464"/>
                    </a:lnTo>
                    <a:lnTo>
                      <a:pt x="331" y="470"/>
                    </a:lnTo>
                    <a:lnTo>
                      <a:pt x="316" y="473"/>
                    </a:lnTo>
                    <a:lnTo>
                      <a:pt x="302" y="479"/>
                    </a:lnTo>
                    <a:lnTo>
                      <a:pt x="287" y="485"/>
                    </a:lnTo>
                    <a:lnTo>
                      <a:pt x="274" y="491"/>
                    </a:lnTo>
                    <a:lnTo>
                      <a:pt x="258" y="494"/>
                    </a:lnTo>
                    <a:lnTo>
                      <a:pt x="245" y="498"/>
                    </a:lnTo>
                    <a:lnTo>
                      <a:pt x="230" y="502"/>
                    </a:lnTo>
                    <a:lnTo>
                      <a:pt x="217" y="508"/>
                    </a:lnTo>
                    <a:lnTo>
                      <a:pt x="203" y="511"/>
                    </a:lnTo>
                    <a:lnTo>
                      <a:pt x="190" y="515"/>
                    </a:lnTo>
                    <a:lnTo>
                      <a:pt x="177" y="519"/>
                    </a:lnTo>
                    <a:lnTo>
                      <a:pt x="167" y="523"/>
                    </a:lnTo>
                    <a:lnTo>
                      <a:pt x="154" y="527"/>
                    </a:lnTo>
                    <a:lnTo>
                      <a:pt x="141" y="529"/>
                    </a:lnTo>
                    <a:lnTo>
                      <a:pt x="129" y="532"/>
                    </a:lnTo>
                    <a:lnTo>
                      <a:pt x="120" y="536"/>
                    </a:lnTo>
                    <a:lnTo>
                      <a:pt x="108" y="538"/>
                    </a:lnTo>
                    <a:lnTo>
                      <a:pt x="99" y="542"/>
                    </a:lnTo>
                    <a:lnTo>
                      <a:pt x="89" y="544"/>
                    </a:lnTo>
                    <a:lnTo>
                      <a:pt x="80" y="548"/>
                    </a:lnTo>
                    <a:lnTo>
                      <a:pt x="70" y="548"/>
                    </a:lnTo>
                    <a:lnTo>
                      <a:pt x="61" y="551"/>
                    </a:lnTo>
                    <a:lnTo>
                      <a:pt x="53" y="551"/>
                    </a:lnTo>
                    <a:lnTo>
                      <a:pt x="45" y="555"/>
                    </a:lnTo>
                    <a:lnTo>
                      <a:pt x="38" y="555"/>
                    </a:lnTo>
                    <a:lnTo>
                      <a:pt x="32" y="555"/>
                    </a:lnTo>
                    <a:lnTo>
                      <a:pt x="26" y="557"/>
                    </a:lnTo>
                    <a:lnTo>
                      <a:pt x="21" y="557"/>
                    </a:lnTo>
                    <a:lnTo>
                      <a:pt x="9" y="557"/>
                    </a:lnTo>
                    <a:lnTo>
                      <a:pt x="4" y="557"/>
                    </a:lnTo>
                    <a:lnTo>
                      <a:pt x="0" y="555"/>
                    </a:lnTo>
                    <a:lnTo>
                      <a:pt x="0" y="555"/>
                    </a:lnTo>
                    <a:lnTo>
                      <a:pt x="0" y="549"/>
                    </a:lnTo>
                    <a:lnTo>
                      <a:pt x="4" y="546"/>
                    </a:lnTo>
                    <a:lnTo>
                      <a:pt x="9" y="542"/>
                    </a:lnTo>
                    <a:lnTo>
                      <a:pt x="17" y="536"/>
                    </a:lnTo>
                    <a:lnTo>
                      <a:pt x="26" y="530"/>
                    </a:lnTo>
                    <a:lnTo>
                      <a:pt x="38" y="527"/>
                    </a:lnTo>
                    <a:lnTo>
                      <a:pt x="45" y="523"/>
                    </a:lnTo>
                    <a:lnTo>
                      <a:pt x="53" y="521"/>
                    </a:lnTo>
                    <a:lnTo>
                      <a:pt x="61" y="519"/>
                    </a:lnTo>
                    <a:lnTo>
                      <a:pt x="70" y="517"/>
                    </a:lnTo>
                    <a:lnTo>
                      <a:pt x="76" y="513"/>
                    </a:lnTo>
                    <a:lnTo>
                      <a:pt x="85" y="510"/>
                    </a:lnTo>
                    <a:lnTo>
                      <a:pt x="95" y="506"/>
                    </a:lnTo>
                    <a:lnTo>
                      <a:pt x="104" y="504"/>
                    </a:lnTo>
                    <a:lnTo>
                      <a:pt x="116" y="500"/>
                    </a:lnTo>
                    <a:lnTo>
                      <a:pt x="125" y="496"/>
                    </a:lnTo>
                    <a:lnTo>
                      <a:pt x="137" y="492"/>
                    </a:lnTo>
                    <a:lnTo>
                      <a:pt x="148" y="491"/>
                    </a:lnTo>
                    <a:lnTo>
                      <a:pt x="160" y="485"/>
                    </a:lnTo>
                    <a:lnTo>
                      <a:pt x="169" y="481"/>
                    </a:lnTo>
                    <a:lnTo>
                      <a:pt x="182" y="479"/>
                    </a:lnTo>
                    <a:lnTo>
                      <a:pt x="196" y="475"/>
                    </a:lnTo>
                    <a:lnTo>
                      <a:pt x="207" y="470"/>
                    </a:lnTo>
                    <a:lnTo>
                      <a:pt x="220" y="466"/>
                    </a:lnTo>
                    <a:lnTo>
                      <a:pt x="232" y="464"/>
                    </a:lnTo>
                    <a:lnTo>
                      <a:pt x="247" y="460"/>
                    </a:lnTo>
                    <a:lnTo>
                      <a:pt x="258" y="454"/>
                    </a:lnTo>
                    <a:lnTo>
                      <a:pt x="272" y="451"/>
                    </a:lnTo>
                    <a:lnTo>
                      <a:pt x="285" y="445"/>
                    </a:lnTo>
                    <a:lnTo>
                      <a:pt x="298" y="441"/>
                    </a:lnTo>
                    <a:lnTo>
                      <a:pt x="312" y="435"/>
                    </a:lnTo>
                    <a:lnTo>
                      <a:pt x="325" y="432"/>
                    </a:lnTo>
                    <a:lnTo>
                      <a:pt x="340" y="426"/>
                    </a:lnTo>
                    <a:lnTo>
                      <a:pt x="354" y="422"/>
                    </a:lnTo>
                    <a:lnTo>
                      <a:pt x="367" y="416"/>
                    </a:lnTo>
                    <a:lnTo>
                      <a:pt x="380" y="413"/>
                    </a:lnTo>
                    <a:lnTo>
                      <a:pt x="395" y="407"/>
                    </a:lnTo>
                    <a:lnTo>
                      <a:pt x="409" y="401"/>
                    </a:lnTo>
                    <a:lnTo>
                      <a:pt x="422" y="395"/>
                    </a:lnTo>
                    <a:lnTo>
                      <a:pt x="437" y="392"/>
                    </a:lnTo>
                    <a:lnTo>
                      <a:pt x="451" y="386"/>
                    </a:lnTo>
                    <a:lnTo>
                      <a:pt x="466" y="382"/>
                    </a:lnTo>
                    <a:lnTo>
                      <a:pt x="477" y="374"/>
                    </a:lnTo>
                    <a:lnTo>
                      <a:pt x="490" y="369"/>
                    </a:lnTo>
                    <a:lnTo>
                      <a:pt x="504" y="363"/>
                    </a:lnTo>
                    <a:lnTo>
                      <a:pt x="517" y="357"/>
                    </a:lnTo>
                    <a:lnTo>
                      <a:pt x="530" y="350"/>
                    </a:lnTo>
                    <a:lnTo>
                      <a:pt x="544" y="346"/>
                    </a:lnTo>
                    <a:lnTo>
                      <a:pt x="555" y="338"/>
                    </a:lnTo>
                    <a:lnTo>
                      <a:pt x="568" y="335"/>
                    </a:lnTo>
                    <a:lnTo>
                      <a:pt x="580" y="327"/>
                    </a:lnTo>
                    <a:lnTo>
                      <a:pt x="591" y="321"/>
                    </a:lnTo>
                    <a:lnTo>
                      <a:pt x="603" y="314"/>
                    </a:lnTo>
                    <a:lnTo>
                      <a:pt x="616" y="308"/>
                    </a:lnTo>
                    <a:lnTo>
                      <a:pt x="625" y="300"/>
                    </a:lnTo>
                    <a:lnTo>
                      <a:pt x="637" y="293"/>
                    </a:lnTo>
                    <a:lnTo>
                      <a:pt x="646" y="287"/>
                    </a:lnTo>
                    <a:lnTo>
                      <a:pt x="660" y="281"/>
                    </a:lnTo>
                    <a:lnTo>
                      <a:pt x="667" y="272"/>
                    </a:lnTo>
                    <a:lnTo>
                      <a:pt x="677" y="264"/>
                    </a:lnTo>
                    <a:lnTo>
                      <a:pt x="684" y="258"/>
                    </a:lnTo>
                    <a:lnTo>
                      <a:pt x="694" y="251"/>
                    </a:lnTo>
                    <a:lnTo>
                      <a:pt x="702" y="243"/>
                    </a:lnTo>
                    <a:lnTo>
                      <a:pt x="709" y="238"/>
                    </a:lnTo>
                    <a:lnTo>
                      <a:pt x="717" y="232"/>
                    </a:lnTo>
                    <a:lnTo>
                      <a:pt x="724" y="226"/>
                    </a:lnTo>
                    <a:lnTo>
                      <a:pt x="736" y="213"/>
                    </a:lnTo>
                    <a:lnTo>
                      <a:pt x="747" y="201"/>
                    </a:lnTo>
                    <a:lnTo>
                      <a:pt x="757" y="190"/>
                    </a:lnTo>
                    <a:lnTo>
                      <a:pt x="768" y="180"/>
                    </a:lnTo>
                    <a:lnTo>
                      <a:pt x="774" y="171"/>
                    </a:lnTo>
                    <a:lnTo>
                      <a:pt x="781" y="160"/>
                    </a:lnTo>
                    <a:lnTo>
                      <a:pt x="785" y="150"/>
                    </a:lnTo>
                    <a:lnTo>
                      <a:pt x="791" y="142"/>
                    </a:lnTo>
                    <a:lnTo>
                      <a:pt x="795" y="133"/>
                    </a:lnTo>
                    <a:lnTo>
                      <a:pt x="799" y="125"/>
                    </a:lnTo>
                    <a:lnTo>
                      <a:pt x="799" y="118"/>
                    </a:lnTo>
                    <a:lnTo>
                      <a:pt x="800" y="110"/>
                    </a:lnTo>
                    <a:lnTo>
                      <a:pt x="800" y="104"/>
                    </a:lnTo>
                    <a:lnTo>
                      <a:pt x="800" y="97"/>
                    </a:lnTo>
                    <a:lnTo>
                      <a:pt x="799" y="89"/>
                    </a:lnTo>
                    <a:lnTo>
                      <a:pt x="799" y="85"/>
                    </a:lnTo>
                    <a:lnTo>
                      <a:pt x="793" y="72"/>
                    </a:lnTo>
                    <a:lnTo>
                      <a:pt x="789" y="64"/>
                    </a:lnTo>
                    <a:lnTo>
                      <a:pt x="783" y="55"/>
                    </a:lnTo>
                    <a:lnTo>
                      <a:pt x="778" y="49"/>
                    </a:lnTo>
                    <a:lnTo>
                      <a:pt x="772" y="42"/>
                    </a:lnTo>
                    <a:lnTo>
                      <a:pt x="770" y="38"/>
                    </a:lnTo>
                    <a:lnTo>
                      <a:pt x="762" y="26"/>
                    </a:lnTo>
                    <a:lnTo>
                      <a:pt x="760" y="17"/>
                    </a:lnTo>
                    <a:lnTo>
                      <a:pt x="760" y="7"/>
                    </a:lnTo>
                    <a:lnTo>
                      <a:pt x="766" y="4"/>
                    </a:lnTo>
                    <a:lnTo>
                      <a:pt x="770" y="0"/>
                    </a:lnTo>
                    <a:lnTo>
                      <a:pt x="774" y="0"/>
                    </a:lnTo>
                    <a:lnTo>
                      <a:pt x="779" y="0"/>
                    </a:lnTo>
                    <a:lnTo>
                      <a:pt x="789" y="4"/>
                    </a:lnTo>
                    <a:lnTo>
                      <a:pt x="795" y="6"/>
                    </a:lnTo>
                    <a:lnTo>
                      <a:pt x="806" y="11"/>
                    </a:lnTo>
                    <a:lnTo>
                      <a:pt x="810" y="15"/>
                    </a:lnTo>
                    <a:lnTo>
                      <a:pt x="816" y="19"/>
                    </a:lnTo>
                    <a:lnTo>
                      <a:pt x="823" y="23"/>
                    </a:lnTo>
                    <a:lnTo>
                      <a:pt x="831" y="28"/>
                    </a:lnTo>
                    <a:lnTo>
                      <a:pt x="831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" name="Forme libre 129"/>
              <p:cNvSpPr>
                <a:spLocks/>
              </p:cNvSpPr>
              <p:nvPr/>
            </p:nvSpPr>
            <p:spPr bwMode="auto">
              <a:xfrm>
                <a:off x="7334250" y="2438400"/>
                <a:ext cx="608013" cy="214312"/>
              </a:xfrm>
              <a:custGeom>
                <a:avLst/>
                <a:gdLst>
                  <a:gd name="T0" fmla="*/ 280 w 766"/>
                  <a:gd name="T1" fmla="*/ 0 h 270"/>
                  <a:gd name="T2" fmla="*/ 322 w 766"/>
                  <a:gd name="T3" fmla="*/ 4 h 270"/>
                  <a:gd name="T4" fmla="*/ 348 w 766"/>
                  <a:gd name="T5" fmla="*/ 8 h 270"/>
                  <a:gd name="T6" fmla="*/ 377 w 766"/>
                  <a:gd name="T7" fmla="*/ 9 h 270"/>
                  <a:gd name="T8" fmla="*/ 405 w 766"/>
                  <a:gd name="T9" fmla="*/ 15 h 270"/>
                  <a:gd name="T10" fmla="*/ 434 w 766"/>
                  <a:gd name="T11" fmla="*/ 23 h 270"/>
                  <a:gd name="T12" fmla="*/ 466 w 766"/>
                  <a:gd name="T13" fmla="*/ 30 h 270"/>
                  <a:gd name="T14" fmla="*/ 495 w 766"/>
                  <a:gd name="T15" fmla="*/ 38 h 270"/>
                  <a:gd name="T16" fmla="*/ 525 w 766"/>
                  <a:gd name="T17" fmla="*/ 46 h 270"/>
                  <a:gd name="T18" fmla="*/ 555 w 766"/>
                  <a:gd name="T19" fmla="*/ 57 h 270"/>
                  <a:gd name="T20" fmla="*/ 586 w 766"/>
                  <a:gd name="T21" fmla="*/ 67 h 270"/>
                  <a:gd name="T22" fmla="*/ 614 w 766"/>
                  <a:gd name="T23" fmla="*/ 78 h 270"/>
                  <a:gd name="T24" fmla="*/ 643 w 766"/>
                  <a:gd name="T25" fmla="*/ 89 h 270"/>
                  <a:gd name="T26" fmla="*/ 669 w 766"/>
                  <a:gd name="T27" fmla="*/ 103 h 270"/>
                  <a:gd name="T28" fmla="*/ 702 w 766"/>
                  <a:gd name="T29" fmla="*/ 120 h 270"/>
                  <a:gd name="T30" fmla="*/ 738 w 766"/>
                  <a:gd name="T31" fmla="*/ 143 h 270"/>
                  <a:gd name="T32" fmla="*/ 763 w 766"/>
                  <a:gd name="T33" fmla="*/ 171 h 270"/>
                  <a:gd name="T34" fmla="*/ 761 w 766"/>
                  <a:gd name="T35" fmla="*/ 211 h 270"/>
                  <a:gd name="T36" fmla="*/ 730 w 766"/>
                  <a:gd name="T37" fmla="*/ 243 h 270"/>
                  <a:gd name="T38" fmla="*/ 690 w 766"/>
                  <a:gd name="T39" fmla="*/ 270 h 270"/>
                  <a:gd name="T40" fmla="*/ 649 w 766"/>
                  <a:gd name="T41" fmla="*/ 251 h 270"/>
                  <a:gd name="T42" fmla="*/ 618 w 766"/>
                  <a:gd name="T43" fmla="*/ 222 h 270"/>
                  <a:gd name="T44" fmla="*/ 586 w 766"/>
                  <a:gd name="T45" fmla="*/ 188 h 270"/>
                  <a:gd name="T46" fmla="*/ 544 w 766"/>
                  <a:gd name="T47" fmla="*/ 150 h 270"/>
                  <a:gd name="T48" fmla="*/ 502 w 766"/>
                  <a:gd name="T49" fmla="*/ 120 h 270"/>
                  <a:gd name="T50" fmla="*/ 476 w 766"/>
                  <a:gd name="T51" fmla="*/ 103 h 270"/>
                  <a:gd name="T52" fmla="*/ 447 w 766"/>
                  <a:gd name="T53" fmla="*/ 89 h 270"/>
                  <a:gd name="T54" fmla="*/ 415 w 766"/>
                  <a:gd name="T55" fmla="*/ 76 h 270"/>
                  <a:gd name="T56" fmla="*/ 380 w 766"/>
                  <a:gd name="T57" fmla="*/ 68 h 270"/>
                  <a:gd name="T58" fmla="*/ 344 w 766"/>
                  <a:gd name="T59" fmla="*/ 63 h 270"/>
                  <a:gd name="T60" fmla="*/ 308 w 766"/>
                  <a:gd name="T61" fmla="*/ 59 h 270"/>
                  <a:gd name="T62" fmla="*/ 274 w 766"/>
                  <a:gd name="T63" fmla="*/ 57 h 270"/>
                  <a:gd name="T64" fmla="*/ 240 w 766"/>
                  <a:gd name="T65" fmla="*/ 57 h 270"/>
                  <a:gd name="T66" fmla="*/ 206 w 766"/>
                  <a:gd name="T67" fmla="*/ 57 h 270"/>
                  <a:gd name="T68" fmla="*/ 173 w 766"/>
                  <a:gd name="T69" fmla="*/ 59 h 270"/>
                  <a:gd name="T70" fmla="*/ 143 w 766"/>
                  <a:gd name="T71" fmla="*/ 61 h 270"/>
                  <a:gd name="T72" fmla="*/ 114 w 766"/>
                  <a:gd name="T73" fmla="*/ 65 h 270"/>
                  <a:gd name="T74" fmla="*/ 80 w 766"/>
                  <a:gd name="T75" fmla="*/ 67 h 270"/>
                  <a:gd name="T76" fmla="*/ 38 w 766"/>
                  <a:gd name="T77" fmla="*/ 70 h 270"/>
                  <a:gd name="T78" fmla="*/ 10 w 766"/>
                  <a:gd name="T79" fmla="*/ 70 h 270"/>
                  <a:gd name="T80" fmla="*/ 2 w 766"/>
                  <a:gd name="T81" fmla="*/ 55 h 270"/>
                  <a:gd name="T82" fmla="*/ 31 w 766"/>
                  <a:gd name="T83" fmla="*/ 32 h 270"/>
                  <a:gd name="T84" fmla="*/ 59 w 766"/>
                  <a:gd name="T85" fmla="*/ 23 h 270"/>
                  <a:gd name="T86" fmla="*/ 93 w 766"/>
                  <a:gd name="T87" fmla="*/ 17 h 270"/>
                  <a:gd name="T88" fmla="*/ 131 w 766"/>
                  <a:gd name="T89" fmla="*/ 9 h 270"/>
                  <a:gd name="T90" fmla="*/ 173 w 766"/>
                  <a:gd name="T91" fmla="*/ 6 h 270"/>
                  <a:gd name="T92" fmla="*/ 217 w 766"/>
                  <a:gd name="T93" fmla="*/ 2 h 270"/>
                  <a:gd name="T94" fmla="*/ 251 w 766"/>
                  <a:gd name="T95" fmla="*/ 2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66" h="270">
                    <a:moveTo>
                      <a:pt x="251" y="2"/>
                    </a:moveTo>
                    <a:lnTo>
                      <a:pt x="259" y="0"/>
                    </a:lnTo>
                    <a:lnTo>
                      <a:pt x="270" y="0"/>
                    </a:lnTo>
                    <a:lnTo>
                      <a:pt x="280" y="0"/>
                    </a:lnTo>
                    <a:lnTo>
                      <a:pt x="293" y="2"/>
                    </a:lnTo>
                    <a:lnTo>
                      <a:pt x="302" y="2"/>
                    </a:lnTo>
                    <a:lnTo>
                      <a:pt x="316" y="4"/>
                    </a:lnTo>
                    <a:lnTo>
                      <a:pt x="322" y="4"/>
                    </a:lnTo>
                    <a:lnTo>
                      <a:pt x="329" y="4"/>
                    </a:lnTo>
                    <a:lnTo>
                      <a:pt x="337" y="6"/>
                    </a:lnTo>
                    <a:lnTo>
                      <a:pt x="342" y="8"/>
                    </a:lnTo>
                    <a:lnTo>
                      <a:pt x="348" y="8"/>
                    </a:lnTo>
                    <a:lnTo>
                      <a:pt x="356" y="8"/>
                    </a:lnTo>
                    <a:lnTo>
                      <a:pt x="361" y="9"/>
                    </a:lnTo>
                    <a:lnTo>
                      <a:pt x="369" y="9"/>
                    </a:lnTo>
                    <a:lnTo>
                      <a:pt x="377" y="9"/>
                    </a:lnTo>
                    <a:lnTo>
                      <a:pt x="384" y="11"/>
                    </a:lnTo>
                    <a:lnTo>
                      <a:pt x="390" y="13"/>
                    </a:lnTo>
                    <a:lnTo>
                      <a:pt x="399" y="15"/>
                    </a:lnTo>
                    <a:lnTo>
                      <a:pt x="405" y="15"/>
                    </a:lnTo>
                    <a:lnTo>
                      <a:pt x="413" y="17"/>
                    </a:lnTo>
                    <a:lnTo>
                      <a:pt x="420" y="19"/>
                    </a:lnTo>
                    <a:lnTo>
                      <a:pt x="428" y="21"/>
                    </a:lnTo>
                    <a:lnTo>
                      <a:pt x="434" y="23"/>
                    </a:lnTo>
                    <a:lnTo>
                      <a:pt x="443" y="25"/>
                    </a:lnTo>
                    <a:lnTo>
                      <a:pt x="449" y="25"/>
                    </a:lnTo>
                    <a:lnTo>
                      <a:pt x="458" y="29"/>
                    </a:lnTo>
                    <a:lnTo>
                      <a:pt x="466" y="30"/>
                    </a:lnTo>
                    <a:lnTo>
                      <a:pt x="472" y="32"/>
                    </a:lnTo>
                    <a:lnTo>
                      <a:pt x="479" y="34"/>
                    </a:lnTo>
                    <a:lnTo>
                      <a:pt x="487" y="36"/>
                    </a:lnTo>
                    <a:lnTo>
                      <a:pt x="495" y="38"/>
                    </a:lnTo>
                    <a:lnTo>
                      <a:pt x="502" y="40"/>
                    </a:lnTo>
                    <a:lnTo>
                      <a:pt x="510" y="42"/>
                    </a:lnTo>
                    <a:lnTo>
                      <a:pt x="519" y="46"/>
                    </a:lnTo>
                    <a:lnTo>
                      <a:pt x="525" y="46"/>
                    </a:lnTo>
                    <a:lnTo>
                      <a:pt x="533" y="48"/>
                    </a:lnTo>
                    <a:lnTo>
                      <a:pt x="540" y="51"/>
                    </a:lnTo>
                    <a:lnTo>
                      <a:pt x="548" y="55"/>
                    </a:lnTo>
                    <a:lnTo>
                      <a:pt x="555" y="57"/>
                    </a:lnTo>
                    <a:lnTo>
                      <a:pt x="563" y="59"/>
                    </a:lnTo>
                    <a:lnTo>
                      <a:pt x="571" y="61"/>
                    </a:lnTo>
                    <a:lnTo>
                      <a:pt x="578" y="65"/>
                    </a:lnTo>
                    <a:lnTo>
                      <a:pt x="586" y="67"/>
                    </a:lnTo>
                    <a:lnTo>
                      <a:pt x="593" y="70"/>
                    </a:lnTo>
                    <a:lnTo>
                      <a:pt x="601" y="72"/>
                    </a:lnTo>
                    <a:lnTo>
                      <a:pt x="607" y="76"/>
                    </a:lnTo>
                    <a:lnTo>
                      <a:pt x="614" y="78"/>
                    </a:lnTo>
                    <a:lnTo>
                      <a:pt x="622" y="80"/>
                    </a:lnTo>
                    <a:lnTo>
                      <a:pt x="628" y="84"/>
                    </a:lnTo>
                    <a:lnTo>
                      <a:pt x="637" y="87"/>
                    </a:lnTo>
                    <a:lnTo>
                      <a:pt x="643" y="89"/>
                    </a:lnTo>
                    <a:lnTo>
                      <a:pt x="650" y="93"/>
                    </a:lnTo>
                    <a:lnTo>
                      <a:pt x="656" y="95"/>
                    </a:lnTo>
                    <a:lnTo>
                      <a:pt x="664" y="99"/>
                    </a:lnTo>
                    <a:lnTo>
                      <a:pt x="669" y="103"/>
                    </a:lnTo>
                    <a:lnTo>
                      <a:pt x="677" y="106"/>
                    </a:lnTo>
                    <a:lnTo>
                      <a:pt x="685" y="110"/>
                    </a:lnTo>
                    <a:lnTo>
                      <a:pt x="690" y="114"/>
                    </a:lnTo>
                    <a:lnTo>
                      <a:pt x="702" y="120"/>
                    </a:lnTo>
                    <a:lnTo>
                      <a:pt x="713" y="125"/>
                    </a:lnTo>
                    <a:lnTo>
                      <a:pt x="723" y="131"/>
                    </a:lnTo>
                    <a:lnTo>
                      <a:pt x="732" y="137"/>
                    </a:lnTo>
                    <a:lnTo>
                      <a:pt x="738" y="143"/>
                    </a:lnTo>
                    <a:lnTo>
                      <a:pt x="746" y="148"/>
                    </a:lnTo>
                    <a:lnTo>
                      <a:pt x="751" y="154"/>
                    </a:lnTo>
                    <a:lnTo>
                      <a:pt x="757" y="162"/>
                    </a:lnTo>
                    <a:lnTo>
                      <a:pt x="763" y="171"/>
                    </a:lnTo>
                    <a:lnTo>
                      <a:pt x="766" y="183"/>
                    </a:lnTo>
                    <a:lnTo>
                      <a:pt x="766" y="192"/>
                    </a:lnTo>
                    <a:lnTo>
                      <a:pt x="766" y="202"/>
                    </a:lnTo>
                    <a:lnTo>
                      <a:pt x="761" y="211"/>
                    </a:lnTo>
                    <a:lnTo>
                      <a:pt x="755" y="219"/>
                    </a:lnTo>
                    <a:lnTo>
                      <a:pt x="747" y="226"/>
                    </a:lnTo>
                    <a:lnTo>
                      <a:pt x="740" y="236"/>
                    </a:lnTo>
                    <a:lnTo>
                      <a:pt x="730" y="243"/>
                    </a:lnTo>
                    <a:lnTo>
                      <a:pt x="721" y="253"/>
                    </a:lnTo>
                    <a:lnTo>
                      <a:pt x="709" y="259"/>
                    </a:lnTo>
                    <a:lnTo>
                      <a:pt x="702" y="268"/>
                    </a:lnTo>
                    <a:lnTo>
                      <a:pt x="690" y="270"/>
                    </a:lnTo>
                    <a:lnTo>
                      <a:pt x="681" y="270"/>
                    </a:lnTo>
                    <a:lnTo>
                      <a:pt x="669" y="264"/>
                    </a:lnTo>
                    <a:lnTo>
                      <a:pt x="656" y="257"/>
                    </a:lnTo>
                    <a:lnTo>
                      <a:pt x="649" y="251"/>
                    </a:lnTo>
                    <a:lnTo>
                      <a:pt x="641" y="245"/>
                    </a:lnTo>
                    <a:lnTo>
                      <a:pt x="635" y="238"/>
                    </a:lnTo>
                    <a:lnTo>
                      <a:pt x="628" y="230"/>
                    </a:lnTo>
                    <a:lnTo>
                      <a:pt x="618" y="222"/>
                    </a:lnTo>
                    <a:lnTo>
                      <a:pt x="612" y="215"/>
                    </a:lnTo>
                    <a:lnTo>
                      <a:pt x="603" y="205"/>
                    </a:lnTo>
                    <a:lnTo>
                      <a:pt x="595" y="198"/>
                    </a:lnTo>
                    <a:lnTo>
                      <a:pt x="586" y="188"/>
                    </a:lnTo>
                    <a:lnTo>
                      <a:pt x="576" y="179"/>
                    </a:lnTo>
                    <a:lnTo>
                      <a:pt x="565" y="169"/>
                    </a:lnTo>
                    <a:lnTo>
                      <a:pt x="555" y="160"/>
                    </a:lnTo>
                    <a:lnTo>
                      <a:pt x="544" y="150"/>
                    </a:lnTo>
                    <a:lnTo>
                      <a:pt x="533" y="141"/>
                    </a:lnTo>
                    <a:lnTo>
                      <a:pt x="521" y="131"/>
                    </a:lnTo>
                    <a:lnTo>
                      <a:pt x="510" y="124"/>
                    </a:lnTo>
                    <a:lnTo>
                      <a:pt x="502" y="120"/>
                    </a:lnTo>
                    <a:lnTo>
                      <a:pt x="495" y="114"/>
                    </a:lnTo>
                    <a:lnTo>
                      <a:pt x="487" y="110"/>
                    </a:lnTo>
                    <a:lnTo>
                      <a:pt x="481" y="106"/>
                    </a:lnTo>
                    <a:lnTo>
                      <a:pt x="476" y="103"/>
                    </a:lnTo>
                    <a:lnTo>
                      <a:pt x="468" y="99"/>
                    </a:lnTo>
                    <a:lnTo>
                      <a:pt x="460" y="95"/>
                    </a:lnTo>
                    <a:lnTo>
                      <a:pt x="455" y="91"/>
                    </a:lnTo>
                    <a:lnTo>
                      <a:pt x="447" y="89"/>
                    </a:lnTo>
                    <a:lnTo>
                      <a:pt x="437" y="86"/>
                    </a:lnTo>
                    <a:lnTo>
                      <a:pt x="430" y="82"/>
                    </a:lnTo>
                    <a:lnTo>
                      <a:pt x="422" y="80"/>
                    </a:lnTo>
                    <a:lnTo>
                      <a:pt x="415" y="76"/>
                    </a:lnTo>
                    <a:lnTo>
                      <a:pt x="405" y="76"/>
                    </a:lnTo>
                    <a:lnTo>
                      <a:pt x="398" y="72"/>
                    </a:lnTo>
                    <a:lnTo>
                      <a:pt x="390" y="72"/>
                    </a:lnTo>
                    <a:lnTo>
                      <a:pt x="380" y="68"/>
                    </a:lnTo>
                    <a:lnTo>
                      <a:pt x="371" y="67"/>
                    </a:lnTo>
                    <a:lnTo>
                      <a:pt x="361" y="65"/>
                    </a:lnTo>
                    <a:lnTo>
                      <a:pt x="354" y="65"/>
                    </a:lnTo>
                    <a:lnTo>
                      <a:pt x="344" y="63"/>
                    </a:lnTo>
                    <a:lnTo>
                      <a:pt x="337" y="61"/>
                    </a:lnTo>
                    <a:lnTo>
                      <a:pt x="327" y="61"/>
                    </a:lnTo>
                    <a:lnTo>
                      <a:pt x="318" y="61"/>
                    </a:lnTo>
                    <a:lnTo>
                      <a:pt x="308" y="59"/>
                    </a:lnTo>
                    <a:lnTo>
                      <a:pt x="301" y="57"/>
                    </a:lnTo>
                    <a:lnTo>
                      <a:pt x="291" y="57"/>
                    </a:lnTo>
                    <a:lnTo>
                      <a:pt x="283" y="57"/>
                    </a:lnTo>
                    <a:lnTo>
                      <a:pt x="274" y="57"/>
                    </a:lnTo>
                    <a:lnTo>
                      <a:pt x="264" y="57"/>
                    </a:lnTo>
                    <a:lnTo>
                      <a:pt x="255" y="57"/>
                    </a:lnTo>
                    <a:lnTo>
                      <a:pt x="249" y="57"/>
                    </a:lnTo>
                    <a:lnTo>
                      <a:pt x="240" y="57"/>
                    </a:lnTo>
                    <a:lnTo>
                      <a:pt x="230" y="57"/>
                    </a:lnTo>
                    <a:lnTo>
                      <a:pt x="223" y="57"/>
                    </a:lnTo>
                    <a:lnTo>
                      <a:pt x="215" y="57"/>
                    </a:lnTo>
                    <a:lnTo>
                      <a:pt x="206" y="57"/>
                    </a:lnTo>
                    <a:lnTo>
                      <a:pt x="198" y="57"/>
                    </a:lnTo>
                    <a:lnTo>
                      <a:pt x="188" y="57"/>
                    </a:lnTo>
                    <a:lnTo>
                      <a:pt x="183" y="59"/>
                    </a:lnTo>
                    <a:lnTo>
                      <a:pt x="173" y="59"/>
                    </a:lnTo>
                    <a:lnTo>
                      <a:pt x="166" y="59"/>
                    </a:lnTo>
                    <a:lnTo>
                      <a:pt x="158" y="61"/>
                    </a:lnTo>
                    <a:lnTo>
                      <a:pt x="150" y="61"/>
                    </a:lnTo>
                    <a:lnTo>
                      <a:pt x="143" y="61"/>
                    </a:lnTo>
                    <a:lnTo>
                      <a:pt x="135" y="63"/>
                    </a:lnTo>
                    <a:lnTo>
                      <a:pt x="129" y="65"/>
                    </a:lnTo>
                    <a:lnTo>
                      <a:pt x="122" y="65"/>
                    </a:lnTo>
                    <a:lnTo>
                      <a:pt x="114" y="65"/>
                    </a:lnTo>
                    <a:lnTo>
                      <a:pt x="107" y="65"/>
                    </a:lnTo>
                    <a:lnTo>
                      <a:pt x="101" y="67"/>
                    </a:lnTo>
                    <a:lnTo>
                      <a:pt x="93" y="67"/>
                    </a:lnTo>
                    <a:lnTo>
                      <a:pt x="80" y="67"/>
                    </a:lnTo>
                    <a:lnTo>
                      <a:pt x="71" y="70"/>
                    </a:lnTo>
                    <a:lnTo>
                      <a:pt x="57" y="70"/>
                    </a:lnTo>
                    <a:lnTo>
                      <a:pt x="48" y="70"/>
                    </a:lnTo>
                    <a:lnTo>
                      <a:pt x="38" y="70"/>
                    </a:lnTo>
                    <a:lnTo>
                      <a:pt x="31" y="72"/>
                    </a:lnTo>
                    <a:lnTo>
                      <a:pt x="21" y="70"/>
                    </a:lnTo>
                    <a:lnTo>
                      <a:pt x="15" y="70"/>
                    </a:lnTo>
                    <a:lnTo>
                      <a:pt x="10" y="70"/>
                    </a:lnTo>
                    <a:lnTo>
                      <a:pt x="6" y="70"/>
                    </a:lnTo>
                    <a:lnTo>
                      <a:pt x="0" y="67"/>
                    </a:lnTo>
                    <a:lnTo>
                      <a:pt x="0" y="61"/>
                    </a:lnTo>
                    <a:lnTo>
                      <a:pt x="2" y="55"/>
                    </a:lnTo>
                    <a:lnTo>
                      <a:pt x="8" y="48"/>
                    </a:lnTo>
                    <a:lnTo>
                      <a:pt x="15" y="42"/>
                    </a:lnTo>
                    <a:lnTo>
                      <a:pt x="27" y="36"/>
                    </a:lnTo>
                    <a:lnTo>
                      <a:pt x="31" y="32"/>
                    </a:lnTo>
                    <a:lnTo>
                      <a:pt x="38" y="30"/>
                    </a:lnTo>
                    <a:lnTo>
                      <a:pt x="46" y="29"/>
                    </a:lnTo>
                    <a:lnTo>
                      <a:pt x="51" y="25"/>
                    </a:lnTo>
                    <a:lnTo>
                      <a:pt x="59" y="23"/>
                    </a:lnTo>
                    <a:lnTo>
                      <a:pt x="67" y="23"/>
                    </a:lnTo>
                    <a:lnTo>
                      <a:pt x="76" y="19"/>
                    </a:lnTo>
                    <a:lnTo>
                      <a:pt x="86" y="19"/>
                    </a:lnTo>
                    <a:lnTo>
                      <a:pt x="93" y="17"/>
                    </a:lnTo>
                    <a:lnTo>
                      <a:pt x="103" y="15"/>
                    </a:lnTo>
                    <a:lnTo>
                      <a:pt x="110" y="13"/>
                    </a:lnTo>
                    <a:lnTo>
                      <a:pt x="122" y="11"/>
                    </a:lnTo>
                    <a:lnTo>
                      <a:pt x="131" y="9"/>
                    </a:lnTo>
                    <a:lnTo>
                      <a:pt x="143" y="8"/>
                    </a:lnTo>
                    <a:lnTo>
                      <a:pt x="152" y="8"/>
                    </a:lnTo>
                    <a:lnTo>
                      <a:pt x="164" y="8"/>
                    </a:lnTo>
                    <a:lnTo>
                      <a:pt x="173" y="6"/>
                    </a:lnTo>
                    <a:lnTo>
                      <a:pt x="185" y="4"/>
                    </a:lnTo>
                    <a:lnTo>
                      <a:pt x="196" y="4"/>
                    </a:lnTo>
                    <a:lnTo>
                      <a:pt x="206" y="4"/>
                    </a:lnTo>
                    <a:lnTo>
                      <a:pt x="217" y="2"/>
                    </a:lnTo>
                    <a:lnTo>
                      <a:pt x="228" y="2"/>
                    </a:lnTo>
                    <a:lnTo>
                      <a:pt x="240" y="2"/>
                    </a:lnTo>
                    <a:lnTo>
                      <a:pt x="251" y="2"/>
                    </a:lnTo>
                    <a:lnTo>
                      <a:pt x="251" y="2"/>
                    </a:lnTo>
                    <a:close/>
                  </a:path>
                </a:pathLst>
              </a:custGeom>
              <a:solidFill>
                <a:srgbClr val="FFE6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" name="Forme libre 130"/>
              <p:cNvSpPr>
                <a:spLocks/>
              </p:cNvSpPr>
              <p:nvPr/>
            </p:nvSpPr>
            <p:spPr bwMode="auto">
              <a:xfrm>
                <a:off x="7215188" y="2667000"/>
                <a:ext cx="585788" cy="112712"/>
              </a:xfrm>
              <a:custGeom>
                <a:avLst/>
                <a:gdLst>
                  <a:gd name="T0" fmla="*/ 0 w 738"/>
                  <a:gd name="T1" fmla="*/ 124 h 143"/>
                  <a:gd name="T2" fmla="*/ 21 w 738"/>
                  <a:gd name="T3" fmla="*/ 129 h 143"/>
                  <a:gd name="T4" fmla="*/ 47 w 738"/>
                  <a:gd name="T5" fmla="*/ 135 h 143"/>
                  <a:gd name="T6" fmla="*/ 72 w 738"/>
                  <a:gd name="T7" fmla="*/ 137 h 143"/>
                  <a:gd name="T8" fmla="*/ 103 w 738"/>
                  <a:gd name="T9" fmla="*/ 139 h 143"/>
                  <a:gd name="T10" fmla="*/ 135 w 738"/>
                  <a:gd name="T11" fmla="*/ 141 h 143"/>
                  <a:gd name="T12" fmla="*/ 173 w 738"/>
                  <a:gd name="T13" fmla="*/ 141 h 143"/>
                  <a:gd name="T14" fmla="*/ 211 w 738"/>
                  <a:gd name="T15" fmla="*/ 141 h 143"/>
                  <a:gd name="T16" fmla="*/ 255 w 738"/>
                  <a:gd name="T17" fmla="*/ 143 h 143"/>
                  <a:gd name="T18" fmla="*/ 295 w 738"/>
                  <a:gd name="T19" fmla="*/ 141 h 143"/>
                  <a:gd name="T20" fmla="*/ 338 w 738"/>
                  <a:gd name="T21" fmla="*/ 139 h 143"/>
                  <a:gd name="T22" fmla="*/ 380 w 738"/>
                  <a:gd name="T23" fmla="*/ 139 h 143"/>
                  <a:gd name="T24" fmla="*/ 424 w 738"/>
                  <a:gd name="T25" fmla="*/ 137 h 143"/>
                  <a:gd name="T26" fmla="*/ 464 w 738"/>
                  <a:gd name="T27" fmla="*/ 135 h 143"/>
                  <a:gd name="T28" fmla="*/ 504 w 738"/>
                  <a:gd name="T29" fmla="*/ 131 h 143"/>
                  <a:gd name="T30" fmla="*/ 542 w 738"/>
                  <a:gd name="T31" fmla="*/ 129 h 143"/>
                  <a:gd name="T32" fmla="*/ 578 w 738"/>
                  <a:gd name="T33" fmla="*/ 128 h 143"/>
                  <a:gd name="T34" fmla="*/ 607 w 738"/>
                  <a:gd name="T35" fmla="*/ 124 h 143"/>
                  <a:gd name="T36" fmla="*/ 635 w 738"/>
                  <a:gd name="T37" fmla="*/ 120 h 143"/>
                  <a:gd name="T38" fmla="*/ 658 w 738"/>
                  <a:gd name="T39" fmla="*/ 116 h 143"/>
                  <a:gd name="T40" fmla="*/ 677 w 738"/>
                  <a:gd name="T41" fmla="*/ 112 h 143"/>
                  <a:gd name="T42" fmla="*/ 705 w 738"/>
                  <a:gd name="T43" fmla="*/ 103 h 143"/>
                  <a:gd name="T44" fmla="*/ 726 w 738"/>
                  <a:gd name="T45" fmla="*/ 93 h 143"/>
                  <a:gd name="T46" fmla="*/ 738 w 738"/>
                  <a:gd name="T47" fmla="*/ 72 h 143"/>
                  <a:gd name="T48" fmla="*/ 723 w 738"/>
                  <a:gd name="T49" fmla="*/ 53 h 143"/>
                  <a:gd name="T50" fmla="*/ 690 w 738"/>
                  <a:gd name="T51" fmla="*/ 42 h 143"/>
                  <a:gd name="T52" fmla="*/ 669 w 738"/>
                  <a:gd name="T53" fmla="*/ 38 h 143"/>
                  <a:gd name="T54" fmla="*/ 643 w 738"/>
                  <a:gd name="T55" fmla="*/ 36 h 143"/>
                  <a:gd name="T56" fmla="*/ 616 w 738"/>
                  <a:gd name="T57" fmla="*/ 34 h 143"/>
                  <a:gd name="T58" fmla="*/ 595 w 738"/>
                  <a:gd name="T59" fmla="*/ 32 h 143"/>
                  <a:gd name="T60" fmla="*/ 574 w 738"/>
                  <a:gd name="T61" fmla="*/ 31 h 143"/>
                  <a:gd name="T62" fmla="*/ 549 w 738"/>
                  <a:gd name="T63" fmla="*/ 29 h 143"/>
                  <a:gd name="T64" fmla="*/ 525 w 738"/>
                  <a:gd name="T65" fmla="*/ 27 h 143"/>
                  <a:gd name="T66" fmla="*/ 496 w 738"/>
                  <a:gd name="T67" fmla="*/ 23 h 143"/>
                  <a:gd name="T68" fmla="*/ 466 w 738"/>
                  <a:gd name="T69" fmla="*/ 19 h 143"/>
                  <a:gd name="T70" fmla="*/ 435 w 738"/>
                  <a:gd name="T71" fmla="*/ 15 h 143"/>
                  <a:gd name="T72" fmla="*/ 407 w 738"/>
                  <a:gd name="T73" fmla="*/ 13 h 143"/>
                  <a:gd name="T74" fmla="*/ 376 w 738"/>
                  <a:gd name="T75" fmla="*/ 10 h 143"/>
                  <a:gd name="T76" fmla="*/ 346 w 738"/>
                  <a:gd name="T77" fmla="*/ 6 h 143"/>
                  <a:gd name="T78" fmla="*/ 314 w 738"/>
                  <a:gd name="T79" fmla="*/ 4 h 143"/>
                  <a:gd name="T80" fmla="*/ 285 w 738"/>
                  <a:gd name="T81" fmla="*/ 4 h 143"/>
                  <a:gd name="T82" fmla="*/ 255 w 738"/>
                  <a:gd name="T83" fmla="*/ 0 h 143"/>
                  <a:gd name="T84" fmla="*/ 230 w 738"/>
                  <a:gd name="T85" fmla="*/ 0 h 143"/>
                  <a:gd name="T86" fmla="*/ 203 w 738"/>
                  <a:gd name="T87" fmla="*/ 0 h 143"/>
                  <a:gd name="T88" fmla="*/ 182 w 738"/>
                  <a:gd name="T89" fmla="*/ 0 h 143"/>
                  <a:gd name="T90" fmla="*/ 162 w 738"/>
                  <a:gd name="T91" fmla="*/ 0 h 143"/>
                  <a:gd name="T92" fmla="*/ 135 w 738"/>
                  <a:gd name="T93" fmla="*/ 6 h 143"/>
                  <a:gd name="T94" fmla="*/ 110 w 738"/>
                  <a:gd name="T95" fmla="*/ 19 h 143"/>
                  <a:gd name="T96" fmla="*/ 84 w 738"/>
                  <a:gd name="T97" fmla="*/ 38 h 143"/>
                  <a:gd name="T98" fmla="*/ 63 w 738"/>
                  <a:gd name="T99" fmla="*/ 53 h 143"/>
                  <a:gd name="T100" fmla="*/ 44 w 738"/>
                  <a:gd name="T101" fmla="*/ 72 h 143"/>
                  <a:gd name="T102" fmla="*/ 23 w 738"/>
                  <a:gd name="T103" fmla="*/ 93 h 143"/>
                  <a:gd name="T104" fmla="*/ 2 w 738"/>
                  <a:gd name="T105" fmla="*/ 11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38" h="143">
                    <a:moveTo>
                      <a:pt x="2" y="118"/>
                    </a:moveTo>
                    <a:lnTo>
                      <a:pt x="0" y="120"/>
                    </a:lnTo>
                    <a:lnTo>
                      <a:pt x="0" y="124"/>
                    </a:lnTo>
                    <a:lnTo>
                      <a:pt x="4" y="126"/>
                    </a:lnTo>
                    <a:lnTo>
                      <a:pt x="11" y="129"/>
                    </a:lnTo>
                    <a:lnTo>
                      <a:pt x="21" y="129"/>
                    </a:lnTo>
                    <a:lnTo>
                      <a:pt x="32" y="131"/>
                    </a:lnTo>
                    <a:lnTo>
                      <a:pt x="40" y="133"/>
                    </a:lnTo>
                    <a:lnTo>
                      <a:pt x="47" y="135"/>
                    </a:lnTo>
                    <a:lnTo>
                      <a:pt x="55" y="135"/>
                    </a:lnTo>
                    <a:lnTo>
                      <a:pt x="65" y="137"/>
                    </a:lnTo>
                    <a:lnTo>
                      <a:pt x="72" y="137"/>
                    </a:lnTo>
                    <a:lnTo>
                      <a:pt x="82" y="139"/>
                    </a:lnTo>
                    <a:lnTo>
                      <a:pt x="91" y="139"/>
                    </a:lnTo>
                    <a:lnTo>
                      <a:pt x="103" y="139"/>
                    </a:lnTo>
                    <a:lnTo>
                      <a:pt x="114" y="139"/>
                    </a:lnTo>
                    <a:lnTo>
                      <a:pt x="124" y="141"/>
                    </a:lnTo>
                    <a:lnTo>
                      <a:pt x="135" y="141"/>
                    </a:lnTo>
                    <a:lnTo>
                      <a:pt x="148" y="141"/>
                    </a:lnTo>
                    <a:lnTo>
                      <a:pt x="160" y="141"/>
                    </a:lnTo>
                    <a:lnTo>
                      <a:pt x="173" y="141"/>
                    </a:lnTo>
                    <a:lnTo>
                      <a:pt x="184" y="141"/>
                    </a:lnTo>
                    <a:lnTo>
                      <a:pt x="198" y="141"/>
                    </a:lnTo>
                    <a:lnTo>
                      <a:pt x="211" y="141"/>
                    </a:lnTo>
                    <a:lnTo>
                      <a:pt x="226" y="141"/>
                    </a:lnTo>
                    <a:lnTo>
                      <a:pt x="240" y="141"/>
                    </a:lnTo>
                    <a:lnTo>
                      <a:pt x="255" y="143"/>
                    </a:lnTo>
                    <a:lnTo>
                      <a:pt x="266" y="141"/>
                    </a:lnTo>
                    <a:lnTo>
                      <a:pt x="281" y="141"/>
                    </a:lnTo>
                    <a:lnTo>
                      <a:pt x="295" y="141"/>
                    </a:lnTo>
                    <a:lnTo>
                      <a:pt x="310" y="141"/>
                    </a:lnTo>
                    <a:lnTo>
                      <a:pt x="323" y="139"/>
                    </a:lnTo>
                    <a:lnTo>
                      <a:pt x="338" y="139"/>
                    </a:lnTo>
                    <a:lnTo>
                      <a:pt x="352" y="139"/>
                    </a:lnTo>
                    <a:lnTo>
                      <a:pt x="367" y="139"/>
                    </a:lnTo>
                    <a:lnTo>
                      <a:pt x="380" y="139"/>
                    </a:lnTo>
                    <a:lnTo>
                      <a:pt x="395" y="139"/>
                    </a:lnTo>
                    <a:lnTo>
                      <a:pt x="409" y="137"/>
                    </a:lnTo>
                    <a:lnTo>
                      <a:pt x="424" y="137"/>
                    </a:lnTo>
                    <a:lnTo>
                      <a:pt x="435" y="135"/>
                    </a:lnTo>
                    <a:lnTo>
                      <a:pt x="451" y="135"/>
                    </a:lnTo>
                    <a:lnTo>
                      <a:pt x="464" y="135"/>
                    </a:lnTo>
                    <a:lnTo>
                      <a:pt x="479" y="135"/>
                    </a:lnTo>
                    <a:lnTo>
                      <a:pt x="491" y="133"/>
                    </a:lnTo>
                    <a:lnTo>
                      <a:pt x="504" y="131"/>
                    </a:lnTo>
                    <a:lnTo>
                      <a:pt x="517" y="131"/>
                    </a:lnTo>
                    <a:lnTo>
                      <a:pt x="530" y="131"/>
                    </a:lnTo>
                    <a:lnTo>
                      <a:pt x="542" y="129"/>
                    </a:lnTo>
                    <a:lnTo>
                      <a:pt x="553" y="129"/>
                    </a:lnTo>
                    <a:lnTo>
                      <a:pt x="565" y="128"/>
                    </a:lnTo>
                    <a:lnTo>
                      <a:pt x="578" y="128"/>
                    </a:lnTo>
                    <a:lnTo>
                      <a:pt x="587" y="126"/>
                    </a:lnTo>
                    <a:lnTo>
                      <a:pt x="597" y="124"/>
                    </a:lnTo>
                    <a:lnTo>
                      <a:pt x="607" y="124"/>
                    </a:lnTo>
                    <a:lnTo>
                      <a:pt x="618" y="124"/>
                    </a:lnTo>
                    <a:lnTo>
                      <a:pt x="626" y="120"/>
                    </a:lnTo>
                    <a:lnTo>
                      <a:pt x="635" y="120"/>
                    </a:lnTo>
                    <a:lnTo>
                      <a:pt x="643" y="118"/>
                    </a:lnTo>
                    <a:lnTo>
                      <a:pt x="652" y="118"/>
                    </a:lnTo>
                    <a:lnTo>
                      <a:pt x="658" y="116"/>
                    </a:lnTo>
                    <a:lnTo>
                      <a:pt x="665" y="114"/>
                    </a:lnTo>
                    <a:lnTo>
                      <a:pt x="671" y="112"/>
                    </a:lnTo>
                    <a:lnTo>
                      <a:pt x="677" y="112"/>
                    </a:lnTo>
                    <a:lnTo>
                      <a:pt x="686" y="109"/>
                    </a:lnTo>
                    <a:lnTo>
                      <a:pt x="698" y="107"/>
                    </a:lnTo>
                    <a:lnTo>
                      <a:pt x="705" y="103"/>
                    </a:lnTo>
                    <a:lnTo>
                      <a:pt x="713" y="99"/>
                    </a:lnTo>
                    <a:lnTo>
                      <a:pt x="719" y="95"/>
                    </a:lnTo>
                    <a:lnTo>
                      <a:pt x="726" y="93"/>
                    </a:lnTo>
                    <a:lnTo>
                      <a:pt x="734" y="86"/>
                    </a:lnTo>
                    <a:lnTo>
                      <a:pt x="738" y="80"/>
                    </a:lnTo>
                    <a:lnTo>
                      <a:pt x="738" y="72"/>
                    </a:lnTo>
                    <a:lnTo>
                      <a:pt x="736" y="67"/>
                    </a:lnTo>
                    <a:lnTo>
                      <a:pt x="728" y="59"/>
                    </a:lnTo>
                    <a:lnTo>
                      <a:pt x="723" y="53"/>
                    </a:lnTo>
                    <a:lnTo>
                      <a:pt x="711" y="48"/>
                    </a:lnTo>
                    <a:lnTo>
                      <a:pt x="700" y="44"/>
                    </a:lnTo>
                    <a:lnTo>
                      <a:pt x="690" y="42"/>
                    </a:lnTo>
                    <a:lnTo>
                      <a:pt x="684" y="40"/>
                    </a:lnTo>
                    <a:lnTo>
                      <a:pt x="677" y="38"/>
                    </a:lnTo>
                    <a:lnTo>
                      <a:pt x="669" y="38"/>
                    </a:lnTo>
                    <a:lnTo>
                      <a:pt x="660" y="36"/>
                    </a:lnTo>
                    <a:lnTo>
                      <a:pt x="652" y="36"/>
                    </a:lnTo>
                    <a:lnTo>
                      <a:pt x="643" y="36"/>
                    </a:lnTo>
                    <a:lnTo>
                      <a:pt x="637" y="36"/>
                    </a:lnTo>
                    <a:lnTo>
                      <a:pt x="626" y="34"/>
                    </a:lnTo>
                    <a:lnTo>
                      <a:pt x="616" y="34"/>
                    </a:lnTo>
                    <a:lnTo>
                      <a:pt x="608" y="34"/>
                    </a:lnTo>
                    <a:lnTo>
                      <a:pt x="603" y="34"/>
                    </a:lnTo>
                    <a:lnTo>
                      <a:pt x="595" y="32"/>
                    </a:lnTo>
                    <a:lnTo>
                      <a:pt x="589" y="32"/>
                    </a:lnTo>
                    <a:lnTo>
                      <a:pt x="580" y="32"/>
                    </a:lnTo>
                    <a:lnTo>
                      <a:pt x="574" y="31"/>
                    </a:lnTo>
                    <a:lnTo>
                      <a:pt x="565" y="29"/>
                    </a:lnTo>
                    <a:lnTo>
                      <a:pt x="559" y="29"/>
                    </a:lnTo>
                    <a:lnTo>
                      <a:pt x="549" y="29"/>
                    </a:lnTo>
                    <a:lnTo>
                      <a:pt x="542" y="29"/>
                    </a:lnTo>
                    <a:lnTo>
                      <a:pt x="534" y="27"/>
                    </a:lnTo>
                    <a:lnTo>
                      <a:pt x="525" y="27"/>
                    </a:lnTo>
                    <a:lnTo>
                      <a:pt x="515" y="25"/>
                    </a:lnTo>
                    <a:lnTo>
                      <a:pt x="506" y="25"/>
                    </a:lnTo>
                    <a:lnTo>
                      <a:pt x="496" y="23"/>
                    </a:lnTo>
                    <a:lnTo>
                      <a:pt x="487" y="23"/>
                    </a:lnTo>
                    <a:lnTo>
                      <a:pt x="475" y="21"/>
                    </a:lnTo>
                    <a:lnTo>
                      <a:pt x="466" y="19"/>
                    </a:lnTo>
                    <a:lnTo>
                      <a:pt x="456" y="19"/>
                    </a:lnTo>
                    <a:lnTo>
                      <a:pt x="447" y="19"/>
                    </a:lnTo>
                    <a:lnTo>
                      <a:pt x="435" y="15"/>
                    </a:lnTo>
                    <a:lnTo>
                      <a:pt x="426" y="15"/>
                    </a:lnTo>
                    <a:lnTo>
                      <a:pt x="416" y="13"/>
                    </a:lnTo>
                    <a:lnTo>
                      <a:pt x="407" y="13"/>
                    </a:lnTo>
                    <a:lnTo>
                      <a:pt x="395" y="13"/>
                    </a:lnTo>
                    <a:lnTo>
                      <a:pt x="386" y="12"/>
                    </a:lnTo>
                    <a:lnTo>
                      <a:pt x="376" y="10"/>
                    </a:lnTo>
                    <a:lnTo>
                      <a:pt x="367" y="10"/>
                    </a:lnTo>
                    <a:lnTo>
                      <a:pt x="356" y="8"/>
                    </a:lnTo>
                    <a:lnTo>
                      <a:pt x="346" y="6"/>
                    </a:lnTo>
                    <a:lnTo>
                      <a:pt x="335" y="6"/>
                    </a:lnTo>
                    <a:lnTo>
                      <a:pt x="323" y="6"/>
                    </a:lnTo>
                    <a:lnTo>
                      <a:pt x="314" y="4"/>
                    </a:lnTo>
                    <a:lnTo>
                      <a:pt x="304" y="4"/>
                    </a:lnTo>
                    <a:lnTo>
                      <a:pt x="295" y="4"/>
                    </a:lnTo>
                    <a:lnTo>
                      <a:pt x="285" y="4"/>
                    </a:lnTo>
                    <a:lnTo>
                      <a:pt x="274" y="2"/>
                    </a:lnTo>
                    <a:lnTo>
                      <a:pt x="266" y="0"/>
                    </a:lnTo>
                    <a:lnTo>
                      <a:pt x="255" y="0"/>
                    </a:lnTo>
                    <a:lnTo>
                      <a:pt x="247" y="0"/>
                    </a:lnTo>
                    <a:lnTo>
                      <a:pt x="238" y="0"/>
                    </a:lnTo>
                    <a:lnTo>
                      <a:pt x="230" y="0"/>
                    </a:lnTo>
                    <a:lnTo>
                      <a:pt x="221" y="0"/>
                    </a:lnTo>
                    <a:lnTo>
                      <a:pt x="213" y="0"/>
                    </a:lnTo>
                    <a:lnTo>
                      <a:pt x="203" y="0"/>
                    </a:lnTo>
                    <a:lnTo>
                      <a:pt x="196" y="0"/>
                    </a:lnTo>
                    <a:lnTo>
                      <a:pt x="188" y="0"/>
                    </a:lnTo>
                    <a:lnTo>
                      <a:pt x="182" y="0"/>
                    </a:lnTo>
                    <a:lnTo>
                      <a:pt x="175" y="0"/>
                    </a:lnTo>
                    <a:lnTo>
                      <a:pt x="167" y="0"/>
                    </a:lnTo>
                    <a:lnTo>
                      <a:pt x="162" y="0"/>
                    </a:lnTo>
                    <a:lnTo>
                      <a:pt x="156" y="2"/>
                    </a:lnTo>
                    <a:lnTo>
                      <a:pt x="144" y="4"/>
                    </a:lnTo>
                    <a:lnTo>
                      <a:pt x="135" y="6"/>
                    </a:lnTo>
                    <a:lnTo>
                      <a:pt x="127" y="10"/>
                    </a:lnTo>
                    <a:lnTo>
                      <a:pt x="122" y="13"/>
                    </a:lnTo>
                    <a:lnTo>
                      <a:pt x="110" y="19"/>
                    </a:lnTo>
                    <a:lnTo>
                      <a:pt x="101" y="25"/>
                    </a:lnTo>
                    <a:lnTo>
                      <a:pt x="91" y="32"/>
                    </a:lnTo>
                    <a:lnTo>
                      <a:pt x="84" y="38"/>
                    </a:lnTo>
                    <a:lnTo>
                      <a:pt x="76" y="42"/>
                    </a:lnTo>
                    <a:lnTo>
                      <a:pt x="68" y="50"/>
                    </a:lnTo>
                    <a:lnTo>
                      <a:pt x="63" y="53"/>
                    </a:lnTo>
                    <a:lnTo>
                      <a:pt x="57" y="61"/>
                    </a:lnTo>
                    <a:lnTo>
                      <a:pt x="49" y="67"/>
                    </a:lnTo>
                    <a:lnTo>
                      <a:pt x="44" y="72"/>
                    </a:lnTo>
                    <a:lnTo>
                      <a:pt x="36" y="78"/>
                    </a:lnTo>
                    <a:lnTo>
                      <a:pt x="30" y="86"/>
                    </a:lnTo>
                    <a:lnTo>
                      <a:pt x="23" y="93"/>
                    </a:lnTo>
                    <a:lnTo>
                      <a:pt x="15" y="101"/>
                    </a:lnTo>
                    <a:lnTo>
                      <a:pt x="9" y="109"/>
                    </a:lnTo>
                    <a:lnTo>
                      <a:pt x="2" y="118"/>
                    </a:lnTo>
                    <a:lnTo>
                      <a:pt x="2" y="118"/>
                    </a:lnTo>
                    <a:close/>
                  </a:path>
                </a:pathLst>
              </a:custGeom>
              <a:solidFill>
                <a:srgbClr val="D49E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" name="Forme libre 131"/>
              <p:cNvSpPr>
                <a:spLocks/>
              </p:cNvSpPr>
              <p:nvPr/>
            </p:nvSpPr>
            <p:spPr bwMode="auto">
              <a:xfrm>
                <a:off x="6235700" y="1300163"/>
                <a:ext cx="298450" cy="141287"/>
              </a:xfrm>
              <a:custGeom>
                <a:avLst/>
                <a:gdLst>
                  <a:gd name="T0" fmla="*/ 374 w 376"/>
                  <a:gd name="T1" fmla="*/ 70 h 179"/>
                  <a:gd name="T2" fmla="*/ 371 w 376"/>
                  <a:gd name="T3" fmla="*/ 55 h 179"/>
                  <a:gd name="T4" fmla="*/ 363 w 376"/>
                  <a:gd name="T5" fmla="*/ 40 h 179"/>
                  <a:gd name="T6" fmla="*/ 350 w 376"/>
                  <a:gd name="T7" fmla="*/ 25 h 179"/>
                  <a:gd name="T8" fmla="*/ 333 w 376"/>
                  <a:gd name="T9" fmla="*/ 15 h 179"/>
                  <a:gd name="T10" fmla="*/ 321 w 376"/>
                  <a:gd name="T11" fmla="*/ 9 h 179"/>
                  <a:gd name="T12" fmla="*/ 306 w 376"/>
                  <a:gd name="T13" fmla="*/ 6 h 179"/>
                  <a:gd name="T14" fmla="*/ 289 w 376"/>
                  <a:gd name="T15" fmla="*/ 2 h 179"/>
                  <a:gd name="T16" fmla="*/ 270 w 376"/>
                  <a:gd name="T17" fmla="*/ 0 h 179"/>
                  <a:gd name="T18" fmla="*/ 247 w 376"/>
                  <a:gd name="T19" fmla="*/ 0 h 179"/>
                  <a:gd name="T20" fmla="*/ 228 w 376"/>
                  <a:gd name="T21" fmla="*/ 2 h 179"/>
                  <a:gd name="T22" fmla="*/ 215 w 376"/>
                  <a:gd name="T23" fmla="*/ 2 h 179"/>
                  <a:gd name="T24" fmla="*/ 201 w 376"/>
                  <a:gd name="T25" fmla="*/ 4 h 179"/>
                  <a:gd name="T26" fmla="*/ 186 w 376"/>
                  <a:gd name="T27" fmla="*/ 8 h 179"/>
                  <a:gd name="T28" fmla="*/ 171 w 376"/>
                  <a:gd name="T29" fmla="*/ 9 h 179"/>
                  <a:gd name="T30" fmla="*/ 154 w 376"/>
                  <a:gd name="T31" fmla="*/ 13 h 179"/>
                  <a:gd name="T32" fmla="*/ 141 w 376"/>
                  <a:gd name="T33" fmla="*/ 17 h 179"/>
                  <a:gd name="T34" fmla="*/ 127 w 376"/>
                  <a:gd name="T35" fmla="*/ 23 h 179"/>
                  <a:gd name="T36" fmla="*/ 114 w 376"/>
                  <a:gd name="T37" fmla="*/ 27 h 179"/>
                  <a:gd name="T38" fmla="*/ 99 w 376"/>
                  <a:gd name="T39" fmla="*/ 32 h 179"/>
                  <a:gd name="T40" fmla="*/ 82 w 376"/>
                  <a:gd name="T41" fmla="*/ 44 h 179"/>
                  <a:gd name="T42" fmla="*/ 61 w 376"/>
                  <a:gd name="T43" fmla="*/ 55 h 179"/>
                  <a:gd name="T44" fmla="*/ 42 w 376"/>
                  <a:gd name="T45" fmla="*/ 70 h 179"/>
                  <a:gd name="T46" fmla="*/ 28 w 376"/>
                  <a:gd name="T47" fmla="*/ 84 h 179"/>
                  <a:gd name="T48" fmla="*/ 17 w 376"/>
                  <a:gd name="T49" fmla="*/ 99 h 179"/>
                  <a:gd name="T50" fmla="*/ 7 w 376"/>
                  <a:gd name="T51" fmla="*/ 112 h 179"/>
                  <a:gd name="T52" fmla="*/ 2 w 376"/>
                  <a:gd name="T53" fmla="*/ 125 h 179"/>
                  <a:gd name="T54" fmla="*/ 0 w 376"/>
                  <a:gd name="T55" fmla="*/ 139 h 179"/>
                  <a:gd name="T56" fmla="*/ 2 w 376"/>
                  <a:gd name="T57" fmla="*/ 150 h 179"/>
                  <a:gd name="T58" fmla="*/ 13 w 376"/>
                  <a:gd name="T59" fmla="*/ 165 h 179"/>
                  <a:gd name="T60" fmla="*/ 30 w 376"/>
                  <a:gd name="T61" fmla="*/ 173 h 179"/>
                  <a:gd name="T62" fmla="*/ 47 w 376"/>
                  <a:gd name="T63" fmla="*/ 177 h 179"/>
                  <a:gd name="T64" fmla="*/ 70 w 376"/>
                  <a:gd name="T65" fmla="*/ 175 h 179"/>
                  <a:gd name="T66" fmla="*/ 89 w 376"/>
                  <a:gd name="T67" fmla="*/ 173 h 179"/>
                  <a:gd name="T68" fmla="*/ 110 w 376"/>
                  <a:gd name="T69" fmla="*/ 169 h 179"/>
                  <a:gd name="T70" fmla="*/ 129 w 376"/>
                  <a:gd name="T71" fmla="*/ 163 h 179"/>
                  <a:gd name="T72" fmla="*/ 146 w 376"/>
                  <a:gd name="T73" fmla="*/ 158 h 179"/>
                  <a:gd name="T74" fmla="*/ 161 w 376"/>
                  <a:gd name="T75" fmla="*/ 150 h 179"/>
                  <a:gd name="T76" fmla="*/ 177 w 376"/>
                  <a:gd name="T77" fmla="*/ 143 h 179"/>
                  <a:gd name="T78" fmla="*/ 192 w 376"/>
                  <a:gd name="T79" fmla="*/ 137 h 179"/>
                  <a:gd name="T80" fmla="*/ 209 w 376"/>
                  <a:gd name="T81" fmla="*/ 125 h 179"/>
                  <a:gd name="T82" fmla="*/ 226 w 376"/>
                  <a:gd name="T83" fmla="*/ 108 h 179"/>
                  <a:gd name="T84" fmla="*/ 243 w 376"/>
                  <a:gd name="T85" fmla="*/ 91 h 179"/>
                  <a:gd name="T86" fmla="*/ 236 w 376"/>
                  <a:gd name="T87" fmla="*/ 84 h 179"/>
                  <a:gd name="T88" fmla="*/ 215 w 376"/>
                  <a:gd name="T89" fmla="*/ 80 h 179"/>
                  <a:gd name="T90" fmla="*/ 192 w 376"/>
                  <a:gd name="T91" fmla="*/ 74 h 179"/>
                  <a:gd name="T92" fmla="*/ 182 w 376"/>
                  <a:gd name="T93" fmla="*/ 65 h 179"/>
                  <a:gd name="T94" fmla="*/ 192 w 376"/>
                  <a:gd name="T95" fmla="*/ 49 h 179"/>
                  <a:gd name="T96" fmla="*/ 203 w 376"/>
                  <a:gd name="T97" fmla="*/ 40 h 179"/>
                  <a:gd name="T98" fmla="*/ 220 w 376"/>
                  <a:gd name="T99" fmla="*/ 34 h 179"/>
                  <a:gd name="T100" fmla="*/ 241 w 376"/>
                  <a:gd name="T101" fmla="*/ 27 h 179"/>
                  <a:gd name="T102" fmla="*/ 262 w 376"/>
                  <a:gd name="T103" fmla="*/ 25 h 179"/>
                  <a:gd name="T104" fmla="*/ 283 w 376"/>
                  <a:gd name="T105" fmla="*/ 23 h 179"/>
                  <a:gd name="T106" fmla="*/ 302 w 376"/>
                  <a:gd name="T107" fmla="*/ 25 h 179"/>
                  <a:gd name="T108" fmla="*/ 319 w 376"/>
                  <a:gd name="T109" fmla="*/ 28 h 179"/>
                  <a:gd name="T110" fmla="*/ 338 w 376"/>
                  <a:gd name="T111" fmla="*/ 40 h 179"/>
                  <a:gd name="T112" fmla="*/ 352 w 376"/>
                  <a:gd name="T113" fmla="*/ 59 h 179"/>
                  <a:gd name="T114" fmla="*/ 359 w 376"/>
                  <a:gd name="T115" fmla="*/ 70 h 179"/>
                  <a:gd name="T116" fmla="*/ 369 w 376"/>
                  <a:gd name="T117" fmla="*/ 84 h 179"/>
                  <a:gd name="T118" fmla="*/ 374 w 376"/>
                  <a:gd name="T119" fmla="*/ 87 h 179"/>
                  <a:gd name="T120" fmla="*/ 376 w 376"/>
                  <a:gd name="T121" fmla="*/ 8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6" h="179">
                    <a:moveTo>
                      <a:pt x="376" y="80"/>
                    </a:moveTo>
                    <a:lnTo>
                      <a:pt x="374" y="70"/>
                    </a:lnTo>
                    <a:lnTo>
                      <a:pt x="374" y="65"/>
                    </a:lnTo>
                    <a:lnTo>
                      <a:pt x="371" y="55"/>
                    </a:lnTo>
                    <a:lnTo>
                      <a:pt x="369" y="49"/>
                    </a:lnTo>
                    <a:lnTo>
                      <a:pt x="363" y="40"/>
                    </a:lnTo>
                    <a:lnTo>
                      <a:pt x="357" y="32"/>
                    </a:lnTo>
                    <a:lnTo>
                      <a:pt x="350" y="25"/>
                    </a:lnTo>
                    <a:lnTo>
                      <a:pt x="340" y="19"/>
                    </a:lnTo>
                    <a:lnTo>
                      <a:pt x="333" y="15"/>
                    </a:lnTo>
                    <a:lnTo>
                      <a:pt x="327" y="11"/>
                    </a:lnTo>
                    <a:lnTo>
                      <a:pt x="321" y="9"/>
                    </a:lnTo>
                    <a:lnTo>
                      <a:pt x="315" y="8"/>
                    </a:lnTo>
                    <a:lnTo>
                      <a:pt x="306" y="6"/>
                    </a:lnTo>
                    <a:lnTo>
                      <a:pt x="298" y="4"/>
                    </a:lnTo>
                    <a:lnTo>
                      <a:pt x="289" y="2"/>
                    </a:lnTo>
                    <a:lnTo>
                      <a:pt x="281" y="2"/>
                    </a:lnTo>
                    <a:lnTo>
                      <a:pt x="270" y="0"/>
                    </a:lnTo>
                    <a:lnTo>
                      <a:pt x="258" y="0"/>
                    </a:lnTo>
                    <a:lnTo>
                      <a:pt x="247" y="0"/>
                    </a:lnTo>
                    <a:lnTo>
                      <a:pt x="236" y="2"/>
                    </a:lnTo>
                    <a:lnTo>
                      <a:pt x="228" y="2"/>
                    </a:lnTo>
                    <a:lnTo>
                      <a:pt x="220" y="2"/>
                    </a:lnTo>
                    <a:lnTo>
                      <a:pt x="215" y="2"/>
                    </a:lnTo>
                    <a:lnTo>
                      <a:pt x="209" y="4"/>
                    </a:lnTo>
                    <a:lnTo>
                      <a:pt x="201" y="4"/>
                    </a:lnTo>
                    <a:lnTo>
                      <a:pt x="194" y="6"/>
                    </a:lnTo>
                    <a:lnTo>
                      <a:pt x="186" y="8"/>
                    </a:lnTo>
                    <a:lnTo>
                      <a:pt x="180" y="9"/>
                    </a:lnTo>
                    <a:lnTo>
                      <a:pt x="171" y="9"/>
                    </a:lnTo>
                    <a:lnTo>
                      <a:pt x="163" y="11"/>
                    </a:lnTo>
                    <a:lnTo>
                      <a:pt x="154" y="13"/>
                    </a:lnTo>
                    <a:lnTo>
                      <a:pt x="148" y="15"/>
                    </a:lnTo>
                    <a:lnTo>
                      <a:pt x="141" y="17"/>
                    </a:lnTo>
                    <a:lnTo>
                      <a:pt x="133" y="21"/>
                    </a:lnTo>
                    <a:lnTo>
                      <a:pt x="127" y="23"/>
                    </a:lnTo>
                    <a:lnTo>
                      <a:pt x="120" y="27"/>
                    </a:lnTo>
                    <a:lnTo>
                      <a:pt x="114" y="27"/>
                    </a:lnTo>
                    <a:lnTo>
                      <a:pt x="106" y="30"/>
                    </a:lnTo>
                    <a:lnTo>
                      <a:pt x="99" y="32"/>
                    </a:lnTo>
                    <a:lnTo>
                      <a:pt x="95" y="36"/>
                    </a:lnTo>
                    <a:lnTo>
                      <a:pt x="82" y="44"/>
                    </a:lnTo>
                    <a:lnTo>
                      <a:pt x="72" y="49"/>
                    </a:lnTo>
                    <a:lnTo>
                      <a:pt x="61" y="55"/>
                    </a:lnTo>
                    <a:lnTo>
                      <a:pt x="51" y="63"/>
                    </a:lnTo>
                    <a:lnTo>
                      <a:pt x="42" y="70"/>
                    </a:lnTo>
                    <a:lnTo>
                      <a:pt x="36" y="78"/>
                    </a:lnTo>
                    <a:lnTo>
                      <a:pt x="28" y="84"/>
                    </a:lnTo>
                    <a:lnTo>
                      <a:pt x="23" y="91"/>
                    </a:lnTo>
                    <a:lnTo>
                      <a:pt x="17" y="99"/>
                    </a:lnTo>
                    <a:lnTo>
                      <a:pt x="13" y="106"/>
                    </a:lnTo>
                    <a:lnTo>
                      <a:pt x="7" y="112"/>
                    </a:lnTo>
                    <a:lnTo>
                      <a:pt x="4" y="120"/>
                    </a:lnTo>
                    <a:lnTo>
                      <a:pt x="2" y="125"/>
                    </a:lnTo>
                    <a:lnTo>
                      <a:pt x="2" y="133"/>
                    </a:lnTo>
                    <a:lnTo>
                      <a:pt x="0" y="139"/>
                    </a:lnTo>
                    <a:lnTo>
                      <a:pt x="2" y="144"/>
                    </a:lnTo>
                    <a:lnTo>
                      <a:pt x="2" y="150"/>
                    </a:lnTo>
                    <a:lnTo>
                      <a:pt x="6" y="156"/>
                    </a:lnTo>
                    <a:lnTo>
                      <a:pt x="13" y="165"/>
                    </a:lnTo>
                    <a:lnTo>
                      <a:pt x="23" y="173"/>
                    </a:lnTo>
                    <a:lnTo>
                      <a:pt x="30" y="173"/>
                    </a:lnTo>
                    <a:lnTo>
                      <a:pt x="38" y="175"/>
                    </a:lnTo>
                    <a:lnTo>
                      <a:pt x="47" y="177"/>
                    </a:lnTo>
                    <a:lnTo>
                      <a:pt x="61" y="179"/>
                    </a:lnTo>
                    <a:lnTo>
                      <a:pt x="70" y="175"/>
                    </a:lnTo>
                    <a:lnTo>
                      <a:pt x="80" y="175"/>
                    </a:lnTo>
                    <a:lnTo>
                      <a:pt x="89" y="173"/>
                    </a:lnTo>
                    <a:lnTo>
                      <a:pt x="101" y="171"/>
                    </a:lnTo>
                    <a:lnTo>
                      <a:pt x="110" y="169"/>
                    </a:lnTo>
                    <a:lnTo>
                      <a:pt x="120" y="165"/>
                    </a:lnTo>
                    <a:lnTo>
                      <a:pt x="129" y="163"/>
                    </a:lnTo>
                    <a:lnTo>
                      <a:pt x="139" y="162"/>
                    </a:lnTo>
                    <a:lnTo>
                      <a:pt x="146" y="158"/>
                    </a:lnTo>
                    <a:lnTo>
                      <a:pt x="154" y="154"/>
                    </a:lnTo>
                    <a:lnTo>
                      <a:pt x="161" y="150"/>
                    </a:lnTo>
                    <a:lnTo>
                      <a:pt x="171" y="146"/>
                    </a:lnTo>
                    <a:lnTo>
                      <a:pt x="177" y="143"/>
                    </a:lnTo>
                    <a:lnTo>
                      <a:pt x="184" y="141"/>
                    </a:lnTo>
                    <a:lnTo>
                      <a:pt x="192" y="137"/>
                    </a:lnTo>
                    <a:lnTo>
                      <a:pt x="199" y="133"/>
                    </a:lnTo>
                    <a:lnTo>
                      <a:pt x="209" y="125"/>
                    </a:lnTo>
                    <a:lnTo>
                      <a:pt x="220" y="116"/>
                    </a:lnTo>
                    <a:lnTo>
                      <a:pt x="226" y="108"/>
                    </a:lnTo>
                    <a:lnTo>
                      <a:pt x="236" y="103"/>
                    </a:lnTo>
                    <a:lnTo>
                      <a:pt x="243" y="91"/>
                    </a:lnTo>
                    <a:lnTo>
                      <a:pt x="243" y="87"/>
                    </a:lnTo>
                    <a:lnTo>
                      <a:pt x="236" y="84"/>
                    </a:lnTo>
                    <a:lnTo>
                      <a:pt x="226" y="80"/>
                    </a:lnTo>
                    <a:lnTo>
                      <a:pt x="215" y="80"/>
                    </a:lnTo>
                    <a:lnTo>
                      <a:pt x="203" y="78"/>
                    </a:lnTo>
                    <a:lnTo>
                      <a:pt x="192" y="74"/>
                    </a:lnTo>
                    <a:lnTo>
                      <a:pt x="186" y="70"/>
                    </a:lnTo>
                    <a:lnTo>
                      <a:pt x="182" y="65"/>
                    </a:lnTo>
                    <a:lnTo>
                      <a:pt x="188" y="55"/>
                    </a:lnTo>
                    <a:lnTo>
                      <a:pt x="192" y="49"/>
                    </a:lnTo>
                    <a:lnTo>
                      <a:pt x="198" y="46"/>
                    </a:lnTo>
                    <a:lnTo>
                      <a:pt x="203" y="40"/>
                    </a:lnTo>
                    <a:lnTo>
                      <a:pt x="213" y="36"/>
                    </a:lnTo>
                    <a:lnTo>
                      <a:pt x="220" y="34"/>
                    </a:lnTo>
                    <a:lnTo>
                      <a:pt x="230" y="30"/>
                    </a:lnTo>
                    <a:lnTo>
                      <a:pt x="241" y="27"/>
                    </a:lnTo>
                    <a:lnTo>
                      <a:pt x="253" y="27"/>
                    </a:lnTo>
                    <a:lnTo>
                      <a:pt x="262" y="25"/>
                    </a:lnTo>
                    <a:lnTo>
                      <a:pt x="272" y="23"/>
                    </a:lnTo>
                    <a:lnTo>
                      <a:pt x="283" y="23"/>
                    </a:lnTo>
                    <a:lnTo>
                      <a:pt x="293" y="25"/>
                    </a:lnTo>
                    <a:lnTo>
                      <a:pt x="302" y="25"/>
                    </a:lnTo>
                    <a:lnTo>
                      <a:pt x="312" y="27"/>
                    </a:lnTo>
                    <a:lnTo>
                      <a:pt x="319" y="28"/>
                    </a:lnTo>
                    <a:lnTo>
                      <a:pt x="327" y="32"/>
                    </a:lnTo>
                    <a:lnTo>
                      <a:pt x="338" y="40"/>
                    </a:lnTo>
                    <a:lnTo>
                      <a:pt x="350" y="53"/>
                    </a:lnTo>
                    <a:lnTo>
                      <a:pt x="352" y="59"/>
                    </a:lnTo>
                    <a:lnTo>
                      <a:pt x="355" y="65"/>
                    </a:lnTo>
                    <a:lnTo>
                      <a:pt x="359" y="70"/>
                    </a:lnTo>
                    <a:lnTo>
                      <a:pt x="365" y="78"/>
                    </a:lnTo>
                    <a:lnTo>
                      <a:pt x="369" y="84"/>
                    </a:lnTo>
                    <a:lnTo>
                      <a:pt x="373" y="89"/>
                    </a:lnTo>
                    <a:lnTo>
                      <a:pt x="374" y="87"/>
                    </a:lnTo>
                    <a:lnTo>
                      <a:pt x="376" y="80"/>
                    </a:lnTo>
                    <a:lnTo>
                      <a:pt x="376" y="80"/>
                    </a:lnTo>
                    <a:close/>
                  </a:path>
                </a:pathLst>
              </a:custGeom>
              <a:solidFill>
                <a:srgbClr val="FAF2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" name="Forme libre 132"/>
              <p:cNvSpPr>
                <a:spLocks/>
              </p:cNvSpPr>
              <p:nvPr/>
            </p:nvSpPr>
            <p:spPr bwMode="auto">
              <a:xfrm>
                <a:off x="6134100" y="1552575"/>
                <a:ext cx="174625" cy="254000"/>
              </a:xfrm>
              <a:custGeom>
                <a:avLst/>
                <a:gdLst>
                  <a:gd name="T0" fmla="*/ 76 w 219"/>
                  <a:gd name="T1" fmla="*/ 317 h 321"/>
                  <a:gd name="T2" fmla="*/ 86 w 219"/>
                  <a:gd name="T3" fmla="*/ 321 h 321"/>
                  <a:gd name="T4" fmla="*/ 101 w 219"/>
                  <a:gd name="T5" fmla="*/ 319 h 321"/>
                  <a:gd name="T6" fmla="*/ 116 w 219"/>
                  <a:gd name="T7" fmla="*/ 317 h 321"/>
                  <a:gd name="T8" fmla="*/ 132 w 219"/>
                  <a:gd name="T9" fmla="*/ 313 h 321"/>
                  <a:gd name="T10" fmla="*/ 145 w 219"/>
                  <a:gd name="T11" fmla="*/ 308 h 321"/>
                  <a:gd name="T12" fmla="*/ 156 w 219"/>
                  <a:gd name="T13" fmla="*/ 300 h 321"/>
                  <a:gd name="T14" fmla="*/ 164 w 219"/>
                  <a:gd name="T15" fmla="*/ 292 h 321"/>
                  <a:gd name="T16" fmla="*/ 166 w 219"/>
                  <a:gd name="T17" fmla="*/ 285 h 321"/>
                  <a:gd name="T18" fmla="*/ 173 w 219"/>
                  <a:gd name="T19" fmla="*/ 270 h 321"/>
                  <a:gd name="T20" fmla="*/ 179 w 219"/>
                  <a:gd name="T21" fmla="*/ 254 h 321"/>
                  <a:gd name="T22" fmla="*/ 185 w 219"/>
                  <a:gd name="T23" fmla="*/ 235 h 321"/>
                  <a:gd name="T24" fmla="*/ 191 w 219"/>
                  <a:gd name="T25" fmla="*/ 213 h 321"/>
                  <a:gd name="T26" fmla="*/ 196 w 219"/>
                  <a:gd name="T27" fmla="*/ 192 h 321"/>
                  <a:gd name="T28" fmla="*/ 202 w 219"/>
                  <a:gd name="T29" fmla="*/ 167 h 321"/>
                  <a:gd name="T30" fmla="*/ 208 w 219"/>
                  <a:gd name="T31" fmla="*/ 144 h 321"/>
                  <a:gd name="T32" fmla="*/ 211 w 219"/>
                  <a:gd name="T33" fmla="*/ 119 h 321"/>
                  <a:gd name="T34" fmla="*/ 215 w 219"/>
                  <a:gd name="T35" fmla="*/ 97 h 321"/>
                  <a:gd name="T36" fmla="*/ 217 w 219"/>
                  <a:gd name="T37" fmla="*/ 76 h 321"/>
                  <a:gd name="T38" fmla="*/ 217 w 219"/>
                  <a:gd name="T39" fmla="*/ 55 h 321"/>
                  <a:gd name="T40" fmla="*/ 217 w 219"/>
                  <a:gd name="T41" fmla="*/ 39 h 321"/>
                  <a:gd name="T42" fmla="*/ 213 w 219"/>
                  <a:gd name="T43" fmla="*/ 24 h 321"/>
                  <a:gd name="T44" fmla="*/ 200 w 219"/>
                  <a:gd name="T45" fmla="*/ 13 h 321"/>
                  <a:gd name="T46" fmla="*/ 183 w 219"/>
                  <a:gd name="T47" fmla="*/ 7 h 321"/>
                  <a:gd name="T48" fmla="*/ 170 w 219"/>
                  <a:gd name="T49" fmla="*/ 5 h 321"/>
                  <a:gd name="T50" fmla="*/ 154 w 219"/>
                  <a:gd name="T51" fmla="*/ 3 h 321"/>
                  <a:gd name="T52" fmla="*/ 137 w 219"/>
                  <a:gd name="T53" fmla="*/ 1 h 321"/>
                  <a:gd name="T54" fmla="*/ 120 w 219"/>
                  <a:gd name="T55" fmla="*/ 0 h 321"/>
                  <a:gd name="T56" fmla="*/ 103 w 219"/>
                  <a:gd name="T57" fmla="*/ 0 h 321"/>
                  <a:gd name="T58" fmla="*/ 86 w 219"/>
                  <a:gd name="T59" fmla="*/ 0 h 321"/>
                  <a:gd name="T60" fmla="*/ 69 w 219"/>
                  <a:gd name="T61" fmla="*/ 0 h 321"/>
                  <a:gd name="T62" fmla="*/ 54 w 219"/>
                  <a:gd name="T63" fmla="*/ 0 h 321"/>
                  <a:gd name="T64" fmla="*/ 38 w 219"/>
                  <a:gd name="T65" fmla="*/ 1 h 321"/>
                  <a:gd name="T66" fmla="*/ 21 w 219"/>
                  <a:gd name="T67" fmla="*/ 3 h 321"/>
                  <a:gd name="T68" fmla="*/ 6 w 219"/>
                  <a:gd name="T69" fmla="*/ 9 h 321"/>
                  <a:gd name="T70" fmla="*/ 0 w 219"/>
                  <a:gd name="T71" fmla="*/ 15 h 321"/>
                  <a:gd name="T72" fmla="*/ 8 w 219"/>
                  <a:gd name="T73" fmla="*/ 20 h 321"/>
                  <a:gd name="T74" fmla="*/ 21 w 219"/>
                  <a:gd name="T75" fmla="*/ 26 h 321"/>
                  <a:gd name="T76" fmla="*/ 44 w 219"/>
                  <a:gd name="T77" fmla="*/ 34 h 321"/>
                  <a:gd name="T78" fmla="*/ 67 w 219"/>
                  <a:gd name="T79" fmla="*/ 45 h 321"/>
                  <a:gd name="T80" fmla="*/ 88 w 219"/>
                  <a:gd name="T81" fmla="*/ 58 h 321"/>
                  <a:gd name="T82" fmla="*/ 107 w 219"/>
                  <a:gd name="T83" fmla="*/ 78 h 321"/>
                  <a:gd name="T84" fmla="*/ 116 w 219"/>
                  <a:gd name="T85" fmla="*/ 97 h 321"/>
                  <a:gd name="T86" fmla="*/ 120 w 219"/>
                  <a:gd name="T87" fmla="*/ 110 h 321"/>
                  <a:gd name="T88" fmla="*/ 122 w 219"/>
                  <a:gd name="T89" fmla="*/ 125 h 321"/>
                  <a:gd name="T90" fmla="*/ 122 w 219"/>
                  <a:gd name="T91" fmla="*/ 140 h 321"/>
                  <a:gd name="T92" fmla="*/ 122 w 219"/>
                  <a:gd name="T93" fmla="*/ 155 h 321"/>
                  <a:gd name="T94" fmla="*/ 120 w 219"/>
                  <a:gd name="T95" fmla="*/ 169 h 321"/>
                  <a:gd name="T96" fmla="*/ 116 w 219"/>
                  <a:gd name="T97" fmla="*/ 184 h 321"/>
                  <a:gd name="T98" fmla="*/ 113 w 219"/>
                  <a:gd name="T99" fmla="*/ 197 h 321"/>
                  <a:gd name="T100" fmla="*/ 111 w 219"/>
                  <a:gd name="T101" fmla="*/ 213 h 321"/>
                  <a:gd name="T102" fmla="*/ 107 w 219"/>
                  <a:gd name="T103" fmla="*/ 226 h 321"/>
                  <a:gd name="T104" fmla="*/ 99 w 219"/>
                  <a:gd name="T105" fmla="*/ 245 h 321"/>
                  <a:gd name="T106" fmla="*/ 90 w 219"/>
                  <a:gd name="T107" fmla="*/ 268 h 321"/>
                  <a:gd name="T108" fmla="*/ 82 w 219"/>
                  <a:gd name="T109" fmla="*/ 289 h 321"/>
                  <a:gd name="T110" fmla="*/ 76 w 219"/>
                  <a:gd name="T111" fmla="*/ 304 h 321"/>
                  <a:gd name="T112" fmla="*/ 75 w 219"/>
                  <a:gd name="T113" fmla="*/ 313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19" h="321">
                    <a:moveTo>
                      <a:pt x="75" y="313"/>
                    </a:moveTo>
                    <a:lnTo>
                      <a:pt x="76" y="317"/>
                    </a:lnTo>
                    <a:lnTo>
                      <a:pt x="82" y="321"/>
                    </a:lnTo>
                    <a:lnTo>
                      <a:pt x="86" y="321"/>
                    </a:lnTo>
                    <a:lnTo>
                      <a:pt x="94" y="321"/>
                    </a:lnTo>
                    <a:lnTo>
                      <a:pt x="101" y="319"/>
                    </a:lnTo>
                    <a:lnTo>
                      <a:pt x="109" y="319"/>
                    </a:lnTo>
                    <a:lnTo>
                      <a:pt x="116" y="317"/>
                    </a:lnTo>
                    <a:lnTo>
                      <a:pt x="124" y="315"/>
                    </a:lnTo>
                    <a:lnTo>
                      <a:pt x="132" y="313"/>
                    </a:lnTo>
                    <a:lnTo>
                      <a:pt x="139" y="311"/>
                    </a:lnTo>
                    <a:lnTo>
                      <a:pt x="145" y="308"/>
                    </a:lnTo>
                    <a:lnTo>
                      <a:pt x="153" y="304"/>
                    </a:lnTo>
                    <a:lnTo>
                      <a:pt x="156" y="300"/>
                    </a:lnTo>
                    <a:lnTo>
                      <a:pt x="162" y="298"/>
                    </a:lnTo>
                    <a:lnTo>
                      <a:pt x="164" y="292"/>
                    </a:lnTo>
                    <a:lnTo>
                      <a:pt x="166" y="289"/>
                    </a:lnTo>
                    <a:lnTo>
                      <a:pt x="166" y="285"/>
                    </a:lnTo>
                    <a:lnTo>
                      <a:pt x="170" y="279"/>
                    </a:lnTo>
                    <a:lnTo>
                      <a:pt x="173" y="270"/>
                    </a:lnTo>
                    <a:lnTo>
                      <a:pt x="175" y="264"/>
                    </a:lnTo>
                    <a:lnTo>
                      <a:pt x="179" y="254"/>
                    </a:lnTo>
                    <a:lnTo>
                      <a:pt x="183" y="247"/>
                    </a:lnTo>
                    <a:lnTo>
                      <a:pt x="185" y="235"/>
                    </a:lnTo>
                    <a:lnTo>
                      <a:pt x="187" y="226"/>
                    </a:lnTo>
                    <a:lnTo>
                      <a:pt x="191" y="213"/>
                    </a:lnTo>
                    <a:lnTo>
                      <a:pt x="194" y="203"/>
                    </a:lnTo>
                    <a:lnTo>
                      <a:pt x="196" y="192"/>
                    </a:lnTo>
                    <a:lnTo>
                      <a:pt x="200" y="178"/>
                    </a:lnTo>
                    <a:lnTo>
                      <a:pt x="202" y="167"/>
                    </a:lnTo>
                    <a:lnTo>
                      <a:pt x="206" y="155"/>
                    </a:lnTo>
                    <a:lnTo>
                      <a:pt x="208" y="144"/>
                    </a:lnTo>
                    <a:lnTo>
                      <a:pt x="210" y="131"/>
                    </a:lnTo>
                    <a:lnTo>
                      <a:pt x="211" y="119"/>
                    </a:lnTo>
                    <a:lnTo>
                      <a:pt x="213" y="110"/>
                    </a:lnTo>
                    <a:lnTo>
                      <a:pt x="215" y="97"/>
                    </a:lnTo>
                    <a:lnTo>
                      <a:pt x="217" y="87"/>
                    </a:lnTo>
                    <a:lnTo>
                      <a:pt x="217" y="76"/>
                    </a:lnTo>
                    <a:lnTo>
                      <a:pt x="219" y="66"/>
                    </a:lnTo>
                    <a:lnTo>
                      <a:pt x="217" y="55"/>
                    </a:lnTo>
                    <a:lnTo>
                      <a:pt x="217" y="49"/>
                    </a:lnTo>
                    <a:lnTo>
                      <a:pt x="217" y="39"/>
                    </a:lnTo>
                    <a:lnTo>
                      <a:pt x="217" y="34"/>
                    </a:lnTo>
                    <a:lnTo>
                      <a:pt x="213" y="24"/>
                    </a:lnTo>
                    <a:lnTo>
                      <a:pt x="210" y="17"/>
                    </a:lnTo>
                    <a:lnTo>
                      <a:pt x="200" y="13"/>
                    </a:lnTo>
                    <a:lnTo>
                      <a:pt x="189" y="9"/>
                    </a:lnTo>
                    <a:lnTo>
                      <a:pt x="183" y="7"/>
                    </a:lnTo>
                    <a:lnTo>
                      <a:pt x="175" y="7"/>
                    </a:lnTo>
                    <a:lnTo>
                      <a:pt x="170" y="5"/>
                    </a:lnTo>
                    <a:lnTo>
                      <a:pt x="164" y="5"/>
                    </a:lnTo>
                    <a:lnTo>
                      <a:pt x="154" y="3"/>
                    </a:lnTo>
                    <a:lnTo>
                      <a:pt x="145" y="1"/>
                    </a:lnTo>
                    <a:lnTo>
                      <a:pt x="137" y="1"/>
                    </a:lnTo>
                    <a:lnTo>
                      <a:pt x="130" y="1"/>
                    </a:lnTo>
                    <a:lnTo>
                      <a:pt x="120" y="0"/>
                    </a:lnTo>
                    <a:lnTo>
                      <a:pt x="113" y="0"/>
                    </a:lnTo>
                    <a:lnTo>
                      <a:pt x="103" y="0"/>
                    </a:lnTo>
                    <a:lnTo>
                      <a:pt x="95" y="0"/>
                    </a:lnTo>
                    <a:lnTo>
                      <a:pt x="86" y="0"/>
                    </a:lnTo>
                    <a:lnTo>
                      <a:pt x="78" y="0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4" y="0"/>
                    </a:lnTo>
                    <a:lnTo>
                      <a:pt x="46" y="0"/>
                    </a:lnTo>
                    <a:lnTo>
                      <a:pt x="38" y="1"/>
                    </a:lnTo>
                    <a:lnTo>
                      <a:pt x="33" y="1"/>
                    </a:lnTo>
                    <a:lnTo>
                      <a:pt x="21" y="3"/>
                    </a:lnTo>
                    <a:lnTo>
                      <a:pt x="12" y="5"/>
                    </a:lnTo>
                    <a:lnTo>
                      <a:pt x="6" y="9"/>
                    </a:lnTo>
                    <a:lnTo>
                      <a:pt x="2" y="11"/>
                    </a:lnTo>
                    <a:lnTo>
                      <a:pt x="0" y="15"/>
                    </a:lnTo>
                    <a:lnTo>
                      <a:pt x="2" y="17"/>
                    </a:lnTo>
                    <a:lnTo>
                      <a:pt x="8" y="20"/>
                    </a:lnTo>
                    <a:lnTo>
                      <a:pt x="16" y="24"/>
                    </a:lnTo>
                    <a:lnTo>
                      <a:pt x="21" y="26"/>
                    </a:lnTo>
                    <a:lnTo>
                      <a:pt x="33" y="30"/>
                    </a:lnTo>
                    <a:lnTo>
                      <a:pt x="44" y="34"/>
                    </a:lnTo>
                    <a:lnTo>
                      <a:pt x="56" y="39"/>
                    </a:lnTo>
                    <a:lnTo>
                      <a:pt x="67" y="45"/>
                    </a:lnTo>
                    <a:lnTo>
                      <a:pt x="78" y="53"/>
                    </a:lnTo>
                    <a:lnTo>
                      <a:pt x="88" y="58"/>
                    </a:lnTo>
                    <a:lnTo>
                      <a:pt x="99" y="68"/>
                    </a:lnTo>
                    <a:lnTo>
                      <a:pt x="107" y="78"/>
                    </a:lnTo>
                    <a:lnTo>
                      <a:pt x="115" y="89"/>
                    </a:lnTo>
                    <a:lnTo>
                      <a:pt x="116" y="97"/>
                    </a:lnTo>
                    <a:lnTo>
                      <a:pt x="120" y="102"/>
                    </a:lnTo>
                    <a:lnTo>
                      <a:pt x="120" y="110"/>
                    </a:lnTo>
                    <a:lnTo>
                      <a:pt x="122" y="119"/>
                    </a:lnTo>
                    <a:lnTo>
                      <a:pt x="122" y="125"/>
                    </a:lnTo>
                    <a:lnTo>
                      <a:pt x="122" y="133"/>
                    </a:lnTo>
                    <a:lnTo>
                      <a:pt x="122" y="140"/>
                    </a:lnTo>
                    <a:lnTo>
                      <a:pt x="122" y="148"/>
                    </a:lnTo>
                    <a:lnTo>
                      <a:pt x="122" y="155"/>
                    </a:lnTo>
                    <a:lnTo>
                      <a:pt x="120" y="163"/>
                    </a:lnTo>
                    <a:lnTo>
                      <a:pt x="120" y="169"/>
                    </a:lnTo>
                    <a:lnTo>
                      <a:pt x="120" y="178"/>
                    </a:lnTo>
                    <a:lnTo>
                      <a:pt x="116" y="184"/>
                    </a:lnTo>
                    <a:lnTo>
                      <a:pt x="116" y="192"/>
                    </a:lnTo>
                    <a:lnTo>
                      <a:pt x="113" y="197"/>
                    </a:lnTo>
                    <a:lnTo>
                      <a:pt x="113" y="205"/>
                    </a:lnTo>
                    <a:lnTo>
                      <a:pt x="111" y="213"/>
                    </a:lnTo>
                    <a:lnTo>
                      <a:pt x="109" y="218"/>
                    </a:lnTo>
                    <a:lnTo>
                      <a:pt x="107" y="226"/>
                    </a:lnTo>
                    <a:lnTo>
                      <a:pt x="105" y="233"/>
                    </a:lnTo>
                    <a:lnTo>
                      <a:pt x="99" y="245"/>
                    </a:lnTo>
                    <a:lnTo>
                      <a:pt x="95" y="256"/>
                    </a:lnTo>
                    <a:lnTo>
                      <a:pt x="90" y="268"/>
                    </a:lnTo>
                    <a:lnTo>
                      <a:pt x="86" y="279"/>
                    </a:lnTo>
                    <a:lnTo>
                      <a:pt x="82" y="289"/>
                    </a:lnTo>
                    <a:lnTo>
                      <a:pt x="78" y="298"/>
                    </a:lnTo>
                    <a:lnTo>
                      <a:pt x="76" y="304"/>
                    </a:lnTo>
                    <a:lnTo>
                      <a:pt x="75" y="313"/>
                    </a:lnTo>
                    <a:lnTo>
                      <a:pt x="75" y="313"/>
                    </a:lnTo>
                    <a:close/>
                  </a:path>
                </a:pathLst>
              </a:custGeom>
              <a:solidFill>
                <a:srgbClr val="FF99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7" name="Groupe 16"/>
            <p:cNvGrpSpPr/>
            <p:nvPr/>
          </p:nvGrpSpPr>
          <p:grpSpPr>
            <a:xfrm rot="4152206">
              <a:off x="2754865" y="3656474"/>
              <a:ext cx="865259" cy="1441977"/>
              <a:chOff x="5328112" y="1036049"/>
              <a:chExt cx="1158945" cy="1868329"/>
            </a:xfrm>
          </p:grpSpPr>
          <p:sp>
            <p:nvSpPr>
              <p:cNvPr id="19" name="Forme libre 153"/>
              <p:cNvSpPr>
                <a:spLocks/>
              </p:cNvSpPr>
              <p:nvPr/>
            </p:nvSpPr>
            <p:spPr bwMode="auto">
              <a:xfrm rot="19335414">
                <a:off x="5328112" y="1507106"/>
                <a:ext cx="762000" cy="1397272"/>
              </a:xfrm>
              <a:custGeom>
                <a:avLst/>
                <a:gdLst>
                  <a:gd name="T0" fmla="*/ 103 w 480"/>
                  <a:gd name="T1" fmla="*/ 982 h 1009"/>
                  <a:gd name="T2" fmla="*/ 179 w 480"/>
                  <a:gd name="T3" fmla="*/ 1008 h 1009"/>
                  <a:gd name="T4" fmla="*/ 233 w 480"/>
                  <a:gd name="T5" fmla="*/ 999 h 1009"/>
                  <a:gd name="T6" fmla="*/ 266 w 480"/>
                  <a:gd name="T7" fmla="*/ 951 h 1009"/>
                  <a:gd name="T8" fmla="*/ 222 w 480"/>
                  <a:gd name="T9" fmla="*/ 849 h 1009"/>
                  <a:gd name="T10" fmla="*/ 117 w 480"/>
                  <a:gd name="T11" fmla="*/ 793 h 1009"/>
                  <a:gd name="T12" fmla="*/ 63 w 480"/>
                  <a:gd name="T13" fmla="*/ 747 h 1009"/>
                  <a:gd name="T14" fmla="*/ 53 w 480"/>
                  <a:gd name="T15" fmla="*/ 687 h 1009"/>
                  <a:gd name="T16" fmla="*/ 80 w 480"/>
                  <a:gd name="T17" fmla="*/ 658 h 1009"/>
                  <a:gd name="T18" fmla="*/ 116 w 480"/>
                  <a:gd name="T19" fmla="*/ 644 h 1009"/>
                  <a:gd name="T20" fmla="*/ 154 w 480"/>
                  <a:gd name="T21" fmla="*/ 642 h 1009"/>
                  <a:gd name="T22" fmla="*/ 229 w 480"/>
                  <a:gd name="T23" fmla="*/ 645 h 1009"/>
                  <a:gd name="T24" fmla="*/ 315 w 480"/>
                  <a:gd name="T25" fmla="*/ 652 h 1009"/>
                  <a:gd name="T26" fmla="*/ 423 w 480"/>
                  <a:gd name="T27" fmla="*/ 620 h 1009"/>
                  <a:gd name="T28" fmla="*/ 480 w 480"/>
                  <a:gd name="T29" fmla="*/ 483 h 1009"/>
                  <a:gd name="T30" fmla="*/ 413 w 480"/>
                  <a:gd name="T31" fmla="*/ 246 h 1009"/>
                  <a:gd name="T32" fmla="*/ 267 w 480"/>
                  <a:gd name="T33" fmla="*/ 65 h 1009"/>
                  <a:gd name="T34" fmla="*/ 109 w 480"/>
                  <a:gd name="T35" fmla="*/ 0 h 1009"/>
                  <a:gd name="T36" fmla="*/ 9 w 480"/>
                  <a:gd name="T37" fmla="*/ 99 h 1009"/>
                  <a:gd name="T38" fmla="*/ 7 w 480"/>
                  <a:gd name="T39" fmla="*/ 234 h 1009"/>
                  <a:gd name="T40" fmla="*/ 45 w 480"/>
                  <a:gd name="T41" fmla="*/ 341 h 1009"/>
                  <a:gd name="T42" fmla="*/ 107 w 480"/>
                  <a:gd name="T43" fmla="*/ 433 h 1009"/>
                  <a:gd name="T44" fmla="*/ 179 w 480"/>
                  <a:gd name="T45" fmla="*/ 485 h 1009"/>
                  <a:gd name="T46" fmla="*/ 226 w 480"/>
                  <a:gd name="T47" fmla="*/ 453 h 1009"/>
                  <a:gd name="T48" fmla="*/ 192 w 480"/>
                  <a:gd name="T49" fmla="*/ 346 h 1009"/>
                  <a:gd name="T50" fmla="*/ 168 w 480"/>
                  <a:gd name="T51" fmla="*/ 322 h 1009"/>
                  <a:gd name="T52" fmla="*/ 164 w 480"/>
                  <a:gd name="T53" fmla="*/ 326 h 1009"/>
                  <a:gd name="T54" fmla="*/ 209 w 480"/>
                  <a:gd name="T55" fmla="*/ 393 h 1009"/>
                  <a:gd name="T56" fmla="*/ 199 w 480"/>
                  <a:gd name="T57" fmla="*/ 474 h 1009"/>
                  <a:gd name="T58" fmla="*/ 153 w 480"/>
                  <a:gd name="T59" fmla="*/ 461 h 1009"/>
                  <a:gd name="T60" fmla="*/ 114 w 480"/>
                  <a:gd name="T61" fmla="*/ 428 h 1009"/>
                  <a:gd name="T62" fmla="*/ 33 w 480"/>
                  <a:gd name="T63" fmla="*/ 289 h 1009"/>
                  <a:gd name="T64" fmla="*/ 22 w 480"/>
                  <a:gd name="T65" fmla="*/ 114 h 1009"/>
                  <a:gd name="T66" fmla="*/ 72 w 480"/>
                  <a:gd name="T67" fmla="*/ 47 h 1009"/>
                  <a:gd name="T68" fmla="*/ 136 w 480"/>
                  <a:gd name="T69" fmla="*/ 33 h 1009"/>
                  <a:gd name="T70" fmla="*/ 209 w 480"/>
                  <a:gd name="T71" fmla="*/ 56 h 1009"/>
                  <a:gd name="T72" fmla="*/ 284 w 480"/>
                  <a:gd name="T73" fmla="*/ 107 h 1009"/>
                  <a:gd name="T74" fmla="*/ 402 w 480"/>
                  <a:gd name="T75" fmla="*/ 269 h 1009"/>
                  <a:gd name="T76" fmla="*/ 452 w 480"/>
                  <a:gd name="T77" fmla="*/ 485 h 1009"/>
                  <a:gd name="T78" fmla="*/ 415 w 480"/>
                  <a:gd name="T79" fmla="*/ 568 h 1009"/>
                  <a:gd name="T80" fmla="*/ 366 w 480"/>
                  <a:gd name="T81" fmla="*/ 594 h 1009"/>
                  <a:gd name="T82" fmla="*/ 308 w 480"/>
                  <a:gd name="T83" fmla="*/ 600 h 1009"/>
                  <a:gd name="T84" fmla="*/ 248 w 480"/>
                  <a:gd name="T85" fmla="*/ 596 h 1009"/>
                  <a:gd name="T86" fmla="*/ 163 w 480"/>
                  <a:gd name="T87" fmla="*/ 589 h 1009"/>
                  <a:gd name="T88" fmla="*/ 74 w 480"/>
                  <a:gd name="T89" fmla="*/ 605 h 1009"/>
                  <a:gd name="T90" fmla="*/ 27 w 480"/>
                  <a:gd name="T91" fmla="*/ 663 h 1009"/>
                  <a:gd name="T92" fmla="*/ 32 w 480"/>
                  <a:gd name="T93" fmla="*/ 750 h 1009"/>
                  <a:gd name="T94" fmla="*/ 116 w 480"/>
                  <a:gd name="T95" fmla="*/ 828 h 1009"/>
                  <a:gd name="T96" fmla="*/ 206 w 480"/>
                  <a:gd name="T97" fmla="*/ 864 h 1009"/>
                  <a:gd name="T98" fmla="*/ 257 w 480"/>
                  <a:gd name="T99" fmla="*/ 921 h 1009"/>
                  <a:gd name="T100" fmla="*/ 241 w 480"/>
                  <a:gd name="T101" fmla="*/ 981 h 1009"/>
                  <a:gd name="T102" fmla="*/ 212 w 480"/>
                  <a:gd name="T103" fmla="*/ 1001 h 1009"/>
                  <a:gd name="T104" fmla="*/ 179 w 480"/>
                  <a:gd name="T105" fmla="*/ 1003 h 1009"/>
                  <a:gd name="T106" fmla="*/ 124 w 480"/>
                  <a:gd name="T107" fmla="*/ 987 h 1009"/>
                  <a:gd name="T108" fmla="*/ 59 w 480"/>
                  <a:gd name="T109" fmla="*/ 942 h 1009"/>
                  <a:gd name="T110" fmla="*/ 44 w 480"/>
                  <a:gd name="T111" fmla="*/ 928 h 1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1009">
                    <a:moveTo>
                      <a:pt x="44" y="928"/>
                    </a:moveTo>
                    <a:lnTo>
                      <a:pt x="64" y="949"/>
                    </a:lnTo>
                    <a:lnTo>
                      <a:pt x="84" y="967"/>
                    </a:lnTo>
                    <a:lnTo>
                      <a:pt x="103" y="982"/>
                    </a:lnTo>
                    <a:lnTo>
                      <a:pt x="123" y="992"/>
                    </a:lnTo>
                    <a:lnTo>
                      <a:pt x="142" y="1001"/>
                    </a:lnTo>
                    <a:lnTo>
                      <a:pt x="161" y="1006"/>
                    </a:lnTo>
                    <a:lnTo>
                      <a:pt x="179" y="1008"/>
                    </a:lnTo>
                    <a:lnTo>
                      <a:pt x="198" y="1009"/>
                    </a:lnTo>
                    <a:lnTo>
                      <a:pt x="209" y="1008"/>
                    </a:lnTo>
                    <a:lnTo>
                      <a:pt x="222" y="1006"/>
                    </a:lnTo>
                    <a:lnTo>
                      <a:pt x="233" y="999"/>
                    </a:lnTo>
                    <a:lnTo>
                      <a:pt x="244" y="991"/>
                    </a:lnTo>
                    <a:lnTo>
                      <a:pt x="254" y="981"/>
                    </a:lnTo>
                    <a:lnTo>
                      <a:pt x="262" y="967"/>
                    </a:lnTo>
                    <a:lnTo>
                      <a:pt x="266" y="951"/>
                    </a:lnTo>
                    <a:lnTo>
                      <a:pt x="267" y="933"/>
                    </a:lnTo>
                    <a:lnTo>
                      <a:pt x="259" y="899"/>
                    </a:lnTo>
                    <a:lnTo>
                      <a:pt x="244" y="872"/>
                    </a:lnTo>
                    <a:lnTo>
                      <a:pt x="222" y="849"/>
                    </a:lnTo>
                    <a:lnTo>
                      <a:pt x="197" y="830"/>
                    </a:lnTo>
                    <a:lnTo>
                      <a:pt x="169" y="815"/>
                    </a:lnTo>
                    <a:lnTo>
                      <a:pt x="142" y="803"/>
                    </a:lnTo>
                    <a:lnTo>
                      <a:pt x="117" y="793"/>
                    </a:lnTo>
                    <a:lnTo>
                      <a:pt x="98" y="784"/>
                    </a:lnTo>
                    <a:lnTo>
                      <a:pt x="86" y="774"/>
                    </a:lnTo>
                    <a:lnTo>
                      <a:pt x="73" y="762"/>
                    </a:lnTo>
                    <a:lnTo>
                      <a:pt x="63" y="747"/>
                    </a:lnTo>
                    <a:lnTo>
                      <a:pt x="55" y="732"/>
                    </a:lnTo>
                    <a:lnTo>
                      <a:pt x="52" y="715"/>
                    </a:lnTo>
                    <a:lnTo>
                      <a:pt x="50" y="699"/>
                    </a:lnTo>
                    <a:lnTo>
                      <a:pt x="53" y="687"/>
                    </a:lnTo>
                    <a:lnTo>
                      <a:pt x="60" y="675"/>
                    </a:lnTo>
                    <a:lnTo>
                      <a:pt x="67" y="669"/>
                    </a:lnTo>
                    <a:lnTo>
                      <a:pt x="74" y="664"/>
                    </a:lnTo>
                    <a:lnTo>
                      <a:pt x="80" y="658"/>
                    </a:lnTo>
                    <a:lnTo>
                      <a:pt x="88" y="654"/>
                    </a:lnTo>
                    <a:lnTo>
                      <a:pt x="97" y="650"/>
                    </a:lnTo>
                    <a:lnTo>
                      <a:pt x="106" y="647"/>
                    </a:lnTo>
                    <a:lnTo>
                      <a:pt x="116" y="644"/>
                    </a:lnTo>
                    <a:lnTo>
                      <a:pt x="124" y="643"/>
                    </a:lnTo>
                    <a:lnTo>
                      <a:pt x="134" y="643"/>
                    </a:lnTo>
                    <a:lnTo>
                      <a:pt x="144" y="642"/>
                    </a:lnTo>
                    <a:lnTo>
                      <a:pt x="154" y="642"/>
                    </a:lnTo>
                    <a:lnTo>
                      <a:pt x="164" y="642"/>
                    </a:lnTo>
                    <a:lnTo>
                      <a:pt x="186" y="642"/>
                    </a:lnTo>
                    <a:lnTo>
                      <a:pt x="207" y="644"/>
                    </a:lnTo>
                    <a:lnTo>
                      <a:pt x="229" y="645"/>
                    </a:lnTo>
                    <a:lnTo>
                      <a:pt x="251" y="648"/>
                    </a:lnTo>
                    <a:lnTo>
                      <a:pt x="272" y="649"/>
                    </a:lnTo>
                    <a:lnTo>
                      <a:pt x="293" y="652"/>
                    </a:lnTo>
                    <a:lnTo>
                      <a:pt x="315" y="652"/>
                    </a:lnTo>
                    <a:lnTo>
                      <a:pt x="336" y="652"/>
                    </a:lnTo>
                    <a:lnTo>
                      <a:pt x="367" y="648"/>
                    </a:lnTo>
                    <a:lnTo>
                      <a:pt x="397" y="638"/>
                    </a:lnTo>
                    <a:lnTo>
                      <a:pt x="423" y="620"/>
                    </a:lnTo>
                    <a:lnTo>
                      <a:pt x="447" y="596"/>
                    </a:lnTo>
                    <a:lnTo>
                      <a:pt x="465" y="566"/>
                    </a:lnTo>
                    <a:lnTo>
                      <a:pt x="476" y="528"/>
                    </a:lnTo>
                    <a:lnTo>
                      <a:pt x="480" y="483"/>
                    </a:lnTo>
                    <a:lnTo>
                      <a:pt x="476" y="430"/>
                    </a:lnTo>
                    <a:lnTo>
                      <a:pt x="462" y="365"/>
                    </a:lnTo>
                    <a:lnTo>
                      <a:pt x="440" y="304"/>
                    </a:lnTo>
                    <a:lnTo>
                      <a:pt x="413" y="246"/>
                    </a:lnTo>
                    <a:lnTo>
                      <a:pt x="381" y="192"/>
                    </a:lnTo>
                    <a:lnTo>
                      <a:pt x="346" y="144"/>
                    </a:lnTo>
                    <a:lnTo>
                      <a:pt x="307" y="101"/>
                    </a:lnTo>
                    <a:lnTo>
                      <a:pt x="267" y="65"/>
                    </a:lnTo>
                    <a:lnTo>
                      <a:pt x="226" y="36"/>
                    </a:lnTo>
                    <a:lnTo>
                      <a:pt x="186" y="15"/>
                    </a:lnTo>
                    <a:lnTo>
                      <a:pt x="146" y="3"/>
                    </a:lnTo>
                    <a:lnTo>
                      <a:pt x="109" y="0"/>
                    </a:lnTo>
                    <a:lnTo>
                      <a:pt x="77" y="7"/>
                    </a:lnTo>
                    <a:lnTo>
                      <a:pt x="48" y="26"/>
                    </a:lnTo>
                    <a:lnTo>
                      <a:pt x="25" y="56"/>
                    </a:lnTo>
                    <a:lnTo>
                      <a:pt x="9" y="99"/>
                    </a:lnTo>
                    <a:lnTo>
                      <a:pt x="0" y="154"/>
                    </a:lnTo>
                    <a:lnTo>
                      <a:pt x="0" y="180"/>
                    </a:lnTo>
                    <a:lnTo>
                      <a:pt x="3" y="206"/>
                    </a:lnTo>
                    <a:lnTo>
                      <a:pt x="7" y="234"/>
                    </a:lnTo>
                    <a:lnTo>
                      <a:pt x="14" y="261"/>
                    </a:lnTo>
                    <a:lnTo>
                      <a:pt x="23" y="289"/>
                    </a:lnTo>
                    <a:lnTo>
                      <a:pt x="33" y="316"/>
                    </a:lnTo>
                    <a:lnTo>
                      <a:pt x="45" y="341"/>
                    </a:lnTo>
                    <a:lnTo>
                      <a:pt x="59" y="366"/>
                    </a:lnTo>
                    <a:lnTo>
                      <a:pt x="74" y="390"/>
                    </a:lnTo>
                    <a:lnTo>
                      <a:pt x="91" y="413"/>
                    </a:lnTo>
                    <a:lnTo>
                      <a:pt x="107" y="433"/>
                    </a:lnTo>
                    <a:lnTo>
                      <a:pt x="124" y="450"/>
                    </a:lnTo>
                    <a:lnTo>
                      <a:pt x="143" y="465"/>
                    </a:lnTo>
                    <a:lnTo>
                      <a:pt x="162" y="476"/>
                    </a:lnTo>
                    <a:lnTo>
                      <a:pt x="179" y="485"/>
                    </a:lnTo>
                    <a:lnTo>
                      <a:pt x="198" y="490"/>
                    </a:lnTo>
                    <a:lnTo>
                      <a:pt x="214" y="488"/>
                    </a:lnTo>
                    <a:lnTo>
                      <a:pt x="223" y="474"/>
                    </a:lnTo>
                    <a:lnTo>
                      <a:pt x="226" y="453"/>
                    </a:lnTo>
                    <a:lnTo>
                      <a:pt x="223" y="426"/>
                    </a:lnTo>
                    <a:lnTo>
                      <a:pt x="216" y="399"/>
                    </a:lnTo>
                    <a:lnTo>
                      <a:pt x="204" y="371"/>
                    </a:lnTo>
                    <a:lnTo>
                      <a:pt x="192" y="346"/>
                    </a:lnTo>
                    <a:lnTo>
                      <a:pt x="177" y="329"/>
                    </a:lnTo>
                    <a:lnTo>
                      <a:pt x="174" y="326"/>
                    </a:lnTo>
                    <a:lnTo>
                      <a:pt x="172" y="325"/>
                    </a:lnTo>
                    <a:lnTo>
                      <a:pt x="168" y="322"/>
                    </a:lnTo>
                    <a:lnTo>
                      <a:pt x="166" y="321"/>
                    </a:lnTo>
                    <a:lnTo>
                      <a:pt x="164" y="321"/>
                    </a:lnTo>
                    <a:lnTo>
                      <a:pt x="164" y="324"/>
                    </a:lnTo>
                    <a:lnTo>
                      <a:pt x="164" y="326"/>
                    </a:lnTo>
                    <a:lnTo>
                      <a:pt x="166" y="329"/>
                    </a:lnTo>
                    <a:lnTo>
                      <a:pt x="184" y="345"/>
                    </a:lnTo>
                    <a:lnTo>
                      <a:pt x="198" y="368"/>
                    </a:lnTo>
                    <a:lnTo>
                      <a:pt x="209" y="393"/>
                    </a:lnTo>
                    <a:lnTo>
                      <a:pt x="214" y="419"/>
                    </a:lnTo>
                    <a:lnTo>
                      <a:pt x="216" y="443"/>
                    </a:lnTo>
                    <a:lnTo>
                      <a:pt x="211" y="461"/>
                    </a:lnTo>
                    <a:lnTo>
                      <a:pt x="199" y="474"/>
                    </a:lnTo>
                    <a:lnTo>
                      <a:pt x="182" y="475"/>
                    </a:lnTo>
                    <a:lnTo>
                      <a:pt x="172" y="473"/>
                    </a:lnTo>
                    <a:lnTo>
                      <a:pt x="163" y="468"/>
                    </a:lnTo>
                    <a:lnTo>
                      <a:pt x="153" y="461"/>
                    </a:lnTo>
                    <a:lnTo>
                      <a:pt x="143" y="454"/>
                    </a:lnTo>
                    <a:lnTo>
                      <a:pt x="133" y="446"/>
                    </a:lnTo>
                    <a:lnTo>
                      <a:pt x="124" y="436"/>
                    </a:lnTo>
                    <a:lnTo>
                      <a:pt x="114" y="428"/>
                    </a:lnTo>
                    <a:lnTo>
                      <a:pt x="106" y="418"/>
                    </a:lnTo>
                    <a:lnTo>
                      <a:pt x="75" y="379"/>
                    </a:lnTo>
                    <a:lnTo>
                      <a:pt x="52" y="335"/>
                    </a:lnTo>
                    <a:lnTo>
                      <a:pt x="33" y="289"/>
                    </a:lnTo>
                    <a:lnTo>
                      <a:pt x="20" y="242"/>
                    </a:lnTo>
                    <a:lnTo>
                      <a:pt x="14" y="196"/>
                    </a:lnTo>
                    <a:lnTo>
                      <a:pt x="14" y="152"/>
                    </a:lnTo>
                    <a:lnTo>
                      <a:pt x="22" y="114"/>
                    </a:lnTo>
                    <a:lnTo>
                      <a:pt x="35" y="82"/>
                    </a:lnTo>
                    <a:lnTo>
                      <a:pt x="45" y="68"/>
                    </a:lnTo>
                    <a:lnTo>
                      <a:pt x="58" y="56"/>
                    </a:lnTo>
                    <a:lnTo>
                      <a:pt x="72" y="47"/>
                    </a:lnTo>
                    <a:lnTo>
                      <a:pt x="86" y="40"/>
                    </a:lnTo>
                    <a:lnTo>
                      <a:pt x="102" y="36"/>
                    </a:lnTo>
                    <a:lnTo>
                      <a:pt x="118" y="33"/>
                    </a:lnTo>
                    <a:lnTo>
                      <a:pt x="136" y="33"/>
                    </a:lnTo>
                    <a:lnTo>
                      <a:pt x="153" y="36"/>
                    </a:lnTo>
                    <a:lnTo>
                      <a:pt x="172" y="41"/>
                    </a:lnTo>
                    <a:lnTo>
                      <a:pt x="191" y="47"/>
                    </a:lnTo>
                    <a:lnTo>
                      <a:pt x="209" y="56"/>
                    </a:lnTo>
                    <a:lnTo>
                      <a:pt x="228" y="66"/>
                    </a:lnTo>
                    <a:lnTo>
                      <a:pt x="247" y="78"/>
                    </a:lnTo>
                    <a:lnTo>
                      <a:pt x="266" y="92"/>
                    </a:lnTo>
                    <a:lnTo>
                      <a:pt x="284" y="107"/>
                    </a:lnTo>
                    <a:lnTo>
                      <a:pt x="302" y="125"/>
                    </a:lnTo>
                    <a:lnTo>
                      <a:pt x="338" y="167"/>
                    </a:lnTo>
                    <a:lnTo>
                      <a:pt x="372" y="215"/>
                    </a:lnTo>
                    <a:lnTo>
                      <a:pt x="402" y="269"/>
                    </a:lnTo>
                    <a:lnTo>
                      <a:pt x="426" y="324"/>
                    </a:lnTo>
                    <a:lnTo>
                      <a:pt x="443" y="380"/>
                    </a:lnTo>
                    <a:lnTo>
                      <a:pt x="453" y="434"/>
                    </a:lnTo>
                    <a:lnTo>
                      <a:pt x="452" y="485"/>
                    </a:lnTo>
                    <a:lnTo>
                      <a:pt x="441" y="530"/>
                    </a:lnTo>
                    <a:lnTo>
                      <a:pt x="433" y="545"/>
                    </a:lnTo>
                    <a:lnTo>
                      <a:pt x="425" y="558"/>
                    </a:lnTo>
                    <a:lnTo>
                      <a:pt x="415" y="568"/>
                    </a:lnTo>
                    <a:lnTo>
                      <a:pt x="403" y="576"/>
                    </a:lnTo>
                    <a:lnTo>
                      <a:pt x="392" y="584"/>
                    </a:lnTo>
                    <a:lnTo>
                      <a:pt x="380" y="589"/>
                    </a:lnTo>
                    <a:lnTo>
                      <a:pt x="366" y="594"/>
                    </a:lnTo>
                    <a:lnTo>
                      <a:pt x="352" y="596"/>
                    </a:lnTo>
                    <a:lnTo>
                      <a:pt x="338" y="599"/>
                    </a:lnTo>
                    <a:lnTo>
                      <a:pt x="323" y="599"/>
                    </a:lnTo>
                    <a:lnTo>
                      <a:pt x="308" y="600"/>
                    </a:lnTo>
                    <a:lnTo>
                      <a:pt x="293" y="599"/>
                    </a:lnTo>
                    <a:lnTo>
                      <a:pt x="278" y="599"/>
                    </a:lnTo>
                    <a:lnTo>
                      <a:pt x="263" y="598"/>
                    </a:lnTo>
                    <a:lnTo>
                      <a:pt x="248" y="596"/>
                    </a:lnTo>
                    <a:lnTo>
                      <a:pt x="234" y="595"/>
                    </a:lnTo>
                    <a:lnTo>
                      <a:pt x="211" y="593"/>
                    </a:lnTo>
                    <a:lnTo>
                      <a:pt x="187" y="590"/>
                    </a:lnTo>
                    <a:lnTo>
                      <a:pt x="163" y="589"/>
                    </a:lnTo>
                    <a:lnTo>
                      <a:pt x="138" y="589"/>
                    </a:lnTo>
                    <a:lnTo>
                      <a:pt x="116" y="590"/>
                    </a:lnTo>
                    <a:lnTo>
                      <a:pt x="93" y="596"/>
                    </a:lnTo>
                    <a:lnTo>
                      <a:pt x="74" y="605"/>
                    </a:lnTo>
                    <a:lnTo>
                      <a:pt x="57" y="620"/>
                    </a:lnTo>
                    <a:lnTo>
                      <a:pt x="47" y="633"/>
                    </a:lnTo>
                    <a:lnTo>
                      <a:pt x="35" y="647"/>
                    </a:lnTo>
                    <a:lnTo>
                      <a:pt x="27" y="663"/>
                    </a:lnTo>
                    <a:lnTo>
                      <a:pt x="20" y="682"/>
                    </a:lnTo>
                    <a:lnTo>
                      <a:pt x="18" y="702"/>
                    </a:lnTo>
                    <a:lnTo>
                      <a:pt x="22" y="725"/>
                    </a:lnTo>
                    <a:lnTo>
                      <a:pt x="32" y="750"/>
                    </a:lnTo>
                    <a:lnTo>
                      <a:pt x="52" y="778"/>
                    </a:lnTo>
                    <a:lnTo>
                      <a:pt x="72" y="799"/>
                    </a:lnTo>
                    <a:lnTo>
                      <a:pt x="94" y="815"/>
                    </a:lnTo>
                    <a:lnTo>
                      <a:pt x="116" y="828"/>
                    </a:lnTo>
                    <a:lnTo>
                      <a:pt x="138" y="838"/>
                    </a:lnTo>
                    <a:lnTo>
                      <a:pt x="161" y="847"/>
                    </a:lnTo>
                    <a:lnTo>
                      <a:pt x="183" y="855"/>
                    </a:lnTo>
                    <a:lnTo>
                      <a:pt x="206" y="864"/>
                    </a:lnTo>
                    <a:lnTo>
                      <a:pt x="227" y="877"/>
                    </a:lnTo>
                    <a:lnTo>
                      <a:pt x="242" y="889"/>
                    </a:lnTo>
                    <a:lnTo>
                      <a:pt x="252" y="904"/>
                    </a:lnTo>
                    <a:lnTo>
                      <a:pt x="257" y="921"/>
                    </a:lnTo>
                    <a:lnTo>
                      <a:pt x="257" y="937"/>
                    </a:lnTo>
                    <a:lnTo>
                      <a:pt x="253" y="953"/>
                    </a:lnTo>
                    <a:lnTo>
                      <a:pt x="248" y="968"/>
                    </a:lnTo>
                    <a:lnTo>
                      <a:pt x="241" y="981"/>
                    </a:lnTo>
                    <a:lnTo>
                      <a:pt x="233" y="989"/>
                    </a:lnTo>
                    <a:lnTo>
                      <a:pt x="227" y="994"/>
                    </a:lnTo>
                    <a:lnTo>
                      <a:pt x="219" y="998"/>
                    </a:lnTo>
                    <a:lnTo>
                      <a:pt x="212" y="1001"/>
                    </a:lnTo>
                    <a:lnTo>
                      <a:pt x="204" y="1002"/>
                    </a:lnTo>
                    <a:lnTo>
                      <a:pt x="197" y="1003"/>
                    </a:lnTo>
                    <a:lnTo>
                      <a:pt x="188" y="1003"/>
                    </a:lnTo>
                    <a:lnTo>
                      <a:pt x="179" y="1003"/>
                    </a:lnTo>
                    <a:lnTo>
                      <a:pt x="172" y="1002"/>
                    </a:lnTo>
                    <a:lnTo>
                      <a:pt x="157" y="999"/>
                    </a:lnTo>
                    <a:lnTo>
                      <a:pt x="141" y="994"/>
                    </a:lnTo>
                    <a:lnTo>
                      <a:pt x="124" y="987"/>
                    </a:lnTo>
                    <a:lnTo>
                      <a:pt x="108" y="978"/>
                    </a:lnTo>
                    <a:lnTo>
                      <a:pt x="92" y="967"/>
                    </a:lnTo>
                    <a:lnTo>
                      <a:pt x="75" y="954"/>
                    </a:lnTo>
                    <a:lnTo>
                      <a:pt x="59" y="942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8"/>
                    </a:lnTo>
                    <a:lnTo>
                      <a:pt x="44" y="928"/>
                    </a:lnTo>
                    <a:lnTo>
                      <a:pt x="44" y="928"/>
                    </a:ln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" name="Forme libre 153"/>
              <p:cNvSpPr>
                <a:spLocks/>
              </p:cNvSpPr>
              <p:nvPr/>
            </p:nvSpPr>
            <p:spPr bwMode="auto">
              <a:xfrm rot="20804543">
                <a:off x="5447606" y="1036049"/>
                <a:ext cx="762000" cy="1818296"/>
              </a:xfrm>
              <a:custGeom>
                <a:avLst/>
                <a:gdLst>
                  <a:gd name="T0" fmla="*/ 103 w 480"/>
                  <a:gd name="T1" fmla="*/ 982 h 1009"/>
                  <a:gd name="T2" fmla="*/ 179 w 480"/>
                  <a:gd name="T3" fmla="*/ 1008 h 1009"/>
                  <a:gd name="T4" fmla="*/ 233 w 480"/>
                  <a:gd name="T5" fmla="*/ 999 h 1009"/>
                  <a:gd name="T6" fmla="*/ 266 w 480"/>
                  <a:gd name="T7" fmla="*/ 951 h 1009"/>
                  <a:gd name="T8" fmla="*/ 222 w 480"/>
                  <a:gd name="T9" fmla="*/ 849 h 1009"/>
                  <a:gd name="T10" fmla="*/ 117 w 480"/>
                  <a:gd name="T11" fmla="*/ 793 h 1009"/>
                  <a:gd name="T12" fmla="*/ 63 w 480"/>
                  <a:gd name="T13" fmla="*/ 747 h 1009"/>
                  <a:gd name="T14" fmla="*/ 53 w 480"/>
                  <a:gd name="T15" fmla="*/ 687 h 1009"/>
                  <a:gd name="T16" fmla="*/ 80 w 480"/>
                  <a:gd name="T17" fmla="*/ 658 h 1009"/>
                  <a:gd name="T18" fmla="*/ 116 w 480"/>
                  <a:gd name="T19" fmla="*/ 644 h 1009"/>
                  <a:gd name="T20" fmla="*/ 154 w 480"/>
                  <a:gd name="T21" fmla="*/ 642 h 1009"/>
                  <a:gd name="T22" fmla="*/ 229 w 480"/>
                  <a:gd name="T23" fmla="*/ 645 h 1009"/>
                  <a:gd name="T24" fmla="*/ 315 w 480"/>
                  <a:gd name="T25" fmla="*/ 652 h 1009"/>
                  <a:gd name="T26" fmla="*/ 423 w 480"/>
                  <a:gd name="T27" fmla="*/ 620 h 1009"/>
                  <a:gd name="T28" fmla="*/ 480 w 480"/>
                  <a:gd name="T29" fmla="*/ 483 h 1009"/>
                  <a:gd name="T30" fmla="*/ 413 w 480"/>
                  <a:gd name="T31" fmla="*/ 246 h 1009"/>
                  <a:gd name="T32" fmla="*/ 267 w 480"/>
                  <a:gd name="T33" fmla="*/ 65 h 1009"/>
                  <a:gd name="T34" fmla="*/ 109 w 480"/>
                  <a:gd name="T35" fmla="*/ 0 h 1009"/>
                  <a:gd name="T36" fmla="*/ 9 w 480"/>
                  <a:gd name="T37" fmla="*/ 99 h 1009"/>
                  <a:gd name="T38" fmla="*/ 7 w 480"/>
                  <a:gd name="T39" fmla="*/ 234 h 1009"/>
                  <a:gd name="T40" fmla="*/ 45 w 480"/>
                  <a:gd name="T41" fmla="*/ 341 h 1009"/>
                  <a:gd name="T42" fmla="*/ 107 w 480"/>
                  <a:gd name="T43" fmla="*/ 433 h 1009"/>
                  <a:gd name="T44" fmla="*/ 179 w 480"/>
                  <a:gd name="T45" fmla="*/ 485 h 1009"/>
                  <a:gd name="T46" fmla="*/ 226 w 480"/>
                  <a:gd name="T47" fmla="*/ 453 h 1009"/>
                  <a:gd name="T48" fmla="*/ 192 w 480"/>
                  <a:gd name="T49" fmla="*/ 346 h 1009"/>
                  <a:gd name="T50" fmla="*/ 168 w 480"/>
                  <a:gd name="T51" fmla="*/ 322 h 1009"/>
                  <a:gd name="T52" fmla="*/ 164 w 480"/>
                  <a:gd name="T53" fmla="*/ 326 h 1009"/>
                  <a:gd name="T54" fmla="*/ 209 w 480"/>
                  <a:gd name="T55" fmla="*/ 393 h 1009"/>
                  <a:gd name="T56" fmla="*/ 199 w 480"/>
                  <a:gd name="T57" fmla="*/ 474 h 1009"/>
                  <a:gd name="T58" fmla="*/ 153 w 480"/>
                  <a:gd name="T59" fmla="*/ 461 h 1009"/>
                  <a:gd name="T60" fmla="*/ 114 w 480"/>
                  <a:gd name="T61" fmla="*/ 428 h 1009"/>
                  <a:gd name="T62" fmla="*/ 33 w 480"/>
                  <a:gd name="T63" fmla="*/ 289 h 1009"/>
                  <a:gd name="T64" fmla="*/ 22 w 480"/>
                  <a:gd name="T65" fmla="*/ 114 h 1009"/>
                  <a:gd name="T66" fmla="*/ 72 w 480"/>
                  <a:gd name="T67" fmla="*/ 47 h 1009"/>
                  <a:gd name="T68" fmla="*/ 136 w 480"/>
                  <a:gd name="T69" fmla="*/ 33 h 1009"/>
                  <a:gd name="T70" fmla="*/ 209 w 480"/>
                  <a:gd name="T71" fmla="*/ 56 h 1009"/>
                  <a:gd name="T72" fmla="*/ 284 w 480"/>
                  <a:gd name="T73" fmla="*/ 107 h 1009"/>
                  <a:gd name="T74" fmla="*/ 402 w 480"/>
                  <a:gd name="T75" fmla="*/ 269 h 1009"/>
                  <a:gd name="T76" fmla="*/ 452 w 480"/>
                  <a:gd name="T77" fmla="*/ 485 h 1009"/>
                  <a:gd name="T78" fmla="*/ 415 w 480"/>
                  <a:gd name="T79" fmla="*/ 568 h 1009"/>
                  <a:gd name="T80" fmla="*/ 366 w 480"/>
                  <a:gd name="T81" fmla="*/ 594 h 1009"/>
                  <a:gd name="T82" fmla="*/ 308 w 480"/>
                  <a:gd name="T83" fmla="*/ 600 h 1009"/>
                  <a:gd name="T84" fmla="*/ 248 w 480"/>
                  <a:gd name="T85" fmla="*/ 596 h 1009"/>
                  <a:gd name="T86" fmla="*/ 163 w 480"/>
                  <a:gd name="T87" fmla="*/ 589 h 1009"/>
                  <a:gd name="T88" fmla="*/ 74 w 480"/>
                  <a:gd name="T89" fmla="*/ 605 h 1009"/>
                  <a:gd name="T90" fmla="*/ 27 w 480"/>
                  <a:gd name="T91" fmla="*/ 663 h 1009"/>
                  <a:gd name="T92" fmla="*/ 32 w 480"/>
                  <a:gd name="T93" fmla="*/ 750 h 1009"/>
                  <a:gd name="T94" fmla="*/ 116 w 480"/>
                  <a:gd name="T95" fmla="*/ 828 h 1009"/>
                  <a:gd name="T96" fmla="*/ 206 w 480"/>
                  <a:gd name="T97" fmla="*/ 864 h 1009"/>
                  <a:gd name="T98" fmla="*/ 257 w 480"/>
                  <a:gd name="T99" fmla="*/ 921 h 1009"/>
                  <a:gd name="T100" fmla="*/ 241 w 480"/>
                  <a:gd name="T101" fmla="*/ 981 h 1009"/>
                  <a:gd name="T102" fmla="*/ 212 w 480"/>
                  <a:gd name="T103" fmla="*/ 1001 h 1009"/>
                  <a:gd name="T104" fmla="*/ 179 w 480"/>
                  <a:gd name="T105" fmla="*/ 1003 h 1009"/>
                  <a:gd name="T106" fmla="*/ 124 w 480"/>
                  <a:gd name="T107" fmla="*/ 987 h 1009"/>
                  <a:gd name="T108" fmla="*/ 59 w 480"/>
                  <a:gd name="T109" fmla="*/ 942 h 1009"/>
                  <a:gd name="T110" fmla="*/ 44 w 480"/>
                  <a:gd name="T111" fmla="*/ 928 h 1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1009">
                    <a:moveTo>
                      <a:pt x="44" y="928"/>
                    </a:moveTo>
                    <a:lnTo>
                      <a:pt x="64" y="949"/>
                    </a:lnTo>
                    <a:lnTo>
                      <a:pt x="84" y="967"/>
                    </a:lnTo>
                    <a:lnTo>
                      <a:pt x="103" y="982"/>
                    </a:lnTo>
                    <a:lnTo>
                      <a:pt x="123" y="992"/>
                    </a:lnTo>
                    <a:lnTo>
                      <a:pt x="142" y="1001"/>
                    </a:lnTo>
                    <a:lnTo>
                      <a:pt x="161" y="1006"/>
                    </a:lnTo>
                    <a:lnTo>
                      <a:pt x="179" y="1008"/>
                    </a:lnTo>
                    <a:lnTo>
                      <a:pt x="198" y="1009"/>
                    </a:lnTo>
                    <a:lnTo>
                      <a:pt x="209" y="1008"/>
                    </a:lnTo>
                    <a:lnTo>
                      <a:pt x="222" y="1006"/>
                    </a:lnTo>
                    <a:lnTo>
                      <a:pt x="233" y="999"/>
                    </a:lnTo>
                    <a:lnTo>
                      <a:pt x="244" y="991"/>
                    </a:lnTo>
                    <a:lnTo>
                      <a:pt x="254" y="981"/>
                    </a:lnTo>
                    <a:lnTo>
                      <a:pt x="262" y="967"/>
                    </a:lnTo>
                    <a:lnTo>
                      <a:pt x="266" y="951"/>
                    </a:lnTo>
                    <a:lnTo>
                      <a:pt x="267" y="933"/>
                    </a:lnTo>
                    <a:lnTo>
                      <a:pt x="259" y="899"/>
                    </a:lnTo>
                    <a:lnTo>
                      <a:pt x="244" y="872"/>
                    </a:lnTo>
                    <a:lnTo>
                      <a:pt x="222" y="849"/>
                    </a:lnTo>
                    <a:lnTo>
                      <a:pt x="197" y="830"/>
                    </a:lnTo>
                    <a:lnTo>
                      <a:pt x="169" y="815"/>
                    </a:lnTo>
                    <a:lnTo>
                      <a:pt x="142" y="803"/>
                    </a:lnTo>
                    <a:lnTo>
                      <a:pt x="117" y="793"/>
                    </a:lnTo>
                    <a:lnTo>
                      <a:pt x="98" y="784"/>
                    </a:lnTo>
                    <a:lnTo>
                      <a:pt x="86" y="774"/>
                    </a:lnTo>
                    <a:lnTo>
                      <a:pt x="73" y="762"/>
                    </a:lnTo>
                    <a:lnTo>
                      <a:pt x="63" y="747"/>
                    </a:lnTo>
                    <a:lnTo>
                      <a:pt x="55" y="732"/>
                    </a:lnTo>
                    <a:lnTo>
                      <a:pt x="52" y="715"/>
                    </a:lnTo>
                    <a:lnTo>
                      <a:pt x="50" y="699"/>
                    </a:lnTo>
                    <a:lnTo>
                      <a:pt x="53" y="687"/>
                    </a:lnTo>
                    <a:lnTo>
                      <a:pt x="60" y="675"/>
                    </a:lnTo>
                    <a:lnTo>
                      <a:pt x="67" y="669"/>
                    </a:lnTo>
                    <a:lnTo>
                      <a:pt x="74" y="664"/>
                    </a:lnTo>
                    <a:lnTo>
                      <a:pt x="80" y="658"/>
                    </a:lnTo>
                    <a:lnTo>
                      <a:pt x="88" y="654"/>
                    </a:lnTo>
                    <a:lnTo>
                      <a:pt x="97" y="650"/>
                    </a:lnTo>
                    <a:lnTo>
                      <a:pt x="106" y="647"/>
                    </a:lnTo>
                    <a:lnTo>
                      <a:pt x="116" y="644"/>
                    </a:lnTo>
                    <a:lnTo>
                      <a:pt x="124" y="643"/>
                    </a:lnTo>
                    <a:lnTo>
                      <a:pt x="134" y="643"/>
                    </a:lnTo>
                    <a:lnTo>
                      <a:pt x="144" y="642"/>
                    </a:lnTo>
                    <a:lnTo>
                      <a:pt x="154" y="642"/>
                    </a:lnTo>
                    <a:lnTo>
                      <a:pt x="164" y="642"/>
                    </a:lnTo>
                    <a:lnTo>
                      <a:pt x="186" y="642"/>
                    </a:lnTo>
                    <a:lnTo>
                      <a:pt x="207" y="644"/>
                    </a:lnTo>
                    <a:lnTo>
                      <a:pt x="229" y="645"/>
                    </a:lnTo>
                    <a:lnTo>
                      <a:pt x="251" y="648"/>
                    </a:lnTo>
                    <a:lnTo>
                      <a:pt x="272" y="649"/>
                    </a:lnTo>
                    <a:lnTo>
                      <a:pt x="293" y="652"/>
                    </a:lnTo>
                    <a:lnTo>
                      <a:pt x="315" y="652"/>
                    </a:lnTo>
                    <a:lnTo>
                      <a:pt x="336" y="652"/>
                    </a:lnTo>
                    <a:lnTo>
                      <a:pt x="367" y="648"/>
                    </a:lnTo>
                    <a:lnTo>
                      <a:pt x="397" y="638"/>
                    </a:lnTo>
                    <a:lnTo>
                      <a:pt x="423" y="620"/>
                    </a:lnTo>
                    <a:lnTo>
                      <a:pt x="447" y="596"/>
                    </a:lnTo>
                    <a:lnTo>
                      <a:pt x="465" y="566"/>
                    </a:lnTo>
                    <a:lnTo>
                      <a:pt x="476" y="528"/>
                    </a:lnTo>
                    <a:lnTo>
                      <a:pt x="480" y="483"/>
                    </a:lnTo>
                    <a:lnTo>
                      <a:pt x="476" y="430"/>
                    </a:lnTo>
                    <a:lnTo>
                      <a:pt x="462" y="365"/>
                    </a:lnTo>
                    <a:lnTo>
                      <a:pt x="440" y="304"/>
                    </a:lnTo>
                    <a:lnTo>
                      <a:pt x="413" y="246"/>
                    </a:lnTo>
                    <a:lnTo>
                      <a:pt x="381" y="192"/>
                    </a:lnTo>
                    <a:lnTo>
                      <a:pt x="346" y="144"/>
                    </a:lnTo>
                    <a:lnTo>
                      <a:pt x="307" y="101"/>
                    </a:lnTo>
                    <a:lnTo>
                      <a:pt x="267" y="65"/>
                    </a:lnTo>
                    <a:lnTo>
                      <a:pt x="226" y="36"/>
                    </a:lnTo>
                    <a:lnTo>
                      <a:pt x="186" y="15"/>
                    </a:lnTo>
                    <a:lnTo>
                      <a:pt x="146" y="3"/>
                    </a:lnTo>
                    <a:lnTo>
                      <a:pt x="109" y="0"/>
                    </a:lnTo>
                    <a:lnTo>
                      <a:pt x="77" y="7"/>
                    </a:lnTo>
                    <a:lnTo>
                      <a:pt x="48" y="26"/>
                    </a:lnTo>
                    <a:lnTo>
                      <a:pt x="25" y="56"/>
                    </a:lnTo>
                    <a:lnTo>
                      <a:pt x="9" y="99"/>
                    </a:lnTo>
                    <a:lnTo>
                      <a:pt x="0" y="154"/>
                    </a:lnTo>
                    <a:lnTo>
                      <a:pt x="0" y="180"/>
                    </a:lnTo>
                    <a:lnTo>
                      <a:pt x="3" y="206"/>
                    </a:lnTo>
                    <a:lnTo>
                      <a:pt x="7" y="234"/>
                    </a:lnTo>
                    <a:lnTo>
                      <a:pt x="14" y="261"/>
                    </a:lnTo>
                    <a:lnTo>
                      <a:pt x="23" y="289"/>
                    </a:lnTo>
                    <a:lnTo>
                      <a:pt x="33" y="316"/>
                    </a:lnTo>
                    <a:lnTo>
                      <a:pt x="45" y="341"/>
                    </a:lnTo>
                    <a:lnTo>
                      <a:pt x="59" y="366"/>
                    </a:lnTo>
                    <a:lnTo>
                      <a:pt x="74" y="390"/>
                    </a:lnTo>
                    <a:lnTo>
                      <a:pt x="91" y="413"/>
                    </a:lnTo>
                    <a:lnTo>
                      <a:pt x="107" y="433"/>
                    </a:lnTo>
                    <a:lnTo>
                      <a:pt x="124" y="450"/>
                    </a:lnTo>
                    <a:lnTo>
                      <a:pt x="143" y="465"/>
                    </a:lnTo>
                    <a:lnTo>
                      <a:pt x="162" y="476"/>
                    </a:lnTo>
                    <a:lnTo>
                      <a:pt x="179" y="485"/>
                    </a:lnTo>
                    <a:lnTo>
                      <a:pt x="198" y="490"/>
                    </a:lnTo>
                    <a:lnTo>
                      <a:pt x="214" y="488"/>
                    </a:lnTo>
                    <a:lnTo>
                      <a:pt x="223" y="474"/>
                    </a:lnTo>
                    <a:lnTo>
                      <a:pt x="226" y="453"/>
                    </a:lnTo>
                    <a:lnTo>
                      <a:pt x="223" y="426"/>
                    </a:lnTo>
                    <a:lnTo>
                      <a:pt x="216" y="399"/>
                    </a:lnTo>
                    <a:lnTo>
                      <a:pt x="204" y="371"/>
                    </a:lnTo>
                    <a:lnTo>
                      <a:pt x="192" y="346"/>
                    </a:lnTo>
                    <a:lnTo>
                      <a:pt x="177" y="329"/>
                    </a:lnTo>
                    <a:lnTo>
                      <a:pt x="174" y="326"/>
                    </a:lnTo>
                    <a:lnTo>
                      <a:pt x="172" y="325"/>
                    </a:lnTo>
                    <a:lnTo>
                      <a:pt x="168" y="322"/>
                    </a:lnTo>
                    <a:lnTo>
                      <a:pt x="166" y="321"/>
                    </a:lnTo>
                    <a:lnTo>
                      <a:pt x="164" y="321"/>
                    </a:lnTo>
                    <a:lnTo>
                      <a:pt x="164" y="324"/>
                    </a:lnTo>
                    <a:lnTo>
                      <a:pt x="164" y="326"/>
                    </a:lnTo>
                    <a:lnTo>
                      <a:pt x="166" y="329"/>
                    </a:lnTo>
                    <a:lnTo>
                      <a:pt x="184" y="345"/>
                    </a:lnTo>
                    <a:lnTo>
                      <a:pt x="198" y="368"/>
                    </a:lnTo>
                    <a:lnTo>
                      <a:pt x="209" y="393"/>
                    </a:lnTo>
                    <a:lnTo>
                      <a:pt x="214" y="419"/>
                    </a:lnTo>
                    <a:lnTo>
                      <a:pt x="216" y="443"/>
                    </a:lnTo>
                    <a:lnTo>
                      <a:pt x="211" y="461"/>
                    </a:lnTo>
                    <a:lnTo>
                      <a:pt x="199" y="474"/>
                    </a:lnTo>
                    <a:lnTo>
                      <a:pt x="182" y="475"/>
                    </a:lnTo>
                    <a:lnTo>
                      <a:pt x="172" y="473"/>
                    </a:lnTo>
                    <a:lnTo>
                      <a:pt x="163" y="468"/>
                    </a:lnTo>
                    <a:lnTo>
                      <a:pt x="153" y="461"/>
                    </a:lnTo>
                    <a:lnTo>
                      <a:pt x="143" y="454"/>
                    </a:lnTo>
                    <a:lnTo>
                      <a:pt x="133" y="446"/>
                    </a:lnTo>
                    <a:lnTo>
                      <a:pt x="124" y="436"/>
                    </a:lnTo>
                    <a:lnTo>
                      <a:pt x="114" y="428"/>
                    </a:lnTo>
                    <a:lnTo>
                      <a:pt x="106" y="418"/>
                    </a:lnTo>
                    <a:lnTo>
                      <a:pt x="75" y="379"/>
                    </a:lnTo>
                    <a:lnTo>
                      <a:pt x="52" y="335"/>
                    </a:lnTo>
                    <a:lnTo>
                      <a:pt x="33" y="289"/>
                    </a:lnTo>
                    <a:lnTo>
                      <a:pt x="20" y="242"/>
                    </a:lnTo>
                    <a:lnTo>
                      <a:pt x="14" y="196"/>
                    </a:lnTo>
                    <a:lnTo>
                      <a:pt x="14" y="152"/>
                    </a:lnTo>
                    <a:lnTo>
                      <a:pt x="22" y="114"/>
                    </a:lnTo>
                    <a:lnTo>
                      <a:pt x="35" y="82"/>
                    </a:lnTo>
                    <a:lnTo>
                      <a:pt x="45" y="68"/>
                    </a:lnTo>
                    <a:lnTo>
                      <a:pt x="58" y="56"/>
                    </a:lnTo>
                    <a:lnTo>
                      <a:pt x="72" y="47"/>
                    </a:lnTo>
                    <a:lnTo>
                      <a:pt x="86" y="40"/>
                    </a:lnTo>
                    <a:lnTo>
                      <a:pt x="102" y="36"/>
                    </a:lnTo>
                    <a:lnTo>
                      <a:pt x="118" y="33"/>
                    </a:lnTo>
                    <a:lnTo>
                      <a:pt x="136" y="33"/>
                    </a:lnTo>
                    <a:lnTo>
                      <a:pt x="153" y="36"/>
                    </a:lnTo>
                    <a:lnTo>
                      <a:pt x="172" y="41"/>
                    </a:lnTo>
                    <a:lnTo>
                      <a:pt x="191" y="47"/>
                    </a:lnTo>
                    <a:lnTo>
                      <a:pt x="209" y="56"/>
                    </a:lnTo>
                    <a:lnTo>
                      <a:pt x="228" y="66"/>
                    </a:lnTo>
                    <a:lnTo>
                      <a:pt x="247" y="78"/>
                    </a:lnTo>
                    <a:lnTo>
                      <a:pt x="266" y="92"/>
                    </a:lnTo>
                    <a:lnTo>
                      <a:pt x="284" y="107"/>
                    </a:lnTo>
                    <a:lnTo>
                      <a:pt x="302" y="125"/>
                    </a:lnTo>
                    <a:lnTo>
                      <a:pt x="338" y="167"/>
                    </a:lnTo>
                    <a:lnTo>
                      <a:pt x="372" y="215"/>
                    </a:lnTo>
                    <a:lnTo>
                      <a:pt x="402" y="269"/>
                    </a:lnTo>
                    <a:lnTo>
                      <a:pt x="426" y="324"/>
                    </a:lnTo>
                    <a:lnTo>
                      <a:pt x="443" y="380"/>
                    </a:lnTo>
                    <a:lnTo>
                      <a:pt x="453" y="434"/>
                    </a:lnTo>
                    <a:lnTo>
                      <a:pt x="452" y="485"/>
                    </a:lnTo>
                    <a:lnTo>
                      <a:pt x="441" y="530"/>
                    </a:lnTo>
                    <a:lnTo>
                      <a:pt x="433" y="545"/>
                    </a:lnTo>
                    <a:lnTo>
                      <a:pt x="425" y="558"/>
                    </a:lnTo>
                    <a:lnTo>
                      <a:pt x="415" y="568"/>
                    </a:lnTo>
                    <a:lnTo>
                      <a:pt x="403" y="576"/>
                    </a:lnTo>
                    <a:lnTo>
                      <a:pt x="392" y="584"/>
                    </a:lnTo>
                    <a:lnTo>
                      <a:pt x="380" y="589"/>
                    </a:lnTo>
                    <a:lnTo>
                      <a:pt x="366" y="594"/>
                    </a:lnTo>
                    <a:lnTo>
                      <a:pt x="352" y="596"/>
                    </a:lnTo>
                    <a:lnTo>
                      <a:pt x="338" y="599"/>
                    </a:lnTo>
                    <a:lnTo>
                      <a:pt x="323" y="599"/>
                    </a:lnTo>
                    <a:lnTo>
                      <a:pt x="308" y="600"/>
                    </a:lnTo>
                    <a:lnTo>
                      <a:pt x="293" y="599"/>
                    </a:lnTo>
                    <a:lnTo>
                      <a:pt x="278" y="599"/>
                    </a:lnTo>
                    <a:lnTo>
                      <a:pt x="263" y="598"/>
                    </a:lnTo>
                    <a:lnTo>
                      <a:pt x="248" y="596"/>
                    </a:lnTo>
                    <a:lnTo>
                      <a:pt x="234" y="595"/>
                    </a:lnTo>
                    <a:lnTo>
                      <a:pt x="211" y="593"/>
                    </a:lnTo>
                    <a:lnTo>
                      <a:pt x="187" y="590"/>
                    </a:lnTo>
                    <a:lnTo>
                      <a:pt x="163" y="589"/>
                    </a:lnTo>
                    <a:lnTo>
                      <a:pt x="138" y="589"/>
                    </a:lnTo>
                    <a:lnTo>
                      <a:pt x="116" y="590"/>
                    </a:lnTo>
                    <a:lnTo>
                      <a:pt x="93" y="596"/>
                    </a:lnTo>
                    <a:lnTo>
                      <a:pt x="74" y="605"/>
                    </a:lnTo>
                    <a:lnTo>
                      <a:pt x="57" y="620"/>
                    </a:lnTo>
                    <a:lnTo>
                      <a:pt x="47" y="633"/>
                    </a:lnTo>
                    <a:lnTo>
                      <a:pt x="35" y="647"/>
                    </a:lnTo>
                    <a:lnTo>
                      <a:pt x="27" y="663"/>
                    </a:lnTo>
                    <a:lnTo>
                      <a:pt x="20" y="682"/>
                    </a:lnTo>
                    <a:lnTo>
                      <a:pt x="18" y="702"/>
                    </a:lnTo>
                    <a:lnTo>
                      <a:pt x="22" y="725"/>
                    </a:lnTo>
                    <a:lnTo>
                      <a:pt x="32" y="750"/>
                    </a:lnTo>
                    <a:lnTo>
                      <a:pt x="52" y="778"/>
                    </a:lnTo>
                    <a:lnTo>
                      <a:pt x="72" y="799"/>
                    </a:lnTo>
                    <a:lnTo>
                      <a:pt x="94" y="815"/>
                    </a:lnTo>
                    <a:lnTo>
                      <a:pt x="116" y="828"/>
                    </a:lnTo>
                    <a:lnTo>
                      <a:pt x="138" y="838"/>
                    </a:lnTo>
                    <a:lnTo>
                      <a:pt x="161" y="847"/>
                    </a:lnTo>
                    <a:lnTo>
                      <a:pt x="183" y="855"/>
                    </a:lnTo>
                    <a:lnTo>
                      <a:pt x="206" y="864"/>
                    </a:lnTo>
                    <a:lnTo>
                      <a:pt x="227" y="877"/>
                    </a:lnTo>
                    <a:lnTo>
                      <a:pt x="242" y="889"/>
                    </a:lnTo>
                    <a:lnTo>
                      <a:pt x="252" y="904"/>
                    </a:lnTo>
                    <a:lnTo>
                      <a:pt x="257" y="921"/>
                    </a:lnTo>
                    <a:lnTo>
                      <a:pt x="257" y="937"/>
                    </a:lnTo>
                    <a:lnTo>
                      <a:pt x="253" y="953"/>
                    </a:lnTo>
                    <a:lnTo>
                      <a:pt x="248" y="968"/>
                    </a:lnTo>
                    <a:lnTo>
                      <a:pt x="241" y="981"/>
                    </a:lnTo>
                    <a:lnTo>
                      <a:pt x="233" y="989"/>
                    </a:lnTo>
                    <a:lnTo>
                      <a:pt x="227" y="994"/>
                    </a:lnTo>
                    <a:lnTo>
                      <a:pt x="219" y="998"/>
                    </a:lnTo>
                    <a:lnTo>
                      <a:pt x="212" y="1001"/>
                    </a:lnTo>
                    <a:lnTo>
                      <a:pt x="204" y="1002"/>
                    </a:lnTo>
                    <a:lnTo>
                      <a:pt x="197" y="1003"/>
                    </a:lnTo>
                    <a:lnTo>
                      <a:pt x="188" y="1003"/>
                    </a:lnTo>
                    <a:lnTo>
                      <a:pt x="179" y="1003"/>
                    </a:lnTo>
                    <a:lnTo>
                      <a:pt x="172" y="1002"/>
                    </a:lnTo>
                    <a:lnTo>
                      <a:pt x="157" y="999"/>
                    </a:lnTo>
                    <a:lnTo>
                      <a:pt x="141" y="994"/>
                    </a:lnTo>
                    <a:lnTo>
                      <a:pt x="124" y="987"/>
                    </a:lnTo>
                    <a:lnTo>
                      <a:pt x="108" y="978"/>
                    </a:lnTo>
                    <a:lnTo>
                      <a:pt x="92" y="967"/>
                    </a:lnTo>
                    <a:lnTo>
                      <a:pt x="75" y="954"/>
                    </a:lnTo>
                    <a:lnTo>
                      <a:pt x="59" y="942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8"/>
                    </a:lnTo>
                    <a:lnTo>
                      <a:pt x="44" y="928"/>
                    </a:lnTo>
                    <a:lnTo>
                      <a:pt x="44" y="928"/>
                    </a:lnTo>
                    <a:close/>
                  </a:path>
                </a:pathLst>
              </a:cu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" name="Forme libre 153"/>
              <p:cNvSpPr>
                <a:spLocks/>
              </p:cNvSpPr>
              <p:nvPr/>
            </p:nvSpPr>
            <p:spPr bwMode="auto">
              <a:xfrm>
                <a:off x="5725057" y="1285528"/>
                <a:ext cx="762000" cy="1601788"/>
              </a:xfrm>
              <a:custGeom>
                <a:avLst/>
                <a:gdLst>
                  <a:gd name="T0" fmla="*/ 103 w 480"/>
                  <a:gd name="T1" fmla="*/ 982 h 1009"/>
                  <a:gd name="T2" fmla="*/ 179 w 480"/>
                  <a:gd name="T3" fmla="*/ 1008 h 1009"/>
                  <a:gd name="T4" fmla="*/ 233 w 480"/>
                  <a:gd name="T5" fmla="*/ 999 h 1009"/>
                  <a:gd name="T6" fmla="*/ 266 w 480"/>
                  <a:gd name="T7" fmla="*/ 951 h 1009"/>
                  <a:gd name="T8" fmla="*/ 222 w 480"/>
                  <a:gd name="T9" fmla="*/ 849 h 1009"/>
                  <a:gd name="T10" fmla="*/ 117 w 480"/>
                  <a:gd name="T11" fmla="*/ 793 h 1009"/>
                  <a:gd name="T12" fmla="*/ 63 w 480"/>
                  <a:gd name="T13" fmla="*/ 747 h 1009"/>
                  <a:gd name="T14" fmla="*/ 53 w 480"/>
                  <a:gd name="T15" fmla="*/ 687 h 1009"/>
                  <a:gd name="T16" fmla="*/ 80 w 480"/>
                  <a:gd name="T17" fmla="*/ 658 h 1009"/>
                  <a:gd name="T18" fmla="*/ 116 w 480"/>
                  <a:gd name="T19" fmla="*/ 644 h 1009"/>
                  <a:gd name="T20" fmla="*/ 154 w 480"/>
                  <a:gd name="T21" fmla="*/ 642 h 1009"/>
                  <a:gd name="T22" fmla="*/ 229 w 480"/>
                  <a:gd name="T23" fmla="*/ 645 h 1009"/>
                  <a:gd name="T24" fmla="*/ 315 w 480"/>
                  <a:gd name="T25" fmla="*/ 652 h 1009"/>
                  <a:gd name="T26" fmla="*/ 423 w 480"/>
                  <a:gd name="T27" fmla="*/ 620 h 1009"/>
                  <a:gd name="T28" fmla="*/ 480 w 480"/>
                  <a:gd name="T29" fmla="*/ 483 h 1009"/>
                  <a:gd name="T30" fmla="*/ 413 w 480"/>
                  <a:gd name="T31" fmla="*/ 246 h 1009"/>
                  <a:gd name="T32" fmla="*/ 267 w 480"/>
                  <a:gd name="T33" fmla="*/ 65 h 1009"/>
                  <a:gd name="T34" fmla="*/ 109 w 480"/>
                  <a:gd name="T35" fmla="*/ 0 h 1009"/>
                  <a:gd name="T36" fmla="*/ 9 w 480"/>
                  <a:gd name="T37" fmla="*/ 99 h 1009"/>
                  <a:gd name="T38" fmla="*/ 7 w 480"/>
                  <a:gd name="T39" fmla="*/ 234 h 1009"/>
                  <a:gd name="T40" fmla="*/ 45 w 480"/>
                  <a:gd name="T41" fmla="*/ 341 h 1009"/>
                  <a:gd name="T42" fmla="*/ 107 w 480"/>
                  <a:gd name="T43" fmla="*/ 433 h 1009"/>
                  <a:gd name="T44" fmla="*/ 179 w 480"/>
                  <a:gd name="T45" fmla="*/ 485 h 1009"/>
                  <a:gd name="T46" fmla="*/ 226 w 480"/>
                  <a:gd name="T47" fmla="*/ 453 h 1009"/>
                  <a:gd name="T48" fmla="*/ 192 w 480"/>
                  <a:gd name="T49" fmla="*/ 346 h 1009"/>
                  <a:gd name="T50" fmla="*/ 168 w 480"/>
                  <a:gd name="T51" fmla="*/ 322 h 1009"/>
                  <a:gd name="T52" fmla="*/ 164 w 480"/>
                  <a:gd name="T53" fmla="*/ 326 h 1009"/>
                  <a:gd name="T54" fmla="*/ 209 w 480"/>
                  <a:gd name="T55" fmla="*/ 393 h 1009"/>
                  <a:gd name="T56" fmla="*/ 199 w 480"/>
                  <a:gd name="T57" fmla="*/ 474 h 1009"/>
                  <a:gd name="T58" fmla="*/ 153 w 480"/>
                  <a:gd name="T59" fmla="*/ 461 h 1009"/>
                  <a:gd name="T60" fmla="*/ 114 w 480"/>
                  <a:gd name="T61" fmla="*/ 428 h 1009"/>
                  <a:gd name="T62" fmla="*/ 33 w 480"/>
                  <a:gd name="T63" fmla="*/ 289 h 1009"/>
                  <a:gd name="T64" fmla="*/ 22 w 480"/>
                  <a:gd name="T65" fmla="*/ 114 h 1009"/>
                  <a:gd name="T66" fmla="*/ 72 w 480"/>
                  <a:gd name="T67" fmla="*/ 47 h 1009"/>
                  <a:gd name="T68" fmla="*/ 136 w 480"/>
                  <a:gd name="T69" fmla="*/ 33 h 1009"/>
                  <a:gd name="T70" fmla="*/ 209 w 480"/>
                  <a:gd name="T71" fmla="*/ 56 h 1009"/>
                  <a:gd name="T72" fmla="*/ 284 w 480"/>
                  <a:gd name="T73" fmla="*/ 107 h 1009"/>
                  <a:gd name="T74" fmla="*/ 402 w 480"/>
                  <a:gd name="T75" fmla="*/ 269 h 1009"/>
                  <a:gd name="T76" fmla="*/ 452 w 480"/>
                  <a:gd name="T77" fmla="*/ 485 h 1009"/>
                  <a:gd name="T78" fmla="*/ 415 w 480"/>
                  <a:gd name="T79" fmla="*/ 568 h 1009"/>
                  <a:gd name="T80" fmla="*/ 366 w 480"/>
                  <a:gd name="T81" fmla="*/ 594 h 1009"/>
                  <a:gd name="T82" fmla="*/ 308 w 480"/>
                  <a:gd name="T83" fmla="*/ 600 h 1009"/>
                  <a:gd name="T84" fmla="*/ 248 w 480"/>
                  <a:gd name="T85" fmla="*/ 596 h 1009"/>
                  <a:gd name="T86" fmla="*/ 163 w 480"/>
                  <a:gd name="T87" fmla="*/ 589 h 1009"/>
                  <a:gd name="T88" fmla="*/ 74 w 480"/>
                  <a:gd name="T89" fmla="*/ 605 h 1009"/>
                  <a:gd name="T90" fmla="*/ 27 w 480"/>
                  <a:gd name="T91" fmla="*/ 663 h 1009"/>
                  <a:gd name="T92" fmla="*/ 32 w 480"/>
                  <a:gd name="T93" fmla="*/ 750 h 1009"/>
                  <a:gd name="T94" fmla="*/ 116 w 480"/>
                  <a:gd name="T95" fmla="*/ 828 h 1009"/>
                  <a:gd name="T96" fmla="*/ 206 w 480"/>
                  <a:gd name="T97" fmla="*/ 864 h 1009"/>
                  <a:gd name="T98" fmla="*/ 257 w 480"/>
                  <a:gd name="T99" fmla="*/ 921 h 1009"/>
                  <a:gd name="T100" fmla="*/ 241 w 480"/>
                  <a:gd name="T101" fmla="*/ 981 h 1009"/>
                  <a:gd name="T102" fmla="*/ 212 w 480"/>
                  <a:gd name="T103" fmla="*/ 1001 h 1009"/>
                  <a:gd name="T104" fmla="*/ 179 w 480"/>
                  <a:gd name="T105" fmla="*/ 1003 h 1009"/>
                  <a:gd name="T106" fmla="*/ 124 w 480"/>
                  <a:gd name="T107" fmla="*/ 987 h 1009"/>
                  <a:gd name="T108" fmla="*/ 59 w 480"/>
                  <a:gd name="T109" fmla="*/ 942 h 1009"/>
                  <a:gd name="T110" fmla="*/ 44 w 480"/>
                  <a:gd name="T111" fmla="*/ 928 h 1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1009">
                    <a:moveTo>
                      <a:pt x="44" y="928"/>
                    </a:moveTo>
                    <a:lnTo>
                      <a:pt x="64" y="949"/>
                    </a:lnTo>
                    <a:lnTo>
                      <a:pt x="84" y="967"/>
                    </a:lnTo>
                    <a:lnTo>
                      <a:pt x="103" y="982"/>
                    </a:lnTo>
                    <a:lnTo>
                      <a:pt x="123" y="992"/>
                    </a:lnTo>
                    <a:lnTo>
                      <a:pt x="142" y="1001"/>
                    </a:lnTo>
                    <a:lnTo>
                      <a:pt x="161" y="1006"/>
                    </a:lnTo>
                    <a:lnTo>
                      <a:pt x="179" y="1008"/>
                    </a:lnTo>
                    <a:lnTo>
                      <a:pt x="198" y="1009"/>
                    </a:lnTo>
                    <a:lnTo>
                      <a:pt x="209" y="1008"/>
                    </a:lnTo>
                    <a:lnTo>
                      <a:pt x="222" y="1006"/>
                    </a:lnTo>
                    <a:lnTo>
                      <a:pt x="233" y="999"/>
                    </a:lnTo>
                    <a:lnTo>
                      <a:pt x="244" y="991"/>
                    </a:lnTo>
                    <a:lnTo>
                      <a:pt x="254" y="981"/>
                    </a:lnTo>
                    <a:lnTo>
                      <a:pt x="262" y="967"/>
                    </a:lnTo>
                    <a:lnTo>
                      <a:pt x="266" y="951"/>
                    </a:lnTo>
                    <a:lnTo>
                      <a:pt x="267" y="933"/>
                    </a:lnTo>
                    <a:lnTo>
                      <a:pt x="259" y="899"/>
                    </a:lnTo>
                    <a:lnTo>
                      <a:pt x="244" y="872"/>
                    </a:lnTo>
                    <a:lnTo>
                      <a:pt x="222" y="849"/>
                    </a:lnTo>
                    <a:lnTo>
                      <a:pt x="197" y="830"/>
                    </a:lnTo>
                    <a:lnTo>
                      <a:pt x="169" y="815"/>
                    </a:lnTo>
                    <a:lnTo>
                      <a:pt x="142" y="803"/>
                    </a:lnTo>
                    <a:lnTo>
                      <a:pt x="117" y="793"/>
                    </a:lnTo>
                    <a:lnTo>
                      <a:pt x="98" y="784"/>
                    </a:lnTo>
                    <a:lnTo>
                      <a:pt x="86" y="774"/>
                    </a:lnTo>
                    <a:lnTo>
                      <a:pt x="73" y="762"/>
                    </a:lnTo>
                    <a:lnTo>
                      <a:pt x="63" y="747"/>
                    </a:lnTo>
                    <a:lnTo>
                      <a:pt x="55" y="732"/>
                    </a:lnTo>
                    <a:lnTo>
                      <a:pt x="52" y="715"/>
                    </a:lnTo>
                    <a:lnTo>
                      <a:pt x="50" y="699"/>
                    </a:lnTo>
                    <a:lnTo>
                      <a:pt x="53" y="687"/>
                    </a:lnTo>
                    <a:lnTo>
                      <a:pt x="60" y="675"/>
                    </a:lnTo>
                    <a:lnTo>
                      <a:pt x="67" y="669"/>
                    </a:lnTo>
                    <a:lnTo>
                      <a:pt x="74" y="664"/>
                    </a:lnTo>
                    <a:lnTo>
                      <a:pt x="80" y="658"/>
                    </a:lnTo>
                    <a:lnTo>
                      <a:pt x="88" y="654"/>
                    </a:lnTo>
                    <a:lnTo>
                      <a:pt x="97" y="650"/>
                    </a:lnTo>
                    <a:lnTo>
                      <a:pt x="106" y="647"/>
                    </a:lnTo>
                    <a:lnTo>
                      <a:pt x="116" y="644"/>
                    </a:lnTo>
                    <a:lnTo>
                      <a:pt x="124" y="643"/>
                    </a:lnTo>
                    <a:lnTo>
                      <a:pt x="134" y="643"/>
                    </a:lnTo>
                    <a:lnTo>
                      <a:pt x="144" y="642"/>
                    </a:lnTo>
                    <a:lnTo>
                      <a:pt x="154" y="642"/>
                    </a:lnTo>
                    <a:lnTo>
                      <a:pt x="164" y="642"/>
                    </a:lnTo>
                    <a:lnTo>
                      <a:pt x="186" y="642"/>
                    </a:lnTo>
                    <a:lnTo>
                      <a:pt x="207" y="644"/>
                    </a:lnTo>
                    <a:lnTo>
                      <a:pt x="229" y="645"/>
                    </a:lnTo>
                    <a:lnTo>
                      <a:pt x="251" y="648"/>
                    </a:lnTo>
                    <a:lnTo>
                      <a:pt x="272" y="649"/>
                    </a:lnTo>
                    <a:lnTo>
                      <a:pt x="293" y="652"/>
                    </a:lnTo>
                    <a:lnTo>
                      <a:pt x="315" y="652"/>
                    </a:lnTo>
                    <a:lnTo>
                      <a:pt x="336" y="652"/>
                    </a:lnTo>
                    <a:lnTo>
                      <a:pt x="367" y="648"/>
                    </a:lnTo>
                    <a:lnTo>
                      <a:pt x="397" y="638"/>
                    </a:lnTo>
                    <a:lnTo>
                      <a:pt x="423" y="620"/>
                    </a:lnTo>
                    <a:lnTo>
                      <a:pt x="447" y="596"/>
                    </a:lnTo>
                    <a:lnTo>
                      <a:pt x="465" y="566"/>
                    </a:lnTo>
                    <a:lnTo>
                      <a:pt x="476" y="528"/>
                    </a:lnTo>
                    <a:lnTo>
                      <a:pt x="480" y="483"/>
                    </a:lnTo>
                    <a:lnTo>
                      <a:pt x="476" y="430"/>
                    </a:lnTo>
                    <a:lnTo>
                      <a:pt x="462" y="365"/>
                    </a:lnTo>
                    <a:lnTo>
                      <a:pt x="440" y="304"/>
                    </a:lnTo>
                    <a:lnTo>
                      <a:pt x="413" y="246"/>
                    </a:lnTo>
                    <a:lnTo>
                      <a:pt x="381" y="192"/>
                    </a:lnTo>
                    <a:lnTo>
                      <a:pt x="346" y="144"/>
                    </a:lnTo>
                    <a:lnTo>
                      <a:pt x="307" y="101"/>
                    </a:lnTo>
                    <a:lnTo>
                      <a:pt x="267" y="65"/>
                    </a:lnTo>
                    <a:lnTo>
                      <a:pt x="226" y="36"/>
                    </a:lnTo>
                    <a:lnTo>
                      <a:pt x="186" y="15"/>
                    </a:lnTo>
                    <a:lnTo>
                      <a:pt x="146" y="3"/>
                    </a:lnTo>
                    <a:lnTo>
                      <a:pt x="109" y="0"/>
                    </a:lnTo>
                    <a:lnTo>
                      <a:pt x="77" y="7"/>
                    </a:lnTo>
                    <a:lnTo>
                      <a:pt x="48" y="26"/>
                    </a:lnTo>
                    <a:lnTo>
                      <a:pt x="25" y="56"/>
                    </a:lnTo>
                    <a:lnTo>
                      <a:pt x="9" y="99"/>
                    </a:lnTo>
                    <a:lnTo>
                      <a:pt x="0" y="154"/>
                    </a:lnTo>
                    <a:lnTo>
                      <a:pt x="0" y="180"/>
                    </a:lnTo>
                    <a:lnTo>
                      <a:pt x="3" y="206"/>
                    </a:lnTo>
                    <a:lnTo>
                      <a:pt x="7" y="234"/>
                    </a:lnTo>
                    <a:lnTo>
                      <a:pt x="14" y="261"/>
                    </a:lnTo>
                    <a:lnTo>
                      <a:pt x="23" y="289"/>
                    </a:lnTo>
                    <a:lnTo>
                      <a:pt x="33" y="316"/>
                    </a:lnTo>
                    <a:lnTo>
                      <a:pt x="45" y="341"/>
                    </a:lnTo>
                    <a:lnTo>
                      <a:pt x="59" y="366"/>
                    </a:lnTo>
                    <a:lnTo>
                      <a:pt x="74" y="390"/>
                    </a:lnTo>
                    <a:lnTo>
                      <a:pt x="91" y="413"/>
                    </a:lnTo>
                    <a:lnTo>
                      <a:pt x="107" y="433"/>
                    </a:lnTo>
                    <a:lnTo>
                      <a:pt x="124" y="450"/>
                    </a:lnTo>
                    <a:lnTo>
                      <a:pt x="143" y="465"/>
                    </a:lnTo>
                    <a:lnTo>
                      <a:pt x="162" y="476"/>
                    </a:lnTo>
                    <a:lnTo>
                      <a:pt x="179" y="485"/>
                    </a:lnTo>
                    <a:lnTo>
                      <a:pt x="198" y="490"/>
                    </a:lnTo>
                    <a:lnTo>
                      <a:pt x="214" y="488"/>
                    </a:lnTo>
                    <a:lnTo>
                      <a:pt x="223" y="474"/>
                    </a:lnTo>
                    <a:lnTo>
                      <a:pt x="226" y="453"/>
                    </a:lnTo>
                    <a:lnTo>
                      <a:pt x="223" y="426"/>
                    </a:lnTo>
                    <a:lnTo>
                      <a:pt x="216" y="399"/>
                    </a:lnTo>
                    <a:lnTo>
                      <a:pt x="204" y="371"/>
                    </a:lnTo>
                    <a:lnTo>
                      <a:pt x="192" y="346"/>
                    </a:lnTo>
                    <a:lnTo>
                      <a:pt x="177" y="329"/>
                    </a:lnTo>
                    <a:lnTo>
                      <a:pt x="174" y="326"/>
                    </a:lnTo>
                    <a:lnTo>
                      <a:pt x="172" y="325"/>
                    </a:lnTo>
                    <a:lnTo>
                      <a:pt x="168" y="322"/>
                    </a:lnTo>
                    <a:lnTo>
                      <a:pt x="166" y="321"/>
                    </a:lnTo>
                    <a:lnTo>
                      <a:pt x="164" y="321"/>
                    </a:lnTo>
                    <a:lnTo>
                      <a:pt x="164" y="324"/>
                    </a:lnTo>
                    <a:lnTo>
                      <a:pt x="164" y="326"/>
                    </a:lnTo>
                    <a:lnTo>
                      <a:pt x="166" y="329"/>
                    </a:lnTo>
                    <a:lnTo>
                      <a:pt x="184" y="345"/>
                    </a:lnTo>
                    <a:lnTo>
                      <a:pt x="198" y="368"/>
                    </a:lnTo>
                    <a:lnTo>
                      <a:pt x="209" y="393"/>
                    </a:lnTo>
                    <a:lnTo>
                      <a:pt x="214" y="419"/>
                    </a:lnTo>
                    <a:lnTo>
                      <a:pt x="216" y="443"/>
                    </a:lnTo>
                    <a:lnTo>
                      <a:pt x="211" y="461"/>
                    </a:lnTo>
                    <a:lnTo>
                      <a:pt x="199" y="474"/>
                    </a:lnTo>
                    <a:lnTo>
                      <a:pt x="182" y="475"/>
                    </a:lnTo>
                    <a:lnTo>
                      <a:pt x="172" y="473"/>
                    </a:lnTo>
                    <a:lnTo>
                      <a:pt x="163" y="468"/>
                    </a:lnTo>
                    <a:lnTo>
                      <a:pt x="153" y="461"/>
                    </a:lnTo>
                    <a:lnTo>
                      <a:pt x="143" y="454"/>
                    </a:lnTo>
                    <a:lnTo>
                      <a:pt x="133" y="446"/>
                    </a:lnTo>
                    <a:lnTo>
                      <a:pt x="124" y="436"/>
                    </a:lnTo>
                    <a:lnTo>
                      <a:pt x="114" y="428"/>
                    </a:lnTo>
                    <a:lnTo>
                      <a:pt x="106" y="418"/>
                    </a:lnTo>
                    <a:lnTo>
                      <a:pt x="75" y="379"/>
                    </a:lnTo>
                    <a:lnTo>
                      <a:pt x="52" y="335"/>
                    </a:lnTo>
                    <a:lnTo>
                      <a:pt x="33" y="289"/>
                    </a:lnTo>
                    <a:lnTo>
                      <a:pt x="20" y="242"/>
                    </a:lnTo>
                    <a:lnTo>
                      <a:pt x="14" y="196"/>
                    </a:lnTo>
                    <a:lnTo>
                      <a:pt x="14" y="152"/>
                    </a:lnTo>
                    <a:lnTo>
                      <a:pt x="22" y="114"/>
                    </a:lnTo>
                    <a:lnTo>
                      <a:pt x="35" y="82"/>
                    </a:lnTo>
                    <a:lnTo>
                      <a:pt x="45" y="68"/>
                    </a:lnTo>
                    <a:lnTo>
                      <a:pt x="58" y="56"/>
                    </a:lnTo>
                    <a:lnTo>
                      <a:pt x="72" y="47"/>
                    </a:lnTo>
                    <a:lnTo>
                      <a:pt x="86" y="40"/>
                    </a:lnTo>
                    <a:lnTo>
                      <a:pt x="102" y="36"/>
                    </a:lnTo>
                    <a:lnTo>
                      <a:pt x="118" y="33"/>
                    </a:lnTo>
                    <a:lnTo>
                      <a:pt x="136" y="33"/>
                    </a:lnTo>
                    <a:lnTo>
                      <a:pt x="153" y="36"/>
                    </a:lnTo>
                    <a:lnTo>
                      <a:pt x="172" y="41"/>
                    </a:lnTo>
                    <a:lnTo>
                      <a:pt x="191" y="47"/>
                    </a:lnTo>
                    <a:lnTo>
                      <a:pt x="209" y="56"/>
                    </a:lnTo>
                    <a:lnTo>
                      <a:pt x="228" y="66"/>
                    </a:lnTo>
                    <a:lnTo>
                      <a:pt x="247" y="78"/>
                    </a:lnTo>
                    <a:lnTo>
                      <a:pt x="266" y="92"/>
                    </a:lnTo>
                    <a:lnTo>
                      <a:pt x="284" y="107"/>
                    </a:lnTo>
                    <a:lnTo>
                      <a:pt x="302" y="125"/>
                    </a:lnTo>
                    <a:lnTo>
                      <a:pt x="338" y="167"/>
                    </a:lnTo>
                    <a:lnTo>
                      <a:pt x="372" y="215"/>
                    </a:lnTo>
                    <a:lnTo>
                      <a:pt x="402" y="269"/>
                    </a:lnTo>
                    <a:lnTo>
                      <a:pt x="426" y="324"/>
                    </a:lnTo>
                    <a:lnTo>
                      <a:pt x="443" y="380"/>
                    </a:lnTo>
                    <a:lnTo>
                      <a:pt x="453" y="434"/>
                    </a:lnTo>
                    <a:lnTo>
                      <a:pt x="452" y="485"/>
                    </a:lnTo>
                    <a:lnTo>
                      <a:pt x="441" y="530"/>
                    </a:lnTo>
                    <a:lnTo>
                      <a:pt x="433" y="545"/>
                    </a:lnTo>
                    <a:lnTo>
                      <a:pt x="425" y="558"/>
                    </a:lnTo>
                    <a:lnTo>
                      <a:pt x="415" y="568"/>
                    </a:lnTo>
                    <a:lnTo>
                      <a:pt x="403" y="576"/>
                    </a:lnTo>
                    <a:lnTo>
                      <a:pt x="392" y="584"/>
                    </a:lnTo>
                    <a:lnTo>
                      <a:pt x="380" y="589"/>
                    </a:lnTo>
                    <a:lnTo>
                      <a:pt x="366" y="594"/>
                    </a:lnTo>
                    <a:lnTo>
                      <a:pt x="352" y="596"/>
                    </a:lnTo>
                    <a:lnTo>
                      <a:pt x="338" y="599"/>
                    </a:lnTo>
                    <a:lnTo>
                      <a:pt x="323" y="599"/>
                    </a:lnTo>
                    <a:lnTo>
                      <a:pt x="308" y="600"/>
                    </a:lnTo>
                    <a:lnTo>
                      <a:pt x="293" y="599"/>
                    </a:lnTo>
                    <a:lnTo>
                      <a:pt x="278" y="599"/>
                    </a:lnTo>
                    <a:lnTo>
                      <a:pt x="263" y="598"/>
                    </a:lnTo>
                    <a:lnTo>
                      <a:pt x="248" y="596"/>
                    </a:lnTo>
                    <a:lnTo>
                      <a:pt x="234" y="595"/>
                    </a:lnTo>
                    <a:lnTo>
                      <a:pt x="211" y="593"/>
                    </a:lnTo>
                    <a:lnTo>
                      <a:pt x="187" y="590"/>
                    </a:lnTo>
                    <a:lnTo>
                      <a:pt x="163" y="589"/>
                    </a:lnTo>
                    <a:lnTo>
                      <a:pt x="138" y="589"/>
                    </a:lnTo>
                    <a:lnTo>
                      <a:pt x="116" y="590"/>
                    </a:lnTo>
                    <a:lnTo>
                      <a:pt x="93" y="596"/>
                    </a:lnTo>
                    <a:lnTo>
                      <a:pt x="74" y="605"/>
                    </a:lnTo>
                    <a:lnTo>
                      <a:pt x="57" y="620"/>
                    </a:lnTo>
                    <a:lnTo>
                      <a:pt x="47" y="633"/>
                    </a:lnTo>
                    <a:lnTo>
                      <a:pt x="35" y="647"/>
                    </a:lnTo>
                    <a:lnTo>
                      <a:pt x="27" y="663"/>
                    </a:lnTo>
                    <a:lnTo>
                      <a:pt x="20" y="682"/>
                    </a:lnTo>
                    <a:lnTo>
                      <a:pt x="18" y="702"/>
                    </a:lnTo>
                    <a:lnTo>
                      <a:pt x="22" y="725"/>
                    </a:lnTo>
                    <a:lnTo>
                      <a:pt x="32" y="750"/>
                    </a:lnTo>
                    <a:lnTo>
                      <a:pt x="52" y="778"/>
                    </a:lnTo>
                    <a:lnTo>
                      <a:pt x="72" y="799"/>
                    </a:lnTo>
                    <a:lnTo>
                      <a:pt x="94" y="815"/>
                    </a:lnTo>
                    <a:lnTo>
                      <a:pt x="116" y="828"/>
                    </a:lnTo>
                    <a:lnTo>
                      <a:pt x="138" y="838"/>
                    </a:lnTo>
                    <a:lnTo>
                      <a:pt x="161" y="847"/>
                    </a:lnTo>
                    <a:lnTo>
                      <a:pt x="183" y="855"/>
                    </a:lnTo>
                    <a:lnTo>
                      <a:pt x="206" y="864"/>
                    </a:lnTo>
                    <a:lnTo>
                      <a:pt x="227" y="877"/>
                    </a:lnTo>
                    <a:lnTo>
                      <a:pt x="242" y="889"/>
                    </a:lnTo>
                    <a:lnTo>
                      <a:pt x="252" y="904"/>
                    </a:lnTo>
                    <a:lnTo>
                      <a:pt x="257" y="921"/>
                    </a:lnTo>
                    <a:lnTo>
                      <a:pt x="257" y="937"/>
                    </a:lnTo>
                    <a:lnTo>
                      <a:pt x="253" y="953"/>
                    </a:lnTo>
                    <a:lnTo>
                      <a:pt x="248" y="968"/>
                    </a:lnTo>
                    <a:lnTo>
                      <a:pt x="241" y="981"/>
                    </a:lnTo>
                    <a:lnTo>
                      <a:pt x="233" y="989"/>
                    </a:lnTo>
                    <a:lnTo>
                      <a:pt x="227" y="994"/>
                    </a:lnTo>
                    <a:lnTo>
                      <a:pt x="219" y="998"/>
                    </a:lnTo>
                    <a:lnTo>
                      <a:pt x="212" y="1001"/>
                    </a:lnTo>
                    <a:lnTo>
                      <a:pt x="204" y="1002"/>
                    </a:lnTo>
                    <a:lnTo>
                      <a:pt x="197" y="1003"/>
                    </a:lnTo>
                    <a:lnTo>
                      <a:pt x="188" y="1003"/>
                    </a:lnTo>
                    <a:lnTo>
                      <a:pt x="179" y="1003"/>
                    </a:lnTo>
                    <a:lnTo>
                      <a:pt x="172" y="1002"/>
                    </a:lnTo>
                    <a:lnTo>
                      <a:pt x="157" y="999"/>
                    </a:lnTo>
                    <a:lnTo>
                      <a:pt x="141" y="994"/>
                    </a:lnTo>
                    <a:lnTo>
                      <a:pt x="124" y="987"/>
                    </a:lnTo>
                    <a:lnTo>
                      <a:pt x="108" y="978"/>
                    </a:lnTo>
                    <a:lnTo>
                      <a:pt x="92" y="967"/>
                    </a:lnTo>
                    <a:lnTo>
                      <a:pt x="75" y="954"/>
                    </a:lnTo>
                    <a:lnTo>
                      <a:pt x="59" y="942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8"/>
                    </a:lnTo>
                    <a:lnTo>
                      <a:pt x="44" y="928"/>
                    </a:lnTo>
                    <a:lnTo>
                      <a:pt x="44" y="928"/>
                    </a:lnTo>
                    <a:close/>
                  </a:path>
                </a:pathLst>
              </a:custGeom>
              <a:gradFill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bg2">
              <a:lumMod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900"/>
        </a:spcBef>
        <a:buClr>
          <a:schemeClr val="accent3"/>
        </a:buClr>
        <a:buSzPct val="9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ts val="900"/>
        </a:spcBef>
        <a:buClr>
          <a:schemeClr val="accent1"/>
        </a:buClr>
        <a:buSzPct val="85000"/>
        <a:buFontTx/>
        <a:buBlip>
          <a:blip r:embed="rId14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ts val="9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ts val="9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ts val="9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BB1A07-358C-48B2-95DE-0AD1C98D035C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‹N°›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Groupe 15"/>
          <p:cNvGrpSpPr>
            <a:grpSpLocks noChangeAspect="1"/>
          </p:cNvGrpSpPr>
          <p:nvPr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prstClr val="white"/>
                </a:solidFill>
              </a:endParaRPr>
            </a:p>
          </p:txBody>
        </p:sp>
        <p:grpSp>
          <p:nvGrpSpPr>
            <p:cNvPr id="19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20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1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3141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Tx/>
        <a:buBlip>
          <a:blip r:embed="rId14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package" Target="../embeddings/Feuille_de_calcul_Microsoft_Excel1.xlsx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6176" y="1124744"/>
            <a:ext cx="7851648" cy="851520"/>
          </a:xfrm>
        </p:spPr>
        <p:txBody>
          <a:bodyPr/>
          <a:lstStyle/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Opération « Vents du Sud »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50" name="Groupe 49"/>
          <p:cNvGrpSpPr/>
          <p:nvPr/>
        </p:nvGrpSpPr>
        <p:grpSpPr>
          <a:xfrm>
            <a:off x="531221" y="3212976"/>
            <a:ext cx="8081558" cy="3325485"/>
            <a:chOff x="356873" y="2921608"/>
            <a:chExt cx="8081558" cy="3325485"/>
          </a:xfrm>
        </p:grpSpPr>
        <p:grpSp>
          <p:nvGrpSpPr>
            <p:cNvPr id="4" name="Groupe 3"/>
            <p:cNvGrpSpPr>
              <a:grpSpLocks noChangeAspect="1"/>
            </p:cNvGrpSpPr>
            <p:nvPr/>
          </p:nvGrpSpPr>
          <p:grpSpPr>
            <a:xfrm rot="21365044">
              <a:off x="356873" y="4087093"/>
              <a:ext cx="4320000" cy="2160000"/>
              <a:chOff x="728617" y="3573015"/>
              <a:chExt cx="4320000" cy="2160000"/>
            </a:xfrm>
          </p:grpSpPr>
          <p:sp>
            <p:nvSpPr>
              <p:cNvPr id="5" name="Étoile à 4 branches 4"/>
              <p:cNvSpPr/>
              <p:nvPr/>
            </p:nvSpPr>
            <p:spPr>
              <a:xfrm rot="20575509">
                <a:off x="728617" y="3573015"/>
                <a:ext cx="4320000" cy="2160000"/>
              </a:xfrm>
              <a:prstGeom prst="star4">
                <a:avLst/>
              </a:prstGeom>
              <a:gradFill flip="none"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6" name="Groupe 5"/>
              <p:cNvGrpSpPr/>
              <p:nvPr/>
            </p:nvGrpSpPr>
            <p:grpSpPr>
              <a:xfrm>
                <a:off x="2016052" y="4507113"/>
                <a:ext cx="1332000" cy="972000"/>
                <a:chOff x="5435600" y="1052513"/>
                <a:chExt cx="2636838" cy="1878012"/>
              </a:xfrm>
            </p:grpSpPr>
            <p:sp>
              <p:nvSpPr>
                <p:cNvPr id="11" name="Forme automatique 8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5435600" y="1052513"/>
                  <a:ext cx="2636838" cy="18780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" name="Forme libre 93"/>
                <p:cNvSpPr>
                  <a:spLocks/>
                </p:cNvSpPr>
                <p:nvPr/>
              </p:nvSpPr>
              <p:spPr bwMode="auto">
                <a:xfrm>
                  <a:off x="5465763" y="1260475"/>
                  <a:ext cx="2576513" cy="1633537"/>
                </a:xfrm>
                <a:custGeom>
                  <a:avLst/>
                  <a:gdLst>
                    <a:gd name="T0" fmla="*/ 937 w 3246"/>
                    <a:gd name="T1" fmla="*/ 2055 h 2058"/>
                    <a:gd name="T2" fmla="*/ 827 w 3246"/>
                    <a:gd name="T3" fmla="*/ 2030 h 2058"/>
                    <a:gd name="T4" fmla="*/ 751 w 3246"/>
                    <a:gd name="T5" fmla="*/ 1927 h 2058"/>
                    <a:gd name="T6" fmla="*/ 565 w 3246"/>
                    <a:gd name="T7" fmla="*/ 1760 h 2058"/>
                    <a:gd name="T8" fmla="*/ 323 w 3246"/>
                    <a:gd name="T9" fmla="*/ 1556 h 2058"/>
                    <a:gd name="T10" fmla="*/ 110 w 3246"/>
                    <a:gd name="T11" fmla="*/ 1364 h 2058"/>
                    <a:gd name="T12" fmla="*/ 11 w 3246"/>
                    <a:gd name="T13" fmla="*/ 1235 h 2058"/>
                    <a:gd name="T14" fmla="*/ 17 w 3246"/>
                    <a:gd name="T15" fmla="*/ 1081 h 2058"/>
                    <a:gd name="T16" fmla="*/ 122 w 3246"/>
                    <a:gd name="T17" fmla="*/ 938 h 2058"/>
                    <a:gd name="T18" fmla="*/ 255 w 3246"/>
                    <a:gd name="T19" fmla="*/ 834 h 2058"/>
                    <a:gd name="T20" fmla="*/ 348 w 3246"/>
                    <a:gd name="T21" fmla="*/ 710 h 2058"/>
                    <a:gd name="T22" fmla="*/ 409 w 3246"/>
                    <a:gd name="T23" fmla="*/ 601 h 2058"/>
                    <a:gd name="T24" fmla="*/ 532 w 3246"/>
                    <a:gd name="T25" fmla="*/ 503 h 2058"/>
                    <a:gd name="T26" fmla="*/ 698 w 3246"/>
                    <a:gd name="T27" fmla="*/ 444 h 2058"/>
                    <a:gd name="T28" fmla="*/ 789 w 3246"/>
                    <a:gd name="T29" fmla="*/ 369 h 2058"/>
                    <a:gd name="T30" fmla="*/ 761 w 3246"/>
                    <a:gd name="T31" fmla="*/ 257 h 2058"/>
                    <a:gd name="T32" fmla="*/ 802 w 3246"/>
                    <a:gd name="T33" fmla="*/ 149 h 2058"/>
                    <a:gd name="T34" fmla="*/ 913 w 3246"/>
                    <a:gd name="T35" fmla="*/ 80 h 2058"/>
                    <a:gd name="T36" fmla="*/ 1057 w 3246"/>
                    <a:gd name="T37" fmla="*/ 39 h 2058"/>
                    <a:gd name="T38" fmla="*/ 1219 w 3246"/>
                    <a:gd name="T39" fmla="*/ 8 h 2058"/>
                    <a:gd name="T40" fmla="*/ 1354 w 3246"/>
                    <a:gd name="T41" fmla="*/ 0 h 2058"/>
                    <a:gd name="T42" fmla="*/ 1451 w 3246"/>
                    <a:gd name="T43" fmla="*/ 67 h 2058"/>
                    <a:gd name="T44" fmla="*/ 1436 w 3246"/>
                    <a:gd name="T45" fmla="*/ 177 h 2058"/>
                    <a:gd name="T46" fmla="*/ 1354 w 3246"/>
                    <a:gd name="T47" fmla="*/ 269 h 2058"/>
                    <a:gd name="T48" fmla="*/ 1297 w 3246"/>
                    <a:gd name="T49" fmla="*/ 381 h 2058"/>
                    <a:gd name="T50" fmla="*/ 1358 w 3246"/>
                    <a:gd name="T51" fmla="*/ 457 h 2058"/>
                    <a:gd name="T52" fmla="*/ 1489 w 3246"/>
                    <a:gd name="T53" fmla="*/ 489 h 2058"/>
                    <a:gd name="T54" fmla="*/ 1668 w 3246"/>
                    <a:gd name="T55" fmla="*/ 539 h 2058"/>
                    <a:gd name="T56" fmla="*/ 1837 w 3246"/>
                    <a:gd name="T57" fmla="*/ 607 h 2058"/>
                    <a:gd name="T58" fmla="*/ 1951 w 3246"/>
                    <a:gd name="T59" fmla="*/ 695 h 2058"/>
                    <a:gd name="T60" fmla="*/ 2000 w 3246"/>
                    <a:gd name="T61" fmla="*/ 816 h 2058"/>
                    <a:gd name="T62" fmla="*/ 1991 w 3246"/>
                    <a:gd name="T63" fmla="*/ 961 h 2058"/>
                    <a:gd name="T64" fmla="*/ 1972 w 3246"/>
                    <a:gd name="T65" fmla="*/ 1062 h 2058"/>
                    <a:gd name="T66" fmla="*/ 1957 w 3246"/>
                    <a:gd name="T67" fmla="*/ 1185 h 2058"/>
                    <a:gd name="T68" fmla="*/ 1922 w 3246"/>
                    <a:gd name="T69" fmla="*/ 1326 h 2058"/>
                    <a:gd name="T70" fmla="*/ 1879 w 3246"/>
                    <a:gd name="T71" fmla="*/ 1463 h 2058"/>
                    <a:gd name="T72" fmla="*/ 1843 w 3246"/>
                    <a:gd name="T73" fmla="*/ 1575 h 2058"/>
                    <a:gd name="T74" fmla="*/ 1869 w 3246"/>
                    <a:gd name="T75" fmla="*/ 1680 h 2058"/>
                    <a:gd name="T76" fmla="*/ 2010 w 3246"/>
                    <a:gd name="T77" fmla="*/ 1629 h 2058"/>
                    <a:gd name="T78" fmla="*/ 2122 w 3246"/>
                    <a:gd name="T79" fmla="*/ 1503 h 2058"/>
                    <a:gd name="T80" fmla="*/ 2248 w 3246"/>
                    <a:gd name="T81" fmla="*/ 1436 h 2058"/>
                    <a:gd name="T82" fmla="*/ 2459 w 3246"/>
                    <a:gd name="T83" fmla="*/ 1393 h 2058"/>
                    <a:gd name="T84" fmla="*/ 2748 w 3246"/>
                    <a:gd name="T85" fmla="*/ 1400 h 2058"/>
                    <a:gd name="T86" fmla="*/ 3008 w 3246"/>
                    <a:gd name="T87" fmla="*/ 1463 h 2058"/>
                    <a:gd name="T88" fmla="*/ 3189 w 3246"/>
                    <a:gd name="T89" fmla="*/ 1568 h 2058"/>
                    <a:gd name="T90" fmla="*/ 3242 w 3246"/>
                    <a:gd name="T91" fmla="*/ 1689 h 2058"/>
                    <a:gd name="T92" fmla="*/ 3130 w 3246"/>
                    <a:gd name="T93" fmla="*/ 1807 h 2058"/>
                    <a:gd name="T94" fmla="*/ 2902 w 3246"/>
                    <a:gd name="T95" fmla="*/ 1887 h 2058"/>
                    <a:gd name="T96" fmla="*/ 2653 w 3246"/>
                    <a:gd name="T97" fmla="*/ 1925 h 2058"/>
                    <a:gd name="T98" fmla="*/ 2417 w 3246"/>
                    <a:gd name="T99" fmla="*/ 1931 h 2058"/>
                    <a:gd name="T100" fmla="*/ 2232 w 3246"/>
                    <a:gd name="T101" fmla="*/ 1920 h 2058"/>
                    <a:gd name="T102" fmla="*/ 2122 w 3246"/>
                    <a:gd name="T103" fmla="*/ 1900 h 2058"/>
                    <a:gd name="T104" fmla="*/ 2010 w 3246"/>
                    <a:gd name="T105" fmla="*/ 1855 h 2058"/>
                    <a:gd name="T106" fmla="*/ 1881 w 3246"/>
                    <a:gd name="T107" fmla="*/ 1786 h 2058"/>
                    <a:gd name="T108" fmla="*/ 1763 w 3246"/>
                    <a:gd name="T109" fmla="*/ 1800 h 2058"/>
                    <a:gd name="T110" fmla="*/ 1649 w 3246"/>
                    <a:gd name="T111" fmla="*/ 1895 h 2058"/>
                    <a:gd name="T112" fmla="*/ 1536 w 3246"/>
                    <a:gd name="T113" fmla="*/ 1931 h 2058"/>
                    <a:gd name="T114" fmla="*/ 1384 w 3246"/>
                    <a:gd name="T115" fmla="*/ 1969 h 2058"/>
                    <a:gd name="T116" fmla="*/ 1219 w 3246"/>
                    <a:gd name="T117" fmla="*/ 2009 h 2058"/>
                    <a:gd name="T118" fmla="*/ 1092 w 3246"/>
                    <a:gd name="T119" fmla="*/ 2039 h 20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246" h="2058">
                      <a:moveTo>
                        <a:pt x="1055" y="2051"/>
                      </a:moveTo>
                      <a:lnTo>
                        <a:pt x="1046" y="2049"/>
                      </a:lnTo>
                      <a:lnTo>
                        <a:pt x="1038" y="2049"/>
                      </a:lnTo>
                      <a:lnTo>
                        <a:pt x="1031" y="2049"/>
                      </a:lnTo>
                      <a:lnTo>
                        <a:pt x="1021" y="2049"/>
                      </a:lnTo>
                      <a:lnTo>
                        <a:pt x="1012" y="2049"/>
                      </a:lnTo>
                      <a:lnTo>
                        <a:pt x="1002" y="2049"/>
                      </a:lnTo>
                      <a:lnTo>
                        <a:pt x="993" y="2051"/>
                      </a:lnTo>
                      <a:lnTo>
                        <a:pt x="985" y="2051"/>
                      </a:lnTo>
                      <a:lnTo>
                        <a:pt x="976" y="2051"/>
                      </a:lnTo>
                      <a:lnTo>
                        <a:pt x="966" y="2053"/>
                      </a:lnTo>
                      <a:lnTo>
                        <a:pt x="957" y="2055"/>
                      </a:lnTo>
                      <a:lnTo>
                        <a:pt x="949" y="2055"/>
                      </a:lnTo>
                      <a:lnTo>
                        <a:pt x="937" y="2055"/>
                      </a:lnTo>
                      <a:lnTo>
                        <a:pt x="930" y="2056"/>
                      </a:lnTo>
                      <a:lnTo>
                        <a:pt x="920" y="2056"/>
                      </a:lnTo>
                      <a:lnTo>
                        <a:pt x="911" y="2058"/>
                      </a:lnTo>
                      <a:lnTo>
                        <a:pt x="901" y="2056"/>
                      </a:lnTo>
                      <a:lnTo>
                        <a:pt x="894" y="2056"/>
                      </a:lnTo>
                      <a:lnTo>
                        <a:pt x="884" y="2055"/>
                      </a:lnTo>
                      <a:lnTo>
                        <a:pt x="877" y="2055"/>
                      </a:lnTo>
                      <a:lnTo>
                        <a:pt x="867" y="2051"/>
                      </a:lnTo>
                      <a:lnTo>
                        <a:pt x="861" y="2049"/>
                      </a:lnTo>
                      <a:lnTo>
                        <a:pt x="854" y="2047"/>
                      </a:lnTo>
                      <a:lnTo>
                        <a:pt x="846" y="2045"/>
                      </a:lnTo>
                      <a:lnTo>
                        <a:pt x="839" y="2039"/>
                      </a:lnTo>
                      <a:lnTo>
                        <a:pt x="833" y="2036"/>
                      </a:lnTo>
                      <a:lnTo>
                        <a:pt x="827" y="2030"/>
                      </a:lnTo>
                      <a:lnTo>
                        <a:pt x="821" y="2024"/>
                      </a:lnTo>
                      <a:lnTo>
                        <a:pt x="816" y="2017"/>
                      </a:lnTo>
                      <a:lnTo>
                        <a:pt x="810" y="2011"/>
                      </a:lnTo>
                      <a:lnTo>
                        <a:pt x="808" y="2003"/>
                      </a:lnTo>
                      <a:lnTo>
                        <a:pt x="804" y="1996"/>
                      </a:lnTo>
                      <a:lnTo>
                        <a:pt x="801" y="1988"/>
                      </a:lnTo>
                      <a:lnTo>
                        <a:pt x="799" y="1982"/>
                      </a:lnTo>
                      <a:lnTo>
                        <a:pt x="793" y="1975"/>
                      </a:lnTo>
                      <a:lnTo>
                        <a:pt x="789" y="1969"/>
                      </a:lnTo>
                      <a:lnTo>
                        <a:pt x="782" y="1961"/>
                      </a:lnTo>
                      <a:lnTo>
                        <a:pt x="776" y="1954"/>
                      </a:lnTo>
                      <a:lnTo>
                        <a:pt x="766" y="1946"/>
                      </a:lnTo>
                      <a:lnTo>
                        <a:pt x="761" y="1939"/>
                      </a:lnTo>
                      <a:lnTo>
                        <a:pt x="751" y="1927"/>
                      </a:lnTo>
                      <a:lnTo>
                        <a:pt x="742" y="1918"/>
                      </a:lnTo>
                      <a:lnTo>
                        <a:pt x="730" y="1906"/>
                      </a:lnTo>
                      <a:lnTo>
                        <a:pt x="721" y="1897"/>
                      </a:lnTo>
                      <a:lnTo>
                        <a:pt x="707" y="1885"/>
                      </a:lnTo>
                      <a:lnTo>
                        <a:pt x="696" y="1876"/>
                      </a:lnTo>
                      <a:lnTo>
                        <a:pt x="683" y="1862"/>
                      </a:lnTo>
                      <a:lnTo>
                        <a:pt x="671" y="1853"/>
                      </a:lnTo>
                      <a:lnTo>
                        <a:pt x="656" y="1840"/>
                      </a:lnTo>
                      <a:lnTo>
                        <a:pt x="641" y="1826"/>
                      </a:lnTo>
                      <a:lnTo>
                        <a:pt x="626" y="1813"/>
                      </a:lnTo>
                      <a:lnTo>
                        <a:pt x="612" y="1802"/>
                      </a:lnTo>
                      <a:lnTo>
                        <a:pt x="595" y="1786"/>
                      </a:lnTo>
                      <a:lnTo>
                        <a:pt x="580" y="1775"/>
                      </a:lnTo>
                      <a:lnTo>
                        <a:pt x="565" y="1760"/>
                      </a:lnTo>
                      <a:lnTo>
                        <a:pt x="550" y="1746"/>
                      </a:lnTo>
                      <a:lnTo>
                        <a:pt x="532" y="1733"/>
                      </a:lnTo>
                      <a:lnTo>
                        <a:pt x="515" y="1718"/>
                      </a:lnTo>
                      <a:lnTo>
                        <a:pt x="498" y="1705"/>
                      </a:lnTo>
                      <a:lnTo>
                        <a:pt x="481" y="1689"/>
                      </a:lnTo>
                      <a:lnTo>
                        <a:pt x="464" y="1674"/>
                      </a:lnTo>
                      <a:lnTo>
                        <a:pt x="447" y="1661"/>
                      </a:lnTo>
                      <a:lnTo>
                        <a:pt x="430" y="1646"/>
                      </a:lnTo>
                      <a:lnTo>
                        <a:pt x="413" y="1632"/>
                      </a:lnTo>
                      <a:lnTo>
                        <a:pt x="396" y="1617"/>
                      </a:lnTo>
                      <a:lnTo>
                        <a:pt x="378" y="1602"/>
                      </a:lnTo>
                      <a:lnTo>
                        <a:pt x="359" y="1585"/>
                      </a:lnTo>
                      <a:lnTo>
                        <a:pt x="342" y="1571"/>
                      </a:lnTo>
                      <a:lnTo>
                        <a:pt x="323" y="1556"/>
                      </a:lnTo>
                      <a:lnTo>
                        <a:pt x="306" y="1541"/>
                      </a:lnTo>
                      <a:lnTo>
                        <a:pt x="291" y="1528"/>
                      </a:lnTo>
                      <a:lnTo>
                        <a:pt x="274" y="1513"/>
                      </a:lnTo>
                      <a:lnTo>
                        <a:pt x="257" y="1499"/>
                      </a:lnTo>
                      <a:lnTo>
                        <a:pt x="240" y="1484"/>
                      </a:lnTo>
                      <a:lnTo>
                        <a:pt x="224" y="1471"/>
                      </a:lnTo>
                      <a:lnTo>
                        <a:pt x="209" y="1455"/>
                      </a:lnTo>
                      <a:lnTo>
                        <a:pt x="194" y="1442"/>
                      </a:lnTo>
                      <a:lnTo>
                        <a:pt x="179" y="1429"/>
                      </a:lnTo>
                      <a:lnTo>
                        <a:pt x="164" y="1416"/>
                      </a:lnTo>
                      <a:lnTo>
                        <a:pt x="152" y="1402"/>
                      </a:lnTo>
                      <a:lnTo>
                        <a:pt x="137" y="1389"/>
                      </a:lnTo>
                      <a:lnTo>
                        <a:pt x="124" y="1377"/>
                      </a:lnTo>
                      <a:lnTo>
                        <a:pt x="110" y="1364"/>
                      </a:lnTo>
                      <a:lnTo>
                        <a:pt x="99" y="1353"/>
                      </a:lnTo>
                      <a:lnTo>
                        <a:pt x="88" y="1341"/>
                      </a:lnTo>
                      <a:lnTo>
                        <a:pt x="76" y="1330"/>
                      </a:lnTo>
                      <a:lnTo>
                        <a:pt x="67" y="1319"/>
                      </a:lnTo>
                      <a:lnTo>
                        <a:pt x="59" y="1309"/>
                      </a:lnTo>
                      <a:lnTo>
                        <a:pt x="49" y="1299"/>
                      </a:lnTo>
                      <a:lnTo>
                        <a:pt x="42" y="1288"/>
                      </a:lnTo>
                      <a:lnTo>
                        <a:pt x="34" y="1279"/>
                      </a:lnTo>
                      <a:lnTo>
                        <a:pt x="30" y="1271"/>
                      </a:lnTo>
                      <a:lnTo>
                        <a:pt x="23" y="1261"/>
                      </a:lnTo>
                      <a:lnTo>
                        <a:pt x="21" y="1254"/>
                      </a:lnTo>
                      <a:lnTo>
                        <a:pt x="15" y="1248"/>
                      </a:lnTo>
                      <a:lnTo>
                        <a:pt x="13" y="1242"/>
                      </a:lnTo>
                      <a:lnTo>
                        <a:pt x="11" y="1235"/>
                      </a:lnTo>
                      <a:lnTo>
                        <a:pt x="10" y="1227"/>
                      </a:lnTo>
                      <a:lnTo>
                        <a:pt x="8" y="1220"/>
                      </a:lnTo>
                      <a:lnTo>
                        <a:pt x="6" y="1214"/>
                      </a:lnTo>
                      <a:lnTo>
                        <a:pt x="2" y="1201"/>
                      </a:lnTo>
                      <a:lnTo>
                        <a:pt x="2" y="1189"/>
                      </a:lnTo>
                      <a:lnTo>
                        <a:pt x="0" y="1176"/>
                      </a:lnTo>
                      <a:lnTo>
                        <a:pt x="0" y="1164"/>
                      </a:lnTo>
                      <a:lnTo>
                        <a:pt x="0" y="1151"/>
                      </a:lnTo>
                      <a:lnTo>
                        <a:pt x="2" y="1140"/>
                      </a:lnTo>
                      <a:lnTo>
                        <a:pt x="4" y="1126"/>
                      </a:lnTo>
                      <a:lnTo>
                        <a:pt x="6" y="1115"/>
                      </a:lnTo>
                      <a:lnTo>
                        <a:pt x="10" y="1104"/>
                      </a:lnTo>
                      <a:lnTo>
                        <a:pt x="13" y="1092"/>
                      </a:lnTo>
                      <a:lnTo>
                        <a:pt x="17" y="1081"/>
                      </a:lnTo>
                      <a:lnTo>
                        <a:pt x="23" y="1069"/>
                      </a:lnTo>
                      <a:lnTo>
                        <a:pt x="27" y="1060"/>
                      </a:lnTo>
                      <a:lnTo>
                        <a:pt x="34" y="1048"/>
                      </a:lnTo>
                      <a:lnTo>
                        <a:pt x="38" y="1037"/>
                      </a:lnTo>
                      <a:lnTo>
                        <a:pt x="46" y="1026"/>
                      </a:lnTo>
                      <a:lnTo>
                        <a:pt x="53" y="1016"/>
                      </a:lnTo>
                      <a:lnTo>
                        <a:pt x="61" y="1007"/>
                      </a:lnTo>
                      <a:lnTo>
                        <a:pt x="67" y="995"/>
                      </a:lnTo>
                      <a:lnTo>
                        <a:pt x="76" y="984"/>
                      </a:lnTo>
                      <a:lnTo>
                        <a:pt x="86" y="974"/>
                      </a:lnTo>
                      <a:lnTo>
                        <a:pt x="95" y="967"/>
                      </a:lnTo>
                      <a:lnTo>
                        <a:pt x="103" y="955"/>
                      </a:lnTo>
                      <a:lnTo>
                        <a:pt x="112" y="948"/>
                      </a:lnTo>
                      <a:lnTo>
                        <a:pt x="122" y="938"/>
                      </a:lnTo>
                      <a:lnTo>
                        <a:pt x="133" y="931"/>
                      </a:lnTo>
                      <a:lnTo>
                        <a:pt x="143" y="921"/>
                      </a:lnTo>
                      <a:lnTo>
                        <a:pt x="152" y="911"/>
                      </a:lnTo>
                      <a:lnTo>
                        <a:pt x="164" y="906"/>
                      </a:lnTo>
                      <a:lnTo>
                        <a:pt x="173" y="898"/>
                      </a:lnTo>
                      <a:lnTo>
                        <a:pt x="183" y="889"/>
                      </a:lnTo>
                      <a:lnTo>
                        <a:pt x="192" y="881"/>
                      </a:lnTo>
                      <a:lnTo>
                        <a:pt x="202" y="873"/>
                      </a:lnTo>
                      <a:lnTo>
                        <a:pt x="211" y="868"/>
                      </a:lnTo>
                      <a:lnTo>
                        <a:pt x="219" y="860"/>
                      </a:lnTo>
                      <a:lnTo>
                        <a:pt x="226" y="854"/>
                      </a:lnTo>
                      <a:lnTo>
                        <a:pt x="234" y="849"/>
                      </a:lnTo>
                      <a:lnTo>
                        <a:pt x="243" y="845"/>
                      </a:lnTo>
                      <a:lnTo>
                        <a:pt x="255" y="834"/>
                      </a:lnTo>
                      <a:lnTo>
                        <a:pt x="266" y="824"/>
                      </a:lnTo>
                      <a:lnTo>
                        <a:pt x="278" y="814"/>
                      </a:lnTo>
                      <a:lnTo>
                        <a:pt x="287" y="807"/>
                      </a:lnTo>
                      <a:lnTo>
                        <a:pt x="295" y="797"/>
                      </a:lnTo>
                      <a:lnTo>
                        <a:pt x="302" y="788"/>
                      </a:lnTo>
                      <a:lnTo>
                        <a:pt x="310" y="780"/>
                      </a:lnTo>
                      <a:lnTo>
                        <a:pt x="318" y="773"/>
                      </a:lnTo>
                      <a:lnTo>
                        <a:pt x="321" y="763"/>
                      </a:lnTo>
                      <a:lnTo>
                        <a:pt x="329" y="754"/>
                      </a:lnTo>
                      <a:lnTo>
                        <a:pt x="333" y="742"/>
                      </a:lnTo>
                      <a:lnTo>
                        <a:pt x="340" y="733"/>
                      </a:lnTo>
                      <a:lnTo>
                        <a:pt x="344" y="725"/>
                      </a:lnTo>
                      <a:lnTo>
                        <a:pt x="346" y="717"/>
                      </a:lnTo>
                      <a:lnTo>
                        <a:pt x="348" y="710"/>
                      </a:lnTo>
                      <a:lnTo>
                        <a:pt x="352" y="704"/>
                      </a:lnTo>
                      <a:lnTo>
                        <a:pt x="354" y="697"/>
                      </a:lnTo>
                      <a:lnTo>
                        <a:pt x="358" y="689"/>
                      </a:lnTo>
                      <a:lnTo>
                        <a:pt x="361" y="681"/>
                      </a:lnTo>
                      <a:lnTo>
                        <a:pt x="365" y="676"/>
                      </a:lnTo>
                      <a:lnTo>
                        <a:pt x="369" y="666"/>
                      </a:lnTo>
                      <a:lnTo>
                        <a:pt x="373" y="659"/>
                      </a:lnTo>
                      <a:lnTo>
                        <a:pt x="378" y="649"/>
                      </a:lnTo>
                      <a:lnTo>
                        <a:pt x="382" y="643"/>
                      </a:lnTo>
                      <a:lnTo>
                        <a:pt x="388" y="634"/>
                      </a:lnTo>
                      <a:lnTo>
                        <a:pt x="394" y="626"/>
                      </a:lnTo>
                      <a:lnTo>
                        <a:pt x="397" y="619"/>
                      </a:lnTo>
                      <a:lnTo>
                        <a:pt x="405" y="611"/>
                      </a:lnTo>
                      <a:lnTo>
                        <a:pt x="409" y="601"/>
                      </a:lnTo>
                      <a:lnTo>
                        <a:pt x="415" y="594"/>
                      </a:lnTo>
                      <a:lnTo>
                        <a:pt x="422" y="584"/>
                      </a:lnTo>
                      <a:lnTo>
                        <a:pt x="430" y="577"/>
                      </a:lnTo>
                      <a:lnTo>
                        <a:pt x="437" y="569"/>
                      </a:lnTo>
                      <a:lnTo>
                        <a:pt x="443" y="562"/>
                      </a:lnTo>
                      <a:lnTo>
                        <a:pt x="453" y="556"/>
                      </a:lnTo>
                      <a:lnTo>
                        <a:pt x="462" y="548"/>
                      </a:lnTo>
                      <a:lnTo>
                        <a:pt x="470" y="541"/>
                      </a:lnTo>
                      <a:lnTo>
                        <a:pt x="477" y="533"/>
                      </a:lnTo>
                      <a:lnTo>
                        <a:pt x="487" y="527"/>
                      </a:lnTo>
                      <a:lnTo>
                        <a:pt x="498" y="522"/>
                      </a:lnTo>
                      <a:lnTo>
                        <a:pt x="510" y="514"/>
                      </a:lnTo>
                      <a:lnTo>
                        <a:pt x="519" y="508"/>
                      </a:lnTo>
                      <a:lnTo>
                        <a:pt x="532" y="503"/>
                      </a:lnTo>
                      <a:lnTo>
                        <a:pt x="544" y="499"/>
                      </a:lnTo>
                      <a:lnTo>
                        <a:pt x="555" y="493"/>
                      </a:lnTo>
                      <a:lnTo>
                        <a:pt x="569" y="487"/>
                      </a:lnTo>
                      <a:lnTo>
                        <a:pt x="580" y="482"/>
                      </a:lnTo>
                      <a:lnTo>
                        <a:pt x="593" y="478"/>
                      </a:lnTo>
                      <a:lnTo>
                        <a:pt x="605" y="474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3"/>
                      </a:lnTo>
                      <a:lnTo>
                        <a:pt x="652" y="457"/>
                      </a:lnTo>
                      <a:lnTo>
                        <a:pt x="664" y="455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4"/>
                      </a:lnTo>
                      <a:lnTo>
                        <a:pt x="707" y="440"/>
                      </a:lnTo>
                      <a:lnTo>
                        <a:pt x="717" y="436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3"/>
                      </a:lnTo>
                      <a:lnTo>
                        <a:pt x="759" y="419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6"/>
                      </a:lnTo>
                      <a:lnTo>
                        <a:pt x="782" y="402"/>
                      </a:lnTo>
                      <a:lnTo>
                        <a:pt x="787" y="392"/>
                      </a:lnTo>
                      <a:lnTo>
                        <a:pt x="791" y="383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3"/>
                      </a:lnTo>
                      <a:lnTo>
                        <a:pt x="776" y="335"/>
                      </a:lnTo>
                      <a:lnTo>
                        <a:pt x="774" y="328"/>
                      </a:lnTo>
                      <a:lnTo>
                        <a:pt x="770" y="320"/>
                      </a:lnTo>
                      <a:lnTo>
                        <a:pt x="768" y="312"/>
                      </a:lnTo>
                      <a:lnTo>
                        <a:pt x="766" y="305"/>
                      </a:lnTo>
                      <a:lnTo>
                        <a:pt x="764" y="297"/>
                      </a:lnTo>
                      <a:lnTo>
                        <a:pt x="763" y="290"/>
                      </a:lnTo>
                      <a:lnTo>
                        <a:pt x="761" y="282"/>
                      </a:lnTo>
                      <a:lnTo>
                        <a:pt x="761" y="272"/>
                      </a:lnTo>
                      <a:lnTo>
                        <a:pt x="761" y="267"/>
                      </a:lnTo>
                      <a:lnTo>
                        <a:pt x="761" y="257"/>
                      </a:lnTo>
                      <a:lnTo>
                        <a:pt x="761" y="250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5"/>
                      </a:lnTo>
                      <a:lnTo>
                        <a:pt x="766" y="215"/>
                      </a:lnTo>
                      <a:lnTo>
                        <a:pt x="768" y="208"/>
                      </a:lnTo>
                      <a:lnTo>
                        <a:pt x="772" y="200"/>
                      </a:lnTo>
                      <a:lnTo>
                        <a:pt x="774" y="193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70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9"/>
                      </a:lnTo>
                      <a:lnTo>
                        <a:pt x="810" y="141"/>
                      </a:lnTo>
                      <a:lnTo>
                        <a:pt x="818" y="134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6"/>
                      </a:lnTo>
                      <a:lnTo>
                        <a:pt x="880" y="94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7"/>
                      </a:lnTo>
                      <a:lnTo>
                        <a:pt x="930" y="75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6"/>
                      </a:lnTo>
                      <a:lnTo>
                        <a:pt x="1002" y="54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9"/>
                      </a:lnTo>
                      <a:lnTo>
                        <a:pt x="1069" y="37"/>
                      </a:lnTo>
                      <a:lnTo>
                        <a:pt x="1080" y="35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6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9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5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6"/>
                      </a:lnTo>
                      <a:lnTo>
                        <a:pt x="1455" y="105"/>
                      </a:lnTo>
                      <a:lnTo>
                        <a:pt x="1455" y="113"/>
                      </a:lnTo>
                      <a:lnTo>
                        <a:pt x="1455" y="122"/>
                      </a:lnTo>
                      <a:lnTo>
                        <a:pt x="1453" y="130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3"/>
                      </a:lnTo>
                      <a:lnTo>
                        <a:pt x="1443" y="160"/>
                      </a:lnTo>
                      <a:lnTo>
                        <a:pt x="1440" y="168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3"/>
                      </a:lnTo>
                      <a:lnTo>
                        <a:pt x="1422" y="200"/>
                      </a:lnTo>
                      <a:lnTo>
                        <a:pt x="1419" y="206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7"/>
                      </a:lnTo>
                      <a:lnTo>
                        <a:pt x="1394" y="233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8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9"/>
                      </a:lnTo>
                      <a:lnTo>
                        <a:pt x="1348" y="276"/>
                      </a:lnTo>
                      <a:lnTo>
                        <a:pt x="1343" y="284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7"/>
                      </a:lnTo>
                      <a:lnTo>
                        <a:pt x="1322" y="316"/>
                      </a:lnTo>
                      <a:lnTo>
                        <a:pt x="1318" y="324"/>
                      </a:lnTo>
                      <a:lnTo>
                        <a:pt x="1314" y="331"/>
                      </a:lnTo>
                      <a:lnTo>
                        <a:pt x="1310" y="341"/>
                      </a:lnTo>
                      <a:lnTo>
                        <a:pt x="1306" y="349"/>
                      </a:lnTo>
                      <a:lnTo>
                        <a:pt x="1304" y="358"/>
                      </a:lnTo>
                      <a:lnTo>
                        <a:pt x="1301" y="366"/>
                      </a:lnTo>
                      <a:lnTo>
                        <a:pt x="1299" y="373"/>
                      </a:lnTo>
                      <a:lnTo>
                        <a:pt x="1297" y="381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4"/>
                      </a:lnTo>
                      <a:lnTo>
                        <a:pt x="1295" y="411"/>
                      </a:lnTo>
                      <a:lnTo>
                        <a:pt x="1297" y="417"/>
                      </a:lnTo>
                      <a:lnTo>
                        <a:pt x="1299" y="428"/>
                      </a:lnTo>
                      <a:lnTo>
                        <a:pt x="1304" y="438"/>
                      </a:lnTo>
                      <a:lnTo>
                        <a:pt x="1312" y="446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5"/>
                      </a:lnTo>
                      <a:lnTo>
                        <a:pt x="1344" y="455"/>
                      </a:lnTo>
                      <a:lnTo>
                        <a:pt x="1350" y="457"/>
                      </a:lnTo>
                      <a:lnTo>
                        <a:pt x="1358" y="457"/>
                      </a:lnTo>
                      <a:lnTo>
                        <a:pt x="1365" y="461"/>
                      </a:lnTo>
                      <a:lnTo>
                        <a:pt x="1373" y="461"/>
                      </a:lnTo>
                      <a:lnTo>
                        <a:pt x="1379" y="465"/>
                      </a:lnTo>
                      <a:lnTo>
                        <a:pt x="1388" y="465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4"/>
                      </a:lnTo>
                      <a:lnTo>
                        <a:pt x="1436" y="478"/>
                      </a:lnTo>
                      <a:lnTo>
                        <a:pt x="1445" y="478"/>
                      </a:lnTo>
                      <a:lnTo>
                        <a:pt x="1457" y="480"/>
                      </a:lnTo>
                      <a:lnTo>
                        <a:pt x="1466" y="484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5"/>
                      </a:lnTo>
                      <a:lnTo>
                        <a:pt x="1527" y="499"/>
                      </a:lnTo>
                      <a:lnTo>
                        <a:pt x="1538" y="503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2"/>
                      </a:lnTo>
                      <a:lnTo>
                        <a:pt x="1590" y="516"/>
                      </a:lnTo>
                      <a:lnTo>
                        <a:pt x="1601" y="520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1"/>
                      </a:lnTo>
                      <a:lnTo>
                        <a:pt x="1654" y="535"/>
                      </a:lnTo>
                      <a:lnTo>
                        <a:pt x="1668" y="539"/>
                      </a:lnTo>
                      <a:lnTo>
                        <a:pt x="1681" y="543"/>
                      </a:lnTo>
                      <a:lnTo>
                        <a:pt x="1692" y="546"/>
                      </a:lnTo>
                      <a:lnTo>
                        <a:pt x="1706" y="552"/>
                      </a:lnTo>
                      <a:lnTo>
                        <a:pt x="1717" y="556"/>
                      </a:lnTo>
                      <a:lnTo>
                        <a:pt x="1730" y="562"/>
                      </a:lnTo>
                      <a:lnTo>
                        <a:pt x="1742" y="565"/>
                      </a:lnTo>
                      <a:lnTo>
                        <a:pt x="1755" y="571"/>
                      </a:lnTo>
                      <a:lnTo>
                        <a:pt x="1767" y="575"/>
                      </a:lnTo>
                      <a:lnTo>
                        <a:pt x="1780" y="581"/>
                      </a:lnTo>
                      <a:lnTo>
                        <a:pt x="1791" y="584"/>
                      </a:lnTo>
                      <a:lnTo>
                        <a:pt x="1803" y="590"/>
                      </a:lnTo>
                      <a:lnTo>
                        <a:pt x="1814" y="596"/>
                      </a:lnTo>
                      <a:lnTo>
                        <a:pt x="1827" y="603"/>
                      </a:lnTo>
                      <a:lnTo>
                        <a:pt x="1837" y="607"/>
                      </a:lnTo>
                      <a:lnTo>
                        <a:pt x="1846" y="613"/>
                      </a:lnTo>
                      <a:lnTo>
                        <a:pt x="1858" y="619"/>
                      </a:lnTo>
                      <a:lnTo>
                        <a:pt x="1869" y="624"/>
                      </a:lnTo>
                      <a:lnTo>
                        <a:pt x="1877" y="630"/>
                      </a:lnTo>
                      <a:lnTo>
                        <a:pt x="1886" y="636"/>
                      </a:lnTo>
                      <a:lnTo>
                        <a:pt x="1896" y="641"/>
                      </a:lnTo>
                      <a:lnTo>
                        <a:pt x="1905" y="649"/>
                      </a:lnTo>
                      <a:lnTo>
                        <a:pt x="1913" y="655"/>
                      </a:lnTo>
                      <a:lnTo>
                        <a:pt x="1921" y="660"/>
                      </a:lnTo>
                      <a:lnTo>
                        <a:pt x="1928" y="666"/>
                      </a:lnTo>
                      <a:lnTo>
                        <a:pt x="1934" y="674"/>
                      </a:lnTo>
                      <a:lnTo>
                        <a:pt x="1942" y="681"/>
                      </a:lnTo>
                      <a:lnTo>
                        <a:pt x="1947" y="689"/>
                      </a:lnTo>
                      <a:lnTo>
                        <a:pt x="1951" y="695"/>
                      </a:lnTo>
                      <a:lnTo>
                        <a:pt x="1957" y="702"/>
                      </a:lnTo>
                      <a:lnTo>
                        <a:pt x="1961" y="708"/>
                      </a:lnTo>
                      <a:lnTo>
                        <a:pt x="1964" y="716"/>
                      </a:lnTo>
                      <a:lnTo>
                        <a:pt x="1968" y="721"/>
                      </a:lnTo>
                      <a:lnTo>
                        <a:pt x="1972" y="729"/>
                      </a:lnTo>
                      <a:lnTo>
                        <a:pt x="1974" y="735"/>
                      </a:lnTo>
                      <a:lnTo>
                        <a:pt x="1978" y="742"/>
                      </a:lnTo>
                      <a:lnTo>
                        <a:pt x="1980" y="748"/>
                      </a:lnTo>
                      <a:lnTo>
                        <a:pt x="1983" y="756"/>
                      </a:lnTo>
                      <a:lnTo>
                        <a:pt x="1987" y="767"/>
                      </a:lnTo>
                      <a:lnTo>
                        <a:pt x="1991" y="780"/>
                      </a:lnTo>
                      <a:lnTo>
                        <a:pt x="1995" y="792"/>
                      </a:lnTo>
                      <a:lnTo>
                        <a:pt x="1999" y="805"/>
                      </a:lnTo>
                      <a:lnTo>
                        <a:pt x="2000" y="816"/>
                      </a:lnTo>
                      <a:lnTo>
                        <a:pt x="2002" y="830"/>
                      </a:lnTo>
                      <a:lnTo>
                        <a:pt x="2002" y="841"/>
                      </a:lnTo>
                      <a:lnTo>
                        <a:pt x="2002" y="854"/>
                      </a:lnTo>
                      <a:lnTo>
                        <a:pt x="2002" y="866"/>
                      </a:lnTo>
                      <a:lnTo>
                        <a:pt x="2002" y="879"/>
                      </a:lnTo>
                      <a:lnTo>
                        <a:pt x="2002" y="891"/>
                      </a:lnTo>
                      <a:lnTo>
                        <a:pt x="2002" y="904"/>
                      </a:lnTo>
                      <a:lnTo>
                        <a:pt x="2000" y="915"/>
                      </a:lnTo>
                      <a:lnTo>
                        <a:pt x="1997" y="929"/>
                      </a:lnTo>
                      <a:lnTo>
                        <a:pt x="1997" y="934"/>
                      </a:lnTo>
                      <a:lnTo>
                        <a:pt x="1995" y="940"/>
                      </a:lnTo>
                      <a:lnTo>
                        <a:pt x="1993" y="948"/>
                      </a:lnTo>
                      <a:lnTo>
                        <a:pt x="1993" y="955"/>
                      </a:lnTo>
                      <a:lnTo>
                        <a:pt x="1991" y="961"/>
                      </a:lnTo>
                      <a:lnTo>
                        <a:pt x="1991" y="967"/>
                      </a:lnTo>
                      <a:lnTo>
                        <a:pt x="1989" y="974"/>
                      </a:lnTo>
                      <a:lnTo>
                        <a:pt x="1987" y="980"/>
                      </a:lnTo>
                      <a:lnTo>
                        <a:pt x="1985" y="988"/>
                      </a:lnTo>
                      <a:lnTo>
                        <a:pt x="1985" y="995"/>
                      </a:lnTo>
                      <a:lnTo>
                        <a:pt x="1983" y="1003"/>
                      </a:lnTo>
                      <a:lnTo>
                        <a:pt x="1983" y="1008"/>
                      </a:lnTo>
                      <a:lnTo>
                        <a:pt x="1981" y="1016"/>
                      </a:lnTo>
                      <a:lnTo>
                        <a:pt x="1980" y="1024"/>
                      </a:lnTo>
                      <a:lnTo>
                        <a:pt x="1978" y="1031"/>
                      </a:lnTo>
                      <a:lnTo>
                        <a:pt x="1978" y="1037"/>
                      </a:lnTo>
                      <a:lnTo>
                        <a:pt x="1976" y="1045"/>
                      </a:lnTo>
                      <a:lnTo>
                        <a:pt x="1976" y="1052"/>
                      </a:lnTo>
                      <a:lnTo>
                        <a:pt x="1972" y="1062"/>
                      </a:lnTo>
                      <a:lnTo>
                        <a:pt x="1972" y="1071"/>
                      </a:lnTo>
                      <a:lnTo>
                        <a:pt x="1970" y="1079"/>
                      </a:lnTo>
                      <a:lnTo>
                        <a:pt x="1968" y="1086"/>
                      </a:lnTo>
                      <a:lnTo>
                        <a:pt x="1968" y="1094"/>
                      </a:lnTo>
                      <a:lnTo>
                        <a:pt x="1968" y="1104"/>
                      </a:lnTo>
                      <a:lnTo>
                        <a:pt x="1966" y="1111"/>
                      </a:lnTo>
                      <a:lnTo>
                        <a:pt x="1966" y="1121"/>
                      </a:lnTo>
                      <a:lnTo>
                        <a:pt x="1966" y="1128"/>
                      </a:lnTo>
                      <a:lnTo>
                        <a:pt x="1966" y="1140"/>
                      </a:lnTo>
                      <a:lnTo>
                        <a:pt x="1962" y="1147"/>
                      </a:lnTo>
                      <a:lnTo>
                        <a:pt x="1962" y="1157"/>
                      </a:lnTo>
                      <a:lnTo>
                        <a:pt x="1961" y="1166"/>
                      </a:lnTo>
                      <a:lnTo>
                        <a:pt x="1959" y="1176"/>
                      </a:lnTo>
                      <a:lnTo>
                        <a:pt x="1957" y="1185"/>
                      </a:lnTo>
                      <a:lnTo>
                        <a:pt x="1957" y="1195"/>
                      </a:lnTo>
                      <a:lnTo>
                        <a:pt x="1953" y="1204"/>
                      </a:lnTo>
                      <a:lnTo>
                        <a:pt x="1953" y="1216"/>
                      </a:lnTo>
                      <a:lnTo>
                        <a:pt x="1949" y="1225"/>
                      </a:lnTo>
                      <a:lnTo>
                        <a:pt x="1947" y="1235"/>
                      </a:lnTo>
                      <a:lnTo>
                        <a:pt x="1943" y="1244"/>
                      </a:lnTo>
                      <a:lnTo>
                        <a:pt x="1942" y="1254"/>
                      </a:lnTo>
                      <a:lnTo>
                        <a:pt x="1940" y="1263"/>
                      </a:lnTo>
                      <a:lnTo>
                        <a:pt x="1938" y="1275"/>
                      </a:lnTo>
                      <a:lnTo>
                        <a:pt x="1934" y="1286"/>
                      </a:lnTo>
                      <a:lnTo>
                        <a:pt x="1932" y="1296"/>
                      </a:lnTo>
                      <a:lnTo>
                        <a:pt x="1928" y="1305"/>
                      </a:lnTo>
                      <a:lnTo>
                        <a:pt x="1926" y="1317"/>
                      </a:lnTo>
                      <a:lnTo>
                        <a:pt x="1922" y="1326"/>
                      </a:lnTo>
                      <a:lnTo>
                        <a:pt x="1921" y="1338"/>
                      </a:lnTo>
                      <a:lnTo>
                        <a:pt x="1917" y="1347"/>
                      </a:lnTo>
                      <a:lnTo>
                        <a:pt x="1913" y="1357"/>
                      </a:lnTo>
                      <a:lnTo>
                        <a:pt x="1909" y="1366"/>
                      </a:lnTo>
                      <a:lnTo>
                        <a:pt x="1907" y="1377"/>
                      </a:lnTo>
                      <a:lnTo>
                        <a:pt x="1903" y="1387"/>
                      </a:lnTo>
                      <a:lnTo>
                        <a:pt x="1900" y="1396"/>
                      </a:lnTo>
                      <a:lnTo>
                        <a:pt x="1896" y="1406"/>
                      </a:lnTo>
                      <a:lnTo>
                        <a:pt x="1894" y="1416"/>
                      </a:lnTo>
                      <a:lnTo>
                        <a:pt x="1890" y="1425"/>
                      </a:lnTo>
                      <a:lnTo>
                        <a:pt x="1888" y="1435"/>
                      </a:lnTo>
                      <a:lnTo>
                        <a:pt x="1884" y="1444"/>
                      </a:lnTo>
                      <a:lnTo>
                        <a:pt x="1883" y="1455"/>
                      </a:lnTo>
                      <a:lnTo>
                        <a:pt x="1879" y="1463"/>
                      </a:lnTo>
                      <a:lnTo>
                        <a:pt x="1875" y="1473"/>
                      </a:lnTo>
                      <a:lnTo>
                        <a:pt x="1871" y="1480"/>
                      </a:lnTo>
                      <a:lnTo>
                        <a:pt x="1869" y="1490"/>
                      </a:lnTo>
                      <a:lnTo>
                        <a:pt x="1865" y="1497"/>
                      </a:lnTo>
                      <a:lnTo>
                        <a:pt x="1864" y="1507"/>
                      </a:lnTo>
                      <a:lnTo>
                        <a:pt x="1862" y="1514"/>
                      </a:lnTo>
                      <a:lnTo>
                        <a:pt x="1860" y="1524"/>
                      </a:lnTo>
                      <a:lnTo>
                        <a:pt x="1856" y="1532"/>
                      </a:lnTo>
                      <a:lnTo>
                        <a:pt x="1852" y="1539"/>
                      </a:lnTo>
                      <a:lnTo>
                        <a:pt x="1850" y="1547"/>
                      </a:lnTo>
                      <a:lnTo>
                        <a:pt x="1848" y="1554"/>
                      </a:lnTo>
                      <a:lnTo>
                        <a:pt x="1846" y="1562"/>
                      </a:lnTo>
                      <a:lnTo>
                        <a:pt x="1845" y="1570"/>
                      </a:lnTo>
                      <a:lnTo>
                        <a:pt x="1843" y="1575"/>
                      </a:lnTo>
                      <a:lnTo>
                        <a:pt x="1841" y="1583"/>
                      </a:lnTo>
                      <a:lnTo>
                        <a:pt x="1837" y="1594"/>
                      </a:lnTo>
                      <a:lnTo>
                        <a:pt x="1833" y="1606"/>
                      </a:lnTo>
                      <a:lnTo>
                        <a:pt x="1831" y="1615"/>
                      </a:lnTo>
                      <a:lnTo>
                        <a:pt x="1831" y="1627"/>
                      </a:lnTo>
                      <a:lnTo>
                        <a:pt x="1831" y="1632"/>
                      </a:lnTo>
                      <a:lnTo>
                        <a:pt x="1831" y="1640"/>
                      </a:lnTo>
                      <a:lnTo>
                        <a:pt x="1831" y="1646"/>
                      </a:lnTo>
                      <a:lnTo>
                        <a:pt x="1835" y="1651"/>
                      </a:lnTo>
                      <a:lnTo>
                        <a:pt x="1841" y="1657"/>
                      </a:lnTo>
                      <a:lnTo>
                        <a:pt x="1846" y="1665"/>
                      </a:lnTo>
                      <a:lnTo>
                        <a:pt x="1852" y="1670"/>
                      </a:lnTo>
                      <a:lnTo>
                        <a:pt x="1862" y="1676"/>
                      </a:lnTo>
                      <a:lnTo>
                        <a:pt x="1869" y="1680"/>
                      </a:lnTo>
                      <a:lnTo>
                        <a:pt x="1879" y="1684"/>
                      </a:lnTo>
                      <a:lnTo>
                        <a:pt x="1890" y="1686"/>
                      </a:lnTo>
                      <a:lnTo>
                        <a:pt x="1900" y="1689"/>
                      </a:lnTo>
                      <a:lnTo>
                        <a:pt x="1909" y="1689"/>
                      </a:lnTo>
                      <a:lnTo>
                        <a:pt x="1921" y="1689"/>
                      </a:lnTo>
                      <a:lnTo>
                        <a:pt x="1932" y="1686"/>
                      </a:lnTo>
                      <a:lnTo>
                        <a:pt x="1943" y="1684"/>
                      </a:lnTo>
                      <a:lnTo>
                        <a:pt x="1957" y="1678"/>
                      </a:lnTo>
                      <a:lnTo>
                        <a:pt x="1968" y="1670"/>
                      </a:lnTo>
                      <a:lnTo>
                        <a:pt x="1981" y="1661"/>
                      </a:lnTo>
                      <a:lnTo>
                        <a:pt x="1993" y="1651"/>
                      </a:lnTo>
                      <a:lnTo>
                        <a:pt x="1999" y="1644"/>
                      </a:lnTo>
                      <a:lnTo>
                        <a:pt x="2004" y="1636"/>
                      </a:lnTo>
                      <a:lnTo>
                        <a:pt x="2010" y="1629"/>
                      </a:lnTo>
                      <a:lnTo>
                        <a:pt x="2018" y="1621"/>
                      </a:lnTo>
                      <a:lnTo>
                        <a:pt x="2023" y="1611"/>
                      </a:lnTo>
                      <a:lnTo>
                        <a:pt x="2029" y="1602"/>
                      </a:lnTo>
                      <a:lnTo>
                        <a:pt x="2037" y="1592"/>
                      </a:lnTo>
                      <a:lnTo>
                        <a:pt x="2044" y="1583"/>
                      </a:lnTo>
                      <a:lnTo>
                        <a:pt x="2052" y="1573"/>
                      </a:lnTo>
                      <a:lnTo>
                        <a:pt x="2061" y="1562"/>
                      </a:lnTo>
                      <a:lnTo>
                        <a:pt x="2069" y="1551"/>
                      </a:lnTo>
                      <a:lnTo>
                        <a:pt x="2080" y="1541"/>
                      </a:lnTo>
                      <a:lnTo>
                        <a:pt x="2092" y="1532"/>
                      </a:lnTo>
                      <a:lnTo>
                        <a:pt x="2103" y="1520"/>
                      </a:lnTo>
                      <a:lnTo>
                        <a:pt x="2109" y="1514"/>
                      </a:lnTo>
                      <a:lnTo>
                        <a:pt x="2116" y="1509"/>
                      </a:lnTo>
                      <a:lnTo>
                        <a:pt x="2122" y="1503"/>
                      </a:lnTo>
                      <a:lnTo>
                        <a:pt x="2130" y="1499"/>
                      </a:lnTo>
                      <a:lnTo>
                        <a:pt x="2137" y="1493"/>
                      </a:lnTo>
                      <a:lnTo>
                        <a:pt x="2145" y="1488"/>
                      </a:lnTo>
                      <a:lnTo>
                        <a:pt x="2151" y="1482"/>
                      </a:lnTo>
                      <a:lnTo>
                        <a:pt x="2160" y="1478"/>
                      </a:lnTo>
                      <a:lnTo>
                        <a:pt x="2168" y="1473"/>
                      </a:lnTo>
                      <a:lnTo>
                        <a:pt x="2177" y="1467"/>
                      </a:lnTo>
                      <a:lnTo>
                        <a:pt x="2185" y="1463"/>
                      </a:lnTo>
                      <a:lnTo>
                        <a:pt x="2196" y="1459"/>
                      </a:lnTo>
                      <a:lnTo>
                        <a:pt x="2206" y="1454"/>
                      </a:lnTo>
                      <a:lnTo>
                        <a:pt x="2217" y="1448"/>
                      </a:lnTo>
                      <a:lnTo>
                        <a:pt x="2227" y="1444"/>
                      </a:lnTo>
                      <a:lnTo>
                        <a:pt x="2238" y="1440"/>
                      </a:lnTo>
                      <a:lnTo>
                        <a:pt x="2248" y="1436"/>
                      </a:lnTo>
                      <a:lnTo>
                        <a:pt x="2261" y="1433"/>
                      </a:lnTo>
                      <a:lnTo>
                        <a:pt x="2272" y="1429"/>
                      </a:lnTo>
                      <a:lnTo>
                        <a:pt x="2288" y="1425"/>
                      </a:lnTo>
                      <a:lnTo>
                        <a:pt x="2299" y="1421"/>
                      </a:lnTo>
                      <a:lnTo>
                        <a:pt x="2314" y="1417"/>
                      </a:lnTo>
                      <a:lnTo>
                        <a:pt x="2328" y="1414"/>
                      </a:lnTo>
                      <a:lnTo>
                        <a:pt x="2343" y="1412"/>
                      </a:lnTo>
                      <a:lnTo>
                        <a:pt x="2358" y="1408"/>
                      </a:lnTo>
                      <a:lnTo>
                        <a:pt x="2373" y="1404"/>
                      </a:lnTo>
                      <a:lnTo>
                        <a:pt x="2390" y="1402"/>
                      </a:lnTo>
                      <a:lnTo>
                        <a:pt x="2407" y="1400"/>
                      </a:lnTo>
                      <a:lnTo>
                        <a:pt x="2425" y="1396"/>
                      </a:lnTo>
                      <a:lnTo>
                        <a:pt x="2442" y="1396"/>
                      </a:lnTo>
                      <a:lnTo>
                        <a:pt x="2459" y="1393"/>
                      </a:lnTo>
                      <a:lnTo>
                        <a:pt x="2478" y="1393"/>
                      </a:lnTo>
                      <a:lnTo>
                        <a:pt x="2497" y="1391"/>
                      </a:lnTo>
                      <a:lnTo>
                        <a:pt x="2518" y="1391"/>
                      </a:lnTo>
                      <a:lnTo>
                        <a:pt x="2539" y="1391"/>
                      </a:lnTo>
                      <a:lnTo>
                        <a:pt x="2560" y="1391"/>
                      </a:lnTo>
                      <a:lnTo>
                        <a:pt x="2580" y="1391"/>
                      </a:lnTo>
                      <a:lnTo>
                        <a:pt x="2601" y="1391"/>
                      </a:lnTo>
                      <a:lnTo>
                        <a:pt x="2622" y="1391"/>
                      </a:lnTo>
                      <a:lnTo>
                        <a:pt x="2643" y="1391"/>
                      </a:lnTo>
                      <a:lnTo>
                        <a:pt x="2664" y="1391"/>
                      </a:lnTo>
                      <a:lnTo>
                        <a:pt x="2685" y="1393"/>
                      </a:lnTo>
                      <a:lnTo>
                        <a:pt x="2706" y="1395"/>
                      </a:lnTo>
                      <a:lnTo>
                        <a:pt x="2729" y="1398"/>
                      </a:lnTo>
                      <a:lnTo>
                        <a:pt x="2748" y="1400"/>
                      </a:lnTo>
                      <a:lnTo>
                        <a:pt x="2769" y="1402"/>
                      </a:lnTo>
                      <a:lnTo>
                        <a:pt x="2788" y="1406"/>
                      </a:lnTo>
                      <a:lnTo>
                        <a:pt x="2809" y="1410"/>
                      </a:lnTo>
                      <a:lnTo>
                        <a:pt x="2828" y="1412"/>
                      </a:lnTo>
                      <a:lnTo>
                        <a:pt x="2847" y="1416"/>
                      </a:lnTo>
                      <a:lnTo>
                        <a:pt x="2866" y="1421"/>
                      </a:lnTo>
                      <a:lnTo>
                        <a:pt x="2885" y="1427"/>
                      </a:lnTo>
                      <a:lnTo>
                        <a:pt x="2904" y="1431"/>
                      </a:lnTo>
                      <a:lnTo>
                        <a:pt x="2921" y="1435"/>
                      </a:lnTo>
                      <a:lnTo>
                        <a:pt x="2938" y="1440"/>
                      </a:lnTo>
                      <a:lnTo>
                        <a:pt x="2957" y="1446"/>
                      </a:lnTo>
                      <a:lnTo>
                        <a:pt x="2974" y="1452"/>
                      </a:lnTo>
                      <a:lnTo>
                        <a:pt x="2991" y="1457"/>
                      </a:lnTo>
                      <a:lnTo>
                        <a:pt x="3008" y="1463"/>
                      </a:lnTo>
                      <a:lnTo>
                        <a:pt x="3025" y="1471"/>
                      </a:lnTo>
                      <a:lnTo>
                        <a:pt x="3041" y="1476"/>
                      </a:lnTo>
                      <a:lnTo>
                        <a:pt x="3056" y="1484"/>
                      </a:lnTo>
                      <a:lnTo>
                        <a:pt x="3069" y="1492"/>
                      </a:lnTo>
                      <a:lnTo>
                        <a:pt x="3084" y="1497"/>
                      </a:lnTo>
                      <a:lnTo>
                        <a:pt x="3098" y="1505"/>
                      </a:lnTo>
                      <a:lnTo>
                        <a:pt x="3111" y="1513"/>
                      </a:lnTo>
                      <a:lnTo>
                        <a:pt x="3124" y="1520"/>
                      </a:lnTo>
                      <a:lnTo>
                        <a:pt x="3138" y="1530"/>
                      </a:lnTo>
                      <a:lnTo>
                        <a:pt x="3149" y="1535"/>
                      </a:lnTo>
                      <a:lnTo>
                        <a:pt x="3158" y="1543"/>
                      </a:lnTo>
                      <a:lnTo>
                        <a:pt x="3170" y="1551"/>
                      </a:lnTo>
                      <a:lnTo>
                        <a:pt x="3179" y="1560"/>
                      </a:lnTo>
                      <a:lnTo>
                        <a:pt x="3189" y="1568"/>
                      </a:lnTo>
                      <a:lnTo>
                        <a:pt x="3197" y="1575"/>
                      </a:lnTo>
                      <a:lnTo>
                        <a:pt x="3206" y="1585"/>
                      </a:lnTo>
                      <a:lnTo>
                        <a:pt x="3214" y="1594"/>
                      </a:lnTo>
                      <a:lnTo>
                        <a:pt x="3217" y="1602"/>
                      </a:lnTo>
                      <a:lnTo>
                        <a:pt x="3223" y="1611"/>
                      </a:lnTo>
                      <a:lnTo>
                        <a:pt x="3229" y="1619"/>
                      </a:lnTo>
                      <a:lnTo>
                        <a:pt x="3235" y="1629"/>
                      </a:lnTo>
                      <a:lnTo>
                        <a:pt x="3238" y="1636"/>
                      </a:lnTo>
                      <a:lnTo>
                        <a:pt x="3242" y="1646"/>
                      </a:lnTo>
                      <a:lnTo>
                        <a:pt x="3242" y="1655"/>
                      </a:lnTo>
                      <a:lnTo>
                        <a:pt x="3246" y="1665"/>
                      </a:lnTo>
                      <a:lnTo>
                        <a:pt x="3246" y="1670"/>
                      </a:lnTo>
                      <a:lnTo>
                        <a:pt x="3246" y="1680"/>
                      </a:lnTo>
                      <a:lnTo>
                        <a:pt x="3242" y="1689"/>
                      </a:lnTo>
                      <a:lnTo>
                        <a:pt x="3242" y="1699"/>
                      </a:lnTo>
                      <a:lnTo>
                        <a:pt x="3238" y="1705"/>
                      </a:lnTo>
                      <a:lnTo>
                        <a:pt x="3235" y="1714"/>
                      </a:lnTo>
                      <a:lnTo>
                        <a:pt x="3231" y="1724"/>
                      </a:lnTo>
                      <a:lnTo>
                        <a:pt x="3225" y="1733"/>
                      </a:lnTo>
                      <a:lnTo>
                        <a:pt x="3217" y="1741"/>
                      </a:lnTo>
                      <a:lnTo>
                        <a:pt x="3210" y="1748"/>
                      </a:lnTo>
                      <a:lnTo>
                        <a:pt x="3202" y="1758"/>
                      </a:lnTo>
                      <a:lnTo>
                        <a:pt x="3193" y="1767"/>
                      </a:lnTo>
                      <a:lnTo>
                        <a:pt x="3179" y="1775"/>
                      </a:lnTo>
                      <a:lnTo>
                        <a:pt x="3170" y="1784"/>
                      </a:lnTo>
                      <a:lnTo>
                        <a:pt x="3158" y="1790"/>
                      </a:lnTo>
                      <a:lnTo>
                        <a:pt x="3145" y="1800"/>
                      </a:lnTo>
                      <a:lnTo>
                        <a:pt x="3130" y="1807"/>
                      </a:lnTo>
                      <a:lnTo>
                        <a:pt x="3115" y="1815"/>
                      </a:lnTo>
                      <a:lnTo>
                        <a:pt x="3100" y="1821"/>
                      </a:lnTo>
                      <a:lnTo>
                        <a:pt x="3084" y="1828"/>
                      </a:lnTo>
                      <a:lnTo>
                        <a:pt x="3067" y="1834"/>
                      </a:lnTo>
                      <a:lnTo>
                        <a:pt x="3052" y="1840"/>
                      </a:lnTo>
                      <a:lnTo>
                        <a:pt x="3035" y="1847"/>
                      </a:lnTo>
                      <a:lnTo>
                        <a:pt x="3020" y="1853"/>
                      </a:lnTo>
                      <a:lnTo>
                        <a:pt x="3004" y="1859"/>
                      </a:lnTo>
                      <a:lnTo>
                        <a:pt x="2987" y="1862"/>
                      </a:lnTo>
                      <a:lnTo>
                        <a:pt x="2970" y="1868"/>
                      </a:lnTo>
                      <a:lnTo>
                        <a:pt x="2955" y="1874"/>
                      </a:lnTo>
                      <a:lnTo>
                        <a:pt x="2936" y="1878"/>
                      </a:lnTo>
                      <a:lnTo>
                        <a:pt x="2919" y="1881"/>
                      </a:lnTo>
                      <a:lnTo>
                        <a:pt x="2902" y="1887"/>
                      </a:lnTo>
                      <a:lnTo>
                        <a:pt x="2885" y="1891"/>
                      </a:lnTo>
                      <a:lnTo>
                        <a:pt x="2866" y="1895"/>
                      </a:lnTo>
                      <a:lnTo>
                        <a:pt x="2849" y="1897"/>
                      </a:lnTo>
                      <a:lnTo>
                        <a:pt x="2831" y="1900"/>
                      </a:lnTo>
                      <a:lnTo>
                        <a:pt x="2812" y="1904"/>
                      </a:lnTo>
                      <a:lnTo>
                        <a:pt x="2795" y="1906"/>
                      </a:lnTo>
                      <a:lnTo>
                        <a:pt x="2778" y="1910"/>
                      </a:lnTo>
                      <a:lnTo>
                        <a:pt x="2759" y="1912"/>
                      </a:lnTo>
                      <a:lnTo>
                        <a:pt x="2742" y="1916"/>
                      </a:lnTo>
                      <a:lnTo>
                        <a:pt x="2725" y="1916"/>
                      </a:lnTo>
                      <a:lnTo>
                        <a:pt x="2706" y="1920"/>
                      </a:lnTo>
                      <a:lnTo>
                        <a:pt x="2689" y="1921"/>
                      </a:lnTo>
                      <a:lnTo>
                        <a:pt x="2672" y="1923"/>
                      </a:lnTo>
                      <a:lnTo>
                        <a:pt x="2653" y="1925"/>
                      </a:lnTo>
                      <a:lnTo>
                        <a:pt x="2636" y="1925"/>
                      </a:lnTo>
                      <a:lnTo>
                        <a:pt x="2618" y="1927"/>
                      </a:lnTo>
                      <a:lnTo>
                        <a:pt x="2601" y="1929"/>
                      </a:lnTo>
                      <a:lnTo>
                        <a:pt x="2584" y="1929"/>
                      </a:lnTo>
                      <a:lnTo>
                        <a:pt x="2565" y="1929"/>
                      </a:lnTo>
                      <a:lnTo>
                        <a:pt x="2548" y="1929"/>
                      </a:lnTo>
                      <a:lnTo>
                        <a:pt x="2531" y="1931"/>
                      </a:lnTo>
                      <a:lnTo>
                        <a:pt x="2514" y="1931"/>
                      </a:lnTo>
                      <a:lnTo>
                        <a:pt x="2497" y="1931"/>
                      </a:lnTo>
                      <a:lnTo>
                        <a:pt x="2480" y="1931"/>
                      </a:lnTo>
                      <a:lnTo>
                        <a:pt x="2464" y="1931"/>
                      </a:lnTo>
                      <a:lnTo>
                        <a:pt x="2449" y="1931"/>
                      </a:lnTo>
                      <a:lnTo>
                        <a:pt x="2434" y="1931"/>
                      </a:lnTo>
                      <a:lnTo>
                        <a:pt x="2417" y="1931"/>
                      </a:lnTo>
                      <a:lnTo>
                        <a:pt x="2402" y="1931"/>
                      </a:lnTo>
                      <a:lnTo>
                        <a:pt x="2386" y="1929"/>
                      </a:lnTo>
                      <a:lnTo>
                        <a:pt x="2373" y="1929"/>
                      </a:lnTo>
                      <a:lnTo>
                        <a:pt x="2358" y="1929"/>
                      </a:lnTo>
                      <a:lnTo>
                        <a:pt x="2345" y="1929"/>
                      </a:lnTo>
                      <a:lnTo>
                        <a:pt x="2329" y="1929"/>
                      </a:lnTo>
                      <a:lnTo>
                        <a:pt x="2316" y="1927"/>
                      </a:lnTo>
                      <a:lnTo>
                        <a:pt x="2303" y="1925"/>
                      </a:lnTo>
                      <a:lnTo>
                        <a:pt x="2289" y="1925"/>
                      </a:lnTo>
                      <a:lnTo>
                        <a:pt x="2276" y="1923"/>
                      </a:lnTo>
                      <a:lnTo>
                        <a:pt x="2265" y="1921"/>
                      </a:lnTo>
                      <a:lnTo>
                        <a:pt x="2253" y="1921"/>
                      </a:lnTo>
                      <a:lnTo>
                        <a:pt x="2244" y="1921"/>
                      </a:lnTo>
                      <a:lnTo>
                        <a:pt x="2232" y="1920"/>
                      </a:lnTo>
                      <a:lnTo>
                        <a:pt x="2221" y="1920"/>
                      </a:lnTo>
                      <a:lnTo>
                        <a:pt x="2212" y="1916"/>
                      </a:lnTo>
                      <a:lnTo>
                        <a:pt x="2202" y="1916"/>
                      </a:lnTo>
                      <a:lnTo>
                        <a:pt x="2193" y="1916"/>
                      </a:lnTo>
                      <a:lnTo>
                        <a:pt x="2185" y="1914"/>
                      </a:lnTo>
                      <a:lnTo>
                        <a:pt x="2177" y="1912"/>
                      </a:lnTo>
                      <a:lnTo>
                        <a:pt x="2170" y="1912"/>
                      </a:lnTo>
                      <a:lnTo>
                        <a:pt x="2162" y="1910"/>
                      </a:lnTo>
                      <a:lnTo>
                        <a:pt x="2154" y="1910"/>
                      </a:lnTo>
                      <a:lnTo>
                        <a:pt x="2147" y="1906"/>
                      </a:lnTo>
                      <a:lnTo>
                        <a:pt x="2141" y="1906"/>
                      </a:lnTo>
                      <a:lnTo>
                        <a:pt x="2135" y="1904"/>
                      </a:lnTo>
                      <a:lnTo>
                        <a:pt x="2128" y="1902"/>
                      </a:lnTo>
                      <a:lnTo>
                        <a:pt x="2122" y="1900"/>
                      </a:lnTo>
                      <a:lnTo>
                        <a:pt x="2116" y="1900"/>
                      </a:lnTo>
                      <a:lnTo>
                        <a:pt x="2105" y="1897"/>
                      </a:lnTo>
                      <a:lnTo>
                        <a:pt x="2094" y="1895"/>
                      </a:lnTo>
                      <a:lnTo>
                        <a:pt x="2084" y="1891"/>
                      </a:lnTo>
                      <a:lnTo>
                        <a:pt x="2075" y="1887"/>
                      </a:lnTo>
                      <a:lnTo>
                        <a:pt x="2067" y="1885"/>
                      </a:lnTo>
                      <a:lnTo>
                        <a:pt x="2058" y="1881"/>
                      </a:lnTo>
                      <a:lnTo>
                        <a:pt x="2050" y="1878"/>
                      </a:lnTo>
                      <a:lnTo>
                        <a:pt x="2044" y="1876"/>
                      </a:lnTo>
                      <a:lnTo>
                        <a:pt x="2037" y="1872"/>
                      </a:lnTo>
                      <a:lnTo>
                        <a:pt x="2031" y="1868"/>
                      </a:lnTo>
                      <a:lnTo>
                        <a:pt x="2025" y="1864"/>
                      </a:lnTo>
                      <a:lnTo>
                        <a:pt x="2019" y="1862"/>
                      </a:lnTo>
                      <a:lnTo>
                        <a:pt x="2010" y="1855"/>
                      </a:lnTo>
                      <a:lnTo>
                        <a:pt x="2000" y="1847"/>
                      </a:lnTo>
                      <a:lnTo>
                        <a:pt x="1991" y="1842"/>
                      </a:lnTo>
                      <a:lnTo>
                        <a:pt x="1983" y="1838"/>
                      </a:lnTo>
                      <a:lnTo>
                        <a:pt x="1974" y="1830"/>
                      </a:lnTo>
                      <a:lnTo>
                        <a:pt x="1966" y="1826"/>
                      </a:lnTo>
                      <a:lnTo>
                        <a:pt x="1957" y="1821"/>
                      </a:lnTo>
                      <a:lnTo>
                        <a:pt x="1947" y="1819"/>
                      </a:lnTo>
                      <a:lnTo>
                        <a:pt x="1936" y="1815"/>
                      </a:lnTo>
                      <a:lnTo>
                        <a:pt x="1924" y="1809"/>
                      </a:lnTo>
                      <a:lnTo>
                        <a:pt x="1913" y="1803"/>
                      </a:lnTo>
                      <a:lnTo>
                        <a:pt x="1900" y="1796"/>
                      </a:lnTo>
                      <a:lnTo>
                        <a:pt x="1894" y="1794"/>
                      </a:lnTo>
                      <a:lnTo>
                        <a:pt x="1886" y="1790"/>
                      </a:lnTo>
                      <a:lnTo>
                        <a:pt x="1881" y="1786"/>
                      </a:lnTo>
                      <a:lnTo>
                        <a:pt x="1875" y="1783"/>
                      </a:lnTo>
                      <a:lnTo>
                        <a:pt x="1862" y="1775"/>
                      </a:lnTo>
                      <a:lnTo>
                        <a:pt x="1850" y="1771"/>
                      </a:lnTo>
                      <a:lnTo>
                        <a:pt x="1837" y="1765"/>
                      </a:lnTo>
                      <a:lnTo>
                        <a:pt x="1826" y="1762"/>
                      </a:lnTo>
                      <a:lnTo>
                        <a:pt x="1814" y="1758"/>
                      </a:lnTo>
                      <a:lnTo>
                        <a:pt x="1806" y="1758"/>
                      </a:lnTo>
                      <a:lnTo>
                        <a:pt x="1797" y="1756"/>
                      </a:lnTo>
                      <a:lnTo>
                        <a:pt x="1789" y="1760"/>
                      </a:lnTo>
                      <a:lnTo>
                        <a:pt x="1784" y="1765"/>
                      </a:lnTo>
                      <a:lnTo>
                        <a:pt x="1780" y="1773"/>
                      </a:lnTo>
                      <a:lnTo>
                        <a:pt x="1774" y="1781"/>
                      </a:lnTo>
                      <a:lnTo>
                        <a:pt x="1770" y="1790"/>
                      </a:lnTo>
                      <a:lnTo>
                        <a:pt x="1763" y="1800"/>
                      </a:lnTo>
                      <a:lnTo>
                        <a:pt x="1757" y="1809"/>
                      </a:lnTo>
                      <a:lnTo>
                        <a:pt x="1749" y="1819"/>
                      </a:lnTo>
                      <a:lnTo>
                        <a:pt x="1740" y="1828"/>
                      </a:lnTo>
                      <a:lnTo>
                        <a:pt x="1730" y="1838"/>
                      </a:lnTo>
                      <a:lnTo>
                        <a:pt x="1721" y="1849"/>
                      </a:lnTo>
                      <a:lnTo>
                        <a:pt x="1708" y="1857"/>
                      </a:lnTo>
                      <a:lnTo>
                        <a:pt x="1696" y="1866"/>
                      </a:lnTo>
                      <a:lnTo>
                        <a:pt x="1691" y="1870"/>
                      </a:lnTo>
                      <a:lnTo>
                        <a:pt x="1683" y="1876"/>
                      </a:lnTo>
                      <a:lnTo>
                        <a:pt x="1677" y="1880"/>
                      </a:lnTo>
                      <a:lnTo>
                        <a:pt x="1671" y="1885"/>
                      </a:lnTo>
                      <a:lnTo>
                        <a:pt x="1664" y="1887"/>
                      </a:lnTo>
                      <a:lnTo>
                        <a:pt x="1656" y="1891"/>
                      </a:lnTo>
                      <a:lnTo>
                        <a:pt x="1649" y="1895"/>
                      </a:lnTo>
                      <a:lnTo>
                        <a:pt x="1643" y="1900"/>
                      </a:lnTo>
                      <a:lnTo>
                        <a:pt x="1633" y="1902"/>
                      </a:lnTo>
                      <a:lnTo>
                        <a:pt x="1626" y="1906"/>
                      </a:lnTo>
                      <a:lnTo>
                        <a:pt x="1620" y="1910"/>
                      </a:lnTo>
                      <a:lnTo>
                        <a:pt x="1613" y="1912"/>
                      </a:lnTo>
                      <a:lnTo>
                        <a:pt x="1601" y="1914"/>
                      </a:lnTo>
                      <a:lnTo>
                        <a:pt x="1592" y="1918"/>
                      </a:lnTo>
                      <a:lnTo>
                        <a:pt x="1584" y="1920"/>
                      </a:lnTo>
                      <a:lnTo>
                        <a:pt x="1576" y="1921"/>
                      </a:lnTo>
                      <a:lnTo>
                        <a:pt x="1571" y="1921"/>
                      </a:lnTo>
                      <a:lnTo>
                        <a:pt x="1563" y="1925"/>
                      </a:lnTo>
                      <a:lnTo>
                        <a:pt x="1554" y="1925"/>
                      </a:lnTo>
                      <a:lnTo>
                        <a:pt x="1546" y="1929"/>
                      </a:lnTo>
                      <a:lnTo>
                        <a:pt x="1536" y="1931"/>
                      </a:lnTo>
                      <a:lnTo>
                        <a:pt x="1529" y="1935"/>
                      </a:lnTo>
                      <a:lnTo>
                        <a:pt x="1517" y="1937"/>
                      </a:lnTo>
                      <a:lnTo>
                        <a:pt x="1508" y="1939"/>
                      </a:lnTo>
                      <a:lnTo>
                        <a:pt x="1498" y="1940"/>
                      </a:lnTo>
                      <a:lnTo>
                        <a:pt x="1489" y="1944"/>
                      </a:lnTo>
                      <a:lnTo>
                        <a:pt x="1478" y="1948"/>
                      </a:lnTo>
                      <a:lnTo>
                        <a:pt x="1466" y="1950"/>
                      </a:lnTo>
                      <a:lnTo>
                        <a:pt x="1455" y="1952"/>
                      </a:lnTo>
                      <a:lnTo>
                        <a:pt x="1445" y="1956"/>
                      </a:lnTo>
                      <a:lnTo>
                        <a:pt x="1432" y="1958"/>
                      </a:lnTo>
                      <a:lnTo>
                        <a:pt x="1420" y="1959"/>
                      </a:lnTo>
                      <a:lnTo>
                        <a:pt x="1409" y="1963"/>
                      </a:lnTo>
                      <a:lnTo>
                        <a:pt x="1398" y="1967"/>
                      </a:lnTo>
                      <a:lnTo>
                        <a:pt x="1384" y="1969"/>
                      </a:lnTo>
                      <a:lnTo>
                        <a:pt x="1373" y="1973"/>
                      </a:lnTo>
                      <a:lnTo>
                        <a:pt x="1362" y="1975"/>
                      </a:lnTo>
                      <a:lnTo>
                        <a:pt x="1350" y="1978"/>
                      </a:lnTo>
                      <a:lnTo>
                        <a:pt x="1337" y="1980"/>
                      </a:lnTo>
                      <a:lnTo>
                        <a:pt x="1325" y="1984"/>
                      </a:lnTo>
                      <a:lnTo>
                        <a:pt x="1312" y="1988"/>
                      </a:lnTo>
                      <a:lnTo>
                        <a:pt x="1303" y="1992"/>
                      </a:lnTo>
                      <a:lnTo>
                        <a:pt x="1289" y="1994"/>
                      </a:lnTo>
                      <a:lnTo>
                        <a:pt x="1278" y="1996"/>
                      </a:lnTo>
                      <a:lnTo>
                        <a:pt x="1265" y="1997"/>
                      </a:lnTo>
                      <a:lnTo>
                        <a:pt x="1253" y="2001"/>
                      </a:lnTo>
                      <a:lnTo>
                        <a:pt x="1242" y="2005"/>
                      </a:lnTo>
                      <a:lnTo>
                        <a:pt x="1230" y="2007"/>
                      </a:lnTo>
                      <a:lnTo>
                        <a:pt x="1219" y="2009"/>
                      </a:lnTo>
                      <a:lnTo>
                        <a:pt x="1209" y="2013"/>
                      </a:lnTo>
                      <a:lnTo>
                        <a:pt x="1196" y="2015"/>
                      </a:lnTo>
                      <a:lnTo>
                        <a:pt x="1187" y="2017"/>
                      </a:lnTo>
                      <a:lnTo>
                        <a:pt x="1175" y="2018"/>
                      </a:lnTo>
                      <a:lnTo>
                        <a:pt x="1166" y="2022"/>
                      </a:lnTo>
                      <a:lnTo>
                        <a:pt x="1156" y="2022"/>
                      </a:lnTo>
                      <a:lnTo>
                        <a:pt x="1147" y="2026"/>
                      </a:lnTo>
                      <a:lnTo>
                        <a:pt x="1137" y="2028"/>
                      </a:lnTo>
                      <a:lnTo>
                        <a:pt x="1131" y="2032"/>
                      </a:lnTo>
                      <a:lnTo>
                        <a:pt x="1122" y="2032"/>
                      </a:lnTo>
                      <a:lnTo>
                        <a:pt x="1112" y="2036"/>
                      </a:lnTo>
                      <a:lnTo>
                        <a:pt x="1105" y="2036"/>
                      </a:lnTo>
                      <a:lnTo>
                        <a:pt x="1099" y="2039"/>
                      </a:lnTo>
                      <a:lnTo>
                        <a:pt x="1092" y="2039"/>
                      </a:lnTo>
                      <a:lnTo>
                        <a:pt x="1084" y="2041"/>
                      </a:lnTo>
                      <a:lnTo>
                        <a:pt x="1078" y="2041"/>
                      </a:lnTo>
                      <a:lnTo>
                        <a:pt x="1074" y="2045"/>
                      </a:lnTo>
                      <a:lnTo>
                        <a:pt x="1067" y="2045"/>
                      </a:lnTo>
                      <a:lnTo>
                        <a:pt x="1061" y="2049"/>
                      </a:lnTo>
                      <a:lnTo>
                        <a:pt x="1055" y="2049"/>
                      </a:lnTo>
                      <a:lnTo>
                        <a:pt x="1055" y="2051"/>
                      </a:lnTo>
                      <a:lnTo>
                        <a:pt x="1055" y="205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" name="Forme libre 94"/>
                <p:cNvSpPr>
                  <a:spLocks/>
                </p:cNvSpPr>
                <p:nvPr/>
              </p:nvSpPr>
              <p:spPr bwMode="auto">
                <a:xfrm>
                  <a:off x="7050088" y="2416175"/>
                  <a:ext cx="931863" cy="381000"/>
                </a:xfrm>
                <a:custGeom>
                  <a:avLst/>
                  <a:gdLst>
                    <a:gd name="T0" fmla="*/ 19 w 1173"/>
                    <a:gd name="T1" fmla="*/ 196 h 482"/>
                    <a:gd name="T2" fmla="*/ 51 w 1173"/>
                    <a:gd name="T3" fmla="*/ 158 h 482"/>
                    <a:gd name="T4" fmla="*/ 87 w 1173"/>
                    <a:gd name="T5" fmla="*/ 126 h 482"/>
                    <a:gd name="T6" fmla="*/ 135 w 1173"/>
                    <a:gd name="T7" fmla="*/ 96 h 482"/>
                    <a:gd name="T8" fmla="*/ 169 w 1173"/>
                    <a:gd name="T9" fmla="*/ 80 h 482"/>
                    <a:gd name="T10" fmla="*/ 207 w 1173"/>
                    <a:gd name="T11" fmla="*/ 67 h 482"/>
                    <a:gd name="T12" fmla="*/ 251 w 1173"/>
                    <a:gd name="T13" fmla="*/ 56 h 482"/>
                    <a:gd name="T14" fmla="*/ 298 w 1173"/>
                    <a:gd name="T15" fmla="*/ 44 h 482"/>
                    <a:gd name="T16" fmla="*/ 348 w 1173"/>
                    <a:gd name="T17" fmla="*/ 33 h 482"/>
                    <a:gd name="T18" fmla="*/ 399 w 1173"/>
                    <a:gd name="T19" fmla="*/ 23 h 482"/>
                    <a:gd name="T20" fmla="*/ 454 w 1173"/>
                    <a:gd name="T21" fmla="*/ 14 h 482"/>
                    <a:gd name="T22" fmla="*/ 511 w 1173"/>
                    <a:gd name="T23" fmla="*/ 8 h 482"/>
                    <a:gd name="T24" fmla="*/ 568 w 1173"/>
                    <a:gd name="T25" fmla="*/ 2 h 482"/>
                    <a:gd name="T26" fmla="*/ 627 w 1173"/>
                    <a:gd name="T27" fmla="*/ 0 h 482"/>
                    <a:gd name="T28" fmla="*/ 684 w 1173"/>
                    <a:gd name="T29" fmla="*/ 0 h 482"/>
                    <a:gd name="T30" fmla="*/ 741 w 1173"/>
                    <a:gd name="T31" fmla="*/ 2 h 482"/>
                    <a:gd name="T32" fmla="*/ 800 w 1173"/>
                    <a:gd name="T33" fmla="*/ 10 h 482"/>
                    <a:gd name="T34" fmla="*/ 857 w 1173"/>
                    <a:gd name="T35" fmla="*/ 21 h 482"/>
                    <a:gd name="T36" fmla="*/ 914 w 1173"/>
                    <a:gd name="T37" fmla="*/ 38 h 482"/>
                    <a:gd name="T38" fmla="*/ 968 w 1173"/>
                    <a:gd name="T39" fmla="*/ 59 h 482"/>
                    <a:gd name="T40" fmla="*/ 1015 w 1173"/>
                    <a:gd name="T41" fmla="*/ 80 h 482"/>
                    <a:gd name="T42" fmla="*/ 1057 w 1173"/>
                    <a:gd name="T43" fmla="*/ 101 h 482"/>
                    <a:gd name="T44" fmla="*/ 1093 w 1173"/>
                    <a:gd name="T45" fmla="*/ 124 h 482"/>
                    <a:gd name="T46" fmla="*/ 1141 w 1173"/>
                    <a:gd name="T47" fmla="*/ 162 h 482"/>
                    <a:gd name="T48" fmla="*/ 1167 w 1173"/>
                    <a:gd name="T49" fmla="*/ 200 h 482"/>
                    <a:gd name="T50" fmla="*/ 1171 w 1173"/>
                    <a:gd name="T51" fmla="*/ 236 h 482"/>
                    <a:gd name="T52" fmla="*/ 1158 w 1173"/>
                    <a:gd name="T53" fmla="*/ 274 h 482"/>
                    <a:gd name="T54" fmla="*/ 1125 w 1173"/>
                    <a:gd name="T55" fmla="*/ 316 h 482"/>
                    <a:gd name="T56" fmla="*/ 1085 w 1173"/>
                    <a:gd name="T57" fmla="*/ 354 h 482"/>
                    <a:gd name="T58" fmla="*/ 1038 w 1173"/>
                    <a:gd name="T59" fmla="*/ 390 h 482"/>
                    <a:gd name="T60" fmla="*/ 981 w 1173"/>
                    <a:gd name="T61" fmla="*/ 423 h 482"/>
                    <a:gd name="T62" fmla="*/ 945 w 1173"/>
                    <a:gd name="T63" fmla="*/ 434 h 482"/>
                    <a:gd name="T64" fmla="*/ 905 w 1173"/>
                    <a:gd name="T65" fmla="*/ 447 h 482"/>
                    <a:gd name="T66" fmla="*/ 859 w 1173"/>
                    <a:gd name="T67" fmla="*/ 457 h 482"/>
                    <a:gd name="T68" fmla="*/ 810 w 1173"/>
                    <a:gd name="T69" fmla="*/ 466 h 482"/>
                    <a:gd name="T70" fmla="*/ 753 w 1173"/>
                    <a:gd name="T71" fmla="*/ 472 h 482"/>
                    <a:gd name="T72" fmla="*/ 690 w 1173"/>
                    <a:gd name="T73" fmla="*/ 478 h 482"/>
                    <a:gd name="T74" fmla="*/ 621 w 1173"/>
                    <a:gd name="T75" fmla="*/ 480 h 482"/>
                    <a:gd name="T76" fmla="*/ 555 w 1173"/>
                    <a:gd name="T77" fmla="*/ 482 h 482"/>
                    <a:gd name="T78" fmla="*/ 490 w 1173"/>
                    <a:gd name="T79" fmla="*/ 480 h 482"/>
                    <a:gd name="T80" fmla="*/ 428 w 1173"/>
                    <a:gd name="T81" fmla="*/ 476 h 482"/>
                    <a:gd name="T82" fmla="*/ 370 w 1173"/>
                    <a:gd name="T83" fmla="*/ 474 h 482"/>
                    <a:gd name="T84" fmla="*/ 317 w 1173"/>
                    <a:gd name="T85" fmla="*/ 470 h 482"/>
                    <a:gd name="T86" fmla="*/ 266 w 1173"/>
                    <a:gd name="T87" fmla="*/ 465 h 482"/>
                    <a:gd name="T88" fmla="*/ 220 w 1173"/>
                    <a:gd name="T89" fmla="*/ 457 h 482"/>
                    <a:gd name="T90" fmla="*/ 180 w 1173"/>
                    <a:gd name="T91" fmla="*/ 451 h 482"/>
                    <a:gd name="T92" fmla="*/ 146 w 1173"/>
                    <a:gd name="T93" fmla="*/ 447 h 482"/>
                    <a:gd name="T94" fmla="*/ 93 w 1173"/>
                    <a:gd name="T95" fmla="*/ 434 h 482"/>
                    <a:gd name="T96" fmla="*/ 57 w 1173"/>
                    <a:gd name="T97" fmla="*/ 419 h 482"/>
                    <a:gd name="T98" fmla="*/ 22 w 1173"/>
                    <a:gd name="T99" fmla="*/ 388 h 482"/>
                    <a:gd name="T100" fmla="*/ 22 w 1173"/>
                    <a:gd name="T101" fmla="*/ 368 h 482"/>
                    <a:gd name="T102" fmla="*/ 66 w 1173"/>
                    <a:gd name="T103" fmla="*/ 385 h 482"/>
                    <a:gd name="T104" fmla="*/ 127 w 1173"/>
                    <a:gd name="T105" fmla="*/ 396 h 482"/>
                    <a:gd name="T106" fmla="*/ 184 w 1173"/>
                    <a:gd name="T107" fmla="*/ 390 h 482"/>
                    <a:gd name="T108" fmla="*/ 230 w 1173"/>
                    <a:gd name="T109" fmla="*/ 362 h 482"/>
                    <a:gd name="T110" fmla="*/ 239 w 1173"/>
                    <a:gd name="T111" fmla="*/ 310 h 482"/>
                    <a:gd name="T112" fmla="*/ 226 w 1173"/>
                    <a:gd name="T113" fmla="*/ 259 h 482"/>
                    <a:gd name="T114" fmla="*/ 197 w 1173"/>
                    <a:gd name="T115" fmla="*/ 234 h 482"/>
                    <a:gd name="T116" fmla="*/ 163 w 1173"/>
                    <a:gd name="T117" fmla="*/ 240 h 482"/>
                    <a:gd name="T118" fmla="*/ 114 w 1173"/>
                    <a:gd name="T119" fmla="*/ 255 h 482"/>
                    <a:gd name="T120" fmla="*/ 53 w 1173"/>
                    <a:gd name="T121" fmla="*/ 263 h 482"/>
                    <a:gd name="T122" fmla="*/ 19 w 1173"/>
                    <a:gd name="T123" fmla="*/ 253 h 482"/>
                    <a:gd name="T124" fmla="*/ 3 w 1173"/>
                    <a:gd name="T125" fmla="*/ 229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73" h="482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10"/>
                      </a:lnTo>
                      <a:lnTo>
                        <a:pt x="15" y="204"/>
                      </a:lnTo>
                      <a:lnTo>
                        <a:pt x="19" y="196"/>
                      </a:lnTo>
                      <a:lnTo>
                        <a:pt x="24" y="187"/>
                      </a:lnTo>
                      <a:lnTo>
                        <a:pt x="34" y="177"/>
                      </a:lnTo>
                      <a:lnTo>
                        <a:pt x="38" y="170"/>
                      </a:lnTo>
                      <a:lnTo>
                        <a:pt x="43" y="166"/>
                      </a:lnTo>
                      <a:lnTo>
                        <a:pt x="51" y="158"/>
                      </a:lnTo>
                      <a:lnTo>
                        <a:pt x="57" y="153"/>
                      </a:lnTo>
                      <a:lnTo>
                        <a:pt x="62" y="147"/>
                      </a:lnTo>
                      <a:lnTo>
                        <a:pt x="70" y="139"/>
                      </a:lnTo>
                      <a:lnTo>
                        <a:pt x="78" y="132"/>
                      </a:lnTo>
                      <a:lnTo>
                        <a:pt x="87" y="126"/>
                      </a:lnTo>
                      <a:lnTo>
                        <a:pt x="97" y="118"/>
                      </a:lnTo>
                      <a:lnTo>
                        <a:pt x="106" y="113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6"/>
                      </a:lnTo>
                      <a:lnTo>
                        <a:pt x="142" y="94"/>
                      </a:lnTo>
                      <a:lnTo>
                        <a:pt x="148" y="90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7"/>
                      </a:lnTo>
                      <a:lnTo>
                        <a:pt x="192" y="73"/>
                      </a:lnTo>
                      <a:lnTo>
                        <a:pt x="197" y="69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8"/>
                      </a:lnTo>
                      <a:lnTo>
                        <a:pt x="251" y="56"/>
                      </a:lnTo>
                      <a:lnTo>
                        <a:pt x="260" y="52"/>
                      </a:lnTo>
                      <a:lnTo>
                        <a:pt x="270" y="52"/>
                      </a:lnTo>
                      <a:lnTo>
                        <a:pt x="277" y="48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5"/>
                      </a:lnTo>
                      <a:lnTo>
                        <a:pt x="348" y="33"/>
                      </a:lnTo>
                      <a:lnTo>
                        <a:pt x="357" y="29"/>
                      </a:lnTo>
                      <a:lnTo>
                        <a:pt x="367" y="29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8"/>
                      </a:lnTo>
                      <a:lnTo>
                        <a:pt x="443" y="16"/>
                      </a:lnTo>
                      <a:lnTo>
                        <a:pt x="454" y="14"/>
                      </a:lnTo>
                      <a:lnTo>
                        <a:pt x="464" y="12"/>
                      </a:lnTo>
                      <a:lnTo>
                        <a:pt x="477" y="10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10"/>
                      </a:lnTo>
                      <a:lnTo>
                        <a:pt x="812" y="10"/>
                      </a:lnTo>
                      <a:lnTo>
                        <a:pt x="823" y="14"/>
                      </a:lnTo>
                      <a:lnTo>
                        <a:pt x="834" y="16"/>
                      </a:lnTo>
                      <a:lnTo>
                        <a:pt x="846" y="18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1"/>
                      </a:lnTo>
                      <a:lnTo>
                        <a:pt x="903" y="35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50"/>
                      </a:lnTo>
                      <a:lnTo>
                        <a:pt x="958" y="56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3"/>
                      </a:lnTo>
                      <a:lnTo>
                        <a:pt x="1006" y="77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90"/>
                      </a:lnTo>
                      <a:lnTo>
                        <a:pt x="1042" y="94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7"/>
                      </a:lnTo>
                      <a:lnTo>
                        <a:pt x="1070" y="111"/>
                      </a:lnTo>
                      <a:lnTo>
                        <a:pt x="1078" y="115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30"/>
                      </a:lnTo>
                      <a:lnTo>
                        <a:pt x="1114" y="139"/>
                      </a:lnTo>
                      <a:lnTo>
                        <a:pt x="1123" y="147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70"/>
                      </a:lnTo>
                      <a:lnTo>
                        <a:pt x="1154" y="177"/>
                      </a:lnTo>
                      <a:lnTo>
                        <a:pt x="1161" y="185"/>
                      </a:lnTo>
                      <a:lnTo>
                        <a:pt x="1163" y="193"/>
                      </a:lnTo>
                      <a:lnTo>
                        <a:pt x="1167" y="200"/>
                      </a:lnTo>
                      <a:lnTo>
                        <a:pt x="1169" y="206"/>
                      </a:lnTo>
                      <a:lnTo>
                        <a:pt x="1171" y="215"/>
                      </a:lnTo>
                      <a:lnTo>
                        <a:pt x="1171" y="221"/>
                      </a:lnTo>
                      <a:lnTo>
                        <a:pt x="1173" y="229"/>
                      </a:lnTo>
                      <a:lnTo>
                        <a:pt x="1171" y="236"/>
                      </a:lnTo>
                      <a:lnTo>
                        <a:pt x="1171" y="244"/>
                      </a:lnTo>
                      <a:lnTo>
                        <a:pt x="1167" y="251"/>
                      </a:lnTo>
                      <a:lnTo>
                        <a:pt x="1163" y="259"/>
                      </a:lnTo>
                      <a:lnTo>
                        <a:pt x="1161" y="267"/>
                      </a:lnTo>
                      <a:lnTo>
                        <a:pt x="1158" y="274"/>
                      </a:lnTo>
                      <a:lnTo>
                        <a:pt x="1152" y="282"/>
                      </a:lnTo>
                      <a:lnTo>
                        <a:pt x="1144" y="291"/>
                      </a:lnTo>
                      <a:lnTo>
                        <a:pt x="1139" y="299"/>
                      </a:lnTo>
                      <a:lnTo>
                        <a:pt x="1133" y="309"/>
                      </a:lnTo>
                      <a:lnTo>
                        <a:pt x="1125" y="316"/>
                      </a:lnTo>
                      <a:lnTo>
                        <a:pt x="1118" y="324"/>
                      </a:lnTo>
                      <a:lnTo>
                        <a:pt x="1110" y="331"/>
                      </a:lnTo>
                      <a:lnTo>
                        <a:pt x="1103" y="339"/>
                      </a:lnTo>
                      <a:lnTo>
                        <a:pt x="1093" y="347"/>
                      </a:lnTo>
                      <a:lnTo>
                        <a:pt x="1085" y="354"/>
                      </a:lnTo>
                      <a:lnTo>
                        <a:pt x="1076" y="362"/>
                      </a:lnTo>
                      <a:lnTo>
                        <a:pt x="1068" y="369"/>
                      </a:lnTo>
                      <a:lnTo>
                        <a:pt x="1057" y="375"/>
                      </a:lnTo>
                      <a:lnTo>
                        <a:pt x="1047" y="383"/>
                      </a:lnTo>
                      <a:lnTo>
                        <a:pt x="1038" y="390"/>
                      </a:lnTo>
                      <a:lnTo>
                        <a:pt x="1028" y="398"/>
                      </a:lnTo>
                      <a:lnTo>
                        <a:pt x="1017" y="404"/>
                      </a:lnTo>
                      <a:lnTo>
                        <a:pt x="1004" y="409"/>
                      </a:lnTo>
                      <a:lnTo>
                        <a:pt x="992" y="415"/>
                      </a:lnTo>
                      <a:lnTo>
                        <a:pt x="981" y="423"/>
                      </a:lnTo>
                      <a:lnTo>
                        <a:pt x="973" y="425"/>
                      </a:lnTo>
                      <a:lnTo>
                        <a:pt x="966" y="426"/>
                      </a:lnTo>
                      <a:lnTo>
                        <a:pt x="960" y="430"/>
                      </a:lnTo>
                      <a:lnTo>
                        <a:pt x="952" y="432"/>
                      </a:lnTo>
                      <a:lnTo>
                        <a:pt x="945" y="434"/>
                      </a:lnTo>
                      <a:lnTo>
                        <a:pt x="937" y="436"/>
                      </a:lnTo>
                      <a:lnTo>
                        <a:pt x="930" y="440"/>
                      </a:lnTo>
                      <a:lnTo>
                        <a:pt x="922" y="442"/>
                      </a:lnTo>
                      <a:lnTo>
                        <a:pt x="912" y="444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1"/>
                      </a:lnTo>
                      <a:lnTo>
                        <a:pt x="878" y="453"/>
                      </a:lnTo>
                      <a:lnTo>
                        <a:pt x="869" y="455"/>
                      </a:lnTo>
                      <a:lnTo>
                        <a:pt x="859" y="457"/>
                      </a:lnTo>
                      <a:lnTo>
                        <a:pt x="852" y="461"/>
                      </a:lnTo>
                      <a:lnTo>
                        <a:pt x="842" y="461"/>
                      </a:lnTo>
                      <a:lnTo>
                        <a:pt x="831" y="463"/>
                      </a:lnTo>
                      <a:lnTo>
                        <a:pt x="819" y="465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8"/>
                      </a:lnTo>
                      <a:lnTo>
                        <a:pt x="775" y="470"/>
                      </a:lnTo>
                      <a:lnTo>
                        <a:pt x="766" y="472"/>
                      </a:lnTo>
                      <a:lnTo>
                        <a:pt x="753" y="472"/>
                      </a:lnTo>
                      <a:lnTo>
                        <a:pt x="741" y="474"/>
                      </a:lnTo>
                      <a:lnTo>
                        <a:pt x="728" y="474"/>
                      </a:lnTo>
                      <a:lnTo>
                        <a:pt x="717" y="476"/>
                      </a:lnTo>
                      <a:lnTo>
                        <a:pt x="703" y="476"/>
                      </a:lnTo>
                      <a:lnTo>
                        <a:pt x="690" y="478"/>
                      </a:lnTo>
                      <a:lnTo>
                        <a:pt x="679" y="480"/>
                      </a:lnTo>
                      <a:lnTo>
                        <a:pt x="665" y="480"/>
                      </a:lnTo>
                      <a:lnTo>
                        <a:pt x="650" y="480"/>
                      </a:lnTo>
                      <a:lnTo>
                        <a:pt x="637" y="480"/>
                      </a:lnTo>
                      <a:lnTo>
                        <a:pt x="621" y="480"/>
                      </a:lnTo>
                      <a:lnTo>
                        <a:pt x="608" y="480"/>
                      </a:lnTo>
                      <a:lnTo>
                        <a:pt x="593" y="480"/>
                      </a:lnTo>
                      <a:lnTo>
                        <a:pt x="582" y="480"/>
                      </a:lnTo>
                      <a:lnTo>
                        <a:pt x="568" y="480"/>
                      </a:lnTo>
                      <a:lnTo>
                        <a:pt x="555" y="482"/>
                      </a:lnTo>
                      <a:lnTo>
                        <a:pt x="540" y="480"/>
                      </a:lnTo>
                      <a:lnTo>
                        <a:pt x="528" y="480"/>
                      </a:lnTo>
                      <a:lnTo>
                        <a:pt x="515" y="480"/>
                      </a:lnTo>
                      <a:lnTo>
                        <a:pt x="502" y="480"/>
                      </a:lnTo>
                      <a:lnTo>
                        <a:pt x="490" y="480"/>
                      </a:lnTo>
                      <a:lnTo>
                        <a:pt x="477" y="480"/>
                      </a:lnTo>
                      <a:lnTo>
                        <a:pt x="464" y="480"/>
                      </a:lnTo>
                      <a:lnTo>
                        <a:pt x="452" y="480"/>
                      </a:lnTo>
                      <a:lnTo>
                        <a:pt x="439" y="478"/>
                      </a:lnTo>
                      <a:lnTo>
                        <a:pt x="428" y="476"/>
                      </a:lnTo>
                      <a:lnTo>
                        <a:pt x="414" y="476"/>
                      </a:lnTo>
                      <a:lnTo>
                        <a:pt x="405" y="476"/>
                      </a:lnTo>
                      <a:lnTo>
                        <a:pt x="393" y="474"/>
                      </a:lnTo>
                      <a:lnTo>
                        <a:pt x="380" y="474"/>
                      </a:lnTo>
                      <a:lnTo>
                        <a:pt x="370" y="474"/>
                      </a:lnTo>
                      <a:lnTo>
                        <a:pt x="359" y="474"/>
                      </a:lnTo>
                      <a:lnTo>
                        <a:pt x="348" y="472"/>
                      </a:lnTo>
                      <a:lnTo>
                        <a:pt x="336" y="470"/>
                      </a:lnTo>
                      <a:lnTo>
                        <a:pt x="327" y="470"/>
                      </a:lnTo>
                      <a:lnTo>
                        <a:pt x="317" y="470"/>
                      </a:lnTo>
                      <a:lnTo>
                        <a:pt x="306" y="468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5"/>
                      </a:lnTo>
                      <a:lnTo>
                        <a:pt x="256" y="463"/>
                      </a:lnTo>
                      <a:lnTo>
                        <a:pt x="249" y="461"/>
                      </a:lnTo>
                      <a:lnTo>
                        <a:pt x="239" y="461"/>
                      </a:lnTo>
                      <a:lnTo>
                        <a:pt x="230" y="459"/>
                      </a:lnTo>
                      <a:lnTo>
                        <a:pt x="220" y="457"/>
                      </a:lnTo>
                      <a:lnTo>
                        <a:pt x="211" y="457"/>
                      </a:lnTo>
                      <a:lnTo>
                        <a:pt x="203" y="457"/>
                      </a:lnTo>
                      <a:lnTo>
                        <a:pt x="196" y="455"/>
                      </a:lnTo>
                      <a:lnTo>
                        <a:pt x="188" y="453"/>
                      </a:lnTo>
                      <a:lnTo>
                        <a:pt x="180" y="451"/>
                      </a:lnTo>
                      <a:lnTo>
                        <a:pt x="173" y="451"/>
                      </a:lnTo>
                      <a:lnTo>
                        <a:pt x="165" y="449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4"/>
                      </a:lnTo>
                      <a:lnTo>
                        <a:pt x="123" y="442"/>
                      </a:lnTo>
                      <a:lnTo>
                        <a:pt x="110" y="440"/>
                      </a:lnTo>
                      <a:lnTo>
                        <a:pt x="102" y="438"/>
                      </a:lnTo>
                      <a:lnTo>
                        <a:pt x="93" y="434"/>
                      </a:lnTo>
                      <a:lnTo>
                        <a:pt x="87" y="432"/>
                      </a:lnTo>
                      <a:lnTo>
                        <a:pt x="80" y="430"/>
                      </a:lnTo>
                      <a:lnTo>
                        <a:pt x="76" y="430"/>
                      </a:lnTo>
                      <a:lnTo>
                        <a:pt x="66" y="423"/>
                      </a:lnTo>
                      <a:lnTo>
                        <a:pt x="57" y="419"/>
                      </a:lnTo>
                      <a:lnTo>
                        <a:pt x="47" y="413"/>
                      </a:lnTo>
                      <a:lnTo>
                        <a:pt x="41" y="407"/>
                      </a:lnTo>
                      <a:lnTo>
                        <a:pt x="34" y="400"/>
                      </a:lnTo>
                      <a:lnTo>
                        <a:pt x="28" y="394"/>
                      </a:lnTo>
                      <a:lnTo>
                        <a:pt x="22" y="388"/>
                      </a:lnTo>
                      <a:lnTo>
                        <a:pt x="19" y="383"/>
                      </a:lnTo>
                      <a:lnTo>
                        <a:pt x="15" y="373"/>
                      </a:lnTo>
                      <a:lnTo>
                        <a:pt x="15" y="368"/>
                      </a:lnTo>
                      <a:lnTo>
                        <a:pt x="19" y="366"/>
                      </a:lnTo>
                      <a:lnTo>
                        <a:pt x="22" y="368"/>
                      </a:lnTo>
                      <a:lnTo>
                        <a:pt x="30" y="369"/>
                      </a:lnTo>
                      <a:lnTo>
                        <a:pt x="38" y="373"/>
                      </a:lnTo>
                      <a:lnTo>
                        <a:pt x="45" y="377"/>
                      </a:lnTo>
                      <a:lnTo>
                        <a:pt x="57" y="381"/>
                      </a:lnTo>
                      <a:lnTo>
                        <a:pt x="66" y="385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2"/>
                      </a:lnTo>
                      <a:lnTo>
                        <a:pt x="114" y="394"/>
                      </a:lnTo>
                      <a:lnTo>
                        <a:pt x="127" y="396"/>
                      </a:lnTo>
                      <a:lnTo>
                        <a:pt x="138" y="396"/>
                      </a:lnTo>
                      <a:lnTo>
                        <a:pt x="150" y="396"/>
                      </a:lnTo>
                      <a:lnTo>
                        <a:pt x="161" y="394"/>
                      </a:lnTo>
                      <a:lnTo>
                        <a:pt x="175" y="394"/>
                      </a:lnTo>
                      <a:lnTo>
                        <a:pt x="184" y="390"/>
                      </a:lnTo>
                      <a:lnTo>
                        <a:pt x="196" y="387"/>
                      </a:lnTo>
                      <a:lnTo>
                        <a:pt x="205" y="383"/>
                      </a:lnTo>
                      <a:lnTo>
                        <a:pt x="216" y="377"/>
                      </a:lnTo>
                      <a:lnTo>
                        <a:pt x="222" y="369"/>
                      </a:lnTo>
                      <a:lnTo>
                        <a:pt x="230" y="362"/>
                      </a:lnTo>
                      <a:lnTo>
                        <a:pt x="232" y="352"/>
                      </a:lnTo>
                      <a:lnTo>
                        <a:pt x="237" y="343"/>
                      </a:lnTo>
                      <a:lnTo>
                        <a:pt x="239" y="331"/>
                      </a:lnTo>
                      <a:lnTo>
                        <a:pt x="239" y="322"/>
                      </a:lnTo>
                      <a:lnTo>
                        <a:pt x="239" y="310"/>
                      </a:lnTo>
                      <a:lnTo>
                        <a:pt x="239" y="301"/>
                      </a:lnTo>
                      <a:lnTo>
                        <a:pt x="235" y="290"/>
                      </a:lnTo>
                      <a:lnTo>
                        <a:pt x="232" y="278"/>
                      </a:lnTo>
                      <a:lnTo>
                        <a:pt x="230" y="269"/>
                      </a:lnTo>
                      <a:lnTo>
                        <a:pt x="226" y="259"/>
                      </a:lnTo>
                      <a:lnTo>
                        <a:pt x="220" y="251"/>
                      </a:lnTo>
                      <a:lnTo>
                        <a:pt x="215" y="246"/>
                      </a:lnTo>
                      <a:lnTo>
                        <a:pt x="211" y="240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40"/>
                      </a:lnTo>
                      <a:lnTo>
                        <a:pt x="154" y="244"/>
                      </a:lnTo>
                      <a:lnTo>
                        <a:pt x="146" y="248"/>
                      </a:lnTo>
                      <a:lnTo>
                        <a:pt x="135" y="250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9"/>
                      </a:lnTo>
                      <a:lnTo>
                        <a:pt x="89" y="261"/>
                      </a:lnTo>
                      <a:lnTo>
                        <a:pt x="78" y="263"/>
                      </a:lnTo>
                      <a:lnTo>
                        <a:pt x="64" y="263"/>
                      </a:lnTo>
                      <a:lnTo>
                        <a:pt x="53" y="263"/>
                      </a:lnTo>
                      <a:lnTo>
                        <a:pt x="45" y="259"/>
                      </a:lnTo>
                      <a:lnTo>
                        <a:pt x="38" y="259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6"/>
                      </a:lnTo>
                      <a:lnTo>
                        <a:pt x="0" y="242"/>
                      </a:lnTo>
                      <a:lnTo>
                        <a:pt x="0" y="234"/>
                      </a:lnTo>
                      <a:lnTo>
                        <a:pt x="3" y="229"/>
                      </a:lnTo>
                      <a:lnTo>
                        <a:pt x="5" y="221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" name="Forme libre 95"/>
                <p:cNvSpPr>
                  <a:spLocks/>
                </p:cNvSpPr>
                <p:nvPr/>
              </p:nvSpPr>
              <p:spPr bwMode="auto">
                <a:xfrm>
                  <a:off x="6886575" y="2589213"/>
                  <a:ext cx="328613" cy="130175"/>
                </a:xfrm>
                <a:custGeom>
                  <a:avLst/>
                  <a:gdLst>
                    <a:gd name="T0" fmla="*/ 37 w 415"/>
                    <a:gd name="T1" fmla="*/ 2 h 164"/>
                    <a:gd name="T2" fmla="*/ 52 w 415"/>
                    <a:gd name="T3" fmla="*/ 6 h 164"/>
                    <a:gd name="T4" fmla="*/ 73 w 415"/>
                    <a:gd name="T5" fmla="*/ 13 h 164"/>
                    <a:gd name="T6" fmla="*/ 86 w 415"/>
                    <a:gd name="T7" fmla="*/ 19 h 164"/>
                    <a:gd name="T8" fmla="*/ 101 w 415"/>
                    <a:gd name="T9" fmla="*/ 23 h 164"/>
                    <a:gd name="T10" fmla="*/ 116 w 415"/>
                    <a:gd name="T11" fmla="*/ 27 h 164"/>
                    <a:gd name="T12" fmla="*/ 135 w 415"/>
                    <a:gd name="T13" fmla="*/ 31 h 164"/>
                    <a:gd name="T14" fmla="*/ 153 w 415"/>
                    <a:gd name="T15" fmla="*/ 34 h 164"/>
                    <a:gd name="T16" fmla="*/ 173 w 415"/>
                    <a:gd name="T17" fmla="*/ 38 h 164"/>
                    <a:gd name="T18" fmla="*/ 192 w 415"/>
                    <a:gd name="T19" fmla="*/ 40 h 164"/>
                    <a:gd name="T20" fmla="*/ 213 w 415"/>
                    <a:gd name="T21" fmla="*/ 44 h 164"/>
                    <a:gd name="T22" fmla="*/ 234 w 415"/>
                    <a:gd name="T23" fmla="*/ 46 h 164"/>
                    <a:gd name="T24" fmla="*/ 255 w 415"/>
                    <a:gd name="T25" fmla="*/ 46 h 164"/>
                    <a:gd name="T26" fmla="*/ 274 w 415"/>
                    <a:gd name="T27" fmla="*/ 46 h 164"/>
                    <a:gd name="T28" fmla="*/ 293 w 415"/>
                    <a:gd name="T29" fmla="*/ 46 h 164"/>
                    <a:gd name="T30" fmla="*/ 308 w 415"/>
                    <a:gd name="T31" fmla="*/ 44 h 164"/>
                    <a:gd name="T32" fmla="*/ 324 w 415"/>
                    <a:gd name="T33" fmla="*/ 44 h 164"/>
                    <a:gd name="T34" fmla="*/ 337 w 415"/>
                    <a:gd name="T35" fmla="*/ 44 h 164"/>
                    <a:gd name="T36" fmla="*/ 348 w 415"/>
                    <a:gd name="T37" fmla="*/ 44 h 164"/>
                    <a:gd name="T38" fmla="*/ 367 w 415"/>
                    <a:gd name="T39" fmla="*/ 44 h 164"/>
                    <a:gd name="T40" fmla="*/ 383 w 415"/>
                    <a:gd name="T41" fmla="*/ 46 h 164"/>
                    <a:gd name="T42" fmla="*/ 394 w 415"/>
                    <a:gd name="T43" fmla="*/ 53 h 164"/>
                    <a:gd name="T44" fmla="*/ 402 w 415"/>
                    <a:gd name="T45" fmla="*/ 63 h 164"/>
                    <a:gd name="T46" fmla="*/ 409 w 415"/>
                    <a:gd name="T47" fmla="*/ 78 h 164"/>
                    <a:gd name="T48" fmla="*/ 413 w 415"/>
                    <a:gd name="T49" fmla="*/ 95 h 164"/>
                    <a:gd name="T50" fmla="*/ 415 w 415"/>
                    <a:gd name="T51" fmla="*/ 112 h 164"/>
                    <a:gd name="T52" fmla="*/ 411 w 415"/>
                    <a:gd name="T53" fmla="*/ 126 h 164"/>
                    <a:gd name="T54" fmla="*/ 405 w 415"/>
                    <a:gd name="T55" fmla="*/ 141 h 164"/>
                    <a:gd name="T56" fmla="*/ 394 w 415"/>
                    <a:gd name="T57" fmla="*/ 150 h 164"/>
                    <a:gd name="T58" fmla="*/ 379 w 415"/>
                    <a:gd name="T59" fmla="*/ 158 h 164"/>
                    <a:gd name="T60" fmla="*/ 358 w 415"/>
                    <a:gd name="T61" fmla="*/ 162 h 164"/>
                    <a:gd name="T62" fmla="*/ 343 w 415"/>
                    <a:gd name="T63" fmla="*/ 162 h 164"/>
                    <a:gd name="T64" fmla="*/ 331 w 415"/>
                    <a:gd name="T65" fmla="*/ 164 h 164"/>
                    <a:gd name="T66" fmla="*/ 312 w 415"/>
                    <a:gd name="T67" fmla="*/ 160 h 164"/>
                    <a:gd name="T68" fmla="*/ 291 w 415"/>
                    <a:gd name="T69" fmla="*/ 156 h 164"/>
                    <a:gd name="T70" fmla="*/ 269 w 415"/>
                    <a:gd name="T71" fmla="*/ 152 h 164"/>
                    <a:gd name="T72" fmla="*/ 246 w 415"/>
                    <a:gd name="T73" fmla="*/ 147 h 164"/>
                    <a:gd name="T74" fmla="*/ 232 w 415"/>
                    <a:gd name="T75" fmla="*/ 145 h 164"/>
                    <a:gd name="T76" fmla="*/ 219 w 415"/>
                    <a:gd name="T77" fmla="*/ 141 h 164"/>
                    <a:gd name="T78" fmla="*/ 206 w 415"/>
                    <a:gd name="T79" fmla="*/ 137 h 164"/>
                    <a:gd name="T80" fmla="*/ 192 w 415"/>
                    <a:gd name="T81" fmla="*/ 133 h 164"/>
                    <a:gd name="T82" fmla="*/ 179 w 415"/>
                    <a:gd name="T83" fmla="*/ 129 h 164"/>
                    <a:gd name="T84" fmla="*/ 166 w 415"/>
                    <a:gd name="T85" fmla="*/ 126 h 164"/>
                    <a:gd name="T86" fmla="*/ 141 w 415"/>
                    <a:gd name="T87" fmla="*/ 118 h 164"/>
                    <a:gd name="T88" fmla="*/ 126 w 415"/>
                    <a:gd name="T89" fmla="*/ 112 h 164"/>
                    <a:gd name="T90" fmla="*/ 114 w 415"/>
                    <a:gd name="T91" fmla="*/ 109 h 164"/>
                    <a:gd name="T92" fmla="*/ 92 w 415"/>
                    <a:gd name="T93" fmla="*/ 99 h 164"/>
                    <a:gd name="T94" fmla="*/ 69 w 415"/>
                    <a:gd name="T95" fmla="*/ 90 h 164"/>
                    <a:gd name="T96" fmla="*/ 50 w 415"/>
                    <a:gd name="T97" fmla="*/ 82 h 164"/>
                    <a:gd name="T98" fmla="*/ 33 w 415"/>
                    <a:gd name="T99" fmla="*/ 72 h 164"/>
                    <a:gd name="T100" fmla="*/ 19 w 415"/>
                    <a:gd name="T101" fmla="*/ 65 h 164"/>
                    <a:gd name="T102" fmla="*/ 4 w 415"/>
                    <a:gd name="T103" fmla="*/ 53 h 164"/>
                    <a:gd name="T104" fmla="*/ 2 w 415"/>
                    <a:gd name="T105" fmla="*/ 31 h 164"/>
                    <a:gd name="T106" fmla="*/ 14 w 415"/>
                    <a:gd name="T107" fmla="*/ 13 h 164"/>
                    <a:gd name="T108" fmla="*/ 25 w 415"/>
                    <a:gd name="T109" fmla="*/ 2 h 164"/>
                    <a:gd name="T110" fmla="*/ 33 w 415"/>
                    <a:gd name="T111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15" h="164">
                      <a:moveTo>
                        <a:pt x="33" y="0"/>
                      </a:moveTo>
                      <a:lnTo>
                        <a:pt x="37" y="2"/>
                      </a:lnTo>
                      <a:lnTo>
                        <a:pt x="42" y="2"/>
                      </a:lnTo>
                      <a:lnTo>
                        <a:pt x="52" y="6"/>
                      </a:lnTo>
                      <a:lnTo>
                        <a:pt x="61" y="10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3"/>
                      </a:lnTo>
                      <a:lnTo>
                        <a:pt x="109" y="25"/>
                      </a:lnTo>
                      <a:lnTo>
                        <a:pt x="116" y="27"/>
                      </a:lnTo>
                      <a:lnTo>
                        <a:pt x="126" y="29"/>
                      </a:lnTo>
                      <a:lnTo>
                        <a:pt x="135" y="31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40"/>
                      </a:lnTo>
                      <a:lnTo>
                        <a:pt x="192" y="40"/>
                      </a:lnTo>
                      <a:lnTo>
                        <a:pt x="202" y="42"/>
                      </a:lnTo>
                      <a:lnTo>
                        <a:pt x="213" y="44"/>
                      </a:lnTo>
                      <a:lnTo>
                        <a:pt x="223" y="44"/>
                      </a:lnTo>
                      <a:lnTo>
                        <a:pt x="234" y="46"/>
                      </a:lnTo>
                      <a:lnTo>
                        <a:pt x="246" y="46"/>
                      </a:lnTo>
                      <a:lnTo>
                        <a:pt x="255" y="46"/>
                      </a:lnTo>
                      <a:lnTo>
                        <a:pt x="265" y="46"/>
                      </a:lnTo>
                      <a:lnTo>
                        <a:pt x="274" y="46"/>
                      </a:lnTo>
                      <a:lnTo>
                        <a:pt x="284" y="46"/>
                      </a:lnTo>
                      <a:lnTo>
                        <a:pt x="293" y="46"/>
                      </a:lnTo>
                      <a:lnTo>
                        <a:pt x="299" y="44"/>
                      </a:lnTo>
                      <a:lnTo>
                        <a:pt x="308" y="44"/>
                      </a:lnTo>
                      <a:lnTo>
                        <a:pt x="314" y="44"/>
                      </a:lnTo>
                      <a:lnTo>
                        <a:pt x="324" y="44"/>
                      </a:lnTo>
                      <a:lnTo>
                        <a:pt x="329" y="44"/>
                      </a:lnTo>
                      <a:lnTo>
                        <a:pt x="337" y="44"/>
                      </a:lnTo>
                      <a:lnTo>
                        <a:pt x="343" y="44"/>
                      </a:lnTo>
                      <a:lnTo>
                        <a:pt x="348" y="44"/>
                      </a:lnTo>
                      <a:lnTo>
                        <a:pt x="358" y="44"/>
                      </a:lnTo>
                      <a:lnTo>
                        <a:pt x="367" y="44"/>
                      </a:lnTo>
                      <a:lnTo>
                        <a:pt x="375" y="44"/>
                      </a:lnTo>
                      <a:lnTo>
                        <a:pt x="383" y="46"/>
                      </a:lnTo>
                      <a:lnTo>
                        <a:pt x="388" y="50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3"/>
                      </a:lnTo>
                      <a:lnTo>
                        <a:pt x="405" y="69"/>
                      </a:lnTo>
                      <a:lnTo>
                        <a:pt x="409" y="78"/>
                      </a:lnTo>
                      <a:lnTo>
                        <a:pt x="411" y="88"/>
                      </a:lnTo>
                      <a:lnTo>
                        <a:pt x="413" y="95"/>
                      </a:lnTo>
                      <a:lnTo>
                        <a:pt x="413" y="103"/>
                      </a:lnTo>
                      <a:lnTo>
                        <a:pt x="415" y="112"/>
                      </a:lnTo>
                      <a:lnTo>
                        <a:pt x="411" y="120"/>
                      </a:lnTo>
                      <a:lnTo>
                        <a:pt x="411" y="126"/>
                      </a:lnTo>
                      <a:lnTo>
                        <a:pt x="409" y="133"/>
                      </a:lnTo>
                      <a:lnTo>
                        <a:pt x="405" y="141"/>
                      </a:lnTo>
                      <a:lnTo>
                        <a:pt x="400" y="145"/>
                      </a:lnTo>
                      <a:lnTo>
                        <a:pt x="394" y="150"/>
                      </a:lnTo>
                      <a:lnTo>
                        <a:pt x="386" y="154"/>
                      </a:lnTo>
                      <a:lnTo>
                        <a:pt x="379" y="158"/>
                      </a:lnTo>
                      <a:lnTo>
                        <a:pt x="367" y="160"/>
                      </a:lnTo>
                      <a:lnTo>
                        <a:pt x="358" y="162"/>
                      </a:lnTo>
                      <a:lnTo>
                        <a:pt x="350" y="162"/>
                      </a:lnTo>
                      <a:lnTo>
                        <a:pt x="343" y="162"/>
                      </a:lnTo>
                      <a:lnTo>
                        <a:pt x="337" y="162"/>
                      </a:lnTo>
                      <a:lnTo>
                        <a:pt x="331" y="164"/>
                      </a:lnTo>
                      <a:lnTo>
                        <a:pt x="322" y="162"/>
                      </a:lnTo>
                      <a:lnTo>
                        <a:pt x="312" y="160"/>
                      </a:lnTo>
                      <a:lnTo>
                        <a:pt x="303" y="158"/>
                      </a:lnTo>
                      <a:lnTo>
                        <a:pt x="291" y="156"/>
                      </a:lnTo>
                      <a:lnTo>
                        <a:pt x="280" y="154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7"/>
                      </a:lnTo>
                      <a:lnTo>
                        <a:pt x="238" y="145"/>
                      </a:lnTo>
                      <a:lnTo>
                        <a:pt x="232" y="145"/>
                      </a:lnTo>
                      <a:lnTo>
                        <a:pt x="225" y="141"/>
                      </a:lnTo>
                      <a:lnTo>
                        <a:pt x="219" y="141"/>
                      </a:lnTo>
                      <a:lnTo>
                        <a:pt x="211" y="139"/>
                      </a:lnTo>
                      <a:lnTo>
                        <a:pt x="206" y="137"/>
                      </a:lnTo>
                      <a:lnTo>
                        <a:pt x="198" y="135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6"/>
                      </a:lnTo>
                      <a:lnTo>
                        <a:pt x="166" y="126"/>
                      </a:lnTo>
                      <a:lnTo>
                        <a:pt x="153" y="122"/>
                      </a:lnTo>
                      <a:lnTo>
                        <a:pt x="141" y="118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9"/>
                      </a:lnTo>
                      <a:lnTo>
                        <a:pt x="101" y="103"/>
                      </a:lnTo>
                      <a:lnTo>
                        <a:pt x="92" y="99"/>
                      </a:lnTo>
                      <a:lnTo>
                        <a:pt x="80" y="93"/>
                      </a:lnTo>
                      <a:lnTo>
                        <a:pt x="69" y="90"/>
                      </a:lnTo>
                      <a:lnTo>
                        <a:pt x="57" y="84"/>
                      </a:lnTo>
                      <a:lnTo>
                        <a:pt x="50" y="82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9"/>
                      </a:lnTo>
                      <a:lnTo>
                        <a:pt x="19" y="65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40"/>
                      </a:lnTo>
                      <a:lnTo>
                        <a:pt x="2" y="31"/>
                      </a:lnTo>
                      <a:lnTo>
                        <a:pt x="6" y="21"/>
                      </a:lnTo>
                      <a:lnTo>
                        <a:pt x="14" y="13"/>
                      </a:lnTo>
                      <a:lnTo>
                        <a:pt x="19" y="6"/>
                      </a:lnTo>
                      <a:lnTo>
                        <a:pt x="25" y="2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5" name="Forme libre 96"/>
                <p:cNvSpPr>
                  <a:spLocks/>
                </p:cNvSpPr>
                <p:nvPr/>
              </p:nvSpPr>
              <p:spPr bwMode="auto">
                <a:xfrm>
                  <a:off x="5730875" y="1617663"/>
                  <a:ext cx="460375" cy="265112"/>
                </a:xfrm>
                <a:custGeom>
                  <a:avLst/>
                  <a:gdLst>
                    <a:gd name="T0" fmla="*/ 53 w 580"/>
                    <a:gd name="T1" fmla="*/ 267 h 335"/>
                    <a:gd name="T2" fmla="*/ 80 w 580"/>
                    <a:gd name="T3" fmla="*/ 234 h 335"/>
                    <a:gd name="T4" fmla="*/ 102 w 580"/>
                    <a:gd name="T5" fmla="*/ 208 h 335"/>
                    <a:gd name="T6" fmla="*/ 121 w 580"/>
                    <a:gd name="T7" fmla="*/ 187 h 335"/>
                    <a:gd name="T8" fmla="*/ 142 w 580"/>
                    <a:gd name="T9" fmla="*/ 164 h 335"/>
                    <a:gd name="T10" fmla="*/ 165 w 580"/>
                    <a:gd name="T11" fmla="*/ 141 h 335"/>
                    <a:gd name="T12" fmla="*/ 192 w 580"/>
                    <a:gd name="T13" fmla="*/ 120 h 335"/>
                    <a:gd name="T14" fmla="*/ 220 w 580"/>
                    <a:gd name="T15" fmla="*/ 97 h 335"/>
                    <a:gd name="T16" fmla="*/ 253 w 580"/>
                    <a:gd name="T17" fmla="*/ 76 h 335"/>
                    <a:gd name="T18" fmla="*/ 285 w 580"/>
                    <a:gd name="T19" fmla="*/ 55 h 335"/>
                    <a:gd name="T20" fmla="*/ 315 w 580"/>
                    <a:gd name="T21" fmla="*/ 38 h 335"/>
                    <a:gd name="T22" fmla="*/ 348 w 580"/>
                    <a:gd name="T23" fmla="*/ 25 h 335"/>
                    <a:gd name="T24" fmla="*/ 378 w 580"/>
                    <a:gd name="T25" fmla="*/ 16 h 335"/>
                    <a:gd name="T26" fmla="*/ 410 w 580"/>
                    <a:gd name="T27" fmla="*/ 8 h 335"/>
                    <a:gd name="T28" fmla="*/ 441 w 580"/>
                    <a:gd name="T29" fmla="*/ 2 h 335"/>
                    <a:gd name="T30" fmla="*/ 467 w 580"/>
                    <a:gd name="T31" fmla="*/ 0 h 335"/>
                    <a:gd name="T32" fmla="*/ 494 w 580"/>
                    <a:gd name="T33" fmla="*/ 2 h 335"/>
                    <a:gd name="T34" fmla="*/ 517 w 580"/>
                    <a:gd name="T35" fmla="*/ 6 h 335"/>
                    <a:gd name="T36" fmla="*/ 538 w 580"/>
                    <a:gd name="T37" fmla="*/ 14 h 335"/>
                    <a:gd name="T38" fmla="*/ 563 w 580"/>
                    <a:gd name="T39" fmla="*/ 29 h 335"/>
                    <a:gd name="T40" fmla="*/ 580 w 580"/>
                    <a:gd name="T41" fmla="*/ 55 h 335"/>
                    <a:gd name="T42" fmla="*/ 580 w 580"/>
                    <a:gd name="T43" fmla="*/ 88 h 335"/>
                    <a:gd name="T44" fmla="*/ 566 w 580"/>
                    <a:gd name="T45" fmla="*/ 120 h 335"/>
                    <a:gd name="T46" fmla="*/ 547 w 580"/>
                    <a:gd name="T47" fmla="*/ 147 h 335"/>
                    <a:gd name="T48" fmla="*/ 530 w 580"/>
                    <a:gd name="T49" fmla="*/ 170 h 335"/>
                    <a:gd name="T50" fmla="*/ 509 w 580"/>
                    <a:gd name="T51" fmla="*/ 179 h 335"/>
                    <a:gd name="T52" fmla="*/ 485 w 580"/>
                    <a:gd name="T53" fmla="*/ 181 h 335"/>
                    <a:gd name="T54" fmla="*/ 452 w 580"/>
                    <a:gd name="T55" fmla="*/ 181 h 335"/>
                    <a:gd name="T56" fmla="*/ 416 w 580"/>
                    <a:gd name="T57" fmla="*/ 183 h 335"/>
                    <a:gd name="T58" fmla="*/ 395 w 580"/>
                    <a:gd name="T59" fmla="*/ 183 h 335"/>
                    <a:gd name="T60" fmla="*/ 372 w 580"/>
                    <a:gd name="T61" fmla="*/ 189 h 335"/>
                    <a:gd name="T62" fmla="*/ 348 w 580"/>
                    <a:gd name="T63" fmla="*/ 194 h 335"/>
                    <a:gd name="T64" fmla="*/ 323 w 580"/>
                    <a:gd name="T65" fmla="*/ 202 h 335"/>
                    <a:gd name="T66" fmla="*/ 294 w 580"/>
                    <a:gd name="T67" fmla="*/ 211 h 335"/>
                    <a:gd name="T68" fmla="*/ 266 w 580"/>
                    <a:gd name="T69" fmla="*/ 221 h 335"/>
                    <a:gd name="T70" fmla="*/ 234 w 580"/>
                    <a:gd name="T71" fmla="*/ 232 h 335"/>
                    <a:gd name="T72" fmla="*/ 207 w 580"/>
                    <a:gd name="T73" fmla="*/ 246 h 335"/>
                    <a:gd name="T74" fmla="*/ 175 w 580"/>
                    <a:gd name="T75" fmla="*/ 255 h 335"/>
                    <a:gd name="T76" fmla="*/ 146 w 580"/>
                    <a:gd name="T77" fmla="*/ 268 h 335"/>
                    <a:gd name="T78" fmla="*/ 118 w 580"/>
                    <a:gd name="T79" fmla="*/ 282 h 335"/>
                    <a:gd name="T80" fmla="*/ 93 w 580"/>
                    <a:gd name="T81" fmla="*/ 295 h 335"/>
                    <a:gd name="T82" fmla="*/ 72 w 580"/>
                    <a:gd name="T83" fmla="*/ 308 h 335"/>
                    <a:gd name="T84" fmla="*/ 53 w 580"/>
                    <a:gd name="T85" fmla="*/ 320 h 335"/>
                    <a:gd name="T86" fmla="*/ 30 w 580"/>
                    <a:gd name="T87" fmla="*/ 331 h 335"/>
                    <a:gd name="T88" fmla="*/ 9 w 580"/>
                    <a:gd name="T89" fmla="*/ 335 h 335"/>
                    <a:gd name="T90" fmla="*/ 0 w 580"/>
                    <a:gd name="T91" fmla="*/ 324 h 335"/>
                    <a:gd name="T92" fmla="*/ 19 w 580"/>
                    <a:gd name="T93" fmla="*/ 297 h 335"/>
                    <a:gd name="T94" fmla="*/ 38 w 580"/>
                    <a:gd name="T95" fmla="*/ 284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580" h="335">
                      <a:moveTo>
                        <a:pt x="38" y="284"/>
                      </a:moveTo>
                      <a:lnTo>
                        <a:pt x="45" y="274"/>
                      </a:lnTo>
                      <a:lnTo>
                        <a:pt x="53" y="267"/>
                      </a:lnTo>
                      <a:lnTo>
                        <a:pt x="61" y="255"/>
                      </a:lnTo>
                      <a:lnTo>
                        <a:pt x="70" y="246"/>
                      </a:lnTo>
                      <a:lnTo>
                        <a:pt x="80" y="234"/>
                      </a:lnTo>
                      <a:lnTo>
                        <a:pt x="91" y="223"/>
                      </a:lnTo>
                      <a:lnTo>
                        <a:pt x="97" y="215"/>
                      </a:lnTo>
                      <a:lnTo>
                        <a:pt x="102" y="208"/>
                      </a:lnTo>
                      <a:lnTo>
                        <a:pt x="108" y="200"/>
                      </a:lnTo>
                      <a:lnTo>
                        <a:pt x="116" y="194"/>
                      </a:lnTo>
                      <a:lnTo>
                        <a:pt x="121" y="187"/>
                      </a:lnTo>
                      <a:lnTo>
                        <a:pt x="127" y="179"/>
                      </a:lnTo>
                      <a:lnTo>
                        <a:pt x="135" y="171"/>
                      </a:lnTo>
                      <a:lnTo>
                        <a:pt x="142" y="164"/>
                      </a:lnTo>
                      <a:lnTo>
                        <a:pt x="150" y="156"/>
                      </a:lnTo>
                      <a:lnTo>
                        <a:pt x="158" y="149"/>
                      </a:lnTo>
                      <a:lnTo>
                        <a:pt x="165" y="141"/>
                      </a:lnTo>
                      <a:lnTo>
                        <a:pt x="175" y="135"/>
                      </a:lnTo>
                      <a:lnTo>
                        <a:pt x="182" y="126"/>
                      </a:lnTo>
                      <a:lnTo>
                        <a:pt x="192" y="120"/>
                      </a:lnTo>
                      <a:lnTo>
                        <a:pt x="199" y="111"/>
                      </a:lnTo>
                      <a:lnTo>
                        <a:pt x="211" y="103"/>
                      </a:lnTo>
                      <a:lnTo>
                        <a:pt x="220" y="97"/>
                      </a:lnTo>
                      <a:lnTo>
                        <a:pt x="230" y="90"/>
                      </a:lnTo>
                      <a:lnTo>
                        <a:pt x="241" y="82"/>
                      </a:lnTo>
                      <a:lnTo>
                        <a:pt x="253" y="76"/>
                      </a:lnTo>
                      <a:lnTo>
                        <a:pt x="262" y="69"/>
                      </a:lnTo>
                      <a:lnTo>
                        <a:pt x="274" y="63"/>
                      </a:lnTo>
                      <a:lnTo>
                        <a:pt x="285" y="55"/>
                      </a:lnTo>
                      <a:lnTo>
                        <a:pt x="294" y="50"/>
                      </a:lnTo>
                      <a:lnTo>
                        <a:pt x="306" y="44"/>
                      </a:lnTo>
                      <a:lnTo>
                        <a:pt x="315" y="38"/>
                      </a:lnTo>
                      <a:lnTo>
                        <a:pt x="327" y="35"/>
                      </a:lnTo>
                      <a:lnTo>
                        <a:pt x="338" y="31"/>
                      </a:lnTo>
                      <a:lnTo>
                        <a:pt x="348" y="25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6"/>
                      </a:lnTo>
                      <a:lnTo>
                        <a:pt x="390" y="12"/>
                      </a:lnTo>
                      <a:lnTo>
                        <a:pt x="401" y="10"/>
                      </a:lnTo>
                      <a:lnTo>
                        <a:pt x="410" y="8"/>
                      </a:lnTo>
                      <a:lnTo>
                        <a:pt x="422" y="6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6"/>
                      </a:lnTo>
                      <a:lnTo>
                        <a:pt x="525" y="8"/>
                      </a:lnTo>
                      <a:lnTo>
                        <a:pt x="532" y="10"/>
                      </a:lnTo>
                      <a:lnTo>
                        <a:pt x="538" y="14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9"/>
                      </a:lnTo>
                      <a:lnTo>
                        <a:pt x="570" y="36"/>
                      </a:lnTo>
                      <a:lnTo>
                        <a:pt x="576" y="44"/>
                      </a:lnTo>
                      <a:lnTo>
                        <a:pt x="580" y="55"/>
                      </a:lnTo>
                      <a:lnTo>
                        <a:pt x="580" y="65"/>
                      </a:lnTo>
                      <a:lnTo>
                        <a:pt x="580" y="76"/>
                      </a:lnTo>
                      <a:lnTo>
                        <a:pt x="580" y="88"/>
                      </a:lnTo>
                      <a:lnTo>
                        <a:pt x="576" y="99"/>
                      </a:lnTo>
                      <a:lnTo>
                        <a:pt x="570" y="109"/>
                      </a:lnTo>
                      <a:lnTo>
                        <a:pt x="566" y="120"/>
                      </a:lnTo>
                      <a:lnTo>
                        <a:pt x="561" y="128"/>
                      </a:lnTo>
                      <a:lnTo>
                        <a:pt x="555" y="139"/>
                      </a:lnTo>
                      <a:lnTo>
                        <a:pt x="547" y="147"/>
                      </a:lnTo>
                      <a:lnTo>
                        <a:pt x="542" y="156"/>
                      </a:lnTo>
                      <a:lnTo>
                        <a:pt x="536" y="162"/>
                      </a:lnTo>
                      <a:lnTo>
                        <a:pt x="530" y="170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9"/>
                      </a:lnTo>
                      <a:lnTo>
                        <a:pt x="504" y="181"/>
                      </a:lnTo>
                      <a:lnTo>
                        <a:pt x="494" y="181"/>
                      </a:lnTo>
                      <a:lnTo>
                        <a:pt x="485" y="181"/>
                      </a:lnTo>
                      <a:lnTo>
                        <a:pt x="475" y="181"/>
                      </a:lnTo>
                      <a:lnTo>
                        <a:pt x="466" y="183"/>
                      </a:lnTo>
                      <a:lnTo>
                        <a:pt x="452" y="181"/>
                      </a:lnTo>
                      <a:lnTo>
                        <a:pt x="441" y="181"/>
                      </a:lnTo>
                      <a:lnTo>
                        <a:pt x="428" y="181"/>
                      </a:lnTo>
                      <a:lnTo>
                        <a:pt x="416" y="183"/>
                      </a:lnTo>
                      <a:lnTo>
                        <a:pt x="409" y="183"/>
                      </a:lnTo>
                      <a:lnTo>
                        <a:pt x="401" y="183"/>
                      </a:lnTo>
                      <a:lnTo>
                        <a:pt x="395" y="183"/>
                      </a:lnTo>
                      <a:lnTo>
                        <a:pt x="388" y="185"/>
                      </a:lnTo>
                      <a:lnTo>
                        <a:pt x="378" y="185"/>
                      </a:lnTo>
                      <a:lnTo>
                        <a:pt x="372" y="189"/>
                      </a:lnTo>
                      <a:lnTo>
                        <a:pt x="365" y="189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6"/>
                      </a:lnTo>
                      <a:lnTo>
                        <a:pt x="331" y="198"/>
                      </a:lnTo>
                      <a:lnTo>
                        <a:pt x="323" y="202"/>
                      </a:lnTo>
                      <a:lnTo>
                        <a:pt x="313" y="204"/>
                      </a:lnTo>
                      <a:lnTo>
                        <a:pt x="304" y="208"/>
                      </a:lnTo>
                      <a:lnTo>
                        <a:pt x="294" y="211"/>
                      </a:lnTo>
                      <a:lnTo>
                        <a:pt x="285" y="215"/>
                      </a:lnTo>
                      <a:lnTo>
                        <a:pt x="275" y="217"/>
                      </a:lnTo>
                      <a:lnTo>
                        <a:pt x="266" y="221"/>
                      </a:lnTo>
                      <a:lnTo>
                        <a:pt x="255" y="225"/>
                      </a:lnTo>
                      <a:lnTo>
                        <a:pt x="245" y="229"/>
                      </a:lnTo>
                      <a:lnTo>
                        <a:pt x="234" y="232"/>
                      </a:lnTo>
                      <a:lnTo>
                        <a:pt x="224" y="236"/>
                      </a:lnTo>
                      <a:lnTo>
                        <a:pt x="216" y="240"/>
                      </a:lnTo>
                      <a:lnTo>
                        <a:pt x="207" y="246"/>
                      </a:lnTo>
                      <a:lnTo>
                        <a:pt x="196" y="248"/>
                      </a:lnTo>
                      <a:lnTo>
                        <a:pt x="184" y="251"/>
                      </a:lnTo>
                      <a:lnTo>
                        <a:pt x="175" y="255"/>
                      </a:lnTo>
                      <a:lnTo>
                        <a:pt x="165" y="261"/>
                      </a:lnTo>
                      <a:lnTo>
                        <a:pt x="156" y="265"/>
                      </a:lnTo>
                      <a:lnTo>
                        <a:pt x="146" y="268"/>
                      </a:lnTo>
                      <a:lnTo>
                        <a:pt x="137" y="274"/>
                      </a:lnTo>
                      <a:lnTo>
                        <a:pt x="129" y="278"/>
                      </a:lnTo>
                      <a:lnTo>
                        <a:pt x="118" y="282"/>
                      </a:lnTo>
                      <a:lnTo>
                        <a:pt x="110" y="286"/>
                      </a:lnTo>
                      <a:lnTo>
                        <a:pt x="100" y="291"/>
                      </a:lnTo>
                      <a:lnTo>
                        <a:pt x="93" y="295"/>
                      </a:lnTo>
                      <a:lnTo>
                        <a:pt x="87" y="299"/>
                      </a:lnTo>
                      <a:lnTo>
                        <a:pt x="80" y="305"/>
                      </a:lnTo>
                      <a:lnTo>
                        <a:pt x="72" y="308"/>
                      </a:lnTo>
                      <a:lnTo>
                        <a:pt x="66" y="314"/>
                      </a:lnTo>
                      <a:lnTo>
                        <a:pt x="59" y="318"/>
                      </a:lnTo>
                      <a:lnTo>
                        <a:pt x="53" y="320"/>
                      </a:lnTo>
                      <a:lnTo>
                        <a:pt x="45" y="324"/>
                      </a:lnTo>
                      <a:lnTo>
                        <a:pt x="42" y="327"/>
                      </a:lnTo>
                      <a:lnTo>
                        <a:pt x="30" y="331"/>
                      </a:lnTo>
                      <a:lnTo>
                        <a:pt x="23" y="335"/>
                      </a:lnTo>
                      <a:lnTo>
                        <a:pt x="15" y="335"/>
                      </a:lnTo>
                      <a:lnTo>
                        <a:pt x="9" y="335"/>
                      </a:lnTo>
                      <a:lnTo>
                        <a:pt x="5" y="333"/>
                      </a:lnTo>
                      <a:lnTo>
                        <a:pt x="2" y="333"/>
                      </a:lnTo>
                      <a:lnTo>
                        <a:pt x="0" y="324"/>
                      </a:lnTo>
                      <a:lnTo>
                        <a:pt x="5" y="312"/>
                      </a:lnTo>
                      <a:lnTo>
                        <a:pt x="11" y="305"/>
                      </a:lnTo>
                      <a:lnTo>
                        <a:pt x="19" y="297"/>
                      </a:lnTo>
                      <a:lnTo>
                        <a:pt x="26" y="289"/>
                      </a:lnTo>
                      <a:lnTo>
                        <a:pt x="38" y="284"/>
                      </a:lnTo>
                      <a:lnTo>
                        <a:pt x="38" y="284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6" name="Forme libre 97"/>
                <p:cNvSpPr>
                  <a:spLocks/>
                </p:cNvSpPr>
                <p:nvPr/>
              </p:nvSpPr>
              <p:spPr bwMode="auto">
                <a:xfrm>
                  <a:off x="5791200" y="1922463"/>
                  <a:ext cx="1250950" cy="977900"/>
                </a:xfrm>
                <a:custGeom>
                  <a:avLst/>
                  <a:gdLst>
                    <a:gd name="T0" fmla="*/ 116 w 1574"/>
                    <a:gd name="T1" fmla="*/ 844 h 1232"/>
                    <a:gd name="T2" fmla="*/ 220 w 1574"/>
                    <a:gd name="T3" fmla="*/ 947 h 1232"/>
                    <a:gd name="T4" fmla="*/ 319 w 1574"/>
                    <a:gd name="T5" fmla="*/ 1053 h 1232"/>
                    <a:gd name="T6" fmla="*/ 357 w 1574"/>
                    <a:gd name="T7" fmla="*/ 1124 h 1232"/>
                    <a:gd name="T8" fmla="*/ 390 w 1574"/>
                    <a:gd name="T9" fmla="*/ 1192 h 1232"/>
                    <a:gd name="T10" fmla="*/ 450 w 1574"/>
                    <a:gd name="T11" fmla="*/ 1224 h 1232"/>
                    <a:gd name="T12" fmla="*/ 521 w 1574"/>
                    <a:gd name="T13" fmla="*/ 1230 h 1232"/>
                    <a:gd name="T14" fmla="*/ 595 w 1574"/>
                    <a:gd name="T15" fmla="*/ 1230 h 1232"/>
                    <a:gd name="T16" fmla="*/ 688 w 1574"/>
                    <a:gd name="T17" fmla="*/ 1226 h 1232"/>
                    <a:gd name="T18" fmla="*/ 789 w 1574"/>
                    <a:gd name="T19" fmla="*/ 1215 h 1232"/>
                    <a:gd name="T20" fmla="*/ 901 w 1574"/>
                    <a:gd name="T21" fmla="*/ 1202 h 1232"/>
                    <a:gd name="T22" fmla="*/ 1013 w 1574"/>
                    <a:gd name="T23" fmla="*/ 1181 h 1232"/>
                    <a:gd name="T24" fmla="*/ 1122 w 1574"/>
                    <a:gd name="T25" fmla="*/ 1158 h 1232"/>
                    <a:gd name="T26" fmla="*/ 1209 w 1574"/>
                    <a:gd name="T27" fmla="*/ 1139 h 1232"/>
                    <a:gd name="T28" fmla="*/ 1285 w 1574"/>
                    <a:gd name="T29" fmla="*/ 1120 h 1232"/>
                    <a:gd name="T30" fmla="*/ 1356 w 1574"/>
                    <a:gd name="T31" fmla="*/ 1086 h 1232"/>
                    <a:gd name="T32" fmla="*/ 1382 w 1574"/>
                    <a:gd name="T33" fmla="*/ 1008 h 1232"/>
                    <a:gd name="T34" fmla="*/ 1386 w 1574"/>
                    <a:gd name="T35" fmla="*/ 922 h 1232"/>
                    <a:gd name="T36" fmla="*/ 1403 w 1574"/>
                    <a:gd name="T37" fmla="*/ 848 h 1232"/>
                    <a:gd name="T38" fmla="*/ 1430 w 1574"/>
                    <a:gd name="T39" fmla="*/ 770 h 1232"/>
                    <a:gd name="T40" fmla="*/ 1453 w 1574"/>
                    <a:gd name="T41" fmla="*/ 690 h 1232"/>
                    <a:gd name="T42" fmla="*/ 1479 w 1574"/>
                    <a:gd name="T43" fmla="*/ 595 h 1232"/>
                    <a:gd name="T44" fmla="*/ 1504 w 1574"/>
                    <a:gd name="T45" fmla="*/ 492 h 1232"/>
                    <a:gd name="T46" fmla="*/ 1529 w 1574"/>
                    <a:gd name="T47" fmla="*/ 391 h 1232"/>
                    <a:gd name="T48" fmla="*/ 1550 w 1574"/>
                    <a:gd name="T49" fmla="*/ 302 h 1232"/>
                    <a:gd name="T50" fmla="*/ 1563 w 1574"/>
                    <a:gd name="T51" fmla="*/ 222 h 1232"/>
                    <a:gd name="T52" fmla="*/ 1572 w 1574"/>
                    <a:gd name="T53" fmla="*/ 154 h 1232"/>
                    <a:gd name="T54" fmla="*/ 1572 w 1574"/>
                    <a:gd name="T55" fmla="*/ 70 h 1232"/>
                    <a:gd name="T56" fmla="*/ 1553 w 1574"/>
                    <a:gd name="T57" fmla="*/ 0 h 1232"/>
                    <a:gd name="T58" fmla="*/ 1534 w 1574"/>
                    <a:gd name="T59" fmla="*/ 55 h 1232"/>
                    <a:gd name="T60" fmla="*/ 1531 w 1574"/>
                    <a:gd name="T61" fmla="*/ 127 h 1232"/>
                    <a:gd name="T62" fmla="*/ 1523 w 1574"/>
                    <a:gd name="T63" fmla="*/ 197 h 1232"/>
                    <a:gd name="T64" fmla="*/ 1511 w 1574"/>
                    <a:gd name="T65" fmla="*/ 283 h 1232"/>
                    <a:gd name="T66" fmla="*/ 1492 w 1574"/>
                    <a:gd name="T67" fmla="*/ 382 h 1232"/>
                    <a:gd name="T68" fmla="*/ 1462 w 1574"/>
                    <a:gd name="T69" fmla="*/ 498 h 1232"/>
                    <a:gd name="T70" fmla="*/ 1430 w 1574"/>
                    <a:gd name="T71" fmla="*/ 606 h 1232"/>
                    <a:gd name="T72" fmla="*/ 1399 w 1574"/>
                    <a:gd name="T73" fmla="*/ 699 h 1232"/>
                    <a:gd name="T74" fmla="*/ 1369 w 1574"/>
                    <a:gd name="T75" fmla="*/ 775 h 1232"/>
                    <a:gd name="T76" fmla="*/ 1338 w 1574"/>
                    <a:gd name="T77" fmla="*/ 850 h 1232"/>
                    <a:gd name="T78" fmla="*/ 1287 w 1574"/>
                    <a:gd name="T79" fmla="*/ 922 h 1232"/>
                    <a:gd name="T80" fmla="*/ 1209 w 1574"/>
                    <a:gd name="T81" fmla="*/ 968 h 1232"/>
                    <a:gd name="T82" fmla="*/ 1127 w 1574"/>
                    <a:gd name="T83" fmla="*/ 1009 h 1232"/>
                    <a:gd name="T84" fmla="*/ 1055 w 1574"/>
                    <a:gd name="T85" fmla="*/ 1040 h 1232"/>
                    <a:gd name="T86" fmla="*/ 990 w 1574"/>
                    <a:gd name="T87" fmla="*/ 1061 h 1232"/>
                    <a:gd name="T88" fmla="*/ 920 w 1574"/>
                    <a:gd name="T89" fmla="*/ 1078 h 1232"/>
                    <a:gd name="T90" fmla="*/ 840 w 1574"/>
                    <a:gd name="T91" fmla="*/ 1087 h 1232"/>
                    <a:gd name="T92" fmla="*/ 760 w 1574"/>
                    <a:gd name="T93" fmla="*/ 1101 h 1232"/>
                    <a:gd name="T94" fmla="*/ 679 w 1574"/>
                    <a:gd name="T95" fmla="*/ 1110 h 1232"/>
                    <a:gd name="T96" fmla="*/ 606 w 1574"/>
                    <a:gd name="T97" fmla="*/ 1120 h 1232"/>
                    <a:gd name="T98" fmla="*/ 534 w 1574"/>
                    <a:gd name="T99" fmla="*/ 1124 h 1232"/>
                    <a:gd name="T100" fmla="*/ 460 w 1574"/>
                    <a:gd name="T101" fmla="*/ 1114 h 1232"/>
                    <a:gd name="T102" fmla="*/ 388 w 1574"/>
                    <a:gd name="T103" fmla="*/ 1053 h 1232"/>
                    <a:gd name="T104" fmla="*/ 308 w 1574"/>
                    <a:gd name="T105" fmla="*/ 981 h 1232"/>
                    <a:gd name="T106" fmla="*/ 222 w 1574"/>
                    <a:gd name="T107" fmla="*/ 901 h 1232"/>
                    <a:gd name="T108" fmla="*/ 144 w 1574"/>
                    <a:gd name="T109" fmla="*/ 833 h 1232"/>
                    <a:gd name="T110" fmla="*/ 70 w 1574"/>
                    <a:gd name="T111" fmla="*/ 777 h 1232"/>
                    <a:gd name="T112" fmla="*/ 4 w 1574"/>
                    <a:gd name="T113" fmla="*/ 737 h 1232"/>
                    <a:gd name="T114" fmla="*/ 49 w 1574"/>
                    <a:gd name="T115" fmla="*/ 785 h 1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574" h="1232">
                      <a:moveTo>
                        <a:pt x="61" y="793"/>
                      </a:moveTo>
                      <a:lnTo>
                        <a:pt x="63" y="795"/>
                      </a:lnTo>
                      <a:lnTo>
                        <a:pt x="70" y="802"/>
                      </a:lnTo>
                      <a:lnTo>
                        <a:pt x="74" y="804"/>
                      </a:lnTo>
                      <a:lnTo>
                        <a:pt x="82" y="812"/>
                      </a:lnTo>
                      <a:lnTo>
                        <a:pt x="89" y="819"/>
                      </a:lnTo>
                      <a:lnTo>
                        <a:pt x="99" y="827"/>
                      </a:lnTo>
                      <a:lnTo>
                        <a:pt x="106" y="834"/>
                      </a:lnTo>
                      <a:lnTo>
                        <a:pt x="116" y="844"/>
                      </a:lnTo>
                      <a:lnTo>
                        <a:pt x="127" y="853"/>
                      </a:lnTo>
                      <a:lnTo>
                        <a:pt x="139" y="865"/>
                      </a:lnTo>
                      <a:lnTo>
                        <a:pt x="148" y="874"/>
                      </a:lnTo>
                      <a:lnTo>
                        <a:pt x="161" y="886"/>
                      </a:lnTo>
                      <a:lnTo>
                        <a:pt x="173" y="897"/>
                      </a:lnTo>
                      <a:lnTo>
                        <a:pt x="186" y="911"/>
                      </a:lnTo>
                      <a:lnTo>
                        <a:pt x="196" y="922"/>
                      </a:lnTo>
                      <a:lnTo>
                        <a:pt x="209" y="933"/>
                      </a:lnTo>
                      <a:lnTo>
                        <a:pt x="220" y="947"/>
                      </a:lnTo>
                      <a:lnTo>
                        <a:pt x="234" y="960"/>
                      </a:lnTo>
                      <a:lnTo>
                        <a:pt x="245" y="971"/>
                      </a:lnTo>
                      <a:lnTo>
                        <a:pt x="256" y="985"/>
                      </a:lnTo>
                      <a:lnTo>
                        <a:pt x="268" y="996"/>
                      </a:lnTo>
                      <a:lnTo>
                        <a:pt x="281" y="1009"/>
                      </a:lnTo>
                      <a:lnTo>
                        <a:pt x="291" y="1019"/>
                      </a:lnTo>
                      <a:lnTo>
                        <a:pt x="300" y="1032"/>
                      </a:lnTo>
                      <a:lnTo>
                        <a:pt x="310" y="1042"/>
                      </a:lnTo>
                      <a:lnTo>
                        <a:pt x="319" y="1053"/>
                      </a:lnTo>
                      <a:lnTo>
                        <a:pt x="325" y="1063"/>
                      </a:lnTo>
                      <a:lnTo>
                        <a:pt x="333" y="1072"/>
                      </a:lnTo>
                      <a:lnTo>
                        <a:pt x="336" y="1082"/>
                      </a:lnTo>
                      <a:lnTo>
                        <a:pt x="344" y="1091"/>
                      </a:lnTo>
                      <a:lnTo>
                        <a:pt x="346" y="1097"/>
                      </a:lnTo>
                      <a:lnTo>
                        <a:pt x="350" y="1105"/>
                      </a:lnTo>
                      <a:lnTo>
                        <a:pt x="352" y="1110"/>
                      </a:lnTo>
                      <a:lnTo>
                        <a:pt x="355" y="1118"/>
                      </a:lnTo>
                      <a:lnTo>
                        <a:pt x="357" y="1124"/>
                      </a:lnTo>
                      <a:lnTo>
                        <a:pt x="359" y="1131"/>
                      </a:lnTo>
                      <a:lnTo>
                        <a:pt x="363" y="1137"/>
                      </a:lnTo>
                      <a:lnTo>
                        <a:pt x="365" y="1143"/>
                      </a:lnTo>
                      <a:lnTo>
                        <a:pt x="369" y="1152"/>
                      </a:lnTo>
                      <a:lnTo>
                        <a:pt x="372" y="1162"/>
                      </a:lnTo>
                      <a:lnTo>
                        <a:pt x="376" y="1171"/>
                      </a:lnTo>
                      <a:lnTo>
                        <a:pt x="382" y="1179"/>
                      </a:lnTo>
                      <a:lnTo>
                        <a:pt x="384" y="1184"/>
                      </a:lnTo>
                      <a:lnTo>
                        <a:pt x="390" y="1192"/>
                      </a:lnTo>
                      <a:lnTo>
                        <a:pt x="395" y="1198"/>
                      </a:lnTo>
                      <a:lnTo>
                        <a:pt x="403" y="1203"/>
                      </a:lnTo>
                      <a:lnTo>
                        <a:pt x="409" y="1207"/>
                      </a:lnTo>
                      <a:lnTo>
                        <a:pt x="420" y="1213"/>
                      </a:lnTo>
                      <a:lnTo>
                        <a:pt x="426" y="1215"/>
                      </a:lnTo>
                      <a:lnTo>
                        <a:pt x="431" y="1217"/>
                      </a:lnTo>
                      <a:lnTo>
                        <a:pt x="437" y="1219"/>
                      </a:lnTo>
                      <a:lnTo>
                        <a:pt x="445" y="1222"/>
                      </a:lnTo>
                      <a:lnTo>
                        <a:pt x="450" y="1224"/>
                      </a:lnTo>
                      <a:lnTo>
                        <a:pt x="460" y="1224"/>
                      </a:lnTo>
                      <a:lnTo>
                        <a:pt x="469" y="1226"/>
                      </a:lnTo>
                      <a:lnTo>
                        <a:pt x="481" y="1228"/>
                      </a:lnTo>
                      <a:lnTo>
                        <a:pt x="487" y="1228"/>
                      </a:lnTo>
                      <a:lnTo>
                        <a:pt x="492" y="1228"/>
                      </a:lnTo>
                      <a:lnTo>
                        <a:pt x="500" y="1228"/>
                      </a:lnTo>
                      <a:lnTo>
                        <a:pt x="507" y="1230"/>
                      </a:lnTo>
                      <a:lnTo>
                        <a:pt x="513" y="1230"/>
                      </a:lnTo>
                      <a:lnTo>
                        <a:pt x="521" y="1230"/>
                      </a:lnTo>
                      <a:lnTo>
                        <a:pt x="528" y="1230"/>
                      </a:lnTo>
                      <a:lnTo>
                        <a:pt x="538" y="1232"/>
                      </a:lnTo>
                      <a:lnTo>
                        <a:pt x="544" y="1230"/>
                      </a:lnTo>
                      <a:lnTo>
                        <a:pt x="551" y="1230"/>
                      </a:lnTo>
                      <a:lnTo>
                        <a:pt x="561" y="1230"/>
                      </a:lnTo>
                      <a:lnTo>
                        <a:pt x="570" y="1230"/>
                      </a:lnTo>
                      <a:lnTo>
                        <a:pt x="578" y="1230"/>
                      </a:lnTo>
                      <a:lnTo>
                        <a:pt x="587" y="1230"/>
                      </a:lnTo>
                      <a:lnTo>
                        <a:pt x="595" y="1230"/>
                      </a:lnTo>
                      <a:lnTo>
                        <a:pt x="606" y="1230"/>
                      </a:lnTo>
                      <a:lnTo>
                        <a:pt x="616" y="1230"/>
                      </a:lnTo>
                      <a:lnTo>
                        <a:pt x="625" y="1230"/>
                      </a:lnTo>
                      <a:lnTo>
                        <a:pt x="635" y="1228"/>
                      </a:lnTo>
                      <a:lnTo>
                        <a:pt x="644" y="1228"/>
                      </a:lnTo>
                      <a:lnTo>
                        <a:pt x="656" y="1226"/>
                      </a:lnTo>
                      <a:lnTo>
                        <a:pt x="667" y="1226"/>
                      </a:lnTo>
                      <a:lnTo>
                        <a:pt x="677" y="1226"/>
                      </a:lnTo>
                      <a:lnTo>
                        <a:pt x="688" y="1226"/>
                      </a:lnTo>
                      <a:lnTo>
                        <a:pt x="700" y="1224"/>
                      </a:lnTo>
                      <a:lnTo>
                        <a:pt x="711" y="1224"/>
                      </a:lnTo>
                      <a:lnTo>
                        <a:pt x="720" y="1222"/>
                      </a:lnTo>
                      <a:lnTo>
                        <a:pt x="732" y="1222"/>
                      </a:lnTo>
                      <a:lnTo>
                        <a:pt x="743" y="1221"/>
                      </a:lnTo>
                      <a:lnTo>
                        <a:pt x="755" y="1221"/>
                      </a:lnTo>
                      <a:lnTo>
                        <a:pt x="768" y="1217"/>
                      </a:lnTo>
                      <a:lnTo>
                        <a:pt x="779" y="1217"/>
                      </a:lnTo>
                      <a:lnTo>
                        <a:pt x="789" y="1215"/>
                      </a:lnTo>
                      <a:lnTo>
                        <a:pt x="802" y="1215"/>
                      </a:lnTo>
                      <a:lnTo>
                        <a:pt x="814" y="1213"/>
                      </a:lnTo>
                      <a:lnTo>
                        <a:pt x="827" y="1211"/>
                      </a:lnTo>
                      <a:lnTo>
                        <a:pt x="838" y="1209"/>
                      </a:lnTo>
                      <a:lnTo>
                        <a:pt x="852" y="1207"/>
                      </a:lnTo>
                      <a:lnTo>
                        <a:pt x="863" y="1207"/>
                      </a:lnTo>
                      <a:lnTo>
                        <a:pt x="876" y="1205"/>
                      </a:lnTo>
                      <a:lnTo>
                        <a:pt x="888" y="1203"/>
                      </a:lnTo>
                      <a:lnTo>
                        <a:pt x="901" y="1202"/>
                      </a:lnTo>
                      <a:lnTo>
                        <a:pt x="913" y="1198"/>
                      </a:lnTo>
                      <a:lnTo>
                        <a:pt x="926" y="1198"/>
                      </a:lnTo>
                      <a:lnTo>
                        <a:pt x="937" y="1196"/>
                      </a:lnTo>
                      <a:lnTo>
                        <a:pt x="951" y="1192"/>
                      </a:lnTo>
                      <a:lnTo>
                        <a:pt x="962" y="1190"/>
                      </a:lnTo>
                      <a:lnTo>
                        <a:pt x="977" y="1188"/>
                      </a:lnTo>
                      <a:lnTo>
                        <a:pt x="989" y="1186"/>
                      </a:lnTo>
                      <a:lnTo>
                        <a:pt x="1002" y="1184"/>
                      </a:lnTo>
                      <a:lnTo>
                        <a:pt x="1013" y="1181"/>
                      </a:lnTo>
                      <a:lnTo>
                        <a:pt x="1027" y="1181"/>
                      </a:lnTo>
                      <a:lnTo>
                        <a:pt x="1038" y="1177"/>
                      </a:lnTo>
                      <a:lnTo>
                        <a:pt x="1051" y="1175"/>
                      </a:lnTo>
                      <a:lnTo>
                        <a:pt x="1065" y="1171"/>
                      </a:lnTo>
                      <a:lnTo>
                        <a:pt x="1078" y="1171"/>
                      </a:lnTo>
                      <a:lnTo>
                        <a:pt x="1087" y="1167"/>
                      </a:lnTo>
                      <a:lnTo>
                        <a:pt x="1101" y="1163"/>
                      </a:lnTo>
                      <a:lnTo>
                        <a:pt x="1110" y="1162"/>
                      </a:lnTo>
                      <a:lnTo>
                        <a:pt x="1122" y="1158"/>
                      </a:lnTo>
                      <a:lnTo>
                        <a:pt x="1133" y="1156"/>
                      </a:lnTo>
                      <a:lnTo>
                        <a:pt x="1143" y="1154"/>
                      </a:lnTo>
                      <a:lnTo>
                        <a:pt x="1152" y="1152"/>
                      </a:lnTo>
                      <a:lnTo>
                        <a:pt x="1164" y="1150"/>
                      </a:lnTo>
                      <a:lnTo>
                        <a:pt x="1171" y="1146"/>
                      </a:lnTo>
                      <a:lnTo>
                        <a:pt x="1181" y="1144"/>
                      </a:lnTo>
                      <a:lnTo>
                        <a:pt x="1190" y="1141"/>
                      </a:lnTo>
                      <a:lnTo>
                        <a:pt x="1200" y="1141"/>
                      </a:lnTo>
                      <a:lnTo>
                        <a:pt x="1209" y="1139"/>
                      </a:lnTo>
                      <a:lnTo>
                        <a:pt x="1217" y="1137"/>
                      </a:lnTo>
                      <a:lnTo>
                        <a:pt x="1224" y="1135"/>
                      </a:lnTo>
                      <a:lnTo>
                        <a:pt x="1234" y="1133"/>
                      </a:lnTo>
                      <a:lnTo>
                        <a:pt x="1240" y="1131"/>
                      </a:lnTo>
                      <a:lnTo>
                        <a:pt x="1247" y="1129"/>
                      </a:lnTo>
                      <a:lnTo>
                        <a:pt x="1253" y="1127"/>
                      </a:lnTo>
                      <a:lnTo>
                        <a:pt x="1260" y="1125"/>
                      </a:lnTo>
                      <a:lnTo>
                        <a:pt x="1272" y="1124"/>
                      </a:lnTo>
                      <a:lnTo>
                        <a:pt x="1285" y="1120"/>
                      </a:lnTo>
                      <a:lnTo>
                        <a:pt x="1295" y="1116"/>
                      </a:lnTo>
                      <a:lnTo>
                        <a:pt x="1304" y="1114"/>
                      </a:lnTo>
                      <a:lnTo>
                        <a:pt x="1314" y="1110"/>
                      </a:lnTo>
                      <a:lnTo>
                        <a:pt x="1321" y="1108"/>
                      </a:lnTo>
                      <a:lnTo>
                        <a:pt x="1329" y="1105"/>
                      </a:lnTo>
                      <a:lnTo>
                        <a:pt x="1335" y="1101"/>
                      </a:lnTo>
                      <a:lnTo>
                        <a:pt x="1340" y="1097"/>
                      </a:lnTo>
                      <a:lnTo>
                        <a:pt x="1348" y="1095"/>
                      </a:lnTo>
                      <a:lnTo>
                        <a:pt x="1356" y="1086"/>
                      </a:lnTo>
                      <a:lnTo>
                        <a:pt x="1363" y="1078"/>
                      </a:lnTo>
                      <a:lnTo>
                        <a:pt x="1369" y="1068"/>
                      </a:lnTo>
                      <a:lnTo>
                        <a:pt x="1373" y="1061"/>
                      </a:lnTo>
                      <a:lnTo>
                        <a:pt x="1376" y="1047"/>
                      </a:lnTo>
                      <a:lnTo>
                        <a:pt x="1378" y="1036"/>
                      </a:lnTo>
                      <a:lnTo>
                        <a:pt x="1378" y="1028"/>
                      </a:lnTo>
                      <a:lnTo>
                        <a:pt x="1380" y="1023"/>
                      </a:lnTo>
                      <a:lnTo>
                        <a:pt x="1380" y="1015"/>
                      </a:lnTo>
                      <a:lnTo>
                        <a:pt x="1382" y="1008"/>
                      </a:lnTo>
                      <a:lnTo>
                        <a:pt x="1382" y="1000"/>
                      </a:lnTo>
                      <a:lnTo>
                        <a:pt x="1382" y="994"/>
                      </a:lnTo>
                      <a:lnTo>
                        <a:pt x="1382" y="987"/>
                      </a:lnTo>
                      <a:lnTo>
                        <a:pt x="1382" y="981"/>
                      </a:lnTo>
                      <a:lnTo>
                        <a:pt x="1382" y="969"/>
                      </a:lnTo>
                      <a:lnTo>
                        <a:pt x="1384" y="956"/>
                      </a:lnTo>
                      <a:lnTo>
                        <a:pt x="1384" y="943"/>
                      </a:lnTo>
                      <a:lnTo>
                        <a:pt x="1386" y="933"/>
                      </a:lnTo>
                      <a:lnTo>
                        <a:pt x="1386" y="922"/>
                      </a:lnTo>
                      <a:lnTo>
                        <a:pt x="1386" y="911"/>
                      </a:lnTo>
                      <a:lnTo>
                        <a:pt x="1386" y="899"/>
                      </a:lnTo>
                      <a:lnTo>
                        <a:pt x="1388" y="892"/>
                      </a:lnTo>
                      <a:lnTo>
                        <a:pt x="1390" y="880"/>
                      </a:lnTo>
                      <a:lnTo>
                        <a:pt x="1392" y="874"/>
                      </a:lnTo>
                      <a:lnTo>
                        <a:pt x="1395" y="865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8"/>
                      </a:lnTo>
                      <a:lnTo>
                        <a:pt x="1407" y="840"/>
                      </a:lnTo>
                      <a:lnTo>
                        <a:pt x="1411" y="831"/>
                      </a:lnTo>
                      <a:lnTo>
                        <a:pt x="1415" y="819"/>
                      </a:lnTo>
                      <a:lnTo>
                        <a:pt x="1418" y="808"/>
                      </a:lnTo>
                      <a:lnTo>
                        <a:pt x="1420" y="800"/>
                      </a:lnTo>
                      <a:lnTo>
                        <a:pt x="1422" y="793"/>
                      </a:lnTo>
                      <a:lnTo>
                        <a:pt x="1426" y="787"/>
                      </a:lnTo>
                      <a:lnTo>
                        <a:pt x="1430" y="779"/>
                      </a:lnTo>
                      <a:lnTo>
                        <a:pt x="1430" y="770"/>
                      </a:lnTo>
                      <a:lnTo>
                        <a:pt x="1432" y="762"/>
                      </a:lnTo>
                      <a:lnTo>
                        <a:pt x="1435" y="755"/>
                      </a:lnTo>
                      <a:lnTo>
                        <a:pt x="1437" y="745"/>
                      </a:lnTo>
                      <a:lnTo>
                        <a:pt x="1439" y="736"/>
                      </a:lnTo>
                      <a:lnTo>
                        <a:pt x="1441" y="728"/>
                      </a:lnTo>
                      <a:lnTo>
                        <a:pt x="1445" y="718"/>
                      </a:lnTo>
                      <a:lnTo>
                        <a:pt x="1449" y="711"/>
                      </a:lnTo>
                      <a:lnTo>
                        <a:pt x="1451" y="699"/>
                      </a:lnTo>
                      <a:lnTo>
                        <a:pt x="1453" y="690"/>
                      </a:lnTo>
                      <a:lnTo>
                        <a:pt x="1456" y="679"/>
                      </a:lnTo>
                      <a:lnTo>
                        <a:pt x="1460" y="669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9"/>
                      </a:lnTo>
                      <a:lnTo>
                        <a:pt x="1472" y="629"/>
                      </a:lnTo>
                      <a:lnTo>
                        <a:pt x="1473" y="616"/>
                      </a:lnTo>
                      <a:lnTo>
                        <a:pt x="1475" y="606"/>
                      </a:lnTo>
                      <a:lnTo>
                        <a:pt x="1479" y="595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1"/>
                      </a:lnTo>
                      <a:lnTo>
                        <a:pt x="1491" y="549"/>
                      </a:lnTo>
                      <a:lnTo>
                        <a:pt x="1494" y="538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4"/>
                      </a:lnTo>
                      <a:lnTo>
                        <a:pt x="1504" y="492"/>
                      </a:lnTo>
                      <a:lnTo>
                        <a:pt x="1508" y="481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4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9"/>
                      </a:lnTo>
                      <a:lnTo>
                        <a:pt x="1546" y="321"/>
                      </a:lnTo>
                      <a:lnTo>
                        <a:pt x="1548" y="310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2"/>
                      </a:lnTo>
                      <a:lnTo>
                        <a:pt x="1517" y="243"/>
                      </a:lnTo>
                      <a:lnTo>
                        <a:pt x="1515" y="251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8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7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5"/>
                      </a:lnTo>
                      <a:lnTo>
                        <a:pt x="1462" y="498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6"/>
                      </a:lnTo>
                      <a:lnTo>
                        <a:pt x="1449" y="547"/>
                      </a:lnTo>
                      <a:lnTo>
                        <a:pt x="1445" y="559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5"/>
                      </a:lnTo>
                      <a:lnTo>
                        <a:pt x="1430" y="606"/>
                      </a:lnTo>
                      <a:lnTo>
                        <a:pt x="1426" y="618"/>
                      </a:lnTo>
                      <a:lnTo>
                        <a:pt x="1422" y="629"/>
                      </a:lnTo>
                      <a:lnTo>
                        <a:pt x="1420" y="639"/>
                      </a:lnTo>
                      <a:lnTo>
                        <a:pt x="1416" y="650"/>
                      </a:lnTo>
                      <a:lnTo>
                        <a:pt x="1413" y="659"/>
                      </a:lnTo>
                      <a:lnTo>
                        <a:pt x="1411" y="669"/>
                      </a:lnTo>
                      <a:lnTo>
                        <a:pt x="1407" y="679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7"/>
                      </a:lnTo>
                      <a:lnTo>
                        <a:pt x="1388" y="726"/>
                      </a:lnTo>
                      <a:lnTo>
                        <a:pt x="1386" y="736"/>
                      </a:lnTo>
                      <a:lnTo>
                        <a:pt x="1382" y="743"/>
                      </a:lnTo>
                      <a:lnTo>
                        <a:pt x="1378" y="751"/>
                      </a:lnTo>
                      <a:lnTo>
                        <a:pt x="1376" y="760"/>
                      </a:lnTo>
                      <a:lnTo>
                        <a:pt x="1373" y="768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1"/>
                      </a:lnTo>
                      <a:lnTo>
                        <a:pt x="1363" y="798"/>
                      </a:lnTo>
                      <a:lnTo>
                        <a:pt x="1359" y="804"/>
                      </a:lnTo>
                      <a:lnTo>
                        <a:pt x="1356" y="812"/>
                      </a:lnTo>
                      <a:lnTo>
                        <a:pt x="1354" y="817"/>
                      </a:lnTo>
                      <a:lnTo>
                        <a:pt x="1350" y="825"/>
                      </a:lnTo>
                      <a:lnTo>
                        <a:pt x="1344" y="836"/>
                      </a:lnTo>
                      <a:lnTo>
                        <a:pt x="1338" y="850"/>
                      </a:lnTo>
                      <a:lnTo>
                        <a:pt x="1333" y="859"/>
                      </a:lnTo>
                      <a:lnTo>
                        <a:pt x="1329" y="871"/>
                      </a:lnTo>
                      <a:lnTo>
                        <a:pt x="1321" y="878"/>
                      </a:lnTo>
                      <a:lnTo>
                        <a:pt x="1318" y="888"/>
                      </a:lnTo>
                      <a:lnTo>
                        <a:pt x="1312" y="895"/>
                      </a:lnTo>
                      <a:lnTo>
                        <a:pt x="1306" y="903"/>
                      </a:lnTo>
                      <a:lnTo>
                        <a:pt x="1302" y="909"/>
                      </a:lnTo>
                      <a:lnTo>
                        <a:pt x="1297" y="914"/>
                      </a:lnTo>
                      <a:lnTo>
                        <a:pt x="1287" y="922"/>
                      </a:lnTo>
                      <a:lnTo>
                        <a:pt x="1281" y="930"/>
                      </a:lnTo>
                      <a:lnTo>
                        <a:pt x="1270" y="933"/>
                      </a:lnTo>
                      <a:lnTo>
                        <a:pt x="1259" y="941"/>
                      </a:lnTo>
                      <a:lnTo>
                        <a:pt x="1251" y="943"/>
                      </a:lnTo>
                      <a:lnTo>
                        <a:pt x="1243" y="947"/>
                      </a:lnTo>
                      <a:lnTo>
                        <a:pt x="1236" y="952"/>
                      </a:lnTo>
                      <a:lnTo>
                        <a:pt x="1228" y="958"/>
                      </a:lnTo>
                      <a:lnTo>
                        <a:pt x="1219" y="962"/>
                      </a:lnTo>
                      <a:lnTo>
                        <a:pt x="1209" y="968"/>
                      </a:lnTo>
                      <a:lnTo>
                        <a:pt x="1200" y="971"/>
                      </a:lnTo>
                      <a:lnTo>
                        <a:pt x="1190" y="979"/>
                      </a:lnTo>
                      <a:lnTo>
                        <a:pt x="1181" y="983"/>
                      </a:lnTo>
                      <a:lnTo>
                        <a:pt x="1169" y="990"/>
                      </a:lnTo>
                      <a:lnTo>
                        <a:pt x="1160" y="994"/>
                      </a:lnTo>
                      <a:lnTo>
                        <a:pt x="1148" y="1002"/>
                      </a:lnTo>
                      <a:lnTo>
                        <a:pt x="1141" y="1004"/>
                      </a:lnTo>
                      <a:lnTo>
                        <a:pt x="1135" y="1006"/>
                      </a:lnTo>
                      <a:lnTo>
                        <a:pt x="1127" y="1009"/>
                      </a:lnTo>
                      <a:lnTo>
                        <a:pt x="1122" y="1013"/>
                      </a:lnTo>
                      <a:lnTo>
                        <a:pt x="1108" y="1019"/>
                      </a:lnTo>
                      <a:lnTo>
                        <a:pt x="1097" y="1025"/>
                      </a:lnTo>
                      <a:lnTo>
                        <a:pt x="1091" y="1027"/>
                      </a:lnTo>
                      <a:lnTo>
                        <a:pt x="1084" y="1028"/>
                      </a:lnTo>
                      <a:lnTo>
                        <a:pt x="1076" y="1032"/>
                      </a:lnTo>
                      <a:lnTo>
                        <a:pt x="1070" y="1034"/>
                      </a:lnTo>
                      <a:lnTo>
                        <a:pt x="1063" y="1038"/>
                      </a:lnTo>
                      <a:lnTo>
                        <a:pt x="1055" y="1040"/>
                      </a:lnTo>
                      <a:lnTo>
                        <a:pt x="1049" y="1042"/>
                      </a:lnTo>
                      <a:lnTo>
                        <a:pt x="1044" y="1046"/>
                      </a:lnTo>
                      <a:lnTo>
                        <a:pt x="1034" y="1047"/>
                      </a:lnTo>
                      <a:lnTo>
                        <a:pt x="1029" y="1051"/>
                      </a:lnTo>
                      <a:lnTo>
                        <a:pt x="1021" y="1051"/>
                      </a:lnTo>
                      <a:lnTo>
                        <a:pt x="1013" y="1055"/>
                      </a:lnTo>
                      <a:lnTo>
                        <a:pt x="1006" y="1057"/>
                      </a:lnTo>
                      <a:lnTo>
                        <a:pt x="998" y="1061"/>
                      </a:lnTo>
                      <a:lnTo>
                        <a:pt x="990" y="1061"/>
                      </a:lnTo>
                      <a:lnTo>
                        <a:pt x="983" y="1065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2"/>
                      </a:lnTo>
                      <a:lnTo>
                        <a:pt x="943" y="1072"/>
                      </a:lnTo>
                      <a:lnTo>
                        <a:pt x="935" y="1076"/>
                      </a:lnTo>
                      <a:lnTo>
                        <a:pt x="928" y="1076"/>
                      </a:lnTo>
                      <a:lnTo>
                        <a:pt x="920" y="1078"/>
                      </a:lnTo>
                      <a:lnTo>
                        <a:pt x="911" y="1078"/>
                      </a:lnTo>
                      <a:lnTo>
                        <a:pt x="901" y="1080"/>
                      </a:lnTo>
                      <a:lnTo>
                        <a:pt x="892" y="1082"/>
                      </a:lnTo>
                      <a:lnTo>
                        <a:pt x="884" y="1082"/>
                      </a:lnTo>
                      <a:lnTo>
                        <a:pt x="874" y="1084"/>
                      </a:lnTo>
                      <a:lnTo>
                        <a:pt x="867" y="1086"/>
                      </a:lnTo>
                      <a:lnTo>
                        <a:pt x="857" y="1086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1"/>
                      </a:lnTo>
                      <a:lnTo>
                        <a:pt x="823" y="1091"/>
                      </a:lnTo>
                      <a:lnTo>
                        <a:pt x="814" y="1093"/>
                      </a:lnTo>
                      <a:lnTo>
                        <a:pt x="804" y="1095"/>
                      </a:lnTo>
                      <a:lnTo>
                        <a:pt x="797" y="1095"/>
                      </a:lnTo>
                      <a:lnTo>
                        <a:pt x="787" y="1097"/>
                      </a:lnTo>
                      <a:lnTo>
                        <a:pt x="779" y="1099"/>
                      </a:lnTo>
                      <a:lnTo>
                        <a:pt x="768" y="1099"/>
                      </a:lnTo>
                      <a:lnTo>
                        <a:pt x="760" y="1101"/>
                      </a:lnTo>
                      <a:lnTo>
                        <a:pt x="751" y="1101"/>
                      </a:lnTo>
                      <a:lnTo>
                        <a:pt x="741" y="1105"/>
                      </a:lnTo>
                      <a:lnTo>
                        <a:pt x="732" y="1105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8"/>
                      </a:lnTo>
                      <a:lnTo>
                        <a:pt x="698" y="1108"/>
                      </a:lnTo>
                      <a:lnTo>
                        <a:pt x="688" y="1110"/>
                      </a:lnTo>
                      <a:lnTo>
                        <a:pt x="679" y="1110"/>
                      </a:lnTo>
                      <a:lnTo>
                        <a:pt x="671" y="1114"/>
                      </a:lnTo>
                      <a:lnTo>
                        <a:pt x="663" y="1114"/>
                      </a:lnTo>
                      <a:lnTo>
                        <a:pt x="654" y="1116"/>
                      </a:lnTo>
                      <a:lnTo>
                        <a:pt x="646" y="1116"/>
                      </a:lnTo>
                      <a:lnTo>
                        <a:pt x="639" y="1118"/>
                      </a:lnTo>
                      <a:lnTo>
                        <a:pt x="629" y="1118"/>
                      </a:lnTo>
                      <a:lnTo>
                        <a:pt x="622" y="1120"/>
                      </a:lnTo>
                      <a:lnTo>
                        <a:pt x="614" y="1120"/>
                      </a:lnTo>
                      <a:lnTo>
                        <a:pt x="606" y="1120"/>
                      </a:lnTo>
                      <a:lnTo>
                        <a:pt x="597" y="1120"/>
                      </a:lnTo>
                      <a:lnTo>
                        <a:pt x="591" y="1122"/>
                      </a:lnTo>
                      <a:lnTo>
                        <a:pt x="584" y="1122"/>
                      </a:lnTo>
                      <a:lnTo>
                        <a:pt x="576" y="1124"/>
                      </a:lnTo>
                      <a:lnTo>
                        <a:pt x="570" y="1124"/>
                      </a:lnTo>
                      <a:lnTo>
                        <a:pt x="563" y="1124"/>
                      </a:lnTo>
                      <a:lnTo>
                        <a:pt x="555" y="1124"/>
                      </a:lnTo>
                      <a:lnTo>
                        <a:pt x="547" y="1124"/>
                      </a:lnTo>
                      <a:lnTo>
                        <a:pt x="534" y="1124"/>
                      </a:lnTo>
                      <a:lnTo>
                        <a:pt x="525" y="1125"/>
                      </a:lnTo>
                      <a:lnTo>
                        <a:pt x="513" y="1124"/>
                      </a:lnTo>
                      <a:lnTo>
                        <a:pt x="502" y="1124"/>
                      </a:lnTo>
                      <a:lnTo>
                        <a:pt x="490" y="1124"/>
                      </a:lnTo>
                      <a:lnTo>
                        <a:pt x="485" y="1122"/>
                      </a:lnTo>
                      <a:lnTo>
                        <a:pt x="475" y="1120"/>
                      </a:lnTo>
                      <a:lnTo>
                        <a:pt x="469" y="1118"/>
                      </a:lnTo>
                      <a:lnTo>
                        <a:pt x="462" y="1116"/>
                      </a:lnTo>
                      <a:lnTo>
                        <a:pt x="460" y="1114"/>
                      </a:lnTo>
                      <a:lnTo>
                        <a:pt x="449" y="1106"/>
                      </a:lnTo>
                      <a:lnTo>
                        <a:pt x="437" y="1097"/>
                      </a:lnTo>
                      <a:lnTo>
                        <a:pt x="431" y="1091"/>
                      </a:lnTo>
                      <a:lnTo>
                        <a:pt x="424" y="1086"/>
                      </a:lnTo>
                      <a:lnTo>
                        <a:pt x="416" y="1080"/>
                      </a:lnTo>
                      <a:lnTo>
                        <a:pt x="410" y="1076"/>
                      </a:lnTo>
                      <a:lnTo>
                        <a:pt x="403" y="1068"/>
                      </a:lnTo>
                      <a:lnTo>
                        <a:pt x="395" y="1061"/>
                      </a:lnTo>
                      <a:lnTo>
                        <a:pt x="388" y="1053"/>
                      </a:lnTo>
                      <a:lnTo>
                        <a:pt x="380" y="1047"/>
                      </a:lnTo>
                      <a:lnTo>
                        <a:pt x="371" y="1038"/>
                      </a:lnTo>
                      <a:lnTo>
                        <a:pt x="363" y="1032"/>
                      </a:lnTo>
                      <a:lnTo>
                        <a:pt x="353" y="1023"/>
                      </a:lnTo>
                      <a:lnTo>
                        <a:pt x="346" y="1015"/>
                      </a:lnTo>
                      <a:lnTo>
                        <a:pt x="336" y="1006"/>
                      </a:lnTo>
                      <a:lnTo>
                        <a:pt x="327" y="998"/>
                      </a:lnTo>
                      <a:lnTo>
                        <a:pt x="317" y="989"/>
                      </a:lnTo>
                      <a:lnTo>
                        <a:pt x="308" y="981"/>
                      </a:lnTo>
                      <a:lnTo>
                        <a:pt x="298" y="971"/>
                      </a:lnTo>
                      <a:lnTo>
                        <a:pt x="289" y="962"/>
                      </a:lnTo>
                      <a:lnTo>
                        <a:pt x="279" y="952"/>
                      </a:lnTo>
                      <a:lnTo>
                        <a:pt x="272" y="945"/>
                      </a:lnTo>
                      <a:lnTo>
                        <a:pt x="260" y="935"/>
                      </a:lnTo>
                      <a:lnTo>
                        <a:pt x="251" y="928"/>
                      </a:lnTo>
                      <a:lnTo>
                        <a:pt x="241" y="918"/>
                      </a:lnTo>
                      <a:lnTo>
                        <a:pt x="232" y="911"/>
                      </a:lnTo>
                      <a:lnTo>
                        <a:pt x="222" y="901"/>
                      </a:lnTo>
                      <a:lnTo>
                        <a:pt x="215" y="893"/>
                      </a:lnTo>
                      <a:lnTo>
                        <a:pt x="205" y="886"/>
                      </a:lnTo>
                      <a:lnTo>
                        <a:pt x="198" y="878"/>
                      </a:lnTo>
                      <a:lnTo>
                        <a:pt x="188" y="871"/>
                      </a:lnTo>
                      <a:lnTo>
                        <a:pt x="180" y="861"/>
                      </a:lnTo>
                      <a:lnTo>
                        <a:pt x="171" y="853"/>
                      </a:lnTo>
                      <a:lnTo>
                        <a:pt x="161" y="846"/>
                      </a:lnTo>
                      <a:lnTo>
                        <a:pt x="152" y="840"/>
                      </a:lnTo>
                      <a:lnTo>
                        <a:pt x="144" y="833"/>
                      </a:lnTo>
                      <a:lnTo>
                        <a:pt x="135" y="825"/>
                      </a:lnTo>
                      <a:lnTo>
                        <a:pt x="127" y="819"/>
                      </a:lnTo>
                      <a:lnTo>
                        <a:pt x="118" y="812"/>
                      </a:lnTo>
                      <a:lnTo>
                        <a:pt x="108" y="804"/>
                      </a:lnTo>
                      <a:lnTo>
                        <a:pt x="101" y="798"/>
                      </a:lnTo>
                      <a:lnTo>
                        <a:pt x="93" y="795"/>
                      </a:lnTo>
                      <a:lnTo>
                        <a:pt x="85" y="787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4"/>
                      </a:lnTo>
                      <a:lnTo>
                        <a:pt x="57" y="768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9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6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9"/>
                      </a:lnTo>
                      <a:lnTo>
                        <a:pt x="17" y="755"/>
                      </a:lnTo>
                      <a:lnTo>
                        <a:pt x="30" y="764"/>
                      </a:lnTo>
                      <a:lnTo>
                        <a:pt x="36" y="770"/>
                      </a:lnTo>
                      <a:lnTo>
                        <a:pt x="42" y="777"/>
                      </a:lnTo>
                      <a:lnTo>
                        <a:pt x="49" y="785"/>
                      </a:lnTo>
                      <a:lnTo>
                        <a:pt x="61" y="793"/>
                      </a:lnTo>
                      <a:lnTo>
                        <a:pt x="61" y="793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7" name="Forme libre 98"/>
                <p:cNvSpPr>
                  <a:spLocks/>
                </p:cNvSpPr>
                <p:nvPr/>
              </p:nvSpPr>
              <p:spPr bwMode="auto">
                <a:xfrm>
                  <a:off x="5514975" y="1654175"/>
                  <a:ext cx="1485900" cy="630237"/>
                </a:xfrm>
                <a:custGeom>
                  <a:avLst/>
                  <a:gdLst>
                    <a:gd name="T0" fmla="*/ 30 w 1871"/>
                    <a:gd name="T1" fmla="*/ 723 h 793"/>
                    <a:gd name="T2" fmla="*/ 0 w 1871"/>
                    <a:gd name="T3" fmla="*/ 650 h 793"/>
                    <a:gd name="T4" fmla="*/ 30 w 1871"/>
                    <a:gd name="T5" fmla="*/ 591 h 793"/>
                    <a:gd name="T6" fmla="*/ 82 w 1871"/>
                    <a:gd name="T7" fmla="*/ 534 h 793"/>
                    <a:gd name="T8" fmla="*/ 137 w 1871"/>
                    <a:gd name="T9" fmla="*/ 489 h 793"/>
                    <a:gd name="T10" fmla="*/ 201 w 1871"/>
                    <a:gd name="T11" fmla="*/ 435 h 793"/>
                    <a:gd name="T12" fmla="*/ 276 w 1871"/>
                    <a:gd name="T13" fmla="*/ 382 h 793"/>
                    <a:gd name="T14" fmla="*/ 350 w 1871"/>
                    <a:gd name="T15" fmla="*/ 327 h 793"/>
                    <a:gd name="T16" fmla="*/ 424 w 1871"/>
                    <a:gd name="T17" fmla="*/ 276 h 793"/>
                    <a:gd name="T18" fmla="*/ 492 w 1871"/>
                    <a:gd name="T19" fmla="*/ 232 h 793"/>
                    <a:gd name="T20" fmla="*/ 553 w 1871"/>
                    <a:gd name="T21" fmla="*/ 201 h 793"/>
                    <a:gd name="T22" fmla="*/ 618 w 1871"/>
                    <a:gd name="T23" fmla="*/ 179 h 793"/>
                    <a:gd name="T24" fmla="*/ 682 w 1871"/>
                    <a:gd name="T25" fmla="*/ 165 h 793"/>
                    <a:gd name="T26" fmla="*/ 736 w 1871"/>
                    <a:gd name="T27" fmla="*/ 169 h 793"/>
                    <a:gd name="T28" fmla="*/ 808 w 1871"/>
                    <a:gd name="T29" fmla="*/ 192 h 793"/>
                    <a:gd name="T30" fmla="*/ 857 w 1871"/>
                    <a:gd name="T31" fmla="*/ 192 h 793"/>
                    <a:gd name="T32" fmla="*/ 907 w 1871"/>
                    <a:gd name="T33" fmla="*/ 188 h 793"/>
                    <a:gd name="T34" fmla="*/ 962 w 1871"/>
                    <a:gd name="T35" fmla="*/ 182 h 793"/>
                    <a:gd name="T36" fmla="*/ 1025 w 1871"/>
                    <a:gd name="T37" fmla="*/ 177 h 793"/>
                    <a:gd name="T38" fmla="*/ 1080 w 1871"/>
                    <a:gd name="T39" fmla="*/ 165 h 793"/>
                    <a:gd name="T40" fmla="*/ 1133 w 1871"/>
                    <a:gd name="T41" fmla="*/ 156 h 793"/>
                    <a:gd name="T42" fmla="*/ 1196 w 1871"/>
                    <a:gd name="T43" fmla="*/ 137 h 793"/>
                    <a:gd name="T44" fmla="*/ 1217 w 1871"/>
                    <a:gd name="T45" fmla="*/ 89 h 793"/>
                    <a:gd name="T46" fmla="*/ 1215 w 1871"/>
                    <a:gd name="T47" fmla="*/ 19 h 793"/>
                    <a:gd name="T48" fmla="*/ 1255 w 1871"/>
                    <a:gd name="T49" fmla="*/ 2 h 793"/>
                    <a:gd name="T50" fmla="*/ 1316 w 1871"/>
                    <a:gd name="T51" fmla="*/ 7 h 793"/>
                    <a:gd name="T52" fmla="*/ 1369 w 1871"/>
                    <a:gd name="T53" fmla="*/ 17 h 793"/>
                    <a:gd name="T54" fmla="*/ 1428 w 1871"/>
                    <a:gd name="T55" fmla="*/ 28 h 793"/>
                    <a:gd name="T56" fmla="*/ 1494 w 1871"/>
                    <a:gd name="T57" fmla="*/ 44 h 793"/>
                    <a:gd name="T58" fmla="*/ 1559 w 1871"/>
                    <a:gd name="T59" fmla="*/ 57 h 793"/>
                    <a:gd name="T60" fmla="*/ 1620 w 1871"/>
                    <a:gd name="T61" fmla="*/ 76 h 793"/>
                    <a:gd name="T62" fmla="*/ 1673 w 1871"/>
                    <a:gd name="T63" fmla="*/ 95 h 793"/>
                    <a:gd name="T64" fmla="*/ 1734 w 1871"/>
                    <a:gd name="T65" fmla="*/ 127 h 793"/>
                    <a:gd name="T66" fmla="*/ 1793 w 1871"/>
                    <a:gd name="T67" fmla="*/ 165 h 793"/>
                    <a:gd name="T68" fmla="*/ 1839 w 1871"/>
                    <a:gd name="T69" fmla="*/ 200 h 793"/>
                    <a:gd name="T70" fmla="*/ 1871 w 1871"/>
                    <a:gd name="T71" fmla="*/ 259 h 793"/>
                    <a:gd name="T72" fmla="*/ 1854 w 1871"/>
                    <a:gd name="T73" fmla="*/ 302 h 793"/>
                    <a:gd name="T74" fmla="*/ 1808 w 1871"/>
                    <a:gd name="T75" fmla="*/ 285 h 793"/>
                    <a:gd name="T76" fmla="*/ 1757 w 1871"/>
                    <a:gd name="T77" fmla="*/ 260 h 793"/>
                    <a:gd name="T78" fmla="*/ 1705 w 1871"/>
                    <a:gd name="T79" fmla="*/ 247 h 793"/>
                    <a:gd name="T80" fmla="*/ 1637 w 1871"/>
                    <a:gd name="T81" fmla="*/ 240 h 793"/>
                    <a:gd name="T82" fmla="*/ 1555 w 1871"/>
                    <a:gd name="T83" fmla="*/ 236 h 793"/>
                    <a:gd name="T84" fmla="*/ 1464 w 1871"/>
                    <a:gd name="T85" fmla="*/ 236 h 793"/>
                    <a:gd name="T86" fmla="*/ 1367 w 1871"/>
                    <a:gd name="T87" fmla="*/ 241 h 793"/>
                    <a:gd name="T88" fmla="*/ 1268 w 1871"/>
                    <a:gd name="T89" fmla="*/ 249 h 793"/>
                    <a:gd name="T90" fmla="*/ 1171 w 1871"/>
                    <a:gd name="T91" fmla="*/ 259 h 793"/>
                    <a:gd name="T92" fmla="*/ 1078 w 1871"/>
                    <a:gd name="T93" fmla="*/ 272 h 793"/>
                    <a:gd name="T94" fmla="*/ 992 w 1871"/>
                    <a:gd name="T95" fmla="*/ 285 h 793"/>
                    <a:gd name="T96" fmla="*/ 903 w 1871"/>
                    <a:gd name="T97" fmla="*/ 306 h 793"/>
                    <a:gd name="T98" fmla="*/ 798 w 1871"/>
                    <a:gd name="T99" fmla="*/ 337 h 793"/>
                    <a:gd name="T100" fmla="*/ 690 w 1871"/>
                    <a:gd name="T101" fmla="*/ 373 h 793"/>
                    <a:gd name="T102" fmla="*/ 582 w 1871"/>
                    <a:gd name="T103" fmla="*/ 414 h 793"/>
                    <a:gd name="T104" fmla="*/ 475 w 1871"/>
                    <a:gd name="T105" fmla="*/ 458 h 793"/>
                    <a:gd name="T106" fmla="*/ 378 w 1871"/>
                    <a:gd name="T107" fmla="*/ 500 h 793"/>
                    <a:gd name="T108" fmla="*/ 298 w 1871"/>
                    <a:gd name="T109" fmla="*/ 540 h 793"/>
                    <a:gd name="T110" fmla="*/ 236 w 1871"/>
                    <a:gd name="T111" fmla="*/ 576 h 793"/>
                    <a:gd name="T112" fmla="*/ 180 w 1871"/>
                    <a:gd name="T113" fmla="*/ 631 h 793"/>
                    <a:gd name="T114" fmla="*/ 140 w 1871"/>
                    <a:gd name="T115" fmla="*/ 694 h 793"/>
                    <a:gd name="T116" fmla="*/ 118 w 1871"/>
                    <a:gd name="T117" fmla="*/ 768 h 793"/>
                    <a:gd name="T118" fmla="*/ 85 w 1871"/>
                    <a:gd name="T119" fmla="*/ 776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2"/>
                      </a:lnTo>
                      <a:lnTo>
                        <a:pt x="40" y="732"/>
                      </a:lnTo>
                      <a:lnTo>
                        <a:pt x="30" y="723"/>
                      </a:lnTo>
                      <a:lnTo>
                        <a:pt x="21" y="713"/>
                      </a:lnTo>
                      <a:lnTo>
                        <a:pt x="13" y="704"/>
                      </a:lnTo>
                      <a:lnTo>
                        <a:pt x="7" y="694"/>
                      </a:lnTo>
                      <a:lnTo>
                        <a:pt x="4" y="685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2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1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4"/>
                      </a:lnTo>
                      <a:lnTo>
                        <a:pt x="606" y="182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5"/>
                      </a:lnTo>
                      <a:lnTo>
                        <a:pt x="682" y="165"/>
                      </a:lnTo>
                      <a:lnTo>
                        <a:pt x="690" y="165"/>
                      </a:lnTo>
                      <a:lnTo>
                        <a:pt x="698" y="165"/>
                      </a:lnTo>
                      <a:lnTo>
                        <a:pt x="703" y="165"/>
                      </a:lnTo>
                      <a:lnTo>
                        <a:pt x="711" y="165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2"/>
                      </a:lnTo>
                      <a:lnTo>
                        <a:pt x="785" y="184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4"/>
                      </a:lnTo>
                      <a:lnTo>
                        <a:pt x="937" y="184"/>
                      </a:lnTo>
                      <a:lnTo>
                        <a:pt x="945" y="184"/>
                      </a:lnTo>
                      <a:lnTo>
                        <a:pt x="954" y="184"/>
                      </a:lnTo>
                      <a:lnTo>
                        <a:pt x="962" y="182"/>
                      </a:lnTo>
                      <a:lnTo>
                        <a:pt x="971" y="182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5"/>
                      </a:lnTo>
                      <a:lnTo>
                        <a:pt x="1089" y="165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6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7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89"/>
                      </a:lnTo>
                      <a:lnTo>
                        <a:pt x="1215" y="78"/>
                      </a:lnTo>
                      <a:lnTo>
                        <a:pt x="1215" y="68"/>
                      </a:lnTo>
                      <a:lnTo>
                        <a:pt x="1215" y="57"/>
                      </a:lnTo>
                      <a:lnTo>
                        <a:pt x="1215" y="47"/>
                      </a:lnTo>
                      <a:lnTo>
                        <a:pt x="1215" y="36"/>
                      </a:lnTo>
                      <a:lnTo>
                        <a:pt x="1215" y="26"/>
                      </a:lnTo>
                      <a:lnTo>
                        <a:pt x="1215" y="19"/>
                      </a:lnTo>
                      <a:lnTo>
                        <a:pt x="1219" y="13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7"/>
                      </a:lnTo>
                      <a:lnTo>
                        <a:pt x="1316" y="7"/>
                      </a:lnTo>
                      <a:lnTo>
                        <a:pt x="1323" y="11"/>
                      </a:lnTo>
                      <a:lnTo>
                        <a:pt x="1331" y="11"/>
                      </a:lnTo>
                      <a:lnTo>
                        <a:pt x="1338" y="11"/>
                      </a:lnTo>
                      <a:lnTo>
                        <a:pt x="1344" y="13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6"/>
                      </a:lnTo>
                      <a:lnTo>
                        <a:pt x="1428" y="28"/>
                      </a:lnTo>
                      <a:lnTo>
                        <a:pt x="1439" y="30"/>
                      </a:lnTo>
                      <a:lnTo>
                        <a:pt x="1449" y="32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7"/>
                      </a:lnTo>
                      <a:lnTo>
                        <a:pt x="1532" y="51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8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7"/>
                      </a:lnTo>
                      <a:lnTo>
                        <a:pt x="1658" y="89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4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7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4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5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2"/>
                      </a:lnTo>
                      <a:lnTo>
                        <a:pt x="1821" y="184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1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79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8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8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79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0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1"/>
                      </a:lnTo>
                      <a:lnTo>
                        <a:pt x="1667" y="241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1"/>
                      </a:lnTo>
                      <a:lnTo>
                        <a:pt x="1367" y="241"/>
                      </a:lnTo>
                      <a:lnTo>
                        <a:pt x="1354" y="241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0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79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8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7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1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7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5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3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40"/>
                      </a:lnTo>
                      <a:lnTo>
                        <a:pt x="123" y="751"/>
                      </a:lnTo>
                      <a:lnTo>
                        <a:pt x="120" y="759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8" name="Forme libre 99"/>
                <p:cNvSpPr>
                  <a:spLocks/>
                </p:cNvSpPr>
                <p:nvPr/>
              </p:nvSpPr>
              <p:spPr bwMode="auto">
                <a:xfrm>
                  <a:off x="6069013" y="1328738"/>
                  <a:ext cx="525463" cy="496887"/>
                </a:xfrm>
                <a:custGeom>
                  <a:avLst/>
                  <a:gdLst>
                    <a:gd name="T0" fmla="*/ 0 w 661"/>
                    <a:gd name="T1" fmla="*/ 230 h 626"/>
                    <a:gd name="T2" fmla="*/ 9 w 661"/>
                    <a:gd name="T3" fmla="*/ 263 h 626"/>
                    <a:gd name="T4" fmla="*/ 24 w 661"/>
                    <a:gd name="T5" fmla="*/ 293 h 626"/>
                    <a:gd name="T6" fmla="*/ 53 w 661"/>
                    <a:gd name="T7" fmla="*/ 318 h 626"/>
                    <a:gd name="T8" fmla="*/ 78 w 661"/>
                    <a:gd name="T9" fmla="*/ 325 h 626"/>
                    <a:gd name="T10" fmla="*/ 112 w 661"/>
                    <a:gd name="T11" fmla="*/ 339 h 626"/>
                    <a:gd name="T12" fmla="*/ 144 w 661"/>
                    <a:gd name="T13" fmla="*/ 360 h 626"/>
                    <a:gd name="T14" fmla="*/ 165 w 661"/>
                    <a:gd name="T15" fmla="*/ 392 h 626"/>
                    <a:gd name="T16" fmla="*/ 173 w 661"/>
                    <a:gd name="T17" fmla="*/ 436 h 626"/>
                    <a:gd name="T18" fmla="*/ 173 w 661"/>
                    <a:gd name="T19" fmla="*/ 477 h 626"/>
                    <a:gd name="T20" fmla="*/ 163 w 661"/>
                    <a:gd name="T21" fmla="*/ 514 h 626"/>
                    <a:gd name="T22" fmla="*/ 148 w 661"/>
                    <a:gd name="T23" fmla="*/ 542 h 626"/>
                    <a:gd name="T24" fmla="*/ 121 w 661"/>
                    <a:gd name="T25" fmla="*/ 559 h 626"/>
                    <a:gd name="T26" fmla="*/ 108 w 661"/>
                    <a:gd name="T27" fmla="*/ 584 h 626"/>
                    <a:gd name="T28" fmla="*/ 97 w 661"/>
                    <a:gd name="T29" fmla="*/ 614 h 626"/>
                    <a:gd name="T30" fmla="*/ 110 w 661"/>
                    <a:gd name="T31" fmla="*/ 624 h 626"/>
                    <a:gd name="T32" fmla="*/ 131 w 661"/>
                    <a:gd name="T33" fmla="*/ 624 h 626"/>
                    <a:gd name="T34" fmla="*/ 165 w 661"/>
                    <a:gd name="T35" fmla="*/ 622 h 626"/>
                    <a:gd name="T36" fmla="*/ 207 w 661"/>
                    <a:gd name="T37" fmla="*/ 618 h 626"/>
                    <a:gd name="T38" fmla="*/ 234 w 661"/>
                    <a:gd name="T39" fmla="*/ 616 h 626"/>
                    <a:gd name="T40" fmla="*/ 262 w 661"/>
                    <a:gd name="T41" fmla="*/ 612 h 626"/>
                    <a:gd name="T42" fmla="*/ 289 w 661"/>
                    <a:gd name="T43" fmla="*/ 609 h 626"/>
                    <a:gd name="T44" fmla="*/ 317 w 661"/>
                    <a:gd name="T45" fmla="*/ 605 h 626"/>
                    <a:gd name="T46" fmla="*/ 344 w 661"/>
                    <a:gd name="T47" fmla="*/ 599 h 626"/>
                    <a:gd name="T48" fmla="*/ 376 w 661"/>
                    <a:gd name="T49" fmla="*/ 595 h 626"/>
                    <a:gd name="T50" fmla="*/ 420 w 661"/>
                    <a:gd name="T51" fmla="*/ 582 h 626"/>
                    <a:gd name="T52" fmla="*/ 450 w 661"/>
                    <a:gd name="T53" fmla="*/ 569 h 626"/>
                    <a:gd name="T54" fmla="*/ 467 w 661"/>
                    <a:gd name="T55" fmla="*/ 544 h 626"/>
                    <a:gd name="T56" fmla="*/ 486 w 661"/>
                    <a:gd name="T57" fmla="*/ 500 h 626"/>
                    <a:gd name="T58" fmla="*/ 500 w 661"/>
                    <a:gd name="T59" fmla="*/ 466 h 626"/>
                    <a:gd name="T60" fmla="*/ 511 w 661"/>
                    <a:gd name="T61" fmla="*/ 436 h 626"/>
                    <a:gd name="T62" fmla="*/ 521 w 661"/>
                    <a:gd name="T63" fmla="*/ 401 h 626"/>
                    <a:gd name="T64" fmla="*/ 532 w 661"/>
                    <a:gd name="T65" fmla="*/ 369 h 626"/>
                    <a:gd name="T66" fmla="*/ 542 w 661"/>
                    <a:gd name="T67" fmla="*/ 335 h 626"/>
                    <a:gd name="T68" fmla="*/ 553 w 661"/>
                    <a:gd name="T69" fmla="*/ 299 h 626"/>
                    <a:gd name="T70" fmla="*/ 563 w 661"/>
                    <a:gd name="T71" fmla="*/ 266 h 626"/>
                    <a:gd name="T72" fmla="*/ 572 w 661"/>
                    <a:gd name="T73" fmla="*/ 238 h 626"/>
                    <a:gd name="T74" fmla="*/ 580 w 661"/>
                    <a:gd name="T75" fmla="*/ 209 h 626"/>
                    <a:gd name="T76" fmla="*/ 589 w 661"/>
                    <a:gd name="T77" fmla="*/ 185 h 626"/>
                    <a:gd name="T78" fmla="*/ 602 w 661"/>
                    <a:gd name="T79" fmla="*/ 154 h 626"/>
                    <a:gd name="T80" fmla="*/ 621 w 661"/>
                    <a:gd name="T81" fmla="*/ 118 h 626"/>
                    <a:gd name="T82" fmla="*/ 642 w 661"/>
                    <a:gd name="T83" fmla="*/ 88 h 626"/>
                    <a:gd name="T84" fmla="*/ 659 w 661"/>
                    <a:gd name="T85" fmla="*/ 57 h 626"/>
                    <a:gd name="T86" fmla="*/ 661 w 661"/>
                    <a:gd name="T87" fmla="*/ 25 h 626"/>
                    <a:gd name="T88" fmla="*/ 640 w 661"/>
                    <a:gd name="T89" fmla="*/ 4 h 626"/>
                    <a:gd name="T90" fmla="*/ 610 w 661"/>
                    <a:gd name="T91" fmla="*/ 0 h 626"/>
                    <a:gd name="T92" fmla="*/ 580 w 661"/>
                    <a:gd name="T93" fmla="*/ 0 h 626"/>
                    <a:gd name="T94" fmla="*/ 540 w 661"/>
                    <a:gd name="T95" fmla="*/ 4 h 626"/>
                    <a:gd name="T96" fmla="*/ 498 w 661"/>
                    <a:gd name="T97" fmla="*/ 10 h 626"/>
                    <a:gd name="T98" fmla="*/ 450 w 661"/>
                    <a:gd name="T99" fmla="*/ 15 h 626"/>
                    <a:gd name="T100" fmla="*/ 403 w 661"/>
                    <a:gd name="T101" fmla="*/ 25 h 626"/>
                    <a:gd name="T102" fmla="*/ 351 w 661"/>
                    <a:gd name="T103" fmla="*/ 34 h 626"/>
                    <a:gd name="T104" fmla="*/ 302 w 661"/>
                    <a:gd name="T105" fmla="*/ 44 h 626"/>
                    <a:gd name="T106" fmla="*/ 254 w 661"/>
                    <a:gd name="T107" fmla="*/ 57 h 626"/>
                    <a:gd name="T108" fmla="*/ 211 w 661"/>
                    <a:gd name="T109" fmla="*/ 70 h 626"/>
                    <a:gd name="T110" fmla="*/ 169 w 661"/>
                    <a:gd name="T111" fmla="*/ 82 h 626"/>
                    <a:gd name="T112" fmla="*/ 135 w 661"/>
                    <a:gd name="T113" fmla="*/ 95 h 626"/>
                    <a:gd name="T114" fmla="*/ 106 w 661"/>
                    <a:gd name="T115" fmla="*/ 108 h 626"/>
                    <a:gd name="T116" fmla="*/ 78 w 661"/>
                    <a:gd name="T117" fmla="*/ 129 h 626"/>
                    <a:gd name="T118" fmla="*/ 47 w 661"/>
                    <a:gd name="T119" fmla="*/ 158 h 626"/>
                    <a:gd name="T120" fmla="*/ 19 w 661"/>
                    <a:gd name="T121" fmla="*/ 188 h 626"/>
                    <a:gd name="T122" fmla="*/ 2 w 661"/>
                    <a:gd name="T123" fmla="*/ 215 h 6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661" h="626">
                      <a:moveTo>
                        <a:pt x="2" y="217"/>
                      </a:moveTo>
                      <a:lnTo>
                        <a:pt x="0" y="219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8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3"/>
                      </a:lnTo>
                      <a:lnTo>
                        <a:pt x="13" y="272"/>
                      </a:lnTo>
                      <a:lnTo>
                        <a:pt x="17" y="278"/>
                      </a:lnTo>
                      <a:lnTo>
                        <a:pt x="21" y="287"/>
                      </a:lnTo>
                      <a:lnTo>
                        <a:pt x="24" y="293"/>
                      </a:lnTo>
                      <a:lnTo>
                        <a:pt x="32" y="302"/>
                      </a:lnTo>
                      <a:lnTo>
                        <a:pt x="40" y="312"/>
                      </a:lnTo>
                      <a:lnTo>
                        <a:pt x="49" y="318"/>
                      </a:lnTo>
                      <a:lnTo>
                        <a:pt x="53" y="318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1"/>
                      </a:lnTo>
                      <a:lnTo>
                        <a:pt x="104" y="335"/>
                      </a:lnTo>
                      <a:lnTo>
                        <a:pt x="112" y="339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4"/>
                      </a:lnTo>
                      <a:lnTo>
                        <a:pt x="144" y="360"/>
                      </a:lnTo>
                      <a:lnTo>
                        <a:pt x="150" y="365"/>
                      </a:lnTo>
                      <a:lnTo>
                        <a:pt x="157" y="373"/>
                      </a:lnTo>
                      <a:lnTo>
                        <a:pt x="163" y="384"/>
                      </a:lnTo>
                      <a:lnTo>
                        <a:pt x="165" y="392"/>
                      </a:lnTo>
                      <a:lnTo>
                        <a:pt x="169" y="401"/>
                      </a:lnTo>
                      <a:lnTo>
                        <a:pt x="171" y="413"/>
                      </a:lnTo>
                      <a:lnTo>
                        <a:pt x="173" y="424"/>
                      </a:lnTo>
                      <a:lnTo>
                        <a:pt x="173" y="436"/>
                      </a:lnTo>
                      <a:lnTo>
                        <a:pt x="175" y="445"/>
                      </a:lnTo>
                      <a:lnTo>
                        <a:pt x="175" y="457"/>
                      </a:lnTo>
                      <a:lnTo>
                        <a:pt x="175" y="468"/>
                      </a:lnTo>
                      <a:lnTo>
                        <a:pt x="173" y="477"/>
                      </a:lnTo>
                      <a:lnTo>
                        <a:pt x="171" y="489"/>
                      </a:lnTo>
                      <a:lnTo>
                        <a:pt x="169" y="498"/>
                      </a:lnTo>
                      <a:lnTo>
                        <a:pt x="165" y="508"/>
                      </a:lnTo>
                      <a:lnTo>
                        <a:pt x="163" y="514"/>
                      </a:lnTo>
                      <a:lnTo>
                        <a:pt x="159" y="523"/>
                      </a:lnTo>
                      <a:lnTo>
                        <a:pt x="157" y="529"/>
                      </a:lnTo>
                      <a:lnTo>
                        <a:pt x="156" y="536"/>
                      </a:lnTo>
                      <a:lnTo>
                        <a:pt x="148" y="542"/>
                      </a:lnTo>
                      <a:lnTo>
                        <a:pt x="140" y="550"/>
                      </a:lnTo>
                      <a:lnTo>
                        <a:pt x="133" y="554"/>
                      </a:lnTo>
                      <a:lnTo>
                        <a:pt x="129" y="557"/>
                      </a:lnTo>
                      <a:lnTo>
                        <a:pt x="121" y="559"/>
                      </a:lnTo>
                      <a:lnTo>
                        <a:pt x="118" y="563"/>
                      </a:lnTo>
                      <a:lnTo>
                        <a:pt x="112" y="567"/>
                      </a:lnTo>
                      <a:lnTo>
                        <a:pt x="112" y="576"/>
                      </a:lnTo>
                      <a:lnTo>
                        <a:pt x="108" y="584"/>
                      </a:lnTo>
                      <a:lnTo>
                        <a:pt x="104" y="592"/>
                      </a:lnTo>
                      <a:lnTo>
                        <a:pt x="100" y="599"/>
                      </a:lnTo>
                      <a:lnTo>
                        <a:pt x="97" y="609"/>
                      </a:lnTo>
                      <a:lnTo>
                        <a:pt x="97" y="614"/>
                      </a:lnTo>
                      <a:lnTo>
                        <a:pt x="99" y="620"/>
                      </a:lnTo>
                      <a:lnTo>
                        <a:pt x="100" y="620"/>
                      </a:lnTo>
                      <a:lnTo>
                        <a:pt x="104" y="624"/>
                      </a:lnTo>
                      <a:lnTo>
                        <a:pt x="110" y="624"/>
                      </a:lnTo>
                      <a:lnTo>
                        <a:pt x="116" y="626"/>
                      </a:lnTo>
                      <a:lnTo>
                        <a:pt x="119" y="624"/>
                      </a:lnTo>
                      <a:lnTo>
                        <a:pt x="125" y="624"/>
                      </a:lnTo>
                      <a:lnTo>
                        <a:pt x="131" y="624"/>
                      </a:lnTo>
                      <a:lnTo>
                        <a:pt x="138" y="624"/>
                      </a:lnTo>
                      <a:lnTo>
                        <a:pt x="144" y="624"/>
                      </a:lnTo>
                      <a:lnTo>
                        <a:pt x="156" y="624"/>
                      </a:lnTo>
                      <a:lnTo>
                        <a:pt x="165" y="622"/>
                      </a:lnTo>
                      <a:lnTo>
                        <a:pt x="176" y="622"/>
                      </a:lnTo>
                      <a:lnTo>
                        <a:pt x="188" y="620"/>
                      </a:lnTo>
                      <a:lnTo>
                        <a:pt x="201" y="620"/>
                      </a:lnTo>
                      <a:lnTo>
                        <a:pt x="207" y="618"/>
                      </a:lnTo>
                      <a:lnTo>
                        <a:pt x="213" y="618"/>
                      </a:lnTo>
                      <a:lnTo>
                        <a:pt x="220" y="618"/>
                      </a:lnTo>
                      <a:lnTo>
                        <a:pt x="226" y="618"/>
                      </a:lnTo>
                      <a:lnTo>
                        <a:pt x="234" y="616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1"/>
                      </a:lnTo>
                      <a:lnTo>
                        <a:pt x="283" y="611"/>
                      </a:lnTo>
                      <a:lnTo>
                        <a:pt x="289" y="609"/>
                      </a:lnTo>
                      <a:lnTo>
                        <a:pt x="296" y="609"/>
                      </a:lnTo>
                      <a:lnTo>
                        <a:pt x="304" y="607"/>
                      </a:lnTo>
                      <a:lnTo>
                        <a:pt x="310" y="607"/>
                      </a:lnTo>
                      <a:lnTo>
                        <a:pt x="317" y="605"/>
                      </a:lnTo>
                      <a:lnTo>
                        <a:pt x="325" y="605"/>
                      </a:lnTo>
                      <a:lnTo>
                        <a:pt x="332" y="603"/>
                      </a:lnTo>
                      <a:lnTo>
                        <a:pt x="338" y="603"/>
                      </a:lnTo>
                      <a:lnTo>
                        <a:pt x="344" y="599"/>
                      </a:lnTo>
                      <a:lnTo>
                        <a:pt x="351" y="599"/>
                      </a:lnTo>
                      <a:lnTo>
                        <a:pt x="357" y="597"/>
                      </a:lnTo>
                      <a:lnTo>
                        <a:pt x="365" y="597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90"/>
                      </a:lnTo>
                      <a:lnTo>
                        <a:pt x="410" y="586"/>
                      </a:lnTo>
                      <a:lnTo>
                        <a:pt x="420" y="582"/>
                      </a:lnTo>
                      <a:lnTo>
                        <a:pt x="429" y="580"/>
                      </a:lnTo>
                      <a:lnTo>
                        <a:pt x="437" y="576"/>
                      </a:lnTo>
                      <a:lnTo>
                        <a:pt x="445" y="573"/>
                      </a:lnTo>
                      <a:lnTo>
                        <a:pt x="450" y="569"/>
                      </a:lnTo>
                      <a:lnTo>
                        <a:pt x="456" y="565"/>
                      </a:lnTo>
                      <a:lnTo>
                        <a:pt x="460" y="559"/>
                      </a:lnTo>
                      <a:lnTo>
                        <a:pt x="464" y="552"/>
                      </a:lnTo>
                      <a:lnTo>
                        <a:pt x="467" y="544"/>
                      </a:lnTo>
                      <a:lnTo>
                        <a:pt x="473" y="536"/>
                      </a:lnTo>
                      <a:lnTo>
                        <a:pt x="477" y="523"/>
                      </a:lnTo>
                      <a:lnTo>
                        <a:pt x="483" y="514"/>
                      </a:lnTo>
                      <a:lnTo>
                        <a:pt x="486" y="500"/>
                      </a:lnTo>
                      <a:lnTo>
                        <a:pt x="492" y="489"/>
                      </a:lnTo>
                      <a:lnTo>
                        <a:pt x="496" y="479"/>
                      </a:lnTo>
                      <a:lnTo>
                        <a:pt x="498" y="474"/>
                      </a:lnTo>
                      <a:lnTo>
                        <a:pt x="500" y="466"/>
                      </a:lnTo>
                      <a:lnTo>
                        <a:pt x="504" y="458"/>
                      </a:lnTo>
                      <a:lnTo>
                        <a:pt x="505" y="451"/>
                      </a:lnTo>
                      <a:lnTo>
                        <a:pt x="507" y="443"/>
                      </a:lnTo>
                      <a:lnTo>
                        <a:pt x="511" y="436"/>
                      </a:lnTo>
                      <a:lnTo>
                        <a:pt x="515" y="428"/>
                      </a:lnTo>
                      <a:lnTo>
                        <a:pt x="517" y="418"/>
                      </a:lnTo>
                      <a:lnTo>
                        <a:pt x="519" y="411"/>
                      </a:lnTo>
                      <a:lnTo>
                        <a:pt x="521" y="401"/>
                      </a:lnTo>
                      <a:lnTo>
                        <a:pt x="524" y="394"/>
                      </a:lnTo>
                      <a:lnTo>
                        <a:pt x="526" y="384"/>
                      </a:lnTo>
                      <a:lnTo>
                        <a:pt x="530" y="379"/>
                      </a:lnTo>
                      <a:lnTo>
                        <a:pt x="532" y="369"/>
                      </a:lnTo>
                      <a:lnTo>
                        <a:pt x="536" y="361"/>
                      </a:lnTo>
                      <a:lnTo>
                        <a:pt x="538" y="352"/>
                      </a:lnTo>
                      <a:lnTo>
                        <a:pt x="542" y="344"/>
                      </a:lnTo>
                      <a:lnTo>
                        <a:pt x="542" y="335"/>
                      </a:lnTo>
                      <a:lnTo>
                        <a:pt x="545" y="325"/>
                      </a:lnTo>
                      <a:lnTo>
                        <a:pt x="549" y="316"/>
                      </a:lnTo>
                      <a:lnTo>
                        <a:pt x="551" y="308"/>
                      </a:lnTo>
                      <a:lnTo>
                        <a:pt x="553" y="299"/>
                      </a:lnTo>
                      <a:lnTo>
                        <a:pt x="557" y="293"/>
                      </a:lnTo>
                      <a:lnTo>
                        <a:pt x="559" y="283"/>
                      </a:lnTo>
                      <a:lnTo>
                        <a:pt x="561" y="274"/>
                      </a:lnTo>
                      <a:lnTo>
                        <a:pt x="563" y="266"/>
                      </a:lnTo>
                      <a:lnTo>
                        <a:pt x="566" y="259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8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7"/>
                      </a:lnTo>
                      <a:lnTo>
                        <a:pt x="580" y="209"/>
                      </a:lnTo>
                      <a:lnTo>
                        <a:pt x="583" y="204"/>
                      </a:lnTo>
                      <a:lnTo>
                        <a:pt x="585" y="196"/>
                      </a:lnTo>
                      <a:lnTo>
                        <a:pt x="587" y="190"/>
                      </a:lnTo>
                      <a:lnTo>
                        <a:pt x="589" y="185"/>
                      </a:lnTo>
                      <a:lnTo>
                        <a:pt x="593" y="181"/>
                      </a:lnTo>
                      <a:lnTo>
                        <a:pt x="595" y="169"/>
                      </a:lnTo>
                      <a:lnTo>
                        <a:pt x="599" y="162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9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3"/>
                      </a:lnTo>
                      <a:lnTo>
                        <a:pt x="639" y="95"/>
                      </a:lnTo>
                      <a:lnTo>
                        <a:pt x="642" y="88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5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5"/>
                      </a:lnTo>
                      <a:lnTo>
                        <a:pt x="659" y="17"/>
                      </a:lnTo>
                      <a:lnTo>
                        <a:pt x="656" y="10"/>
                      </a:lnTo>
                      <a:lnTo>
                        <a:pt x="650" y="8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6"/>
                      </a:lnTo>
                      <a:lnTo>
                        <a:pt x="507" y="8"/>
                      </a:lnTo>
                      <a:lnTo>
                        <a:pt x="498" y="10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5"/>
                      </a:lnTo>
                      <a:lnTo>
                        <a:pt x="391" y="29"/>
                      </a:lnTo>
                      <a:lnTo>
                        <a:pt x="378" y="29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4"/>
                      </a:lnTo>
                      <a:lnTo>
                        <a:pt x="291" y="48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3"/>
                      </a:lnTo>
                      <a:lnTo>
                        <a:pt x="220" y="67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2"/>
                      </a:lnTo>
                      <a:lnTo>
                        <a:pt x="159" y="86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1"/>
                      </a:lnTo>
                      <a:lnTo>
                        <a:pt x="112" y="105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6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3"/>
                      </a:lnTo>
                      <a:lnTo>
                        <a:pt x="59" y="148"/>
                      </a:lnTo>
                      <a:lnTo>
                        <a:pt x="47" y="158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3"/>
                      </a:lnTo>
                      <a:lnTo>
                        <a:pt x="19" y="188"/>
                      </a:lnTo>
                      <a:lnTo>
                        <a:pt x="15" y="196"/>
                      </a:lnTo>
                      <a:lnTo>
                        <a:pt x="7" y="204"/>
                      </a:lnTo>
                      <a:lnTo>
                        <a:pt x="3" y="211"/>
                      </a:lnTo>
                      <a:lnTo>
                        <a:pt x="2" y="215"/>
                      </a:lnTo>
                      <a:lnTo>
                        <a:pt x="2" y="217"/>
                      </a:lnTo>
                      <a:lnTo>
                        <a:pt x="2" y="217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9" name="Forme libre 100"/>
                <p:cNvSpPr>
                  <a:spLocks/>
                </p:cNvSpPr>
                <p:nvPr/>
              </p:nvSpPr>
              <p:spPr bwMode="auto">
                <a:xfrm>
                  <a:off x="6057900" y="1258888"/>
                  <a:ext cx="544513" cy="271462"/>
                </a:xfrm>
                <a:custGeom>
                  <a:avLst/>
                  <a:gdLst>
                    <a:gd name="T0" fmla="*/ 674 w 687"/>
                    <a:gd name="T1" fmla="*/ 72 h 340"/>
                    <a:gd name="T2" fmla="*/ 653 w 687"/>
                    <a:gd name="T3" fmla="*/ 47 h 340"/>
                    <a:gd name="T4" fmla="*/ 628 w 687"/>
                    <a:gd name="T5" fmla="*/ 28 h 340"/>
                    <a:gd name="T6" fmla="*/ 598 w 687"/>
                    <a:gd name="T7" fmla="*/ 15 h 340"/>
                    <a:gd name="T8" fmla="*/ 575 w 687"/>
                    <a:gd name="T9" fmla="*/ 5 h 340"/>
                    <a:gd name="T10" fmla="*/ 556 w 687"/>
                    <a:gd name="T11" fmla="*/ 1 h 340"/>
                    <a:gd name="T12" fmla="*/ 533 w 687"/>
                    <a:gd name="T13" fmla="*/ 0 h 340"/>
                    <a:gd name="T14" fmla="*/ 508 w 687"/>
                    <a:gd name="T15" fmla="*/ 0 h 340"/>
                    <a:gd name="T16" fmla="*/ 483 w 687"/>
                    <a:gd name="T17" fmla="*/ 0 h 340"/>
                    <a:gd name="T18" fmla="*/ 451 w 687"/>
                    <a:gd name="T19" fmla="*/ 3 h 340"/>
                    <a:gd name="T20" fmla="*/ 421 w 687"/>
                    <a:gd name="T21" fmla="*/ 11 h 340"/>
                    <a:gd name="T22" fmla="*/ 386 w 687"/>
                    <a:gd name="T23" fmla="*/ 19 h 340"/>
                    <a:gd name="T24" fmla="*/ 348 w 687"/>
                    <a:gd name="T25" fmla="*/ 28 h 340"/>
                    <a:gd name="T26" fmla="*/ 310 w 687"/>
                    <a:gd name="T27" fmla="*/ 43 h 340"/>
                    <a:gd name="T28" fmla="*/ 270 w 687"/>
                    <a:gd name="T29" fmla="*/ 57 h 340"/>
                    <a:gd name="T30" fmla="*/ 232 w 687"/>
                    <a:gd name="T31" fmla="*/ 72 h 340"/>
                    <a:gd name="T32" fmla="*/ 198 w 687"/>
                    <a:gd name="T33" fmla="*/ 89 h 340"/>
                    <a:gd name="T34" fmla="*/ 168 w 687"/>
                    <a:gd name="T35" fmla="*/ 104 h 340"/>
                    <a:gd name="T36" fmla="*/ 141 w 687"/>
                    <a:gd name="T37" fmla="*/ 121 h 340"/>
                    <a:gd name="T38" fmla="*/ 113 w 687"/>
                    <a:gd name="T39" fmla="*/ 138 h 340"/>
                    <a:gd name="T40" fmla="*/ 90 w 687"/>
                    <a:gd name="T41" fmla="*/ 154 h 340"/>
                    <a:gd name="T42" fmla="*/ 69 w 687"/>
                    <a:gd name="T43" fmla="*/ 171 h 340"/>
                    <a:gd name="T44" fmla="*/ 50 w 687"/>
                    <a:gd name="T45" fmla="*/ 188 h 340"/>
                    <a:gd name="T46" fmla="*/ 21 w 687"/>
                    <a:gd name="T47" fmla="*/ 220 h 340"/>
                    <a:gd name="T48" fmla="*/ 6 w 687"/>
                    <a:gd name="T49" fmla="*/ 251 h 340"/>
                    <a:gd name="T50" fmla="*/ 0 w 687"/>
                    <a:gd name="T51" fmla="*/ 277 h 340"/>
                    <a:gd name="T52" fmla="*/ 6 w 687"/>
                    <a:gd name="T53" fmla="*/ 302 h 340"/>
                    <a:gd name="T54" fmla="*/ 25 w 687"/>
                    <a:gd name="T55" fmla="*/ 319 h 340"/>
                    <a:gd name="T56" fmla="*/ 46 w 687"/>
                    <a:gd name="T57" fmla="*/ 331 h 340"/>
                    <a:gd name="T58" fmla="*/ 65 w 687"/>
                    <a:gd name="T59" fmla="*/ 334 h 340"/>
                    <a:gd name="T60" fmla="*/ 86 w 687"/>
                    <a:gd name="T61" fmla="*/ 338 h 340"/>
                    <a:gd name="T62" fmla="*/ 109 w 687"/>
                    <a:gd name="T63" fmla="*/ 338 h 340"/>
                    <a:gd name="T64" fmla="*/ 135 w 687"/>
                    <a:gd name="T65" fmla="*/ 338 h 340"/>
                    <a:gd name="T66" fmla="*/ 162 w 687"/>
                    <a:gd name="T67" fmla="*/ 336 h 340"/>
                    <a:gd name="T68" fmla="*/ 191 w 687"/>
                    <a:gd name="T69" fmla="*/ 332 h 340"/>
                    <a:gd name="T70" fmla="*/ 221 w 687"/>
                    <a:gd name="T71" fmla="*/ 327 h 340"/>
                    <a:gd name="T72" fmla="*/ 251 w 687"/>
                    <a:gd name="T73" fmla="*/ 321 h 340"/>
                    <a:gd name="T74" fmla="*/ 284 w 687"/>
                    <a:gd name="T75" fmla="*/ 313 h 340"/>
                    <a:gd name="T76" fmla="*/ 316 w 687"/>
                    <a:gd name="T77" fmla="*/ 306 h 340"/>
                    <a:gd name="T78" fmla="*/ 348 w 687"/>
                    <a:gd name="T79" fmla="*/ 298 h 340"/>
                    <a:gd name="T80" fmla="*/ 379 w 687"/>
                    <a:gd name="T81" fmla="*/ 289 h 340"/>
                    <a:gd name="T82" fmla="*/ 409 w 687"/>
                    <a:gd name="T83" fmla="*/ 277 h 340"/>
                    <a:gd name="T84" fmla="*/ 440 w 687"/>
                    <a:gd name="T85" fmla="*/ 268 h 340"/>
                    <a:gd name="T86" fmla="*/ 468 w 687"/>
                    <a:gd name="T87" fmla="*/ 258 h 340"/>
                    <a:gd name="T88" fmla="*/ 497 w 687"/>
                    <a:gd name="T89" fmla="*/ 247 h 340"/>
                    <a:gd name="T90" fmla="*/ 521 w 687"/>
                    <a:gd name="T91" fmla="*/ 235 h 340"/>
                    <a:gd name="T92" fmla="*/ 544 w 687"/>
                    <a:gd name="T93" fmla="*/ 226 h 340"/>
                    <a:gd name="T94" fmla="*/ 565 w 687"/>
                    <a:gd name="T95" fmla="*/ 214 h 340"/>
                    <a:gd name="T96" fmla="*/ 594 w 687"/>
                    <a:gd name="T97" fmla="*/ 197 h 340"/>
                    <a:gd name="T98" fmla="*/ 620 w 687"/>
                    <a:gd name="T99" fmla="*/ 175 h 340"/>
                    <a:gd name="T100" fmla="*/ 653 w 687"/>
                    <a:gd name="T101" fmla="*/ 150 h 340"/>
                    <a:gd name="T102" fmla="*/ 674 w 687"/>
                    <a:gd name="T103" fmla="*/ 131 h 340"/>
                    <a:gd name="T104" fmla="*/ 687 w 687"/>
                    <a:gd name="T105" fmla="*/ 108 h 340"/>
                    <a:gd name="T106" fmla="*/ 681 w 687"/>
                    <a:gd name="T107" fmla="*/ 87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87" h="340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2"/>
                      </a:lnTo>
                      <a:lnTo>
                        <a:pt x="668" y="64"/>
                      </a:lnTo>
                      <a:lnTo>
                        <a:pt x="662" y="57"/>
                      </a:lnTo>
                      <a:lnTo>
                        <a:pt x="653" y="47"/>
                      </a:lnTo>
                      <a:lnTo>
                        <a:pt x="641" y="38"/>
                      </a:lnTo>
                      <a:lnTo>
                        <a:pt x="634" y="32"/>
                      </a:lnTo>
                      <a:lnTo>
                        <a:pt x="628" y="28"/>
                      </a:lnTo>
                      <a:lnTo>
                        <a:pt x="618" y="22"/>
                      </a:lnTo>
                      <a:lnTo>
                        <a:pt x="609" y="19"/>
                      </a:lnTo>
                      <a:lnTo>
                        <a:pt x="598" y="15"/>
                      </a:lnTo>
                      <a:lnTo>
                        <a:pt x="586" y="9"/>
                      </a:lnTo>
                      <a:lnTo>
                        <a:pt x="580" y="7"/>
                      </a:lnTo>
                      <a:lnTo>
                        <a:pt x="575" y="5"/>
                      </a:lnTo>
                      <a:lnTo>
                        <a:pt x="567" y="3"/>
                      </a:lnTo>
                      <a:lnTo>
                        <a:pt x="561" y="3"/>
                      </a:lnTo>
                      <a:lnTo>
                        <a:pt x="556" y="1"/>
                      </a:lnTo>
                      <a:lnTo>
                        <a:pt x="548" y="1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1"/>
                      </a:lnTo>
                      <a:lnTo>
                        <a:pt x="463" y="1"/>
                      </a:lnTo>
                      <a:lnTo>
                        <a:pt x="451" y="3"/>
                      </a:lnTo>
                      <a:lnTo>
                        <a:pt x="442" y="5"/>
                      </a:lnTo>
                      <a:lnTo>
                        <a:pt x="430" y="7"/>
                      </a:lnTo>
                      <a:lnTo>
                        <a:pt x="421" y="11"/>
                      </a:lnTo>
                      <a:lnTo>
                        <a:pt x="409" y="13"/>
                      </a:lnTo>
                      <a:lnTo>
                        <a:pt x="398" y="15"/>
                      </a:lnTo>
                      <a:lnTo>
                        <a:pt x="386" y="19"/>
                      </a:lnTo>
                      <a:lnTo>
                        <a:pt x="375" y="22"/>
                      </a:lnTo>
                      <a:lnTo>
                        <a:pt x="362" y="24"/>
                      </a:lnTo>
                      <a:lnTo>
                        <a:pt x="348" y="28"/>
                      </a:lnTo>
                      <a:lnTo>
                        <a:pt x="335" y="34"/>
                      </a:lnTo>
                      <a:lnTo>
                        <a:pt x="324" y="40"/>
                      </a:lnTo>
                      <a:lnTo>
                        <a:pt x="310" y="43"/>
                      </a:lnTo>
                      <a:lnTo>
                        <a:pt x="295" y="47"/>
                      </a:lnTo>
                      <a:lnTo>
                        <a:pt x="282" y="53"/>
                      </a:lnTo>
                      <a:lnTo>
                        <a:pt x="270" y="57"/>
                      </a:lnTo>
                      <a:lnTo>
                        <a:pt x="257" y="62"/>
                      </a:lnTo>
                      <a:lnTo>
                        <a:pt x="246" y="68"/>
                      </a:lnTo>
                      <a:lnTo>
                        <a:pt x="232" y="72"/>
                      </a:lnTo>
                      <a:lnTo>
                        <a:pt x="223" y="78"/>
                      </a:lnTo>
                      <a:lnTo>
                        <a:pt x="210" y="83"/>
                      </a:lnTo>
                      <a:lnTo>
                        <a:pt x="198" y="89"/>
                      </a:lnTo>
                      <a:lnTo>
                        <a:pt x="189" y="95"/>
                      </a:lnTo>
                      <a:lnTo>
                        <a:pt x="179" y="100"/>
                      </a:lnTo>
                      <a:lnTo>
                        <a:pt x="168" y="104"/>
                      </a:lnTo>
                      <a:lnTo>
                        <a:pt x="158" y="110"/>
                      </a:lnTo>
                      <a:lnTo>
                        <a:pt x="149" y="116"/>
                      </a:lnTo>
                      <a:lnTo>
                        <a:pt x="141" y="121"/>
                      </a:lnTo>
                      <a:lnTo>
                        <a:pt x="130" y="127"/>
                      </a:lnTo>
                      <a:lnTo>
                        <a:pt x="122" y="133"/>
                      </a:lnTo>
                      <a:lnTo>
                        <a:pt x="113" y="138"/>
                      </a:lnTo>
                      <a:lnTo>
                        <a:pt x="105" y="144"/>
                      </a:lnTo>
                      <a:lnTo>
                        <a:pt x="97" y="148"/>
                      </a:lnTo>
                      <a:lnTo>
                        <a:pt x="90" y="154"/>
                      </a:lnTo>
                      <a:lnTo>
                        <a:pt x="82" y="159"/>
                      </a:lnTo>
                      <a:lnTo>
                        <a:pt x="76" y="167"/>
                      </a:lnTo>
                      <a:lnTo>
                        <a:pt x="69" y="171"/>
                      </a:lnTo>
                      <a:lnTo>
                        <a:pt x="63" y="176"/>
                      </a:lnTo>
                      <a:lnTo>
                        <a:pt x="57" y="182"/>
                      </a:lnTo>
                      <a:lnTo>
                        <a:pt x="50" y="188"/>
                      </a:lnTo>
                      <a:lnTo>
                        <a:pt x="40" y="199"/>
                      </a:lnTo>
                      <a:lnTo>
                        <a:pt x="31" y="211"/>
                      </a:lnTo>
                      <a:lnTo>
                        <a:pt x="21" y="220"/>
                      </a:lnTo>
                      <a:lnTo>
                        <a:pt x="16" y="232"/>
                      </a:lnTo>
                      <a:lnTo>
                        <a:pt x="10" y="241"/>
                      </a:lnTo>
                      <a:lnTo>
                        <a:pt x="6" y="251"/>
                      </a:lnTo>
                      <a:lnTo>
                        <a:pt x="2" y="260"/>
                      </a:lnTo>
                      <a:lnTo>
                        <a:pt x="0" y="270"/>
                      </a:lnTo>
                      <a:lnTo>
                        <a:pt x="0" y="277"/>
                      </a:lnTo>
                      <a:lnTo>
                        <a:pt x="2" y="287"/>
                      </a:lnTo>
                      <a:lnTo>
                        <a:pt x="2" y="294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3"/>
                      </a:lnTo>
                      <a:lnTo>
                        <a:pt x="25" y="319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2"/>
                      </a:lnTo>
                      <a:lnTo>
                        <a:pt x="59" y="334"/>
                      </a:lnTo>
                      <a:lnTo>
                        <a:pt x="65" y="334"/>
                      </a:lnTo>
                      <a:lnTo>
                        <a:pt x="71" y="336"/>
                      </a:lnTo>
                      <a:lnTo>
                        <a:pt x="78" y="336"/>
                      </a:lnTo>
                      <a:lnTo>
                        <a:pt x="86" y="338"/>
                      </a:lnTo>
                      <a:lnTo>
                        <a:pt x="94" y="338"/>
                      </a:lnTo>
                      <a:lnTo>
                        <a:pt x="99" y="338"/>
                      </a:lnTo>
                      <a:lnTo>
                        <a:pt x="109" y="338"/>
                      </a:lnTo>
                      <a:lnTo>
                        <a:pt x="118" y="340"/>
                      </a:lnTo>
                      <a:lnTo>
                        <a:pt x="126" y="338"/>
                      </a:lnTo>
                      <a:lnTo>
                        <a:pt x="135" y="338"/>
                      </a:lnTo>
                      <a:lnTo>
                        <a:pt x="143" y="336"/>
                      </a:lnTo>
                      <a:lnTo>
                        <a:pt x="153" y="336"/>
                      </a:lnTo>
                      <a:lnTo>
                        <a:pt x="162" y="336"/>
                      </a:lnTo>
                      <a:lnTo>
                        <a:pt x="172" y="334"/>
                      </a:lnTo>
                      <a:lnTo>
                        <a:pt x="181" y="332"/>
                      </a:lnTo>
                      <a:lnTo>
                        <a:pt x="191" y="332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19"/>
                      </a:lnTo>
                      <a:lnTo>
                        <a:pt x="272" y="317"/>
                      </a:lnTo>
                      <a:lnTo>
                        <a:pt x="284" y="313"/>
                      </a:lnTo>
                      <a:lnTo>
                        <a:pt x="295" y="311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0"/>
                      </a:lnTo>
                      <a:lnTo>
                        <a:pt x="348" y="298"/>
                      </a:lnTo>
                      <a:lnTo>
                        <a:pt x="360" y="296"/>
                      </a:lnTo>
                      <a:lnTo>
                        <a:pt x="369" y="292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1"/>
                      </a:lnTo>
                      <a:lnTo>
                        <a:pt x="409" y="277"/>
                      </a:lnTo>
                      <a:lnTo>
                        <a:pt x="421" y="273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0"/>
                      </a:lnTo>
                      <a:lnTo>
                        <a:pt x="468" y="258"/>
                      </a:lnTo>
                      <a:lnTo>
                        <a:pt x="478" y="254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3"/>
                      </a:lnTo>
                      <a:lnTo>
                        <a:pt x="514" y="239"/>
                      </a:lnTo>
                      <a:lnTo>
                        <a:pt x="521" y="235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2"/>
                      </a:lnTo>
                      <a:lnTo>
                        <a:pt x="558" y="218"/>
                      </a:lnTo>
                      <a:lnTo>
                        <a:pt x="565" y="214"/>
                      </a:lnTo>
                      <a:lnTo>
                        <a:pt x="571" y="211"/>
                      </a:lnTo>
                      <a:lnTo>
                        <a:pt x="582" y="203"/>
                      </a:lnTo>
                      <a:lnTo>
                        <a:pt x="594" y="197"/>
                      </a:lnTo>
                      <a:lnTo>
                        <a:pt x="603" y="192"/>
                      </a:lnTo>
                      <a:lnTo>
                        <a:pt x="611" y="186"/>
                      </a:lnTo>
                      <a:lnTo>
                        <a:pt x="620" y="175"/>
                      </a:lnTo>
                      <a:lnTo>
                        <a:pt x="634" y="165"/>
                      </a:lnTo>
                      <a:lnTo>
                        <a:pt x="643" y="157"/>
                      </a:lnTo>
                      <a:lnTo>
                        <a:pt x="653" y="150"/>
                      </a:lnTo>
                      <a:lnTo>
                        <a:pt x="660" y="142"/>
                      </a:lnTo>
                      <a:lnTo>
                        <a:pt x="668" y="138"/>
                      </a:lnTo>
                      <a:lnTo>
                        <a:pt x="674" y="131"/>
                      </a:lnTo>
                      <a:lnTo>
                        <a:pt x="679" y="129"/>
                      </a:lnTo>
                      <a:lnTo>
                        <a:pt x="685" y="119"/>
                      </a:lnTo>
                      <a:lnTo>
                        <a:pt x="687" y="108"/>
                      </a:lnTo>
                      <a:lnTo>
                        <a:pt x="685" y="100"/>
                      </a:lnTo>
                      <a:lnTo>
                        <a:pt x="685" y="95"/>
                      </a:lnTo>
                      <a:lnTo>
                        <a:pt x="681" y="87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" name="Forme libre 101"/>
                <p:cNvSpPr>
                  <a:spLocks/>
                </p:cNvSpPr>
                <p:nvPr/>
              </p:nvSpPr>
              <p:spPr bwMode="auto">
                <a:xfrm>
                  <a:off x="6086475" y="1254125"/>
                  <a:ext cx="506413" cy="268287"/>
                </a:xfrm>
                <a:custGeom>
                  <a:avLst/>
                  <a:gdLst>
                    <a:gd name="T0" fmla="*/ 464 w 638"/>
                    <a:gd name="T1" fmla="*/ 108 h 337"/>
                    <a:gd name="T2" fmla="*/ 515 w 638"/>
                    <a:gd name="T3" fmla="*/ 141 h 337"/>
                    <a:gd name="T4" fmla="*/ 502 w 638"/>
                    <a:gd name="T5" fmla="*/ 186 h 337"/>
                    <a:gd name="T6" fmla="*/ 443 w 638"/>
                    <a:gd name="T7" fmla="*/ 232 h 337"/>
                    <a:gd name="T8" fmla="*/ 399 w 638"/>
                    <a:gd name="T9" fmla="*/ 255 h 337"/>
                    <a:gd name="T10" fmla="*/ 351 w 638"/>
                    <a:gd name="T11" fmla="*/ 279 h 337"/>
                    <a:gd name="T12" fmla="*/ 298 w 638"/>
                    <a:gd name="T13" fmla="*/ 300 h 337"/>
                    <a:gd name="T14" fmla="*/ 243 w 638"/>
                    <a:gd name="T15" fmla="*/ 317 h 337"/>
                    <a:gd name="T16" fmla="*/ 188 w 638"/>
                    <a:gd name="T17" fmla="*/ 329 h 337"/>
                    <a:gd name="T18" fmla="*/ 136 w 638"/>
                    <a:gd name="T19" fmla="*/ 337 h 337"/>
                    <a:gd name="T20" fmla="*/ 87 w 638"/>
                    <a:gd name="T21" fmla="*/ 335 h 337"/>
                    <a:gd name="T22" fmla="*/ 47 w 638"/>
                    <a:gd name="T23" fmla="*/ 325 h 337"/>
                    <a:gd name="T24" fmla="*/ 1 w 638"/>
                    <a:gd name="T25" fmla="*/ 278 h 337"/>
                    <a:gd name="T26" fmla="*/ 20 w 638"/>
                    <a:gd name="T27" fmla="*/ 215 h 337"/>
                    <a:gd name="T28" fmla="*/ 76 w 638"/>
                    <a:gd name="T29" fmla="*/ 160 h 337"/>
                    <a:gd name="T30" fmla="*/ 117 w 638"/>
                    <a:gd name="T31" fmla="*/ 125 h 337"/>
                    <a:gd name="T32" fmla="*/ 165 w 638"/>
                    <a:gd name="T33" fmla="*/ 93 h 337"/>
                    <a:gd name="T34" fmla="*/ 216 w 638"/>
                    <a:gd name="T35" fmla="*/ 66 h 337"/>
                    <a:gd name="T36" fmla="*/ 264 w 638"/>
                    <a:gd name="T37" fmla="*/ 42 h 337"/>
                    <a:gd name="T38" fmla="*/ 311 w 638"/>
                    <a:gd name="T39" fmla="*/ 25 h 337"/>
                    <a:gd name="T40" fmla="*/ 365 w 638"/>
                    <a:gd name="T41" fmla="*/ 7 h 337"/>
                    <a:gd name="T42" fmla="*/ 416 w 638"/>
                    <a:gd name="T43" fmla="*/ 0 h 337"/>
                    <a:gd name="T44" fmla="*/ 467 w 638"/>
                    <a:gd name="T45" fmla="*/ 0 h 337"/>
                    <a:gd name="T46" fmla="*/ 538 w 638"/>
                    <a:gd name="T47" fmla="*/ 13 h 337"/>
                    <a:gd name="T48" fmla="*/ 591 w 638"/>
                    <a:gd name="T49" fmla="*/ 34 h 337"/>
                    <a:gd name="T50" fmla="*/ 635 w 638"/>
                    <a:gd name="T51" fmla="*/ 78 h 337"/>
                    <a:gd name="T52" fmla="*/ 637 w 638"/>
                    <a:gd name="T53" fmla="*/ 137 h 337"/>
                    <a:gd name="T54" fmla="*/ 612 w 638"/>
                    <a:gd name="T55" fmla="*/ 192 h 337"/>
                    <a:gd name="T56" fmla="*/ 583 w 638"/>
                    <a:gd name="T57" fmla="*/ 232 h 337"/>
                    <a:gd name="T58" fmla="*/ 580 w 638"/>
                    <a:gd name="T59" fmla="*/ 217 h 337"/>
                    <a:gd name="T60" fmla="*/ 595 w 638"/>
                    <a:gd name="T61" fmla="*/ 156 h 337"/>
                    <a:gd name="T62" fmla="*/ 600 w 638"/>
                    <a:gd name="T63" fmla="*/ 106 h 337"/>
                    <a:gd name="T64" fmla="*/ 557 w 638"/>
                    <a:gd name="T65" fmla="*/ 55 h 337"/>
                    <a:gd name="T66" fmla="*/ 500 w 638"/>
                    <a:gd name="T67" fmla="*/ 40 h 337"/>
                    <a:gd name="T68" fmla="*/ 437 w 638"/>
                    <a:gd name="T69" fmla="*/ 38 h 337"/>
                    <a:gd name="T70" fmla="*/ 393 w 638"/>
                    <a:gd name="T71" fmla="*/ 42 h 337"/>
                    <a:gd name="T72" fmla="*/ 342 w 638"/>
                    <a:gd name="T73" fmla="*/ 51 h 337"/>
                    <a:gd name="T74" fmla="*/ 289 w 638"/>
                    <a:gd name="T75" fmla="*/ 66 h 337"/>
                    <a:gd name="T76" fmla="*/ 237 w 638"/>
                    <a:gd name="T77" fmla="*/ 85 h 337"/>
                    <a:gd name="T78" fmla="*/ 192 w 638"/>
                    <a:gd name="T79" fmla="*/ 108 h 337"/>
                    <a:gd name="T80" fmla="*/ 138 w 638"/>
                    <a:gd name="T81" fmla="*/ 141 h 337"/>
                    <a:gd name="T82" fmla="*/ 76 w 638"/>
                    <a:gd name="T83" fmla="*/ 192 h 337"/>
                    <a:gd name="T84" fmla="*/ 39 w 638"/>
                    <a:gd name="T85" fmla="*/ 241 h 337"/>
                    <a:gd name="T86" fmla="*/ 36 w 638"/>
                    <a:gd name="T87" fmla="*/ 291 h 337"/>
                    <a:gd name="T88" fmla="*/ 85 w 638"/>
                    <a:gd name="T89" fmla="*/ 310 h 337"/>
                    <a:gd name="T90" fmla="*/ 148 w 638"/>
                    <a:gd name="T91" fmla="*/ 306 h 337"/>
                    <a:gd name="T92" fmla="*/ 199 w 638"/>
                    <a:gd name="T93" fmla="*/ 298 h 337"/>
                    <a:gd name="T94" fmla="*/ 239 w 638"/>
                    <a:gd name="T95" fmla="*/ 287 h 337"/>
                    <a:gd name="T96" fmla="*/ 281 w 638"/>
                    <a:gd name="T97" fmla="*/ 276 h 337"/>
                    <a:gd name="T98" fmla="*/ 332 w 638"/>
                    <a:gd name="T99" fmla="*/ 257 h 337"/>
                    <a:gd name="T100" fmla="*/ 397 w 638"/>
                    <a:gd name="T101" fmla="*/ 219 h 337"/>
                    <a:gd name="T102" fmla="*/ 445 w 638"/>
                    <a:gd name="T103" fmla="*/ 188 h 337"/>
                    <a:gd name="T104" fmla="*/ 494 w 638"/>
                    <a:gd name="T105" fmla="*/ 143 h 337"/>
                    <a:gd name="T106" fmla="*/ 443 w 638"/>
                    <a:gd name="T107" fmla="*/ 110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38" h="337">
                      <a:moveTo>
                        <a:pt x="424" y="103"/>
                      </a:moveTo>
                      <a:lnTo>
                        <a:pt x="429" y="103"/>
                      </a:lnTo>
                      <a:lnTo>
                        <a:pt x="435" y="103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8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1"/>
                      </a:lnTo>
                      <a:lnTo>
                        <a:pt x="515" y="148"/>
                      </a:lnTo>
                      <a:lnTo>
                        <a:pt x="515" y="160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9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200"/>
                      </a:lnTo>
                      <a:lnTo>
                        <a:pt x="475" y="207"/>
                      </a:lnTo>
                      <a:lnTo>
                        <a:pt x="465" y="215"/>
                      </a:lnTo>
                      <a:lnTo>
                        <a:pt x="454" y="222"/>
                      </a:lnTo>
                      <a:lnTo>
                        <a:pt x="443" y="232"/>
                      </a:lnTo>
                      <a:lnTo>
                        <a:pt x="435" y="236"/>
                      </a:lnTo>
                      <a:lnTo>
                        <a:pt x="427" y="238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1"/>
                      </a:lnTo>
                      <a:lnTo>
                        <a:pt x="399" y="255"/>
                      </a:lnTo>
                      <a:lnTo>
                        <a:pt x="389" y="259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70"/>
                      </a:lnTo>
                      <a:lnTo>
                        <a:pt x="359" y="274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9"/>
                      </a:lnTo>
                      <a:lnTo>
                        <a:pt x="315" y="293"/>
                      </a:lnTo>
                      <a:lnTo>
                        <a:pt x="306" y="297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8"/>
                      </a:lnTo>
                      <a:lnTo>
                        <a:pt x="270" y="310"/>
                      </a:lnTo>
                      <a:lnTo>
                        <a:pt x="260" y="312"/>
                      </a:lnTo>
                      <a:lnTo>
                        <a:pt x="251" y="314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7"/>
                      </a:lnTo>
                      <a:lnTo>
                        <a:pt x="195" y="327"/>
                      </a:lnTo>
                      <a:lnTo>
                        <a:pt x="188" y="329"/>
                      </a:lnTo>
                      <a:lnTo>
                        <a:pt x="178" y="331"/>
                      </a:lnTo>
                      <a:lnTo>
                        <a:pt x="171" y="333"/>
                      </a:lnTo>
                      <a:lnTo>
                        <a:pt x="161" y="333"/>
                      </a:lnTo>
                      <a:lnTo>
                        <a:pt x="152" y="335"/>
                      </a:lnTo>
                      <a:lnTo>
                        <a:pt x="142" y="337"/>
                      </a:lnTo>
                      <a:lnTo>
                        <a:pt x="136" y="337"/>
                      </a:lnTo>
                      <a:lnTo>
                        <a:pt x="127" y="337"/>
                      </a:lnTo>
                      <a:lnTo>
                        <a:pt x="117" y="337"/>
                      </a:lnTo>
                      <a:lnTo>
                        <a:pt x="110" y="337"/>
                      </a:lnTo>
                      <a:lnTo>
                        <a:pt x="102" y="337"/>
                      </a:lnTo>
                      <a:lnTo>
                        <a:pt x="95" y="337"/>
                      </a:lnTo>
                      <a:lnTo>
                        <a:pt x="87" y="335"/>
                      </a:lnTo>
                      <a:lnTo>
                        <a:pt x="79" y="333"/>
                      </a:lnTo>
                      <a:lnTo>
                        <a:pt x="72" y="333"/>
                      </a:lnTo>
                      <a:lnTo>
                        <a:pt x="66" y="331"/>
                      </a:lnTo>
                      <a:lnTo>
                        <a:pt x="59" y="329"/>
                      </a:lnTo>
                      <a:lnTo>
                        <a:pt x="51" y="327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4"/>
                      </a:lnTo>
                      <a:lnTo>
                        <a:pt x="15" y="304"/>
                      </a:lnTo>
                      <a:lnTo>
                        <a:pt x="9" y="295"/>
                      </a:lnTo>
                      <a:lnTo>
                        <a:pt x="3" y="285"/>
                      </a:lnTo>
                      <a:lnTo>
                        <a:pt x="1" y="278"/>
                      </a:lnTo>
                      <a:lnTo>
                        <a:pt x="0" y="266"/>
                      </a:lnTo>
                      <a:lnTo>
                        <a:pt x="1" y="257"/>
                      </a:lnTo>
                      <a:lnTo>
                        <a:pt x="3" y="247"/>
                      </a:lnTo>
                      <a:lnTo>
                        <a:pt x="9" y="238"/>
                      </a:lnTo>
                      <a:lnTo>
                        <a:pt x="13" y="226"/>
                      </a:lnTo>
                      <a:lnTo>
                        <a:pt x="20" y="215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1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60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1"/>
                      </a:lnTo>
                      <a:lnTo>
                        <a:pt x="102" y="137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20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9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4"/>
                      </a:lnTo>
                      <a:lnTo>
                        <a:pt x="190" y="80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3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6"/>
                      </a:lnTo>
                      <a:lnTo>
                        <a:pt x="264" y="42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5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6"/>
                      </a:lnTo>
                      <a:lnTo>
                        <a:pt x="378" y="6"/>
                      </a:lnTo>
                      <a:lnTo>
                        <a:pt x="384" y="4"/>
                      </a:lnTo>
                      <a:lnTo>
                        <a:pt x="391" y="4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4"/>
                      </a:lnTo>
                      <a:lnTo>
                        <a:pt x="515" y="6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3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6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3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7"/>
                      </a:lnTo>
                      <a:lnTo>
                        <a:pt x="633" y="146"/>
                      </a:lnTo>
                      <a:lnTo>
                        <a:pt x="631" y="158"/>
                      </a:lnTo>
                      <a:lnTo>
                        <a:pt x="627" y="167"/>
                      </a:lnTo>
                      <a:lnTo>
                        <a:pt x="623" y="177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200"/>
                      </a:lnTo>
                      <a:lnTo>
                        <a:pt x="602" y="207"/>
                      </a:lnTo>
                      <a:lnTo>
                        <a:pt x="597" y="213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2"/>
                      </a:lnTo>
                      <a:lnTo>
                        <a:pt x="578" y="238"/>
                      </a:lnTo>
                      <a:lnTo>
                        <a:pt x="576" y="238"/>
                      </a:lnTo>
                      <a:lnTo>
                        <a:pt x="576" y="232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7"/>
                      </a:lnTo>
                      <a:lnTo>
                        <a:pt x="581" y="207"/>
                      </a:lnTo>
                      <a:lnTo>
                        <a:pt x="583" y="200"/>
                      </a:lnTo>
                      <a:lnTo>
                        <a:pt x="585" y="188"/>
                      </a:lnTo>
                      <a:lnTo>
                        <a:pt x="589" y="179"/>
                      </a:lnTo>
                      <a:lnTo>
                        <a:pt x="591" y="167"/>
                      </a:lnTo>
                      <a:lnTo>
                        <a:pt x="595" y="156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8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4"/>
                      </a:lnTo>
                      <a:lnTo>
                        <a:pt x="581" y="74"/>
                      </a:lnTo>
                      <a:lnTo>
                        <a:pt x="570" y="65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6"/>
                      </a:lnTo>
                      <a:lnTo>
                        <a:pt x="521" y="44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2"/>
                      </a:lnTo>
                      <a:lnTo>
                        <a:pt x="384" y="42"/>
                      </a:lnTo>
                      <a:lnTo>
                        <a:pt x="376" y="44"/>
                      </a:lnTo>
                      <a:lnTo>
                        <a:pt x="367" y="46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1"/>
                      </a:lnTo>
                      <a:lnTo>
                        <a:pt x="296" y="63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80"/>
                      </a:lnTo>
                      <a:lnTo>
                        <a:pt x="245" y="82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1"/>
                      </a:lnTo>
                      <a:lnTo>
                        <a:pt x="199" y="103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8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1"/>
                      </a:lnTo>
                      <a:lnTo>
                        <a:pt x="127" y="148"/>
                      </a:lnTo>
                      <a:lnTo>
                        <a:pt x="116" y="158"/>
                      </a:lnTo>
                      <a:lnTo>
                        <a:pt x="104" y="165"/>
                      </a:lnTo>
                      <a:lnTo>
                        <a:pt x="95" y="175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200"/>
                      </a:lnTo>
                      <a:lnTo>
                        <a:pt x="60" y="209"/>
                      </a:lnTo>
                      <a:lnTo>
                        <a:pt x="55" y="217"/>
                      </a:lnTo>
                      <a:lnTo>
                        <a:pt x="47" y="224"/>
                      </a:lnTo>
                      <a:lnTo>
                        <a:pt x="43" y="232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5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1"/>
                      </a:lnTo>
                      <a:lnTo>
                        <a:pt x="41" y="297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8"/>
                      </a:lnTo>
                      <a:lnTo>
                        <a:pt x="85" y="310"/>
                      </a:lnTo>
                      <a:lnTo>
                        <a:pt x="93" y="310"/>
                      </a:lnTo>
                      <a:lnTo>
                        <a:pt x="104" y="310"/>
                      </a:lnTo>
                      <a:lnTo>
                        <a:pt x="114" y="310"/>
                      </a:lnTo>
                      <a:lnTo>
                        <a:pt x="127" y="310"/>
                      </a:lnTo>
                      <a:lnTo>
                        <a:pt x="136" y="308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5"/>
                      </a:lnTo>
                      <a:lnTo>
                        <a:pt x="213" y="295"/>
                      </a:lnTo>
                      <a:lnTo>
                        <a:pt x="220" y="293"/>
                      </a:lnTo>
                      <a:lnTo>
                        <a:pt x="226" y="293"/>
                      </a:lnTo>
                      <a:lnTo>
                        <a:pt x="233" y="289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8"/>
                      </a:lnTo>
                      <a:lnTo>
                        <a:pt x="281" y="276"/>
                      </a:lnTo>
                      <a:lnTo>
                        <a:pt x="292" y="270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9"/>
                      </a:lnTo>
                      <a:lnTo>
                        <a:pt x="332" y="257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8"/>
                      </a:lnTo>
                      <a:lnTo>
                        <a:pt x="378" y="232"/>
                      </a:lnTo>
                      <a:lnTo>
                        <a:pt x="387" y="226"/>
                      </a:lnTo>
                      <a:lnTo>
                        <a:pt x="397" y="219"/>
                      </a:lnTo>
                      <a:lnTo>
                        <a:pt x="405" y="213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8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9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2"/>
                      </a:lnTo>
                      <a:lnTo>
                        <a:pt x="490" y="150"/>
                      </a:lnTo>
                      <a:lnTo>
                        <a:pt x="494" y="143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2"/>
                      </a:lnTo>
                      <a:lnTo>
                        <a:pt x="462" y="118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3"/>
                      </a:lnTo>
                      <a:lnTo>
                        <a:pt x="424" y="103"/>
                      </a:lnTo>
                      <a:lnTo>
                        <a:pt x="424" y="10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1" name="Forme libre 102"/>
                <p:cNvSpPr>
                  <a:spLocks/>
                </p:cNvSpPr>
                <p:nvPr/>
              </p:nvSpPr>
              <p:spPr bwMode="auto">
                <a:xfrm>
                  <a:off x="6400800" y="1452563"/>
                  <a:ext cx="139700" cy="222250"/>
                </a:xfrm>
                <a:custGeom>
                  <a:avLst/>
                  <a:gdLst>
                    <a:gd name="T0" fmla="*/ 165 w 175"/>
                    <a:gd name="T1" fmla="*/ 2 h 280"/>
                    <a:gd name="T2" fmla="*/ 152 w 175"/>
                    <a:gd name="T3" fmla="*/ 6 h 280"/>
                    <a:gd name="T4" fmla="*/ 139 w 175"/>
                    <a:gd name="T5" fmla="*/ 15 h 280"/>
                    <a:gd name="T6" fmla="*/ 127 w 175"/>
                    <a:gd name="T7" fmla="*/ 21 h 280"/>
                    <a:gd name="T8" fmla="*/ 114 w 175"/>
                    <a:gd name="T9" fmla="*/ 27 h 280"/>
                    <a:gd name="T10" fmla="*/ 101 w 175"/>
                    <a:gd name="T11" fmla="*/ 36 h 280"/>
                    <a:gd name="T12" fmla="*/ 87 w 175"/>
                    <a:gd name="T13" fmla="*/ 46 h 280"/>
                    <a:gd name="T14" fmla="*/ 74 w 175"/>
                    <a:gd name="T15" fmla="*/ 55 h 280"/>
                    <a:gd name="T16" fmla="*/ 59 w 175"/>
                    <a:gd name="T17" fmla="*/ 67 h 280"/>
                    <a:gd name="T18" fmla="*/ 46 w 175"/>
                    <a:gd name="T19" fmla="*/ 78 h 280"/>
                    <a:gd name="T20" fmla="*/ 29 w 175"/>
                    <a:gd name="T21" fmla="*/ 97 h 280"/>
                    <a:gd name="T22" fmla="*/ 15 w 175"/>
                    <a:gd name="T23" fmla="*/ 118 h 280"/>
                    <a:gd name="T24" fmla="*/ 8 w 175"/>
                    <a:gd name="T25" fmla="*/ 131 h 280"/>
                    <a:gd name="T26" fmla="*/ 2 w 175"/>
                    <a:gd name="T27" fmla="*/ 146 h 280"/>
                    <a:gd name="T28" fmla="*/ 0 w 175"/>
                    <a:gd name="T29" fmla="*/ 160 h 280"/>
                    <a:gd name="T30" fmla="*/ 0 w 175"/>
                    <a:gd name="T31" fmla="*/ 173 h 280"/>
                    <a:gd name="T32" fmla="*/ 0 w 175"/>
                    <a:gd name="T33" fmla="*/ 186 h 280"/>
                    <a:gd name="T34" fmla="*/ 6 w 175"/>
                    <a:gd name="T35" fmla="*/ 205 h 280"/>
                    <a:gd name="T36" fmla="*/ 17 w 175"/>
                    <a:gd name="T37" fmla="*/ 228 h 280"/>
                    <a:gd name="T38" fmla="*/ 30 w 175"/>
                    <a:gd name="T39" fmla="*/ 247 h 280"/>
                    <a:gd name="T40" fmla="*/ 46 w 175"/>
                    <a:gd name="T41" fmla="*/ 261 h 280"/>
                    <a:gd name="T42" fmla="*/ 61 w 175"/>
                    <a:gd name="T43" fmla="*/ 272 h 280"/>
                    <a:gd name="T44" fmla="*/ 74 w 175"/>
                    <a:gd name="T45" fmla="*/ 280 h 280"/>
                    <a:gd name="T46" fmla="*/ 87 w 175"/>
                    <a:gd name="T47" fmla="*/ 276 h 280"/>
                    <a:gd name="T48" fmla="*/ 97 w 175"/>
                    <a:gd name="T49" fmla="*/ 259 h 280"/>
                    <a:gd name="T50" fmla="*/ 106 w 175"/>
                    <a:gd name="T51" fmla="*/ 242 h 280"/>
                    <a:gd name="T52" fmla="*/ 114 w 175"/>
                    <a:gd name="T53" fmla="*/ 221 h 280"/>
                    <a:gd name="T54" fmla="*/ 124 w 175"/>
                    <a:gd name="T55" fmla="*/ 198 h 280"/>
                    <a:gd name="T56" fmla="*/ 131 w 175"/>
                    <a:gd name="T57" fmla="*/ 179 h 280"/>
                    <a:gd name="T58" fmla="*/ 137 w 175"/>
                    <a:gd name="T59" fmla="*/ 165 h 280"/>
                    <a:gd name="T60" fmla="*/ 141 w 175"/>
                    <a:gd name="T61" fmla="*/ 152 h 280"/>
                    <a:gd name="T62" fmla="*/ 146 w 175"/>
                    <a:gd name="T63" fmla="*/ 139 h 280"/>
                    <a:gd name="T64" fmla="*/ 150 w 175"/>
                    <a:gd name="T65" fmla="*/ 126 h 280"/>
                    <a:gd name="T66" fmla="*/ 154 w 175"/>
                    <a:gd name="T67" fmla="*/ 112 h 280"/>
                    <a:gd name="T68" fmla="*/ 160 w 175"/>
                    <a:gd name="T69" fmla="*/ 93 h 280"/>
                    <a:gd name="T70" fmla="*/ 167 w 175"/>
                    <a:gd name="T71" fmla="*/ 68 h 280"/>
                    <a:gd name="T72" fmla="*/ 171 w 175"/>
                    <a:gd name="T73" fmla="*/ 46 h 280"/>
                    <a:gd name="T74" fmla="*/ 175 w 175"/>
                    <a:gd name="T75" fmla="*/ 27 h 280"/>
                    <a:gd name="T76" fmla="*/ 175 w 175"/>
                    <a:gd name="T77" fmla="*/ 11 h 280"/>
                    <a:gd name="T78" fmla="*/ 171 w 175"/>
                    <a:gd name="T79" fmla="*/ 0 h 280"/>
                    <a:gd name="T80" fmla="*/ 167 w 175"/>
                    <a:gd name="T81" fmla="*/ 2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75" h="280">
                      <a:moveTo>
                        <a:pt x="167" y="2"/>
                      </a:moveTo>
                      <a:lnTo>
                        <a:pt x="165" y="2"/>
                      </a:lnTo>
                      <a:lnTo>
                        <a:pt x="160" y="4"/>
                      </a:lnTo>
                      <a:lnTo>
                        <a:pt x="152" y="6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1"/>
                      </a:lnTo>
                      <a:lnTo>
                        <a:pt x="122" y="25"/>
                      </a:lnTo>
                      <a:lnTo>
                        <a:pt x="114" y="27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2"/>
                      </a:lnTo>
                      <a:lnTo>
                        <a:pt x="87" y="46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1"/>
                      </a:lnTo>
                      <a:lnTo>
                        <a:pt x="59" y="67"/>
                      </a:lnTo>
                      <a:lnTo>
                        <a:pt x="53" y="72"/>
                      </a:lnTo>
                      <a:lnTo>
                        <a:pt x="46" y="78"/>
                      </a:lnTo>
                      <a:lnTo>
                        <a:pt x="40" y="86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8"/>
                      </a:lnTo>
                      <a:lnTo>
                        <a:pt x="11" y="126"/>
                      </a:lnTo>
                      <a:lnTo>
                        <a:pt x="8" y="131"/>
                      </a:lnTo>
                      <a:lnTo>
                        <a:pt x="6" y="141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60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1"/>
                      </a:lnTo>
                      <a:lnTo>
                        <a:pt x="0" y="186"/>
                      </a:lnTo>
                      <a:lnTo>
                        <a:pt x="2" y="194"/>
                      </a:lnTo>
                      <a:lnTo>
                        <a:pt x="6" y="205"/>
                      </a:lnTo>
                      <a:lnTo>
                        <a:pt x="11" y="217"/>
                      </a:lnTo>
                      <a:lnTo>
                        <a:pt x="17" y="228"/>
                      </a:lnTo>
                      <a:lnTo>
                        <a:pt x="25" y="238"/>
                      </a:lnTo>
                      <a:lnTo>
                        <a:pt x="30" y="247"/>
                      </a:lnTo>
                      <a:lnTo>
                        <a:pt x="36" y="255"/>
                      </a:lnTo>
                      <a:lnTo>
                        <a:pt x="46" y="261"/>
                      </a:lnTo>
                      <a:lnTo>
                        <a:pt x="53" y="268"/>
                      </a:lnTo>
                      <a:lnTo>
                        <a:pt x="61" y="272"/>
                      </a:lnTo>
                      <a:lnTo>
                        <a:pt x="68" y="276"/>
                      </a:lnTo>
                      <a:lnTo>
                        <a:pt x="74" y="280"/>
                      </a:lnTo>
                      <a:lnTo>
                        <a:pt x="82" y="280"/>
                      </a:lnTo>
                      <a:lnTo>
                        <a:pt x="87" y="276"/>
                      </a:lnTo>
                      <a:lnTo>
                        <a:pt x="93" y="266"/>
                      </a:lnTo>
                      <a:lnTo>
                        <a:pt x="97" y="259"/>
                      </a:lnTo>
                      <a:lnTo>
                        <a:pt x="101" y="251"/>
                      </a:lnTo>
                      <a:lnTo>
                        <a:pt x="106" y="242"/>
                      </a:lnTo>
                      <a:lnTo>
                        <a:pt x="112" y="232"/>
                      </a:lnTo>
                      <a:lnTo>
                        <a:pt x="114" y="221"/>
                      </a:lnTo>
                      <a:lnTo>
                        <a:pt x="120" y="209"/>
                      </a:lnTo>
                      <a:lnTo>
                        <a:pt x="124" y="198"/>
                      </a:lnTo>
                      <a:lnTo>
                        <a:pt x="131" y="184"/>
                      </a:lnTo>
                      <a:lnTo>
                        <a:pt x="131" y="179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60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9"/>
                      </a:lnTo>
                      <a:lnTo>
                        <a:pt x="150" y="133"/>
                      </a:lnTo>
                      <a:lnTo>
                        <a:pt x="150" y="126"/>
                      </a:lnTo>
                      <a:lnTo>
                        <a:pt x="152" y="118"/>
                      </a:lnTo>
                      <a:lnTo>
                        <a:pt x="154" y="112"/>
                      </a:lnTo>
                      <a:lnTo>
                        <a:pt x="156" y="107"/>
                      </a:lnTo>
                      <a:lnTo>
                        <a:pt x="160" y="93"/>
                      </a:lnTo>
                      <a:lnTo>
                        <a:pt x="165" y="80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6"/>
                      </a:lnTo>
                      <a:lnTo>
                        <a:pt x="175" y="36"/>
                      </a:lnTo>
                      <a:lnTo>
                        <a:pt x="175" y="27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8"/>
                      </a:lnTo>
                      <a:lnTo>
                        <a:pt x="171" y="0"/>
                      </a:lnTo>
                      <a:lnTo>
                        <a:pt x="167" y="2"/>
                      </a:lnTo>
                      <a:lnTo>
                        <a:pt x="167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2" name="Forme libre 103"/>
                <p:cNvSpPr>
                  <a:spLocks/>
                </p:cNvSpPr>
                <p:nvPr/>
              </p:nvSpPr>
              <p:spPr bwMode="auto">
                <a:xfrm>
                  <a:off x="6467475" y="1528763"/>
                  <a:ext cx="38100" cy="77787"/>
                </a:xfrm>
                <a:custGeom>
                  <a:avLst/>
                  <a:gdLst>
                    <a:gd name="T0" fmla="*/ 47 w 47"/>
                    <a:gd name="T1" fmla="*/ 0 h 99"/>
                    <a:gd name="T2" fmla="*/ 45 w 47"/>
                    <a:gd name="T3" fmla="*/ 0 h 99"/>
                    <a:gd name="T4" fmla="*/ 40 w 47"/>
                    <a:gd name="T5" fmla="*/ 0 h 99"/>
                    <a:gd name="T6" fmla="*/ 30 w 47"/>
                    <a:gd name="T7" fmla="*/ 2 h 99"/>
                    <a:gd name="T8" fmla="*/ 22 w 47"/>
                    <a:gd name="T9" fmla="*/ 6 h 99"/>
                    <a:gd name="T10" fmla="*/ 13 w 47"/>
                    <a:gd name="T11" fmla="*/ 12 h 99"/>
                    <a:gd name="T12" fmla="*/ 5 w 47"/>
                    <a:gd name="T13" fmla="*/ 19 h 99"/>
                    <a:gd name="T14" fmla="*/ 3 w 47"/>
                    <a:gd name="T15" fmla="*/ 23 h 99"/>
                    <a:gd name="T16" fmla="*/ 2 w 47"/>
                    <a:gd name="T17" fmla="*/ 29 h 99"/>
                    <a:gd name="T18" fmla="*/ 0 w 47"/>
                    <a:gd name="T19" fmla="*/ 34 h 99"/>
                    <a:gd name="T20" fmla="*/ 2 w 47"/>
                    <a:gd name="T21" fmla="*/ 42 h 99"/>
                    <a:gd name="T22" fmla="*/ 2 w 47"/>
                    <a:gd name="T23" fmla="*/ 50 h 99"/>
                    <a:gd name="T24" fmla="*/ 2 w 47"/>
                    <a:gd name="T25" fmla="*/ 57 h 99"/>
                    <a:gd name="T26" fmla="*/ 3 w 47"/>
                    <a:gd name="T27" fmla="*/ 65 h 99"/>
                    <a:gd name="T28" fmla="*/ 5 w 47"/>
                    <a:gd name="T29" fmla="*/ 70 h 99"/>
                    <a:gd name="T30" fmla="*/ 7 w 47"/>
                    <a:gd name="T31" fmla="*/ 82 h 99"/>
                    <a:gd name="T32" fmla="*/ 13 w 47"/>
                    <a:gd name="T33" fmla="*/ 93 h 99"/>
                    <a:gd name="T34" fmla="*/ 15 w 47"/>
                    <a:gd name="T35" fmla="*/ 97 h 99"/>
                    <a:gd name="T36" fmla="*/ 22 w 47"/>
                    <a:gd name="T37" fmla="*/ 99 h 99"/>
                    <a:gd name="T38" fmla="*/ 26 w 47"/>
                    <a:gd name="T39" fmla="*/ 95 h 99"/>
                    <a:gd name="T40" fmla="*/ 34 w 47"/>
                    <a:gd name="T41" fmla="*/ 86 h 99"/>
                    <a:gd name="T42" fmla="*/ 36 w 47"/>
                    <a:gd name="T43" fmla="*/ 80 h 99"/>
                    <a:gd name="T44" fmla="*/ 38 w 47"/>
                    <a:gd name="T45" fmla="*/ 72 h 99"/>
                    <a:gd name="T46" fmla="*/ 40 w 47"/>
                    <a:gd name="T47" fmla="*/ 65 h 99"/>
                    <a:gd name="T48" fmla="*/ 41 w 47"/>
                    <a:gd name="T49" fmla="*/ 57 h 99"/>
                    <a:gd name="T50" fmla="*/ 43 w 47"/>
                    <a:gd name="T51" fmla="*/ 50 h 99"/>
                    <a:gd name="T52" fmla="*/ 43 w 47"/>
                    <a:gd name="T53" fmla="*/ 42 h 99"/>
                    <a:gd name="T54" fmla="*/ 45 w 47"/>
                    <a:gd name="T55" fmla="*/ 36 h 99"/>
                    <a:gd name="T56" fmla="*/ 47 w 47"/>
                    <a:gd name="T57" fmla="*/ 31 h 99"/>
                    <a:gd name="T58" fmla="*/ 47 w 47"/>
                    <a:gd name="T59" fmla="*/ 17 h 99"/>
                    <a:gd name="T60" fmla="*/ 47 w 47"/>
                    <a:gd name="T61" fmla="*/ 8 h 99"/>
                    <a:gd name="T62" fmla="*/ 47 w 47"/>
                    <a:gd name="T63" fmla="*/ 2 h 99"/>
                    <a:gd name="T64" fmla="*/ 47 w 47"/>
                    <a:gd name="T65" fmla="*/ 0 h 99"/>
                    <a:gd name="T66" fmla="*/ 47 w 47"/>
                    <a:gd name="T67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47" h="99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6"/>
                      </a:lnTo>
                      <a:lnTo>
                        <a:pt x="13" y="12"/>
                      </a:lnTo>
                      <a:lnTo>
                        <a:pt x="5" y="19"/>
                      </a:lnTo>
                      <a:lnTo>
                        <a:pt x="3" y="23"/>
                      </a:lnTo>
                      <a:lnTo>
                        <a:pt x="2" y="29"/>
                      </a:lnTo>
                      <a:lnTo>
                        <a:pt x="0" y="34"/>
                      </a:lnTo>
                      <a:lnTo>
                        <a:pt x="2" y="42"/>
                      </a:lnTo>
                      <a:lnTo>
                        <a:pt x="2" y="50"/>
                      </a:lnTo>
                      <a:lnTo>
                        <a:pt x="2" y="57"/>
                      </a:lnTo>
                      <a:lnTo>
                        <a:pt x="3" y="65"/>
                      </a:lnTo>
                      <a:lnTo>
                        <a:pt x="5" y="70"/>
                      </a:lnTo>
                      <a:lnTo>
                        <a:pt x="7" y="82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9"/>
                      </a:lnTo>
                      <a:lnTo>
                        <a:pt x="26" y="95"/>
                      </a:lnTo>
                      <a:lnTo>
                        <a:pt x="34" y="86"/>
                      </a:lnTo>
                      <a:lnTo>
                        <a:pt x="36" y="80"/>
                      </a:lnTo>
                      <a:lnTo>
                        <a:pt x="38" y="72"/>
                      </a:lnTo>
                      <a:lnTo>
                        <a:pt x="40" y="65"/>
                      </a:lnTo>
                      <a:lnTo>
                        <a:pt x="41" y="57"/>
                      </a:lnTo>
                      <a:lnTo>
                        <a:pt x="43" y="50"/>
                      </a:lnTo>
                      <a:lnTo>
                        <a:pt x="43" y="42"/>
                      </a:lnTo>
                      <a:lnTo>
                        <a:pt x="45" y="36"/>
                      </a:lnTo>
                      <a:lnTo>
                        <a:pt x="47" y="31"/>
                      </a:lnTo>
                      <a:lnTo>
                        <a:pt x="47" y="17"/>
                      </a:lnTo>
                      <a:lnTo>
                        <a:pt x="47" y="8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3" name="Forme libre 104"/>
                <p:cNvSpPr>
                  <a:spLocks/>
                </p:cNvSpPr>
                <p:nvPr/>
              </p:nvSpPr>
              <p:spPr bwMode="auto">
                <a:xfrm>
                  <a:off x="5705475" y="2025650"/>
                  <a:ext cx="1287463" cy="760412"/>
                </a:xfrm>
                <a:custGeom>
                  <a:avLst/>
                  <a:gdLst>
                    <a:gd name="T0" fmla="*/ 78 w 1622"/>
                    <a:gd name="T1" fmla="*/ 504 h 956"/>
                    <a:gd name="T2" fmla="*/ 132 w 1622"/>
                    <a:gd name="T3" fmla="*/ 511 h 956"/>
                    <a:gd name="T4" fmla="*/ 202 w 1622"/>
                    <a:gd name="T5" fmla="*/ 519 h 956"/>
                    <a:gd name="T6" fmla="*/ 289 w 1622"/>
                    <a:gd name="T7" fmla="*/ 525 h 956"/>
                    <a:gd name="T8" fmla="*/ 386 w 1622"/>
                    <a:gd name="T9" fmla="*/ 528 h 956"/>
                    <a:gd name="T10" fmla="*/ 491 w 1622"/>
                    <a:gd name="T11" fmla="*/ 527 h 956"/>
                    <a:gd name="T12" fmla="*/ 601 w 1622"/>
                    <a:gd name="T13" fmla="*/ 523 h 956"/>
                    <a:gd name="T14" fmla="*/ 715 w 1622"/>
                    <a:gd name="T15" fmla="*/ 515 h 956"/>
                    <a:gd name="T16" fmla="*/ 829 w 1622"/>
                    <a:gd name="T17" fmla="*/ 500 h 956"/>
                    <a:gd name="T18" fmla="*/ 942 w 1622"/>
                    <a:gd name="T19" fmla="*/ 479 h 956"/>
                    <a:gd name="T20" fmla="*/ 1048 w 1622"/>
                    <a:gd name="T21" fmla="*/ 451 h 956"/>
                    <a:gd name="T22" fmla="*/ 1147 w 1622"/>
                    <a:gd name="T23" fmla="*/ 409 h 956"/>
                    <a:gd name="T24" fmla="*/ 1236 w 1622"/>
                    <a:gd name="T25" fmla="*/ 363 h 956"/>
                    <a:gd name="T26" fmla="*/ 1318 w 1622"/>
                    <a:gd name="T27" fmla="*/ 308 h 956"/>
                    <a:gd name="T28" fmla="*/ 1390 w 1622"/>
                    <a:gd name="T29" fmla="*/ 253 h 956"/>
                    <a:gd name="T30" fmla="*/ 1453 w 1622"/>
                    <a:gd name="T31" fmla="*/ 196 h 956"/>
                    <a:gd name="T32" fmla="*/ 1504 w 1622"/>
                    <a:gd name="T33" fmla="*/ 142 h 956"/>
                    <a:gd name="T34" fmla="*/ 1548 w 1622"/>
                    <a:gd name="T35" fmla="*/ 91 h 956"/>
                    <a:gd name="T36" fmla="*/ 1581 w 1622"/>
                    <a:gd name="T37" fmla="*/ 51 h 956"/>
                    <a:gd name="T38" fmla="*/ 1615 w 1622"/>
                    <a:gd name="T39" fmla="*/ 5 h 956"/>
                    <a:gd name="T40" fmla="*/ 1620 w 1622"/>
                    <a:gd name="T41" fmla="*/ 28 h 956"/>
                    <a:gd name="T42" fmla="*/ 1613 w 1622"/>
                    <a:gd name="T43" fmla="*/ 68 h 956"/>
                    <a:gd name="T44" fmla="*/ 1605 w 1622"/>
                    <a:gd name="T45" fmla="*/ 114 h 956"/>
                    <a:gd name="T46" fmla="*/ 1594 w 1622"/>
                    <a:gd name="T47" fmla="*/ 171 h 956"/>
                    <a:gd name="T48" fmla="*/ 1582 w 1622"/>
                    <a:gd name="T49" fmla="*/ 232 h 956"/>
                    <a:gd name="T50" fmla="*/ 1567 w 1622"/>
                    <a:gd name="T51" fmla="*/ 296 h 956"/>
                    <a:gd name="T52" fmla="*/ 1548 w 1622"/>
                    <a:gd name="T53" fmla="*/ 361 h 956"/>
                    <a:gd name="T54" fmla="*/ 1531 w 1622"/>
                    <a:gd name="T55" fmla="*/ 424 h 956"/>
                    <a:gd name="T56" fmla="*/ 1510 w 1622"/>
                    <a:gd name="T57" fmla="*/ 485 h 956"/>
                    <a:gd name="T58" fmla="*/ 1491 w 1622"/>
                    <a:gd name="T59" fmla="*/ 538 h 956"/>
                    <a:gd name="T60" fmla="*/ 1474 w 1622"/>
                    <a:gd name="T61" fmla="*/ 586 h 956"/>
                    <a:gd name="T62" fmla="*/ 1459 w 1622"/>
                    <a:gd name="T63" fmla="*/ 631 h 956"/>
                    <a:gd name="T64" fmla="*/ 1436 w 1622"/>
                    <a:gd name="T65" fmla="*/ 690 h 956"/>
                    <a:gd name="T66" fmla="*/ 1408 w 1622"/>
                    <a:gd name="T67" fmla="*/ 736 h 956"/>
                    <a:gd name="T68" fmla="*/ 1356 w 1622"/>
                    <a:gd name="T69" fmla="*/ 780 h 956"/>
                    <a:gd name="T70" fmla="*/ 1309 w 1622"/>
                    <a:gd name="T71" fmla="*/ 806 h 956"/>
                    <a:gd name="T72" fmla="*/ 1252 w 1622"/>
                    <a:gd name="T73" fmla="*/ 835 h 956"/>
                    <a:gd name="T74" fmla="*/ 1191 w 1622"/>
                    <a:gd name="T75" fmla="*/ 863 h 956"/>
                    <a:gd name="T76" fmla="*/ 1149 w 1622"/>
                    <a:gd name="T77" fmla="*/ 875 h 956"/>
                    <a:gd name="T78" fmla="*/ 1103 w 1622"/>
                    <a:gd name="T79" fmla="*/ 888 h 956"/>
                    <a:gd name="T80" fmla="*/ 1050 w 1622"/>
                    <a:gd name="T81" fmla="*/ 901 h 956"/>
                    <a:gd name="T82" fmla="*/ 991 w 1622"/>
                    <a:gd name="T83" fmla="*/ 913 h 956"/>
                    <a:gd name="T84" fmla="*/ 925 w 1622"/>
                    <a:gd name="T85" fmla="*/ 922 h 956"/>
                    <a:gd name="T86" fmla="*/ 854 w 1622"/>
                    <a:gd name="T87" fmla="*/ 930 h 956"/>
                    <a:gd name="T88" fmla="*/ 795 w 1622"/>
                    <a:gd name="T89" fmla="*/ 935 h 956"/>
                    <a:gd name="T90" fmla="*/ 746 w 1622"/>
                    <a:gd name="T91" fmla="*/ 943 h 956"/>
                    <a:gd name="T92" fmla="*/ 702 w 1622"/>
                    <a:gd name="T93" fmla="*/ 949 h 956"/>
                    <a:gd name="T94" fmla="*/ 641 w 1622"/>
                    <a:gd name="T95" fmla="*/ 956 h 956"/>
                    <a:gd name="T96" fmla="*/ 594 w 1622"/>
                    <a:gd name="T97" fmla="*/ 955 h 956"/>
                    <a:gd name="T98" fmla="*/ 537 w 1622"/>
                    <a:gd name="T99" fmla="*/ 928 h 956"/>
                    <a:gd name="T100" fmla="*/ 491 w 1622"/>
                    <a:gd name="T101" fmla="*/ 886 h 956"/>
                    <a:gd name="T102" fmla="*/ 430 w 1622"/>
                    <a:gd name="T103" fmla="*/ 829 h 956"/>
                    <a:gd name="T104" fmla="*/ 364 w 1622"/>
                    <a:gd name="T105" fmla="*/ 768 h 956"/>
                    <a:gd name="T106" fmla="*/ 299 w 1622"/>
                    <a:gd name="T107" fmla="*/ 707 h 956"/>
                    <a:gd name="T108" fmla="*/ 242 w 1622"/>
                    <a:gd name="T109" fmla="*/ 658 h 956"/>
                    <a:gd name="T110" fmla="*/ 185 w 1622"/>
                    <a:gd name="T111" fmla="*/ 618 h 956"/>
                    <a:gd name="T112" fmla="*/ 113 w 1622"/>
                    <a:gd name="T113" fmla="*/ 568 h 956"/>
                    <a:gd name="T114" fmla="*/ 48 w 1622"/>
                    <a:gd name="T115" fmla="*/ 527 h 956"/>
                    <a:gd name="T116" fmla="*/ 6 w 1622"/>
                    <a:gd name="T117" fmla="*/ 494 h 956"/>
                    <a:gd name="T118" fmla="*/ 29 w 1622"/>
                    <a:gd name="T119" fmla="*/ 490 h 9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500"/>
                      </a:lnTo>
                      <a:lnTo>
                        <a:pt x="63" y="500"/>
                      </a:lnTo>
                      <a:lnTo>
                        <a:pt x="71" y="502"/>
                      </a:lnTo>
                      <a:lnTo>
                        <a:pt x="78" y="504"/>
                      </a:lnTo>
                      <a:lnTo>
                        <a:pt x="86" y="506"/>
                      </a:lnTo>
                      <a:lnTo>
                        <a:pt x="94" y="506"/>
                      </a:lnTo>
                      <a:lnTo>
                        <a:pt x="103" y="508"/>
                      </a:lnTo>
                      <a:lnTo>
                        <a:pt x="111" y="508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9"/>
                      </a:lnTo>
                      <a:lnTo>
                        <a:pt x="217" y="519"/>
                      </a:lnTo>
                      <a:lnTo>
                        <a:pt x="230" y="521"/>
                      </a:lnTo>
                      <a:lnTo>
                        <a:pt x="246" y="523"/>
                      </a:lnTo>
                      <a:lnTo>
                        <a:pt x="259" y="523"/>
                      </a:lnTo>
                      <a:lnTo>
                        <a:pt x="274" y="525"/>
                      </a:lnTo>
                      <a:lnTo>
                        <a:pt x="289" y="525"/>
                      </a:lnTo>
                      <a:lnTo>
                        <a:pt x="305" y="527"/>
                      </a:lnTo>
                      <a:lnTo>
                        <a:pt x="320" y="527"/>
                      </a:lnTo>
                      <a:lnTo>
                        <a:pt x="337" y="527"/>
                      </a:lnTo>
                      <a:lnTo>
                        <a:pt x="352" y="527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7"/>
                      </a:lnTo>
                      <a:lnTo>
                        <a:pt x="508" y="527"/>
                      </a:lnTo>
                      <a:lnTo>
                        <a:pt x="527" y="527"/>
                      </a:lnTo>
                      <a:lnTo>
                        <a:pt x="546" y="527"/>
                      </a:lnTo>
                      <a:lnTo>
                        <a:pt x="563" y="527"/>
                      </a:lnTo>
                      <a:lnTo>
                        <a:pt x="582" y="525"/>
                      </a:lnTo>
                      <a:lnTo>
                        <a:pt x="601" y="523"/>
                      </a:lnTo>
                      <a:lnTo>
                        <a:pt x="620" y="523"/>
                      </a:lnTo>
                      <a:lnTo>
                        <a:pt x="639" y="521"/>
                      </a:lnTo>
                      <a:lnTo>
                        <a:pt x="658" y="519"/>
                      </a:lnTo>
                      <a:lnTo>
                        <a:pt x="677" y="519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6"/>
                      </a:lnTo>
                      <a:lnTo>
                        <a:pt x="810" y="504"/>
                      </a:lnTo>
                      <a:lnTo>
                        <a:pt x="829" y="500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9"/>
                      </a:lnTo>
                      <a:lnTo>
                        <a:pt x="923" y="485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8"/>
                      </a:lnTo>
                      <a:lnTo>
                        <a:pt x="1014" y="462"/>
                      </a:lnTo>
                      <a:lnTo>
                        <a:pt x="1033" y="456"/>
                      </a:lnTo>
                      <a:lnTo>
                        <a:pt x="1048" y="451"/>
                      </a:lnTo>
                      <a:lnTo>
                        <a:pt x="1067" y="445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4"/>
                      </a:lnTo>
                      <a:lnTo>
                        <a:pt x="1132" y="418"/>
                      </a:lnTo>
                      <a:lnTo>
                        <a:pt x="1147" y="409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8"/>
                      </a:lnTo>
                      <a:lnTo>
                        <a:pt x="1208" y="378"/>
                      </a:lnTo>
                      <a:lnTo>
                        <a:pt x="1223" y="371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3"/>
                      </a:lnTo>
                      <a:lnTo>
                        <a:pt x="1402" y="243"/>
                      </a:lnTo>
                      <a:lnTo>
                        <a:pt x="1413" y="234"/>
                      </a:lnTo>
                      <a:lnTo>
                        <a:pt x="1423" y="224"/>
                      </a:lnTo>
                      <a:lnTo>
                        <a:pt x="1434" y="215"/>
                      </a:lnTo>
                      <a:lnTo>
                        <a:pt x="1444" y="207"/>
                      </a:lnTo>
                      <a:lnTo>
                        <a:pt x="1453" y="196"/>
                      </a:lnTo>
                      <a:lnTo>
                        <a:pt x="1463" y="188"/>
                      </a:lnTo>
                      <a:lnTo>
                        <a:pt x="1472" y="177"/>
                      </a:lnTo>
                      <a:lnTo>
                        <a:pt x="1482" y="169"/>
                      </a:lnTo>
                      <a:lnTo>
                        <a:pt x="1487" y="160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1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3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3"/>
                      </a:lnTo>
                      <a:lnTo>
                        <a:pt x="1575" y="264"/>
                      </a:lnTo>
                      <a:lnTo>
                        <a:pt x="1573" y="274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9"/>
                      </a:lnTo>
                      <a:lnTo>
                        <a:pt x="1556" y="340"/>
                      </a:lnTo>
                      <a:lnTo>
                        <a:pt x="1552" y="350"/>
                      </a:lnTo>
                      <a:lnTo>
                        <a:pt x="1548" y="361"/>
                      </a:lnTo>
                      <a:lnTo>
                        <a:pt x="1546" y="373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4"/>
                      </a:lnTo>
                      <a:lnTo>
                        <a:pt x="1527" y="435"/>
                      </a:lnTo>
                      <a:lnTo>
                        <a:pt x="1524" y="445"/>
                      </a:lnTo>
                      <a:lnTo>
                        <a:pt x="1522" y="456"/>
                      </a:lnTo>
                      <a:lnTo>
                        <a:pt x="1518" y="466"/>
                      </a:lnTo>
                      <a:lnTo>
                        <a:pt x="1514" y="475"/>
                      </a:lnTo>
                      <a:lnTo>
                        <a:pt x="1510" y="485"/>
                      </a:lnTo>
                      <a:lnTo>
                        <a:pt x="1508" y="496"/>
                      </a:lnTo>
                      <a:lnTo>
                        <a:pt x="1504" y="504"/>
                      </a:lnTo>
                      <a:lnTo>
                        <a:pt x="1501" y="513"/>
                      </a:lnTo>
                      <a:lnTo>
                        <a:pt x="1497" y="523"/>
                      </a:lnTo>
                      <a:lnTo>
                        <a:pt x="1495" y="532"/>
                      </a:lnTo>
                      <a:lnTo>
                        <a:pt x="1491" y="538"/>
                      </a:lnTo>
                      <a:lnTo>
                        <a:pt x="1487" y="548"/>
                      </a:lnTo>
                      <a:lnTo>
                        <a:pt x="1485" y="555"/>
                      </a:lnTo>
                      <a:lnTo>
                        <a:pt x="1482" y="565"/>
                      </a:lnTo>
                      <a:lnTo>
                        <a:pt x="1478" y="572"/>
                      </a:lnTo>
                      <a:lnTo>
                        <a:pt x="1476" y="580"/>
                      </a:lnTo>
                      <a:lnTo>
                        <a:pt x="1474" y="586"/>
                      </a:lnTo>
                      <a:lnTo>
                        <a:pt x="1472" y="593"/>
                      </a:lnTo>
                      <a:lnTo>
                        <a:pt x="1468" y="599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20"/>
                      </a:lnTo>
                      <a:lnTo>
                        <a:pt x="1459" y="631"/>
                      </a:lnTo>
                      <a:lnTo>
                        <a:pt x="1453" y="643"/>
                      </a:lnTo>
                      <a:lnTo>
                        <a:pt x="1449" y="652"/>
                      </a:lnTo>
                      <a:lnTo>
                        <a:pt x="1447" y="664"/>
                      </a:lnTo>
                      <a:lnTo>
                        <a:pt x="1444" y="671"/>
                      </a:lnTo>
                      <a:lnTo>
                        <a:pt x="1440" y="681"/>
                      </a:lnTo>
                      <a:lnTo>
                        <a:pt x="1436" y="690"/>
                      </a:lnTo>
                      <a:lnTo>
                        <a:pt x="1432" y="700"/>
                      </a:lnTo>
                      <a:lnTo>
                        <a:pt x="1428" y="705"/>
                      </a:lnTo>
                      <a:lnTo>
                        <a:pt x="1425" y="711"/>
                      </a:lnTo>
                      <a:lnTo>
                        <a:pt x="1421" y="719"/>
                      </a:lnTo>
                      <a:lnTo>
                        <a:pt x="1417" y="724"/>
                      </a:lnTo>
                      <a:lnTo>
                        <a:pt x="1408" y="736"/>
                      </a:lnTo>
                      <a:lnTo>
                        <a:pt x="1400" y="747"/>
                      </a:lnTo>
                      <a:lnTo>
                        <a:pt x="1389" y="755"/>
                      </a:lnTo>
                      <a:lnTo>
                        <a:pt x="1377" y="764"/>
                      </a:lnTo>
                      <a:lnTo>
                        <a:pt x="1369" y="770"/>
                      </a:lnTo>
                      <a:lnTo>
                        <a:pt x="1364" y="776"/>
                      </a:lnTo>
                      <a:lnTo>
                        <a:pt x="1356" y="780"/>
                      </a:lnTo>
                      <a:lnTo>
                        <a:pt x="1350" y="783"/>
                      </a:lnTo>
                      <a:lnTo>
                        <a:pt x="1341" y="787"/>
                      </a:lnTo>
                      <a:lnTo>
                        <a:pt x="1333" y="793"/>
                      </a:lnTo>
                      <a:lnTo>
                        <a:pt x="1324" y="797"/>
                      </a:lnTo>
                      <a:lnTo>
                        <a:pt x="1318" y="802"/>
                      </a:lnTo>
                      <a:lnTo>
                        <a:pt x="1309" y="806"/>
                      </a:lnTo>
                      <a:lnTo>
                        <a:pt x="1299" y="810"/>
                      </a:lnTo>
                      <a:lnTo>
                        <a:pt x="1292" y="816"/>
                      </a:lnTo>
                      <a:lnTo>
                        <a:pt x="1284" y="821"/>
                      </a:lnTo>
                      <a:lnTo>
                        <a:pt x="1273" y="825"/>
                      </a:lnTo>
                      <a:lnTo>
                        <a:pt x="1263" y="831"/>
                      </a:lnTo>
                      <a:lnTo>
                        <a:pt x="1252" y="835"/>
                      </a:lnTo>
                      <a:lnTo>
                        <a:pt x="1244" y="840"/>
                      </a:lnTo>
                      <a:lnTo>
                        <a:pt x="1231" y="844"/>
                      </a:lnTo>
                      <a:lnTo>
                        <a:pt x="1221" y="850"/>
                      </a:lnTo>
                      <a:lnTo>
                        <a:pt x="1210" y="856"/>
                      </a:lnTo>
                      <a:lnTo>
                        <a:pt x="1198" y="861"/>
                      </a:lnTo>
                      <a:lnTo>
                        <a:pt x="1191" y="863"/>
                      </a:lnTo>
                      <a:lnTo>
                        <a:pt x="1183" y="865"/>
                      </a:lnTo>
                      <a:lnTo>
                        <a:pt x="1177" y="867"/>
                      </a:lnTo>
                      <a:lnTo>
                        <a:pt x="1170" y="869"/>
                      </a:lnTo>
                      <a:lnTo>
                        <a:pt x="1164" y="871"/>
                      </a:lnTo>
                      <a:lnTo>
                        <a:pt x="1157" y="873"/>
                      </a:lnTo>
                      <a:lnTo>
                        <a:pt x="1149" y="875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2"/>
                      </a:lnTo>
                      <a:lnTo>
                        <a:pt x="1118" y="884"/>
                      </a:lnTo>
                      <a:lnTo>
                        <a:pt x="1111" y="886"/>
                      </a:lnTo>
                      <a:lnTo>
                        <a:pt x="1103" y="888"/>
                      </a:lnTo>
                      <a:lnTo>
                        <a:pt x="1096" y="892"/>
                      </a:lnTo>
                      <a:lnTo>
                        <a:pt x="1086" y="892"/>
                      </a:lnTo>
                      <a:lnTo>
                        <a:pt x="1079" y="896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1"/>
                      </a:lnTo>
                      <a:lnTo>
                        <a:pt x="1042" y="903"/>
                      </a:lnTo>
                      <a:lnTo>
                        <a:pt x="1031" y="903"/>
                      </a:lnTo>
                      <a:lnTo>
                        <a:pt x="1022" y="907"/>
                      </a:lnTo>
                      <a:lnTo>
                        <a:pt x="1012" y="909"/>
                      </a:lnTo>
                      <a:lnTo>
                        <a:pt x="1002" y="911"/>
                      </a:lnTo>
                      <a:lnTo>
                        <a:pt x="991" y="913"/>
                      </a:lnTo>
                      <a:lnTo>
                        <a:pt x="982" y="913"/>
                      </a:lnTo>
                      <a:lnTo>
                        <a:pt x="970" y="915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20"/>
                      </a:lnTo>
                      <a:lnTo>
                        <a:pt x="925" y="922"/>
                      </a:lnTo>
                      <a:lnTo>
                        <a:pt x="913" y="924"/>
                      </a:lnTo>
                      <a:lnTo>
                        <a:pt x="902" y="924"/>
                      </a:lnTo>
                      <a:lnTo>
                        <a:pt x="888" y="926"/>
                      </a:lnTo>
                      <a:lnTo>
                        <a:pt x="877" y="926"/>
                      </a:lnTo>
                      <a:lnTo>
                        <a:pt x="867" y="928"/>
                      </a:lnTo>
                      <a:lnTo>
                        <a:pt x="854" y="930"/>
                      </a:lnTo>
                      <a:lnTo>
                        <a:pt x="845" y="930"/>
                      </a:lnTo>
                      <a:lnTo>
                        <a:pt x="835" y="932"/>
                      </a:lnTo>
                      <a:lnTo>
                        <a:pt x="826" y="934"/>
                      </a:lnTo>
                      <a:lnTo>
                        <a:pt x="814" y="934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9"/>
                      </a:lnTo>
                      <a:lnTo>
                        <a:pt x="761" y="941"/>
                      </a:lnTo>
                      <a:lnTo>
                        <a:pt x="753" y="943"/>
                      </a:lnTo>
                      <a:lnTo>
                        <a:pt x="746" y="943"/>
                      </a:lnTo>
                      <a:lnTo>
                        <a:pt x="738" y="945"/>
                      </a:lnTo>
                      <a:lnTo>
                        <a:pt x="731" y="945"/>
                      </a:lnTo>
                      <a:lnTo>
                        <a:pt x="723" y="947"/>
                      </a:lnTo>
                      <a:lnTo>
                        <a:pt x="715" y="947"/>
                      </a:lnTo>
                      <a:lnTo>
                        <a:pt x="710" y="947"/>
                      </a:lnTo>
                      <a:lnTo>
                        <a:pt x="702" y="949"/>
                      </a:lnTo>
                      <a:lnTo>
                        <a:pt x="696" y="951"/>
                      </a:lnTo>
                      <a:lnTo>
                        <a:pt x="683" y="951"/>
                      </a:lnTo>
                      <a:lnTo>
                        <a:pt x="672" y="953"/>
                      </a:lnTo>
                      <a:lnTo>
                        <a:pt x="662" y="955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5"/>
                      </a:lnTo>
                      <a:lnTo>
                        <a:pt x="588" y="955"/>
                      </a:lnTo>
                      <a:lnTo>
                        <a:pt x="575" y="951"/>
                      </a:lnTo>
                      <a:lnTo>
                        <a:pt x="563" y="947"/>
                      </a:lnTo>
                      <a:lnTo>
                        <a:pt x="552" y="939"/>
                      </a:lnTo>
                      <a:lnTo>
                        <a:pt x="542" y="934"/>
                      </a:lnTo>
                      <a:lnTo>
                        <a:pt x="537" y="928"/>
                      </a:lnTo>
                      <a:lnTo>
                        <a:pt x="531" y="922"/>
                      </a:lnTo>
                      <a:lnTo>
                        <a:pt x="523" y="916"/>
                      </a:lnTo>
                      <a:lnTo>
                        <a:pt x="516" y="911"/>
                      </a:lnTo>
                      <a:lnTo>
                        <a:pt x="508" y="901"/>
                      </a:lnTo>
                      <a:lnTo>
                        <a:pt x="500" y="894"/>
                      </a:lnTo>
                      <a:lnTo>
                        <a:pt x="491" y="886"/>
                      </a:lnTo>
                      <a:lnTo>
                        <a:pt x="481" y="878"/>
                      </a:lnTo>
                      <a:lnTo>
                        <a:pt x="472" y="869"/>
                      </a:lnTo>
                      <a:lnTo>
                        <a:pt x="462" y="859"/>
                      </a:lnTo>
                      <a:lnTo>
                        <a:pt x="451" y="850"/>
                      </a:lnTo>
                      <a:lnTo>
                        <a:pt x="442" y="840"/>
                      </a:lnTo>
                      <a:lnTo>
                        <a:pt x="430" y="829"/>
                      </a:lnTo>
                      <a:lnTo>
                        <a:pt x="421" y="819"/>
                      </a:lnTo>
                      <a:lnTo>
                        <a:pt x="409" y="810"/>
                      </a:lnTo>
                      <a:lnTo>
                        <a:pt x="400" y="800"/>
                      </a:lnTo>
                      <a:lnTo>
                        <a:pt x="386" y="789"/>
                      </a:lnTo>
                      <a:lnTo>
                        <a:pt x="375" y="778"/>
                      </a:lnTo>
                      <a:lnTo>
                        <a:pt x="364" y="768"/>
                      </a:lnTo>
                      <a:lnTo>
                        <a:pt x="354" y="757"/>
                      </a:lnTo>
                      <a:lnTo>
                        <a:pt x="343" y="745"/>
                      </a:lnTo>
                      <a:lnTo>
                        <a:pt x="331" y="736"/>
                      </a:lnTo>
                      <a:lnTo>
                        <a:pt x="320" y="726"/>
                      </a:lnTo>
                      <a:lnTo>
                        <a:pt x="310" y="719"/>
                      </a:lnTo>
                      <a:lnTo>
                        <a:pt x="299" y="707"/>
                      </a:lnTo>
                      <a:lnTo>
                        <a:pt x="289" y="698"/>
                      </a:lnTo>
                      <a:lnTo>
                        <a:pt x="278" y="688"/>
                      </a:lnTo>
                      <a:lnTo>
                        <a:pt x="268" y="681"/>
                      </a:lnTo>
                      <a:lnTo>
                        <a:pt x="259" y="673"/>
                      </a:lnTo>
                      <a:lnTo>
                        <a:pt x="251" y="665"/>
                      </a:lnTo>
                      <a:lnTo>
                        <a:pt x="242" y="658"/>
                      </a:lnTo>
                      <a:lnTo>
                        <a:pt x="236" y="654"/>
                      </a:lnTo>
                      <a:lnTo>
                        <a:pt x="227" y="646"/>
                      </a:lnTo>
                      <a:lnTo>
                        <a:pt x="217" y="639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8"/>
                      </a:lnTo>
                      <a:lnTo>
                        <a:pt x="173" y="610"/>
                      </a:lnTo>
                      <a:lnTo>
                        <a:pt x="162" y="601"/>
                      </a:lnTo>
                      <a:lnTo>
                        <a:pt x="151" y="595"/>
                      </a:lnTo>
                      <a:lnTo>
                        <a:pt x="139" y="586"/>
                      </a:lnTo>
                      <a:lnTo>
                        <a:pt x="126" y="578"/>
                      </a:lnTo>
                      <a:lnTo>
                        <a:pt x="113" y="568"/>
                      </a:lnTo>
                      <a:lnTo>
                        <a:pt x="101" y="561"/>
                      </a:lnTo>
                      <a:lnTo>
                        <a:pt x="90" y="553"/>
                      </a:lnTo>
                      <a:lnTo>
                        <a:pt x="78" y="546"/>
                      </a:lnTo>
                      <a:lnTo>
                        <a:pt x="67" y="538"/>
                      </a:lnTo>
                      <a:lnTo>
                        <a:pt x="57" y="532"/>
                      </a:lnTo>
                      <a:lnTo>
                        <a:pt x="48" y="527"/>
                      </a:lnTo>
                      <a:lnTo>
                        <a:pt x="38" y="519"/>
                      </a:lnTo>
                      <a:lnTo>
                        <a:pt x="29" y="511"/>
                      </a:lnTo>
                      <a:lnTo>
                        <a:pt x="21" y="508"/>
                      </a:lnTo>
                      <a:lnTo>
                        <a:pt x="16" y="500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7"/>
                      </a:lnTo>
                      <a:lnTo>
                        <a:pt x="6" y="487"/>
                      </a:lnTo>
                      <a:lnTo>
                        <a:pt x="12" y="487"/>
                      </a:lnTo>
                      <a:lnTo>
                        <a:pt x="19" y="489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orme libre 105"/>
                <p:cNvSpPr>
                  <a:spLocks/>
                </p:cNvSpPr>
                <p:nvPr/>
              </p:nvSpPr>
              <p:spPr bwMode="auto">
                <a:xfrm>
                  <a:off x="5634038" y="1863725"/>
                  <a:ext cx="1327150" cy="523875"/>
                </a:xfrm>
                <a:custGeom>
                  <a:avLst/>
                  <a:gdLst>
                    <a:gd name="T0" fmla="*/ 6 w 1673"/>
                    <a:gd name="T1" fmla="*/ 436 h 660"/>
                    <a:gd name="T2" fmla="*/ 34 w 1673"/>
                    <a:gd name="T3" fmla="*/ 398 h 660"/>
                    <a:gd name="T4" fmla="*/ 59 w 1673"/>
                    <a:gd name="T5" fmla="*/ 377 h 660"/>
                    <a:gd name="T6" fmla="*/ 88 w 1673"/>
                    <a:gd name="T7" fmla="*/ 354 h 660"/>
                    <a:gd name="T8" fmla="*/ 126 w 1673"/>
                    <a:gd name="T9" fmla="*/ 331 h 660"/>
                    <a:gd name="T10" fmla="*/ 167 w 1673"/>
                    <a:gd name="T11" fmla="*/ 308 h 660"/>
                    <a:gd name="T12" fmla="*/ 213 w 1673"/>
                    <a:gd name="T13" fmla="*/ 284 h 660"/>
                    <a:gd name="T14" fmla="*/ 266 w 1673"/>
                    <a:gd name="T15" fmla="*/ 261 h 660"/>
                    <a:gd name="T16" fmla="*/ 323 w 1673"/>
                    <a:gd name="T17" fmla="*/ 238 h 660"/>
                    <a:gd name="T18" fmla="*/ 384 w 1673"/>
                    <a:gd name="T19" fmla="*/ 215 h 660"/>
                    <a:gd name="T20" fmla="*/ 453 w 1673"/>
                    <a:gd name="T21" fmla="*/ 191 h 660"/>
                    <a:gd name="T22" fmla="*/ 521 w 1673"/>
                    <a:gd name="T23" fmla="*/ 168 h 660"/>
                    <a:gd name="T24" fmla="*/ 595 w 1673"/>
                    <a:gd name="T25" fmla="*/ 145 h 660"/>
                    <a:gd name="T26" fmla="*/ 673 w 1673"/>
                    <a:gd name="T27" fmla="*/ 122 h 660"/>
                    <a:gd name="T28" fmla="*/ 755 w 1673"/>
                    <a:gd name="T29" fmla="*/ 99 h 660"/>
                    <a:gd name="T30" fmla="*/ 837 w 1673"/>
                    <a:gd name="T31" fmla="*/ 78 h 660"/>
                    <a:gd name="T32" fmla="*/ 919 w 1673"/>
                    <a:gd name="T33" fmla="*/ 57 h 660"/>
                    <a:gd name="T34" fmla="*/ 998 w 1673"/>
                    <a:gd name="T35" fmla="*/ 42 h 660"/>
                    <a:gd name="T36" fmla="*/ 1080 w 1673"/>
                    <a:gd name="T37" fmla="*/ 29 h 660"/>
                    <a:gd name="T38" fmla="*/ 1156 w 1673"/>
                    <a:gd name="T39" fmla="*/ 16 h 660"/>
                    <a:gd name="T40" fmla="*/ 1232 w 1673"/>
                    <a:gd name="T41" fmla="*/ 8 h 660"/>
                    <a:gd name="T42" fmla="*/ 1303 w 1673"/>
                    <a:gd name="T43" fmla="*/ 2 h 660"/>
                    <a:gd name="T44" fmla="*/ 1371 w 1673"/>
                    <a:gd name="T45" fmla="*/ 0 h 660"/>
                    <a:gd name="T46" fmla="*/ 1434 w 1673"/>
                    <a:gd name="T47" fmla="*/ 0 h 660"/>
                    <a:gd name="T48" fmla="*/ 1491 w 1673"/>
                    <a:gd name="T49" fmla="*/ 4 h 660"/>
                    <a:gd name="T50" fmla="*/ 1540 w 1673"/>
                    <a:gd name="T51" fmla="*/ 12 h 660"/>
                    <a:gd name="T52" fmla="*/ 1586 w 1673"/>
                    <a:gd name="T53" fmla="*/ 23 h 660"/>
                    <a:gd name="T54" fmla="*/ 1620 w 1673"/>
                    <a:gd name="T55" fmla="*/ 38 h 660"/>
                    <a:gd name="T56" fmla="*/ 1647 w 1673"/>
                    <a:gd name="T57" fmla="*/ 59 h 660"/>
                    <a:gd name="T58" fmla="*/ 1666 w 1673"/>
                    <a:gd name="T59" fmla="*/ 84 h 660"/>
                    <a:gd name="T60" fmla="*/ 1673 w 1673"/>
                    <a:gd name="T61" fmla="*/ 114 h 660"/>
                    <a:gd name="T62" fmla="*/ 1672 w 1673"/>
                    <a:gd name="T63" fmla="*/ 143 h 660"/>
                    <a:gd name="T64" fmla="*/ 1664 w 1673"/>
                    <a:gd name="T65" fmla="*/ 177 h 660"/>
                    <a:gd name="T66" fmla="*/ 1649 w 1673"/>
                    <a:gd name="T67" fmla="*/ 213 h 660"/>
                    <a:gd name="T68" fmla="*/ 1626 w 1673"/>
                    <a:gd name="T69" fmla="*/ 251 h 660"/>
                    <a:gd name="T70" fmla="*/ 1597 w 1673"/>
                    <a:gd name="T71" fmla="*/ 289 h 660"/>
                    <a:gd name="T72" fmla="*/ 1563 w 1673"/>
                    <a:gd name="T73" fmla="*/ 329 h 660"/>
                    <a:gd name="T74" fmla="*/ 1521 w 1673"/>
                    <a:gd name="T75" fmla="*/ 367 h 660"/>
                    <a:gd name="T76" fmla="*/ 1476 w 1673"/>
                    <a:gd name="T77" fmla="*/ 405 h 660"/>
                    <a:gd name="T78" fmla="*/ 1422 w 1673"/>
                    <a:gd name="T79" fmla="*/ 442 h 660"/>
                    <a:gd name="T80" fmla="*/ 1364 w 1673"/>
                    <a:gd name="T81" fmla="*/ 478 h 660"/>
                    <a:gd name="T82" fmla="*/ 1301 w 1673"/>
                    <a:gd name="T83" fmla="*/ 510 h 660"/>
                    <a:gd name="T84" fmla="*/ 1236 w 1673"/>
                    <a:gd name="T85" fmla="*/ 542 h 660"/>
                    <a:gd name="T86" fmla="*/ 1164 w 1673"/>
                    <a:gd name="T87" fmla="*/ 569 h 660"/>
                    <a:gd name="T88" fmla="*/ 1088 w 1673"/>
                    <a:gd name="T89" fmla="*/ 594 h 660"/>
                    <a:gd name="T90" fmla="*/ 1010 w 1673"/>
                    <a:gd name="T91" fmla="*/ 613 h 660"/>
                    <a:gd name="T92" fmla="*/ 928 w 1673"/>
                    <a:gd name="T93" fmla="*/ 628 h 660"/>
                    <a:gd name="T94" fmla="*/ 842 w 1673"/>
                    <a:gd name="T95" fmla="*/ 641 h 660"/>
                    <a:gd name="T96" fmla="*/ 759 w 1673"/>
                    <a:gd name="T97" fmla="*/ 651 h 660"/>
                    <a:gd name="T98" fmla="*/ 675 w 1673"/>
                    <a:gd name="T99" fmla="*/ 657 h 660"/>
                    <a:gd name="T100" fmla="*/ 593 w 1673"/>
                    <a:gd name="T101" fmla="*/ 660 h 660"/>
                    <a:gd name="T102" fmla="*/ 512 w 1673"/>
                    <a:gd name="T103" fmla="*/ 660 h 660"/>
                    <a:gd name="T104" fmla="*/ 436 w 1673"/>
                    <a:gd name="T105" fmla="*/ 658 h 660"/>
                    <a:gd name="T106" fmla="*/ 363 w 1673"/>
                    <a:gd name="T107" fmla="*/ 653 h 660"/>
                    <a:gd name="T108" fmla="*/ 295 w 1673"/>
                    <a:gd name="T109" fmla="*/ 645 h 660"/>
                    <a:gd name="T110" fmla="*/ 230 w 1673"/>
                    <a:gd name="T111" fmla="*/ 634 h 660"/>
                    <a:gd name="T112" fmla="*/ 173 w 1673"/>
                    <a:gd name="T113" fmla="*/ 618 h 660"/>
                    <a:gd name="T114" fmla="*/ 122 w 1673"/>
                    <a:gd name="T115" fmla="*/ 599 h 660"/>
                    <a:gd name="T116" fmla="*/ 80 w 1673"/>
                    <a:gd name="T117" fmla="*/ 579 h 660"/>
                    <a:gd name="T118" fmla="*/ 44 w 1673"/>
                    <a:gd name="T119" fmla="*/ 552 h 660"/>
                    <a:gd name="T120" fmla="*/ 19 w 1673"/>
                    <a:gd name="T121" fmla="*/ 525 h 660"/>
                    <a:gd name="T122" fmla="*/ 6 w 1673"/>
                    <a:gd name="T123" fmla="*/ 493 h 660"/>
                    <a:gd name="T124" fmla="*/ 2 w 1673"/>
                    <a:gd name="T125" fmla="*/ 468 h 6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9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4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3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4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6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9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7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6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5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3"/>
                      </a:lnTo>
                      <a:lnTo>
                        <a:pt x="1436" y="432"/>
                      </a:lnTo>
                      <a:lnTo>
                        <a:pt x="1422" y="442"/>
                      </a:lnTo>
                      <a:lnTo>
                        <a:pt x="1407" y="451"/>
                      </a:lnTo>
                      <a:lnTo>
                        <a:pt x="1394" y="461"/>
                      </a:lnTo>
                      <a:lnTo>
                        <a:pt x="1379" y="470"/>
                      </a:lnTo>
                      <a:lnTo>
                        <a:pt x="1364" y="478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8"/>
                      </a:lnTo>
                      <a:lnTo>
                        <a:pt x="1268" y="527"/>
                      </a:lnTo>
                      <a:lnTo>
                        <a:pt x="1253" y="535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6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5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4"/>
                      </a:lnTo>
                      <a:lnTo>
                        <a:pt x="1069" y="598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3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2"/>
                      </a:lnTo>
                      <a:lnTo>
                        <a:pt x="886" y="634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9"/>
                      </a:lnTo>
                      <a:lnTo>
                        <a:pt x="759" y="651"/>
                      </a:lnTo>
                      <a:lnTo>
                        <a:pt x="738" y="653"/>
                      </a:lnTo>
                      <a:lnTo>
                        <a:pt x="715" y="653"/>
                      </a:lnTo>
                      <a:lnTo>
                        <a:pt x="696" y="657"/>
                      </a:lnTo>
                      <a:lnTo>
                        <a:pt x="675" y="657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7"/>
                      </a:lnTo>
                      <a:lnTo>
                        <a:pt x="399" y="657"/>
                      </a:lnTo>
                      <a:lnTo>
                        <a:pt x="380" y="657"/>
                      </a:lnTo>
                      <a:lnTo>
                        <a:pt x="363" y="653"/>
                      </a:lnTo>
                      <a:lnTo>
                        <a:pt x="346" y="653"/>
                      </a:lnTo>
                      <a:lnTo>
                        <a:pt x="329" y="651"/>
                      </a:lnTo>
                      <a:lnTo>
                        <a:pt x="312" y="649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4"/>
                      </a:lnTo>
                      <a:lnTo>
                        <a:pt x="215" y="630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3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4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9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60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8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orme libre 106"/>
                <p:cNvSpPr>
                  <a:spLocks/>
                </p:cNvSpPr>
                <p:nvPr/>
              </p:nvSpPr>
              <p:spPr bwMode="auto">
                <a:xfrm>
                  <a:off x="5670550" y="1997075"/>
                  <a:ext cx="1106488" cy="371475"/>
                </a:xfrm>
                <a:custGeom>
                  <a:avLst/>
                  <a:gdLst>
                    <a:gd name="T0" fmla="*/ 505 w 1393"/>
                    <a:gd name="T1" fmla="*/ 22 h 467"/>
                    <a:gd name="T2" fmla="*/ 454 w 1393"/>
                    <a:gd name="T3" fmla="*/ 38 h 467"/>
                    <a:gd name="T4" fmla="*/ 401 w 1393"/>
                    <a:gd name="T5" fmla="*/ 55 h 467"/>
                    <a:gd name="T6" fmla="*/ 342 w 1393"/>
                    <a:gd name="T7" fmla="*/ 74 h 467"/>
                    <a:gd name="T8" fmla="*/ 283 w 1393"/>
                    <a:gd name="T9" fmla="*/ 97 h 467"/>
                    <a:gd name="T10" fmla="*/ 224 w 1393"/>
                    <a:gd name="T11" fmla="*/ 119 h 467"/>
                    <a:gd name="T12" fmla="*/ 169 w 1393"/>
                    <a:gd name="T13" fmla="*/ 146 h 467"/>
                    <a:gd name="T14" fmla="*/ 116 w 1393"/>
                    <a:gd name="T15" fmla="*/ 171 h 467"/>
                    <a:gd name="T16" fmla="*/ 72 w 1393"/>
                    <a:gd name="T17" fmla="*/ 201 h 467"/>
                    <a:gd name="T18" fmla="*/ 38 w 1393"/>
                    <a:gd name="T19" fmla="*/ 232 h 467"/>
                    <a:gd name="T20" fmla="*/ 13 w 1393"/>
                    <a:gd name="T21" fmla="*/ 266 h 467"/>
                    <a:gd name="T22" fmla="*/ 0 w 1393"/>
                    <a:gd name="T23" fmla="*/ 300 h 467"/>
                    <a:gd name="T24" fmla="*/ 5 w 1393"/>
                    <a:gd name="T25" fmla="*/ 338 h 467"/>
                    <a:gd name="T26" fmla="*/ 24 w 1393"/>
                    <a:gd name="T27" fmla="*/ 372 h 467"/>
                    <a:gd name="T28" fmla="*/ 62 w 1393"/>
                    <a:gd name="T29" fmla="*/ 401 h 467"/>
                    <a:gd name="T30" fmla="*/ 119 w 1393"/>
                    <a:gd name="T31" fmla="*/ 426 h 467"/>
                    <a:gd name="T32" fmla="*/ 192 w 1393"/>
                    <a:gd name="T33" fmla="*/ 445 h 467"/>
                    <a:gd name="T34" fmla="*/ 272 w 1393"/>
                    <a:gd name="T35" fmla="*/ 456 h 467"/>
                    <a:gd name="T36" fmla="*/ 361 w 1393"/>
                    <a:gd name="T37" fmla="*/ 464 h 467"/>
                    <a:gd name="T38" fmla="*/ 456 w 1393"/>
                    <a:gd name="T39" fmla="*/ 467 h 467"/>
                    <a:gd name="T40" fmla="*/ 555 w 1393"/>
                    <a:gd name="T41" fmla="*/ 467 h 467"/>
                    <a:gd name="T42" fmla="*/ 654 w 1393"/>
                    <a:gd name="T43" fmla="*/ 462 h 467"/>
                    <a:gd name="T44" fmla="*/ 753 w 1393"/>
                    <a:gd name="T45" fmla="*/ 450 h 467"/>
                    <a:gd name="T46" fmla="*/ 844 w 1393"/>
                    <a:gd name="T47" fmla="*/ 435 h 467"/>
                    <a:gd name="T48" fmla="*/ 931 w 1393"/>
                    <a:gd name="T49" fmla="*/ 420 h 467"/>
                    <a:gd name="T50" fmla="*/ 1007 w 1393"/>
                    <a:gd name="T51" fmla="*/ 397 h 467"/>
                    <a:gd name="T52" fmla="*/ 1074 w 1393"/>
                    <a:gd name="T53" fmla="*/ 374 h 467"/>
                    <a:gd name="T54" fmla="*/ 1133 w 1393"/>
                    <a:gd name="T55" fmla="*/ 353 h 467"/>
                    <a:gd name="T56" fmla="*/ 1188 w 1393"/>
                    <a:gd name="T57" fmla="*/ 336 h 467"/>
                    <a:gd name="T58" fmla="*/ 1232 w 1393"/>
                    <a:gd name="T59" fmla="*/ 317 h 467"/>
                    <a:gd name="T60" fmla="*/ 1272 w 1393"/>
                    <a:gd name="T61" fmla="*/ 300 h 467"/>
                    <a:gd name="T62" fmla="*/ 1304 w 1393"/>
                    <a:gd name="T63" fmla="*/ 285 h 467"/>
                    <a:gd name="T64" fmla="*/ 1350 w 1393"/>
                    <a:gd name="T65" fmla="*/ 260 h 467"/>
                    <a:gd name="T66" fmla="*/ 1384 w 1393"/>
                    <a:gd name="T67" fmla="*/ 232 h 467"/>
                    <a:gd name="T68" fmla="*/ 1386 w 1393"/>
                    <a:gd name="T69" fmla="*/ 201 h 467"/>
                    <a:gd name="T70" fmla="*/ 1342 w 1393"/>
                    <a:gd name="T71" fmla="*/ 213 h 467"/>
                    <a:gd name="T72" fmla="*/ 1302 w 1393"/>
                    <a:gd name="T73" fmla="*/ 228 h 467"/>
                    <a:gd name="T74" fmla="*/ 1249 w 1393"/>
                    <a:gd name="T75" fmla="*/ 251 h 467"/>
                    <a:gd name="T76" fmla="*/ 1188 w 1393"/>
                    <a:gd name="T77" fmla="*/ 275 h 467"/>
                    <a:gd name="T78" fmla="*/ 1120 w 1393"/>
                    <a:gd name="T79" fmla="*/ 304 h 467"/>
                    <a:gd name="T80" fmla="*/ 1044 w 1393"/>
                    <a:gd name="T81" fmla="*/ 332 h 467"/>
                    <a:gd name="T82" fmla="*/ 962 w 1393"/>
                    <a:gd name="T83" fmla="*/ 357 h 467"/>
                    <a:gd name="T84" fmla="*/ 876 w 1393"/>
                    <a:gd name="T85" fmla="*/ 386 h 467"/>
                    <a:gd name="T86" fmla="*/ 783 w 1393"/>
                    <a:gd name="T87" fmla="*/ 405 h 467"/>
                    <a:gd name="T88" fmla="*/ 692 w 1393"/>
                    <a:gd name="T89" fmla="*/ 420 h 467"/>
                    <a:gd name="T90" fmla="*/ 599 w 1393"/>
                    <a:gd name="T91" fmla="*/ 429 h 467"/>
                    <a:gd name="T92" fmla="*/ 509 w 1393"/>
                    <a:gd name="T93" fmla="*/ 429 h 467"/>
                    <a:gd name="T94" fmla="*/ 439 w 1393"/>
                    <a:gd name="T95" fmla="*/ 418 h 467"/>
                    <a:gd name="T96" fmla="*/ 389 w 1393"/>
                    <a:gd name="T97" fmla="*/ 401 h 467"/>
                    <a:gd name="T98" fmla="*/ 353 w 1393"/>
                    <a:gd name="T99" fmla="*/ 380 h 467"/>
                    <a:gd name="T100" fmla="*/ 325 w 1393"/>
                    <a:gd name="T101" fmla="*/ 327 h 467"/>
                    <a:gd name="T102" fmla="*/ 329 w 1393"/>
                    <a:gd name="T103" fmla="*/ 281 h 467"/>
                    <a:gd name="T104" fmla="*/ 342 w 1393"/>
                    <a:gd name="T105" fmla="*/ 247 h 467"/>
                    <a:gd name="T106" fmla="*/ 367 w 1393"/>
                    <a:gd name="T107" fmla="*/ 207 h 467"/>
                    <a:gd name="T108" fmla="*/ 422 w 1393"/>
                    <a:gd name="T109" fmla="*/ 150 h 467"/>
                    <a:gd name="T110" fmla="*/ 481 w 1393"/>
                    <a:gd name="T111" fmla="*/ 112 h 467"/>
                    <a:gd name="T112" fmla="*/ 532 w 1393"/>
                    <a:gd name="T113" fmla="*/ 81 h 467"/>
                    <a:gd name="T114" fmla="*/ 570 w 1393"/>
                    <a:gd name="T115" fmla="*/ 51 h 467"/>
                    <a:gd name="T116" fmla="*/ 602 w 1393"/>
                    <a:gd name="T117" fmla="*/ 11 h 467"/>
                    <a:gd name="T118" fmla="*/ 582 w 1393"/>
                    <a:gd name="T119" fmla="*/ 0 h 467"/>
                    <a:gd name="T120" fmla="*/ 540 w 1393"/>
                    <a:gd name="T121" fmla="*/ 11 h 4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7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6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4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3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2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1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2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8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1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7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4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7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6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1"/>
                      </a:lnTo>
                      <a:lnTo>
                        <a:pt x="192" y="445"/>
                      </a:lnTo>
                      <a:lnTo>
                        <a:pt x="205" y="447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60"/>
                      </a:lnTo>
                      <a:lnTo>
                        <a:pt x="325" y="462"/>
                      </a:lnTo>
                      <a:lnTo>
                        <a:pt x="342" y="464"/>
                      </a:lnTo>
                      <a:lnTo>
                        <a:pt x="361" y="464"/>
                      </a:lnTo>
                      <a:lnTo>
                        <a:pt x="380" y="466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6"/>
                      </a:lnTo>
                      <a:lnTo>
                        <a:pt x="595" y="464"/>
                      </a:lnTo>
                      <a:lnTo>
                        <a:pt x="614" y="464"/>
                      </a:lnTo>
                      <a:lnTo>
                        <a:pt x="635" y="464"/>
                      </a:lnTo>
                      <a:lnTo>
                        <a:pt x="654" y="462"/>
                      </a:lnTo>
                      <a:lnTo>
                        <a:pt x="675" y="460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5"/>
                      </a:lnTo>
                      <a:lnTo>
                        <a:pt x="808" y="443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6"/>
                      </a:lnTo>
                      <a:lnTo>
                        <a:pt x="914" y="424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7"/>
                      </a:lnTo>
                      <a:lnTo>
                        <a:pt x="994" y="403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8"/>
                      </a:lnTo>
                      <a:lnTo>
                        <a:pt x="1049" y="384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7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8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9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10"/>
                      </a:lnTo>
                      <a:lnTo>
                        <a:pt x="1258" y="308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1"/>
                      </a:lnTo>
                      <a:lnTo>
                        <a:pt x="1298" y="289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2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1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2"/>
                      </a:lnTo>
                      <a:lnTo>
                        <a:pt x="1390" y="222"/>
                      </a:lnTo>
                      <a:lnTo>
                        <a:pt x="1393" y="215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3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2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1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70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9"/>
                      </a:lnTo>
                      <a:lnTo>
                        <a:pt x="1148" y="293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10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8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9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6"/>
                      </a:lnTo>
                      <a:lnTo>
                        <a:pt x="857" y="388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5"/>
                      </a:lnTo>
                      <a:lnTo>
                        <a:pt x="766" y="409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4"/>
                      </a:lnTo>
                      <a:lnTo>
                        <a:pt x="656" y="426"/>
                      </a:lnTo>
                      <a:lnTo>
                        <a:pt x="637" y="426"/>
                      </a:lnTo>
                      <a:lnTo>
                        <a:pt x="618" y="428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6"/>
                      </a:lnTo>
                      <a:lnTo>
                        <a:pt x="479" y="426"/>
                      </a:lnTo>
                      <a:lnTo>
                        <a:pt x="466" y="424"/>
                      </a:lnTo>
                      <a:lnTo>
                        <a:pt x="454" y="422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5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8"/>
                      </a:lnTo>
                      <a:lnTo>
                        <a:pt x="359" y="384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7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9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3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2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4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orme libre 107"/>
                <p:cNvSpPr>
                  <a:spLocks/>
                </p:cNvSpPr>
                <p:nvPr/>
              </p:nvSpPr>
              <p:spPr bwMode="auto">
                <a:xfrm>
                  <a:off x="5578475" y="1835150"/>
                  <a:ext cx="1439863" cy="485775"/>
                </a:xfrm>
                <a:custGeom>
                  <a:avLst/>
                  <a:gdLst>
                    <a:gd name="T0" fmla="*/ 1768 w 1814"/>
                    <a:gd name="T1" fmla="*/ 74 h 613"/>
                    <a:gd name="T2" fmla="*/ 1732 w 1814"/>
                    <a:gd name="T3" fmla="*/ 112 h 613"/>
                    <a:gd name="T4" fmla="*/ 1694 w 1814"/>
                    <a:gd name="T5" fmla="*/ 150 h 613"/>
                    <a:gd name="T6" fmla="*/ 1644 w 1814"/>
                    <a:gd name="T7" fmla="*/ 192 h 613"/>
                    <a:gd name="T8" fmla="*/ 1584 w 1814"/>
                    <a:gd name="T9" fmla="*/ 242 h 613"/>
                    <a:gd name="T10" fmla="*/ 1513 w 1814"/>
                    <a:gd name="T11" fmla="*/ 293 h 613"/>
                    <a:gd name="T12" fmla="*/ 1433 w 1814"/>
                    <a:gd name="T13" fmla="*/ 344 h 613"/>
                    <a:gd name="T14" fmla="*/ 1342 w 1814"/>
                    <a:gd name="T15" fmla="*/ 394 h 613"/>
                    <a:gd name="T16" fmla="*/ 1241 w 1814"/>
                    <a:gd name="T17" fmla="*/ 443 h 613"/>
                    <a:gd name="T18" fmla="*/ 1129 w 1814"/>
                    <a:gd name="T19" fmla="*/ 485 h 613"/>
                    <a:gd name="T20" fmla="*/ 1009 w 1814"/>
                    <a:gd name="T21" fmla="*/ 521 h 613"/>
                    <a:gd name="T22" fmla="*/ 878 w 1814"/>
                    <a:gd name="T23" fmla="*/ 548 h 613"/>
                    <a:gd name="T24" fmla="*/ 751 w 1814"/>
                    <a:gd name="T25" fmla="*/ 569 h 613"/>
                    <a:gd name="T26" fmla="*/ 633 w 1814"/>
                    <a:gd name="T27" fmla="*/ 582 h 613"/>
                    <a:gd name="T28" fmla="*/ 526 w 1814"/>
                    <a:gd name="T29" fmla="*/ 597 h 613"/>
                    <a:gd name="T30" fmla="*/ 429 w 1814"/>
                    <a:gd name="T31" fmla="*/ 603 h 613"/>
                    <a:gd name="T32" fmla="*/ 342 w 1814"/>
                    <a:gd name="T33" fmla="*/ 609 h 613"/>
                    <a:gd name="T34" fmla="*/ 264 w 1814"/>
                    <a:gd name="T35" fmla="*/ 611 h 613"/>
                    <a:gd name="T36" fmla="*/ 197 w 1814"/>
                    <a:gd name="T37" fmla="*/ 611 h 613"/>
                    <a:gd name="T38" fmla="*/ 138 w 1814"/>
                    <a:gd name="T39" fmla="*/ 607 h 613"/>
                    <a:gd name="T40" fmla="*/ 91 w 1814"/>
                    <a:gd name="T41" fmla="*/ 603 h 613"/>
                    <a:gd name="T42" fmla="*/ 53 w 1814"/>
                    <a:gd name="T43" fmla="*/ 596 h 613"/>
                    <a:gd name="T44" fmla="*/ 11 w 1814"/>
                    <a:gd name="T45" fmla="*/ 582 h 613"/>
                    <a:gd name="T46" fmla="*/ 9 w 1814"/>
                    <a:gd name="T47" fmla="*/ 565 h 613"/>
                    <a:gd name="T48" fmla="*/ 53 w 1814"/>
                    <a:gd name="T49" fmla="*/ 565 h 613"/>
                    <a:gd name="T50" fmla="*/ 87 w 1814"/>
                    <a:gd name="T51" fmla="*/ 567 h 613"/>
                    <a:gd name="T52" fmla="*/ 135 w 1814"/>
                    <a:gd name="T53" fmla="*/ 571 h 613"/>
                    <a:gd name="T54" fmla="*/ 188 w 1814"/>
                    <a:gd name="T55" fmla="*/ 573 h 613"/>
                    <a:gd name="T56" fmla="*/ 251 w 1814"/>
                    <a:gd name="T57" fmla="*/ 576 h 613"/>
                    <a:gd name="T58" fmla="*/ 323 w 1814"/>
                    <a:gd name="T59" fmla="*/ 575 h 613"/>
                    <a:gd name="T60" fmla="*/ 405 w 1814"/>
                    <a:gd name="T61" fmla="*/ 573 h 613"/>
                    <a:gd name="T62" fmla="*/ 496 w 1814"/>
                    <a:gd name="T63" fmla="*/ 567 h 613"/>
                    <a:gd name="T64" fmla="*/ 595 w 1814"/>
                    <a:gd name="T65" fmla="*/ 556 h 613"/>
                    <a:gd name="T66" fmla="*/ 703 w 1814"/>
                    <a:gd name="T67" fmla="*/ 540 h 613"/>
                    <a:gd name="T68" fmla="*/ 812 w 1814"/>
                    <a:gd name="T69" fmla="*/ 518 h 613"/>
                    <a:gd name="T70" fmla="*/ 918 w 1814"/>
                    <a:gd name="T71" fmla="*/ 491 h 613"/>
                    <a:gd name="T72" fmla="*/ 1025 w 1814"/>
                    <a:gd name="T73" fmla="*/ 460 h 613"/>
                    <a:gd name="T74" fmla="*/ 1123 w 1814"/>
                    <a:gd name="T75" fmla="*/ 424 h 613"/>
                    <a:gd name="T76" fmla="*/ 1217 w 1814"/>
                    <a:gd name="T77" fmla="*/ 386 h 613"/>
                    <a:gd name="T78" fmla="*/ 1306 w 1814"/>
                    <a:gd name="T79" fmla="*/ 348 h 613"/>
                    <a:gd name="T80" fmla="*/ 1388 w 1814"/>
                    <a:gd name="T81" fmla="*/ 308 h 613"/>
                    <a:gd name="T82" fmla="*/ 1462 w 1814"/>
                    <a:gd name="T83" fmla="*/ 266 h 613"/>
                    <a:gd name="T84" fmla="*/ 1528 w 1814"/>
                    <a:gd name="T85" fmla="*/ 227 h 613"/>
                    <a:gd name="T86" fmla="*/ 1584 w 1814"/>
                    <a:gd name="T87" fmla="*/ 188 h 613"/>
                    <a:gd name="T88" fmla="*/ 1631 w 1814"/>
                    <a:gd name="T89" fmla="*/ 154 h 613"/>
                    <a:gd name="T90" fmla="*/ 1675 w 1814"/>
                    <a:gd name="T91" fmla="*/ 118 h 613"/>
                    <a:gd name="T92" fmla="*/ 1722 w 1814"/>
                    <a:gd name="T93" fmla="*/ 67 h 613"/>
                    <a:gd name="T94" fmla="*/ 1760 w 1814"/>
                    <a:gd name="T95" fmla="*/ 31 h 613"/>
                    <a:gd name="T96" fmla="*/ 1802 w 1814"/>
                    <a:gd name="T97" fmla="*/ 4 h 613"/>
                    <a:gd name="T98" fmla="*/ 1810 w 1814"/>
                    <a:gd name="T99" fmla="*/ 17 h 613"/>
                    <a:gd name="T100" fmla="*/ 1783 w 1814"/>
                    <a:gd name="T101" fmla="*/ 59 h 6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814" h="613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4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8"/>
                      </a:lnTo>
                      <a:lnTo>
                        <a:pt x="1129" y="485"/>
                      </a:lnTo>
                      <a:lnTo>
                        <a:pt x="1108" y="495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4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3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4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3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2"/>
                      </a:lnTo>
                      <a:lnTo>
                        <a:pt x="547" y="594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9"/>
                      </a:lnTo>
                      <a:lnTo>
                        <a:pt x="325" y="611"/>
                      </a:lnTo>
                      <a:lnTo>
                        <a:pt x="310" y="611"/>
                      </a:lnTo>
                      <a:lnTo>
                        <a:pt x="294" y="611"/>
                      </a:lnTo>
                      <a:lnTo>
                        <a:pt x="279" y="611"/>
                      </a:lnTo>
                      <a:lnTo>
                        <a:pt x="264" y="611"/>
                      </a:lnTo>
                      <a:lnTo>
                        <a:pt x="251" y="613"/>
                      </a:lnTo>
                      <a:lnTo>
                        <a:pt x="237" y="611"/>
                      </a:lnTo>
                      <a:lnTo>
                        <a:pt x="222" y="611"/>
                      </a:lnTo>
                      <a:lnTo>
                        <a:pt x="209" y="611"/>
                      </a:lnTo>
                      <a:lnTo>
                        <a:pt x="197" y="611"/>
                      </a:lnTo>
                      <a:lnTo>
                        <a:pt x="184" y="611"/>
                      </a:lnTo>
                      <a:lnTo>
                        <a:pt x="173" y="611"/>
                      </a:lnTo>
                      <a:lnTo>
                        <a:pt x="161" y="609"/>
                      </a:lnTo>
                      <a:lnTo>
                        <a:pt x="150" y="609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6"/>
                      </a:lnTo>
                      <a:lnTo>
                        <a:pt x="47" y="596"/>
                      </a:lnTo>
                      <a:lnTo>
                        <a:pt x="36" y="592"/>
                      </a:lnTo>
                      <a:lnTo>
                        <a:pt x="26" y="590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1"/>
                      </a:lnTo>
                      <a:lnTo>
                        <a:pt x="144" y="573"/>
                      </a:lnTo>
                      <a:lnTo>
                        <a:pt x="156" y="573"/>
                      </a:lnTo>
                      <a:lnTo>
                        <a:pt x="165" y="573"/>
                      </a:lnTo>
                      <a:lnTo>
                        <a:pt x="176" y="573"/>
                      </a:lnTo>
                      <a:lnTo>
                        <a:pt x="188" y="573"/>
                      </a:lnTo>
                      <a:lnTo>
                        <a:pt x="201" y="575"/>
                      </a:lnTo>
                      <a:lnTo>
                        <a:pt x="211" y="575"/>
                      </a:lnTo>
                      <a:lnTo>
                        <a:pt x="224" y="575"/>
                      </a:lnTo>
                      <a:lnTo>
                        <a:pt x="237" y="575"/>
                      </a:lnTo>
                      <a:lnTo>
                        <a:pt x="251" y="576"/>
                      </a:lnTo>
                      <a:lnTo>
                        <a:pt x="264" y="575"/>
                      </a:lnTo>
                      <a:lnTo>
                        <a:pt x="279" y="575"/>
                      </a:lnTo>
                      <a:lnTo>
                        <a:pt x="292" y="575"/>
                      </a:lnTo>
                      <a:lnTo>
                        <a:pt x="308" y="575"/>
                      </a:lnTo>
                      <a:lnTo>
                        <a:pt x="323" y="575"/>
                      </a:lnTo>
                      <a:lnTo>
                        <a:pt x="338" y="575"/>
                      </a:lnTo>
                      <a:lnTo>
                        <a:pt x="353" y="575"/>
                      </a:lnTo>
                      <a:lnTo>
                        <a:pt x="372" y="575"/>
                      </a:lnTo>
                      <a:lnTo>
                        <a:pt x="388" y="573"/>
                      </a:lnTo>
                      <a:lnTo>
                        <a:pt x="405" y="573"/>
                      </a:lnTo>
                      <a:lnTo>
                        <a:pt x="422" y="571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6"/>
                      </a:lnTo>
                      <a:lnTo>
                        <a:pt x="616" y="552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7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8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7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8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40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4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5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4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orme libre 108"/>
                <p:cNvSpPr>
                  <a:spLocks/>
                </p:cNvSpPr>
                <p:nvPr/>
              </p:nvSpPr>
              <p:spPr bwMode="auto">
                <a:xfrm>
                  <a:off x="5481638" y="1636713"/>
                  <a:ext cx="1549400" cy="693737"/>
                </a:xfrm>
                <a:custGeom>
                  <a:avLst/>
                  <a:gdLst>
                    <a:gd name="T0" fmla="*/ 1371 w 1951"/>
                    <a:gd name="T1" fmla="*/ 4 h 873"/>
                    <a:gd name="T2" fmla="*/ 1468 w 1951"/>
                    <a:gd name="T3" fmla="*/ 17 h 873"/>
                    <a:gd name="T4" fmla="*/ 1588 w 1951"/>
                    <a:gd name="T5" fmla="*/ 40 h 873"/>
                    <a:gd name="T6" fmla="*/ 1709 w 1951"/>
                    <a:gd name="T7" fmla="*/ 72 h 873"/>
                    <a:gd name="T8" fmla="*/ 1822 w 1951"/>
                    <a:gd name="T9" fmla="*/ 112 h 873"/>
                    <a:gd name="T10" fmla="*/ 1907 w 1951"/>
                    <a:gd name="T11" fmla="*/ 166 h 873"/>
                    <a:gd name="T12" fmla="*/ 1947 w 1951"/>
                    <a:gd name="T13" fmla="*/ 226 h 873"/>
                    <a:gd name="T14" fmla="*/ 1926 w 1951"/>
                    <a:gd name="T15" fmla="*/ 304 h 873"/>
                    <a:gd name="T16" fmla="*/ 1835 w 1951"/>
                    <a:gd name="T17" fmla="*/ 407 h 873"/>
                    <a:gd name="T18" fmla="*/ 1679 w 1951"/>
                    <a:gd name="T19" fmla="*/ 519 h 873"/>
                    <a:gd name="T20" fmla="*/ 1477 w 1951"/>
                    <a:gd name="T21" fmla="*/ 633 h 873"/>
                    <a:gd name="T22" fmla="*/ 1236 w 1951"/>
                    <a:gd name="T23" fmla="*/ 736 h 873"/>
                    <a:gd name="T24" fmla="*/ 970 w 1951"/>
                    <a:gd name="T25" fmla="*/ 818 h 873"/>
                    <a:gd name="T26" fmla="*/ 683 w 1951"/>
                    <a:gd name="T27" fmla="*/ 864 h 873"/>
                    <a:gd name="T28" fmla="*/ 411 w 1951"/>
                    <a:gd name="T29" fmla="*/ 873 h 873"/>
                    <a:gd name="T30" fmla="*/ 215 w 1951"/>
                    <a:gd name="T31" fmla="*/ 860 h 873"/>
                    <a:gd name="T32" fmla="*/ 91 w 1951"/>
                    <a:gd name="T33" fmla="*/ 831 h 873"/>
                    <a:gd name="T34" fmla="*/ 17 w 1951"/>
                    <a:gd name="T35" fmla="*/ 780 h 873"/>
                    <a:gd name="T36" fmla="*/ 0 w 1951"/>
                    <a:gd name="T37" fmla="*/ 702 h 873"/>
                    <a:gd name="T38" fmla="*/ 17 w 1951"/>
                    <a:gd name="T39" fmla="*/ 630 h 873"/>
                    <a:gd name="T40" fmla="*/ 51 w 1951"/>
                    <a:gd name="T41" fmla="*/ 557 h 873"/>
                    <a:gd name="T42" fmla="*/ 103 w 1951"/>
                    <a:gd name="T43" fmla="*/ 476 h 873"/>
                    <a:gd name="T44" fmla="*/ 190 w 1951"/>
                    <a:gd name="T45" fmla="*/ 399 h 873"/>
                    <a:gd name="T46" fmla="*/ 297 w 1951"/>
                    <a:gd name="T47" fmla="*/ 327 h 873"/>
                    <a:gd name="T48" fmla="*/ 411 w 1951"/>
                    <a:gd name="T49" fmla="*/ 266 h 873"/>
                    <a:gd name="T50" fmla="*/ 511 w 1951"/>
                    <a:gd name="T51" fmla="*/ 215 h 873"/>
                    <a:gd name="T52" fmla="*/ 589 w 1951"/>
                    <a:gd name="T53" fmla="*/ 179 h 873"/>
                    <a:gd name="T54" fmla="*/ 654 w 1951"/>
                    <a:gd name="T55" fmla="*/ 160 h 873"/>
                    <a:gd name="T56" fmla="*/ 589 w 1951"/>
                    <a:gd name="T57" fmla="*/ 202 h 873"/>
                    <a:gd name="T58" fmla="*/ 504 w 1951"/>
                    <a:gd name="T59" fmla="*/ 240 h 873"/>
                    <a:gd name="T60" fmla="*/ 420 w 1951"/>
                    <a:gd name="T61" fmla="*/ 287 h 873"/>
                    <a:gd name="T62" fmla="*/ 325 w 1951"/>
                    <a:gd name="T63" fmla="*/ 352 h 873"/>
                    <a:gd name="T64" fmla="*/ 228 w 1951"/>
                    <a:gd name="T65" fmla="*/ 428 h 873"/>
                    <a:gd name="T66" fmla="*/ 141 w 1951"/>
                    <a:gd name="T67" fmla="*/ 510 h 873"/>
                    <a:gd name="T68" fmla="*/ 72 w 1951"/>
                    <a:gd name="T69" fmla="*/ 590 h 873"/>
                    <a:gd name="T70" fmla="*/ 30 w 1951"/>
                    <a:gd name="T71" fmla="*/ 666 h 873"/>
                    <a:gd name="T72" fmla="*/ 30 w 1951"/>
                    <a:gd name="T73" fmla="*/ 732 h 873"/>
                    <a:gd name="T74" fmla="*/ 103 w 1951"/>
                    <a:gd name="T75" fmla="*/ 799 h 873"/>
                    <a:gd name="T76" fmla="*/ 190 w 1951"/>
                    <a:gd name="T77" fmla="*/ 829 h 873"/>
                    <a:gd name="T78" fmla="*/ 302 w 1951"/>
                    <a:gd name="T79" fmla="*/ 846 h 873"/>
                    <a:gd name="T80" fmla="*/ 434 w 1951"/>
                    <a:gd name="T81" fmla="*/ 852 h 873"/>
                    <a:gd name="T82" fmla="*/ 570 w 1951"/>
                    <a:gd name="T83" fmla="*/ 846 h 873"/>
                    <a:gd name="T84" fmla="*/ 711 w 1951"/>
                    <a:gd name="T85" fmla="*/ 833 h 873"/>
                    <a:gd name="T86" fmla="*/ 846 w 1951"/>
                    <a:gd name="T87" fmla="*/ 808 h 873"/>
                    <a:gd name="T88" fmla="*/ 985 w 1951"/>
                    <a:gd name="T89" fmla="*/ 780 h 873"/>
                    <a:gd name="T90" fmla="*/ 1120 w 1951"/>
                    <a:gd name="T91" fmla="*/ 744 h 873"/>
                    <a:gd name="T92" fmla="*/ 1259 w 1951"/>
                    <a:gd name="T93" fmla="*/ 700 h 873"/>
                    <a:gd name="T94" fmla="*/ 1392 w 1951"/>
                    <a:gd name="T95" fmla="*/ 645 h 873"/>
                    <a:gd name="T96" fmla="*/ 1527 w 1951"/>
                    <a:gd name="T97" fmla="*/ 578 h 873"/>
                    <a:gd name="T98" fmla="*/ 1656 w 1951"/>
                    <a:gd name="T99" fmla="*/ 500 h 873"/>
                    <a:gd name="T100" fmla="*/ 1772 w 1951"/>
                    <a:gd name="T101" fmla="*/ 413 h 873"/>
                    <a:gd name="T102" fmla="*/ 1850 w 1951"/>
                    <a:gd name="T103" fmla="*/ 340 h 873"/>
                    <a:gd name="T104" fmla="*/ 1903 w 1951"/>
                    <a:gd name="T105" fmla="*/ 264 h 873"/>
                    <a:gd name="T106" fmla="*/ 1890 w 1951"/>
                    <a:gd name="T107" fmla="*/ 192 h 873"/>
                    <a:gd name="T108" fmla="*/ 1820 w 1951"/>
                    <a:gd name="T109" fmla="*/ 145 h 873"/>
                    <a:gd name="T110" fmla="*/ 1734 w 1951"/>
                    <a:gd name="T111" fmla="*/ 110 h 873"/>
                    <a:gd name="T112" fmla="*/ 1658 w 1951"/>
                    <a:gd name="T113" fmla="*/ 89 h 873"/>
                    <a:gd name="T114" fmla="*/ 1578 w 1951"/>
                    <a:gd name="T115" fmla="*/ 72 h 873"/>
                    <a:gd name="T116" fmla="*/ 1498 w 1951"/>
                    <a:gd name="T117" fmla="*/ 57 h 873"/>
                    <a:gd name="T118" fmla="*/ 1430 w 1951"/>
                    <a:gd name="T119" fmla="*/ 46 h 873"/>
                    <a:gd name="T120" fmla="*/ 1356 w 1951"/>
                    <a:gd name="T121" fmla="*/ 38 h 873"/>
                    <a:gd name="T122" fmla="*/ 1314 w 1951"/>
                    <a:gd name="T123" fmla="*/ 0 h 8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3"/>
                      </a:lnTo>
                      <a:lnTo>
                        <a:pt x="1443" y="13"/>
                      </a:lnTo>
                      <a:lnTo>
                        <a:pt x="1457" y="15"/>
                      </a:lnTo>
                      <a:lnTo>
                        <a:pt x="1468" y="17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0"/>
                      </a:lnTo>
                      <a:lnTo>
                        <a:pt x="1559" y="34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49"/>
                      </a:lnTo>
                      <a:lnTo>
                        <a:pt x="1643" y="53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2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89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2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29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6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5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6"/>
                      </a:lnTo>
                      <a:lnTo>
                        <a:pt x="1949" y="236"/>
                      </a:lnTo>
                      <a:lnTo>
                        <a:pt x="1951" y="243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8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5"/>
                      </a:lnTo>
                      <a:lnTo>
                        <a:pt x="1236" y="736"/>
                      </a:lnTo>
                      <a:lnTo>
                        <a:pt x="1207" y="746"/>
                      </a:lnTo>
                      <a:lnTo>
                        <a:pt x="1179" y="755"/>
                      </a:lnTo>
                      <a:lnTo>
                        <a:pt x="1150" y="767"/>
                      </a:lnTo>
                      <a:lnTo>
                        <a:pt x="1120" y="776"/>
                      </a:lnTo>
                      <a:lnTo>
                        <a:pt x="1091" y="786"/>
                      </a:lnTo>
                      <a:lnTo>
                        <a:pt x="1061" y="793"/>
                      </a:lnTo>
                      <a:lnTo>
                        <a:pt x="1031" y="803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4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3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2"/>
                      </a:lnTo>
                      <a:lnTo>
                        <a:pt x="683" y="864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4"/>
                      </a:lnTo>
                      <a:lnTo>
                        <a:pt x="234" y="862"/>
                      </a:lnTo>
                      <a:lnTo>
                        <a:pt x="215" y="860"/>
                      </a:lnTo>
                      <a:lnTo>
                        <a:pt x="200" y="858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5"/>
                      </a:lnTo>
                      <a:lnTo>
                        <a:pt x="124" y="841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2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3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4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8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7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30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3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1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4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5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8"/>
                      </a:lnTo>
                      <a:lnTo>
                        <a:pt x="576" y="186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69"/>
                      </a:lnTo>
                      <a:lnTo>
                        <a:pt x="624" y="167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7"/>
                      </a:lnTo>
                      <a:lnTo>
                        <a:pt x="648" y="169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6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5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6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3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4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2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1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4"/>
                      </a:lnTo>
                      <a:lnTo>
                        <a:pt x="91" y="563"/>
                      </a:lnTo>
                      <a:lnTo>
                        <a:pt x="86" y="573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1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9"/>
                      </a:lnTo>
                      <a:lnTo>
                        <a:pt x="27" y="698"/>
                      </a:lnTo>
                      <a:lnTo>
                        <a:pt x="27" y="706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5"/>
                      </a:lnTo>
                      <a:lnTo>
                        <a:pt x="30" y="732"/>
                      </a:lnTo>
                      <a:lnTo>
                        <a:pt x="36" y="744"/>
                      </a:lnTo>
                      <a:lnTo>
                        <a:pt x="46" y="755"/>
                      </a:lnTo>
                      <a:lnTo>
                        <a:pt x="53" y="767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3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2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9"/>
                      </a:lnTo>
                      <a:lnTo>
                        <a:pt x="251" y="841"/>
                      </a:lnTo>
                      <a:lnTo>
                        <a:pt x="266" y="843"/>
                      </a:lnTo>
                      <a:lnTo>
                        <a:pt x="278" y="843"/>
                      </a:lnTo>
                      <a:lnTo>
                        <a:pt x="291" y="845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3"/>
                      </a:lnTo>
                      <a:lnTo>
                        <a:pt x="618" y="843"/>
                      </a:lnTo>
                      <a:lnTo>
                        <a:pt x="633" y="841"/>
                      </a:lnTo>
                      <a:lnTo>
                        <a:pt x="648" y="841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4"/>
                      </a:lnTo>
                      <a:lnTo>
                        <a:pt x="785" y="820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3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4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5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4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5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6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9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1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4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0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1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4"/>
                      </a:lnTo>
                      <a:lnTo>
                        <a:pt x="1905" y="255"/>
                      </a:lnTo>
                      <a:lnTo>
                        <a:pt x="1909" y="245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5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6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69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8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7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2"/>
                      </a:lnTo>
                      <a:lnTo>
                        <a:pt x="1734" y="110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1"/>
                      </a:lnTo>
                      <a:lnTo>
                        <a:pt x="1658" y="89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2"/>
                      </a:lnTo>
                      <a:lnTo>
                        <a:pt x="1569" y="72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5"/>
                      </a:lnTo>
                      <a:lnTo>
                        <a:pt x="1481" y="53"/>
                      </a:lnTo>
                      <a:lnTo>
                        <a:pt x="1472" y="53"/>
                      </a:lnTo>
                      <a:lnTo>
                        <a:pt x="1464" y="51"/>
                      </a:lnTo>
                      <a:lnTo>
                        <a:pt x="1458" y="49"/>
                      </a:lnTo>
                      <a:lnTo>
                        <a:pt x="1451" y="49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6"/>
                      </a:lnTo>
                      <a:lnTo>
                        <a:pt x="1337" y="34"/>
                      </a:lnTo>
                      <a:lnTo>
                        <a:pt x="1329" y="32"/>
                      </a:lnTo>
                      <a:lnTo>
                        <a:pt x="1325" y="30"/>
                      </a:lnTo>
                      <a:lnTo>
                        <a:pt x="1318" y="23"/>
                      </a:lnTo>
                      <a:lnTo>
                        <a:pt x="1314" y="17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orme libre 109"/>
                <p:cNvSpPr>
                  <a:spLocks/>
                </p:cNvSpPr>
                <p:nvPr/>
              </p:nvSpPr>
              <p:spPr bwMode="auto">
                <a:xfrm>
                  <a:off x="5603875" y="1892300"/>
                  <a:ext cx="1438275" cy="1001712"/>
                </a:xfrm>
                <a:custGeom>
                  <a:avLst/>
                  <a:gdLst>
                    <a:gd name="T0" fmla="*/ 67 w 1812"/>
                    <a:gd name="T1" fmla="*/ 643 h 1263"/>
                    <a:gd name="T2" fmla="*/ 166 w 1812"/>
                    <a:gd name="T3" fmla="*/ 727 h 1263"/>
                    <a:gd name="T4" fmla="*/ 285 w 1812"/>
                    <a:gd name="T5" fmla="*/ 832 h 1263"/>
                    <a:gd name="T6" fmla="*/ 403 w 1812"/>
                    <a:gd name="T7" fmla="*/ 934 h 1263"/>
                    <a:gd name="T8" fmla="*/ 504 w 1812"/>
                    <a:gd name="T9" fmla="*/ 1031 h 1263"/>
                    <a:gd name="T10" fmla="*/ 578 w 1812"/>
                    <a:gd name="T11" fmla="*/ 1111 h 1263"/>
                    <a:gd name="T12" fmla="*/ 622 w 1812"/>
                    <a:gd name="T13" fmla="*/ 1191 h 1263"/>
                    <a:gd name="T14" fmla="*/ 685 w 1812"/>
                    <a:gd name="T15" fmla="*/ 1258 h 1263"/>
                    <a:gd name="T16" fmla="*/ 764 w 1812"/>
                    <a:gd name="T17" fmla="*/ 1263 h 1263"/>
                    <a:gd name="T18" fmla="*/ 852 w 1812"/>
                    <a:gd name="T19" fmla="*/ 1260 h 1263"/>
                    <a:gd name="T20" fmla="*/ 958 w 1812"/>
                    <a:gd name="T21" fmla="*/ 1254 h 1263"/>
                    <a:gd name="T22" fmla="*/ 1076 w 1812"/>
                    <a:gd name="T23" fmla="*/ 1242 h 1263"/>
                    <a:gd name="T24" fmla="*/ 1196 w 1812"/>
                    <a:gd name="T25" fmla="*/ 1227 h 1263"/>
                    <a:gd name="T26" fmla="*/ 1312 w 1812"/>
                    <a:gd name="T27" fmla="*/ 1210 h 1263"/>
                    <a:gd name="T28" fmla="*/ 1407 w 1812"/>
                    <a:gd name="T29" fmla="*/ 1187 h 1263"/>
                    <a:gd name="T30" fmla="*/ 1495 w 1812"/>
                    <a:gd name="T31" fmla="*/ 1161 h 1263"/>
                    <a:gd name="T32" fmla="*/ 1573 w 1812"/>
                    <a:gd name="T33" fmla="*/ 1115 h 1263"/>
                    <a:gd name="T34" fmla="*/ 1607 w 1812"/>
                    <a:gd name="T35" fmla="*/ 1041 h 1263"/>
                    <a:gd name="T36" fmla="*/ 1611 w 1812"/>
                    <a:gd name="T37" fmla="*/ 967 h 1263"/>
                    <a:gd name="T38" fmla="*/ 1651 w 1812"/>
                    <a:gd name="T39" fmla="*/ 875 h 1263"/>
                    <a:gd name="T40" fmla="*/ 1681 w 1812"/>
                    <a:gd name="T41" fmla="*/ 794 h 1263"/>
                    <a:gd name="T42" fmla="*/ 1711 w 1812"/>
                    <a:gd name="T43" fmla="*/ 698 h 1263"/>
                    <a:gd name="T44" fmla="*/ 1746 w 1812"/>
                    <a:gd name="T45" fmla="*/ 586 h 1263"/>
                    <a:gd name="T46" fmla="*/ 1778 w 1812"/>
                    <a:gd name="T47" fmla="*/ 457 h 1263"/>
                    <a:gd name="T48" fmla="*/ 1799 w 1812"/>
                    <a:gd name="T49" fmla="*/ 331 h 1263"/>
                    <a:gd name="T50" fmla="*/ 1808 w 1812"/>
                    <a:gd name="T51" fmla="*/ 223 h 1263"/>
                    <a:gd name="T52" fmla="*/ 1810 w 1812"/>
                    <a:gd name="T53" fmla="*/ 132 h 1263"/>
                    <a:gd name="T54" fmla="*/ 1805 w 1812"/>
                    <a:gd name="T55" fmla="*/ 61 h 1263"/>
                    <a:gd name="T56" fmla="*/ 1799 w 1812"/>
                    <a:gd name="T57" fmla="*/ 2 h 1263"/>
                    <a:gd name="T58" fmla="*/ 1799 w 1812"/>
                    <a:gd name="T59" fmla="*/ 82 h 1263"/>
                    <a:gd name="T60" fmla="*/ 1793 w 1812"/>
                    <a:gd name="T61" fmla="*/ 164 h 1263"/>
                    <a:gd name="T62" fmla="*/ 1786 w 1812"/>
                    <a:gd name="T63" fmla="*/ 242 h 1263"/>
                    <a:gd name="T64" fmla="*/ 1774 w 1812"/>
                    <a:gd name="T65" fmla="*/ 333 h 1263"/>
                    <a:gd name="T66" fmla="*/ 1751 w 1812"/>
                    <a:gd name="T67" fmla="*/ 440 h 1263"/>
                    <a:gd name="T68" fmla="*/ 1715 w 1812"/>
                    <a:gd name="T69" fmla="*/ 565 h 1263"/>
                    <a:gd name="T70" fmla="*/ 1673 w 1812"/>
                    <a:gd name="T71" fmla="*/ 695 h 1263"/>
                    <a:gd name="T72" fmla="*/ 1632 w 1812"/>
                    <a:gd name="T73" fmla="*/ 814 h 1263"/>
                    <a:gd name="T74" fmla="*/ 1595 w 1812"/>
                    <a:gd name="T75" fmla="*/ 913 h 1263"/>
                    <a:gd name="T76" fmla="*/ 1571 w 1812"/>
                    <a:gd name="T77" fmla="*/ 986 h 1263"/>
                    <a:gd name="T78" fmla="*/ 1557 w 1812"/>
                    <a:gd name="T79" fmla="*/ 1088 h 1263"/>
                    <a:gd name="T80" fmla="*/ 1476 w 1812"/>
                    <a:gd name="T81" fmla="*/ 1128 h 1263"/>
                    <a:gd name="T82" fmla="*/ 1390 w 1812"/>
                    <a:gd name="T83" fmla="*/ 1157 h 1263"/>
                    <a:gd name="T84" fmla="*/ 1303 w 1812"/>
                    <a:gd name="T85" fmla="*/ 1178 h 1263"/>
                    <a:gd name="T86" fmla="*/ 1200 w 1812"/>
                    <a:gd name="T87" fmla="*/ 1199 h 1263"/>
                    <a:gd name="T88" fmla="*/ 1082 w 1812"/>
                    <a:gd name="T89" fmla="*/ 1216 h 1263"/>
                    <a:gd name="T90" fmla="*/ 974 w 1812"/>
                    <a:gd name="T91" fmla="*/ 1227 h 1263"/>
                    <a:gd name="T92" fmla="*/ 879 w 1812"/>
                    <a:gd name="T93" fmla="*/ 1237 h 1263"/>
                    <a:gd name="T94" fmla="*/ 801 w 1812"/>
                    <a:gd name="T95" fmla="*/ 1241 h 1263"/>
                    <a:gd name="T96" fmla="*/ 715 w 1812"/>
                    <a:gd name="T97" fmla="*/ 1237 h 1263"/>
                    <a:gd name="T98" fmla="*/ 650 w 1812"/>
                    <a:gd name="T99" fmla="*/ 1193 h 1263"/>
                    <a:gd name="T100" fmla="*/ 591 w 1812"/>
                    <a:gd name="T101" fmla="*/ 1086 h 1263"/>
                    <a:gd name="T102" fmla="*/ 525 w 1812"/>
                    <a:gd name="T103" fmla="*/ 1010 h 1263"/>
                    <a:gd name="T104" fmla="*/ 447 w 1812"/>
                    <a:gd name="T105" fmla="*/ 942 h 1263"/>
                    <a:gd name="T106" fmla="*/ 352 w 1812"/>
                    <a:gd name="T107" fmla="*/ 860 h 1263"/>
                    <a:gd name="T108" fmla="*/ 251 w 1812"/>
                    <a:gd name="T109" fmla="*/ 780 h 1263"/>
                    <a:gd name="T110" fmla="*/ 167 w 1812"/>
                    <a:gd name="T111" fmla="*/ 712 h 1263"/>
                    <a:gd name="T112" fmla="*/ 84 w 1812"/>
                    <a:gd name="T113" fmla="*/ 640 h 1263"/>
                    <a:gd name="T114" fmla="*/ 0 w 1812"/>
                    <a:gd name="T115" fmla="*/ 590 h 1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812" h="1263">
                      <a:moveTo>
                        <a:pt x="0" y="590"/>
                      </a:moveTo>
                      <a:lnTo>
                        <a:pt x="8" y="596"/>
                      </a:lnTo>
                      <a:lnTo>
                        <a:pt x="17" y="603"/>
                      </a:lnTo>
                      <a:lnTo>
                        <a:pt x="23" y="607"/>
                      </a:lnTo>
                      <a:lnTo>
                        <a:pt x="29" y="613"/>
                      </a:lnTo>
                      <a:lnTo>
                        <a:pt x="36" y="617"/>
                      </a:lnTo>
                      <a:lnTo>
                        <a:pt x="44" y="624"/>
                      </a:lnTo>
                      <a:lnTo>
                        <a:pt x="51" y="630"/>
                      </a:lnTo>
                      <a:lnTo>
                        <a:pt x="57" y="636"/>
                      </a:lnTo>
                      <a:lnTo>
                        <a:pt x="67" y="643"/>
                      </a:lnTo>
                      <a:lnTo>
                        <a:pt x="74" y="651"/>
                      </a:lnTo>
                      <a:lnTo>
                        <a:pt x="82" y="659"/>
                      </a:lnTo>
                      <a:lnTo>
                        <a:pt x="91" y="666"/>
                      </a:lnTo>
                      <a:lnTo>
                        <a:pt x="103" y="674"/>
                      </a:lnTo>
                      <a:lnTo>
                        <a:pt x="114" y="683"/>
                      </a:lnTo>
                      <a:lnTo>
                        <a:pt x="124" y="691"/>
                      </a:lnTo>
                      <a:lnTo>
                        <a:pt x="133" y="700"/>
                      </a:lnTo>
                      <a:lnTo>
                        <a:pt x="145" y="708"/>
                      </a:lnTo>
                      <a:lnTo>
                        <a:pt x="154" y="718"/>
                      </a:lnTo>
                      <a:lnTo>
                        <a:pt x="166" y="727"/>
                      </a:lnTo>
                      <a:lnTo>
                        <a:pt x="177" y="737"/>
                      </a:lnTo>
                      <a:lnTo>
                        <a:pt x="190" y="746"/>
                      </a:lnTo>
                      <a:lnTo>
                        <a:pt x="202" y="757"/>
                      </a:lnTo>
                      <a:lnTo>
                        <a:pt x="211" y="767"/>
                      </a:lnTo>
                      <a:lnTo>
                        <a:pt x="224" y="778"/>
                      </a:lnTo>
                      <a:lnTo>
                        <a:pt x="236" y="788"/>
                      </a:lnTo>
                      <a:lnTo>
                        <a:pt x="249" y="799"/>
                      </a:lnTo>
                      <a:lnTo>
                        <a:pt x="261" y="809"/>
                      </a:lnTo>
                      <a:lnTo>
                        <a:pt x="274" y="820"/>
                      </a:lnTo>
                      <a:lnTo>
                        <a:pt x="285" y="832"/>
                      </a:lnTo>
                      <a:lnTo>
                        <a:pt x="299" y="841"/>
                      </a:lnTo>
                      <a:lnTo>
                        <a:pt x="308" y="851"/>
                      </a:lnTo>
                      <a:lnTo>
                        <a:pt x="321" y="862"/>
                      </a:lnTo>
                      <a:lnTo>
                        <a:pt x="333" y="872"/>
                      </a:lnTo>
                      <a:lnTo>
                        <a:pt x="346" y="883"/>
                      </a:lnTo>
                      <a:lnTo>
                        <a:pt x="356" y="894"/>
                      </a:lnTo>
                      <a:lnTo>
                        <a:pt x="369" y="904"/>
                      </a:lnTo>
                      <a:lnTo>
                        <a:pt x="380" y="915"/>
                      </a:lnTo>
                      <a:lnTo>
                        <a:pt x="392" y="925"/>
                      </a:lnTo>
                      <a:lnTo>
                        <a:pt x="403" y="934"/>
                      </a:lnTo>
                      <a:lnTo>
                        <a:pt x="415" y="946"/>
                      </a:lnTo>
                      <a:lnTo>
                        <a:pt x="424" y="957"/>
                      </a:lnTo>
                      <a:lnTo>
                        <a:pt x="437" y="967"/>
                      </a:lnTo>
                      <a:lnTo>
                        <a:pt x="447" y="976"/>
                      </a:lnTo>
                      <a:lnTo>
                        <a:pt x="456" y="986"/>
                      </a:lnTo>
                      <a:lnTo>
                        <a:pt x="468" y="995"/>
                      </a:lnTo>
                      <a:lnTo>
                        <a:pt x="477" y="1007"/>
                      </a:lnTo>
                      <a:lnTo>
                        <a:pt x="487" y="1014"/>
                      </a:lnTo>
                      <a:lnTo>
                        <a:pt x="496" y="1024"/>
                      </a:lnTo>
                      <a:lnTo>
                        <a:pt x="504" y="1031"/>
                      </a:lnTo>
                      <a:lnTo>
                        <a:pt x="513" y="1041"/>
                      </a:lnTo>
                      <a:lnTo>
                        <a:pt x="521" y="1048"/>
                      </a:lnTo>
                      <a:lnTo>
                        <a:pt x="531" y="1058"/>
                      </a:lnTo>
                      <a:lnTo>
                        <a:pt x="538" y="1064"/>
                      </a:lnTo>
                      <a:lnTo>
                        <a:pt x="546" y="1073"/>
                      </a:lnTo>
                      <a:lnTo>
                        <a:pt x="552" y="1079"/>
                      </a:lnTo>
                      <a:lnTo>
                        <a:pt x="557" y="1086"/>
                      </a:lnTo>
                      <a:lnTo>
                        <a:pt x="563" y="1092"/>
                      </a:lnTo>
                      <a:lnTo>
                        <a:pt x="569" y="1100"/>
                      </a:lnTo>
                      <a:lnTo>
                        <a:pt x="578" y="1111"/>
                      </a:lnTo>
                      <a:lnTo>
                        <a:pt x="586" y="1121"/>
                      </a:lnTo>
                      <a:lnTo>
                        <a:pt x="591" y="1128"/>
                      </a:lnTo>
                      <a:lnTo>
                        <a:pt x="595" y="1136"/>
                      </a:lnTo>
                      <a:lnTo>
                        <a:pt x="599" y="1144"/>
                      </a:lnTo>
                      <a:lnTo>
                        <a:pt x="603" y="1153"/>
                      </a:lnTo>
                      <a:lnTo>
                        <a:pt x="607" y="1159"/>
                      </a:lnTo>
                      <a:lnTo>
                        <a:pt x="610" y="1166"/>
                      </a:lnTo>
                      <a:lnTo>
                        <a:pt x="614" y="1174"/>
                      </a:lnTo>
                      <a:lnTo>
                        <a:pt x="618" y="1180"/>
                      </a:lnTo>
                      <a:lnTo>
                        <a:pt x="622" y="1191"/>
                      </a:lnTo>
                      <a:lnTo>
                        <a:pt x="629" y="1202"/>
                      </a:lnTo>
                      <a:lnTo>
                        <a:pt x="633" y="1212"/>
                      </a:lnTo>
                      <a:lnTo>
                        <a:pt x="637" y="1222"/>
                      </a:lnTo>
                      <a:lnTo>
                        <a:pt x="641" y="1229"/>
                      </a:lnTo>
                      <a:lnTo>
                        <a:pt x="647" y="1237"/>
                      </a:lnTo>
                      <a:lnTo>
                        <a:pt x="652" y="1242"/>
                      </a:lnTo>
                      <a:lnTo>
                        <a:pt x="660" y="1248"/>
                      </a:lnTo>
                      <a:lnTo>
                        <a:pt x="666" y="1252"/>
                      </a:lnTo>
                      <a:lnTo>
                        <a:pt x="675" y="1256"/>
                      </a:lnTo>
                      <a:lnTo>
                        <a:pt x="685" y="1258"/>
                      </a:lnTo>
                      <a:lnTo>
                        <a:pt x="698" y="1261"/>
                      </a:lnTo>
                      <a:lnTo>
                        <a:pt x="704" y="1261"/>
                      </a:lnTo>
                      <a:lnTo>
                        <a:pt x="711" y="1261"/>
                      </a:lnTo>
                      <a:lnTo>
                        <a:pt x="721" y="1261"/>
                      </a:lnTo>
                      <a:lnTo>
                        <a:pt x="732" y="1263"/>
                      </a:lnTo>
                      <a:lnTo>
                        <a:pt x="738" y="1263"/>
                      </a:lnTo>
                      <a:lnTo>
                        <a:pt x="744" y="1263"/>
                      </a:lnTo>
                      <a:lnTo>
                        <a:pt x="751" y="1263"/>
                      </a:lnTo>
                      <a:lnTo>
                        <a:pt x="757" y="1263"/>
                      </a:lnTo>
                      <a:lnTo>
                        <a:pt x="764" y="1263"/>
                      </a:lnTo>
                      <a:lnTo>
                        <a:pt x="772" y="1263"/>
                      </a:lnTo>
                      <a:lnTo>
                        <a:pt x="780" y="1263"/>
                      </a:lnTo>
                      <a:lnTo>
                        <a:pt x="789" y="1263"/>
                      </a:lnTo>
                      <a:lnTo>
                        <a:pt x="797" y="1261"/>
                      </a:lnTo>
                      <a:lnTo>
                        <a:pt x="804" y="1261"/>
                      </a:lnTo>
                      <a:lnTo>
                        <a:pt x="814" y="1260"/>
                      </a:lnTo>
                      <a:lnTo>
                        <a:pt x="823" y="1260"/>
                      </a:lnTo>
                      <a:lnTo>
                        <a:pt x="833" y="1260"/>
                      </a:lnTo>
                      <a:lnTo>
                        <a:pt x="842" y="1260"/>
                      </a:lnTo>
                      <a:lnTo>
                        <a:pt x="852" y="1260"/>
                      </a:lnTo>
                      <a:lnTo>
                        <a:pt x="861" y="1260"/>
                      </a:lnTo>
                      <a:lnTo>
                        <a:pt x="871" y="1258"/>
                      </a:lnTo>
                      <a:lnTo>
                        <a:pt x="882" y="1258"/>
                      </a:lnTo>
                      <a:lnTo>
                        <a:pt x="892" y="1256"/>
                      </a:lnTo>
                      <a:lnTo>
                        <a:pt x="903" y="1256"/>
                      </a:lnTo>
                      <a:lnTo>
                        <a:pt x="915" y="1256"/>
                      </a:lnTo>
                      <a:lnTo>
                        <a:pt x="924" y="1256"/>
                      </a:lnTo>
                      <a:lnTo>
                        <a:pt x="936" y="1256"/>
                      </a:lnTo>
                      <a:lnTo>
                        <a:pt x="949" y="1256"/>
                      </a:lnTo>
                      <a:lnTo>
                        <a:pt x="958" y="1254"/>
                      </a:lnTo>
                      <a:lnTo>
                        <a:pt x="970" y="1254"/>
                      </a:lnTo>
                      <a:lnTo>
                        <a:pt x="981" y="1250"/>
                      </a:lnTo>
                      <a:lnTo>
                        <a:pt x="993" y="1250"/>
                      </a:lnTo>
                      <a:lnTo>
                        <a:pt x="1004" y="1250"/>
                      </a:lnTo>
                      <a:lnTo>
                        <a:pt x="1017" y="1248"/>
                      </a:lnTo>
                      <a:lnTo>
                        <a:pt x="1027" y="1246"/>
                      </a:lnTo>
                      <a:lnTo>
                        <a:pt x="1040" y="1246"/>
                      </a:lnTo>
                      <a:lnTo>
                        <a:pt x="1052" y="1244"/>
                      </a:lnTo>
                      <a:lnTo>
                        <a:pt x="1065" y="1244"/>
                      </a:lnTo>
                      <a:lnTo>
                        <a:pt x="1076" y="1242"/>
                      </a:lnTo>
                      <a:lnTo>
                        <a:pt x="1090" y="1242"/>
                      </a:lnTo>
                      <a:lnTo>
                        <a:pt x="1099" y="1241"/>
                      </a:lnTo>
                      <a:lnTo>
                        <a:pt x="1112" y="1239"/>
                      </a:lnTo>
                      <a:lnTo>
                        <a:pt x="1124" y="1237"/>
                      </a:lnTo>
                      <a:lnTo>
                        <a:pt x="1137" y="1237"/>
                      </a:lnTo>
                      <a:lnTo>
                        <a:pt x="1149" y="1235"/>
                      </a:lnTo>
                      <a:lnTo>
                        <a:pt x="1162" y="1235"/>
                      </a:lnTo>
                      <a:lnTo>
                        <a:pt x="1171" y="1231"/>
                      </a:lnTo>
                      <a:lnTo>
                        <a:pt x="1185" y="1231"/>
                      </a:lnTo>
                      <a:lnTo>
                        <a:pt x="1196" y="1227"/>
                      </a:lnTo>
                      <a:lnTo>
                        <a:pt x="1209" y="1227"/>
                      </a:lnTo>
                      <a:lnTo>
                        <a:pt x="1221" y="1225"/>
                      </a:lnTo>
                      <a:lnTo>
                        <a:pt x="1234" y="1223"/>
                      </a:lnTo>
                      <a:lnTo>
                        <a:pt x="1244" y="1222"/>
                      </a:lnTo>
                      <a:lnTo>
                        <a:pt x="1257" y="1220"/>
                      </a:lnTo>
                      <a:lnTo>
                        <a:pt x="1267" y="1218"/>
                      </a:lnTo>
                      <a:lnTo>
                        <a:pt x="1278" y="1216"/>
                      </a:lnTo>
                      <a:lnTo>
                        <a:pt x="1289" y="1214"/>
                      </a:lnTo>
                      <a:lnTo>
                        <a:pt x="1301" y="1212"/>
                      </a:lnTo>
                      <a:lnTo>
                        <a:pt x="1312" y="1210"/>
                      </a:lnTo>
                      <a:lnTo>
                        <a:pt x="1324" y="1210"/>
                      </a:lnTo>
                      <a:lnTo>
                        <a:pt x="1333" y="1206"/>
                      </a:lnTo>
                      <a:lnTo>
                        <a:pt x="1344" y="1204"/>
                      </a:lnTo>
                      <a:lnTo>
                        <a:pt x="1354" y="1201"/>
                      </a:lnTo>
                      <a:lnTo>
                        <a:pt x="1363" y="1201"/>
                      </a:lnTo>
                      <a:lnTo>
                        <a:pt x="1371" y="1197"/>
                      </a:lnTo>
                      <a:lnTo>
                        <a:pt x="1381" y="1195"/>
                      </a:lnTo>
                      <a:lnTo>
                        <a:pt x="1390" y="1193"/>
                      </a:lnTo>
                      <a:lnTo>
                        <a:pt x="1400" y="1191"/>
                      </a:lnTo>
                      <a:lnTo>
                        <a:pt x="1407" y="1187"/>
                      </a:lnTo>
                      <a:lnTo>
                        <a:pt x="1415" y="1187"/>
                      </a:lnTo>
                      <a:lnTo>
                        <a:pt x="1422" y="1183"/>
                      </a:lnTo>
                      <a:lnTo>
                        <a:pt x="1432" y="1182"/>
                      </a:lnTo>
                      <a:lnTo>
                        <a:pt x="1438" y="1180"/>
                      </a:lnTo>
                      <a:lnTo>
                        <a:pt x="1445" y="1178"/>
                      </a:lnTo>
                      <a:lnTo>
                        <a:pt x="1453" y="1176"/>
                      </a:lnTo>
                      <a:lnTo>
                        <a:pt x="1460" y="1174"/>
                      </a:lnTo>
                      <a:lnTo>
                        <a:pt x="1472" y="1170"/>
                      </a:lnTo>
                      <a:lnTo>
                        <a:pt x="1483" y="1164"/>
                      </a:lnTo>
                      <a:lnTo>
                        <a:pt x="1495" y="1161"/>
                      </a:lnTo>
                      <a:lnTo>
                        <a:pt x="1504" y="1157"/>
                      </a:lnTo>
                      <a:lnTo>
                        <a:pt x="1514" y="1153"/>
                      </a:lnTo>
                      <a:lnTo>
                        <a:pt x="1523" y="1149"/>
                      </a:lnTo>
                      <a:lnTo>
                        <a:pt x="1531" y="1145"/>
                      </a:lnTo>
                      <a:lnTo>
                        <a:pt x="1540" y="1142"/>
                      </a:lnTo>
                      <a:lnTo>
                        <a:pt x="1546" y="1136"/>
                      </a:lnTo>
                      <a:lnTo>
                        <a:pt x="1552" y="1132"/>
                      </a:lnTo>
                      <a:lnTo>
                        <a:pt x="1557" y="1126"/>
                      </a:lnTo>
                      <a:lnTo>
                        <a:pt x="1563" y="1125"/>
                      </a:lnTo>
                      <a:lnTo>
                        <a:pt x="1573" y="1115"/>
                      </a:lnTo>
                      <a:lnTo>
                        <a:pt x="1582" y="1107"/>
                      </a:lnTo>
                      <a:lnTo>
                        <a:pt x="1588" y="1102"/>
                      </a:lnTo>
                      <a:lnTo>
                        <a:pt x="1594" y="1094"/>
                      </a:lnTo>
                      <a:lnTo>
                        <a:pt x="1597" y="1086"/>
                      </a:lnTo>
                      <a:lnTo>
                        <a:pt x="1603" y="1081"/>
                      </a:lnTo>
                      <a:lnTo>
                        <a:pt x="1605" y="1071"/>
                      </a:lnTo>
                      <a:lnTo>
                        <a:pt x="1607" y="1064"/>
                      </a:lnTo>
                      <a:lnTo>
                        <a:pt x="1607" y="1056"/>
                      </a:lnTo>
                      <a:lnTo>
                        <a:pt x="1607" y="1048"/>
                      </a:lnTo>
                      <a:lnTo>
                        <a:pt x="1607" y="1041"/>
                      </a:lnTo>
                      <a:lnTo>
                        <a:pt x="1605" y="1033"/>
                      </a:lnTo>
                      <a:lnTo>
                        <a:pt x="1605" y="1026"/>
                      </a:lnTo>
                      <a:lnTo>
                        <a:pt x="1605" y="1018"/>
                      </a:lnTo>
                      <a:lnTo>
                        <a:pt x="1601" y="1010"/>
                      </a:lnTo>
                      <a:lnTo>
                        <a:pt x="1601" y="1005"/>
                      </a:lnTo>
                      <a:lnTo>
                        <a:pt x="1599" y="997"/>
                      </a:lnTo>
                      <a:lnTo>
                        <a:pt x="1599" y="991"/>
                      </a:lnTo>
                      <a:lnTo>
                        <a:pt x="1601" y="980"/>
                      </a:lnTo>
                      <a:lnTo>
                        <a:pt x="1607" y="972"/>
                      </a:lnTo>
                      <a:lnTo>
                        <a:pt x="1611" y="967"/>
                      </a:lnTo>
                      <a:lnTo>
                        <a:pt x="1614" y="957"/>
                      </a:lnTo>
                      <a:lnTo>
                        <a:pt x="1616" y="951"/>
                      </a:lnTo>
                      <a:lnTo>
                        <a:pt x="1620" y="946"/>
                      </a:lnTo>
                      <a:lnTo>
                        <a:pt x="1624" y="938"/>
                      </a:lnTo>
                      <a:lnTo>
                        <a:pt x="1630" y="931"/>
                      </a:lnTo>
                      <a:lnTo>
                        <a:pt x="1633" y="919"/>
                      </a:lnTo>
                      <a:lnTo>
                        <a:pt x="1635" y="910"/>
                      </a:lnTo>
                      <a:lnTo>
                        <a:pt x="1641" y="900"/>
                      </a:lnTo>
                      <a:lnTo>
                        <a:pt x="1647" y="889"/>
                      </a:lnTo>
                      <a:lnTo>
                        <a:pt x="1651" y="875"/>
                      </a:lnTo>
                      <a:lnTo>
                        <a:pt x="1656" y="864"/>
                      </a:lnTo>
                      <a:lnTo>
                        <a:pt x="1658" y="856"/>
                      </a:lnTo>
                      <a:lnTo>
                        <a:pt x="1660" y="851"/>
                      </a:lnTo>
                      <a:lnTo>
                        <a:pt x="1664" y="843"/>
                      </a:lnTo>
                      <a:lnTo>
                        <a:pt x="1668" y="835"/>
                      </a:lnTo>
                      <a:lnTo>
                        <a:pt x="1670" y="828"/>
                      </a:lnTo>
                      <a:lnTo>
                        <a:pt x="1673" y="818"/>
                      </a:lnTo>
                      <a:lnTo>
                        <a:pt x="1675" y="811"/>
                      </a:lnTo>
                      <a:lnTo>
                        <a:pt x="1679" y="803"/>
                      </a:lnTo>
                      <a:lnTo>
                        <a:pt x="1681" y="794"/>
                      </a:lnTo>
                      <a:lnTo>
                        <a:pt x="1683" y="786"/>
                      </a:lnTo>
                      <a:lnTo>
                        <a:pt x="1687" y="776"/>
                      </a:lnTo>
                      <a:lnTo>
                        <a:pt x="1689" y="769"/>
                      </a:lnTo>
                      <a:lnTo>
                        <a:pt x="1692" y="759"/>
                      </a:lnTo>
                      <a:lnTo>
                        <a:pt x="1696" y="750"/>
                      </a:lnTo>
                      <a:lnTo>
                        <a:pt x="1698" y="740"/>
                      </a:lnTo>
                      <a:lnTo>
                        <a:pt x="1702" y="731"/>
                      </a:lnTo>
                      <a:lnTo>
                        <a:pt x="1706" y="719"/>
                      </a:lnTo>
                      <a:lnTo>
                        <a:pt x="1708" y="710"/>
                      </a:lnTo>
                      <a:lnTo>
                        <a:pt x="1711" y="698"/>
                      </a:lnTo>
                      <a:lnTo>
                        <a:pt x="1715" y="689"/>
                      </a:lnTo>
                      <a:lnTo>
                        <a:pt x="1717" y="678"/>
                      </a:lnTo>
                      <a:lnTo>
                        <a:pt x="1721" y="668"/>
                      </a:lnTo>
                      <a:lnTo>
                        <a:pt x="1725" y="655"/>
                      </a:lnTo>
                      <a:lnTo>
                        <a:pt x="1729" y="645"/>
                      </a:lnTo>
                      <a:lnTo>
                        <a:pt x="1730" y="634"/>
                      </a:lnTo>
                      <a:lnTo>
                        <a:pt x="1734" y="621"/>
                      </a:lnTo>
                      <a:lnTo>
                        <a:pt x="1738" y="609"/>
                      </a:lnTo>
                      <a:lnTo>
                        <a:pt x="1742" y="598"/>
                      </a:lnTo>
                      <a:lnTo>
                        <a:pt x="1746" y="586"/>
                      </a:lnTo>
                      <a:lnTo>
                        <a:pt x="1749" y="573"/>
                      </a:lnTo>
                      <a:lnTo>
                        <a:pt x="1751" y="560"/>
                      </a:lnTo>
                      <a:lnTo>
                        <a:pt x="1755" y="548"/>
                      </a:lnTo>
                      <a:lnTo>
                        <a:pt x="1759" y="535"/>
                      </a:lnTo>
                      <a:lnTo>
                        <a:pt x="1763" y="522"/>
                      </a:lnTo>
                      <a:lnTo>
                        <a:pt x="1767" y="510"/>
                      </a:lnTo>
                      <a:lnTo>
                        <a:pt x="1770" y="497"/>
                      </a:lnTo>
                      <a:lnTo>
                        <a:pt x="1772" y="484"/>
                      </a:lnTo>
                      <a:lnTo>
                        <a:pt x="1774" y="468"/>
                      </a:lnTo>
                      <a:lnTo>
                        <a:pt x="1778" y="457"/>
                      </a:lnTo>
                      <a:lnTo>
                        <a:pt x="1780" y="444"/>
                      </a:lnTo>
                      <a:lnTo>
                        <a:pt x="1784" y="430"/>
                      </a:lnTo>
                      <a:lnTo>
                        <a:pt x="1786" y="419"/>
                      </a:lnTo>
                      <a:lnTo>
                        <a:pt x="1788" y="406"/>
                      </a:lnTo>
                      <a:lnTo>
                        <a:pt x="1791" y="394"/>
                      </a:lnTo>
                      <a:lnTo>
                        <a:pt x="1793" y="381"/>
                      </a:lnTo>
                      <a:lnTo>
                        <a:pt x="1795" y="368"/>
                      </a:lnTo>
                      <a:lnTo>
                        <a:pt x="1795" y="356"/>
                      </a:lnTo>
                      <a:lnTo>
                        <a:pt x="1799" y="343"/>
                      </a:lnTo>
                      <a:lnTo>
                        <a:pt x="1799" y="331"/>
                      </a:lnTo>
                      <a:lnTo>
                        <a:pt x="1801" y="320"/>
                      </a:lnTo>
                      <a:lnTo>
                        <a:pt x="1803" y="309"/>
                      </a:lnTo>
                      <a:lnTo>
                        <a:pt x="1805" y="299"/>
                      </a:lnTo>
                      <a:lnTo>
                        <a:pt x="1805" y="288"/>
                      </a:lnTo>
                      <a:lnTo>
                        <a:pt x="1805" y="274"/>
                      </a:lnTo>
                      <a:lnTo>
                        <a:pt x="1807" y="265"/>
                      </a:lnTo>
                      <a:lnTo>
                        <a:pt x="1808" y="253"/>
                      </a:lnTo>
                      <a:lnTo>
                        <a:pt x="1808" y="242"/>
                      </a:lnTo>
                      <a:lnTo>
                        <a:pt x="1808" y="233"/>
                      </a:lnTo>
                      <a:lnTo>
                        <a:pt x="1808" y="223"/>
                      </a:lnTo>
                      <a:lnTo>
                        <a:pt x="1810" y="213"/>
                      </a:lnTo>
                      <a:lnTo>
                        <a:pt x="1810" y="202"/>
                      </a:lnTo>
                      <a:lnTo>
                        <a:pt x="1810" y="193"/>
                      </a:lnTo>
                      <a:lnTo>
                        <a:pt x="1810" y="183"/>
                      </a:lnTo>
                      <a:lnTo>
                        <a:pt x="1810" y="175"/>
                      </a:lnTo>
                      <a:lnTo>
                        <a:pt x="1810" y="164"/>
                      </a:lnTo>
                      <a:lnTo>
                        <a:pt x="1810" y="156"/>
                      </a:lnTo>
                      <a:lnTo>
                        <a:pt x="1810" y="149"/>
                      </a:lnTo>
                      <a:lnTo>
                        <a:pt x="1812" y="141"/>
                      </a:lnTo>
                      <a:lnTo>
                        <a:pt x="1810" y="132"/>
                      </a:lnTo>
                      <a:lnTo>
                        <a:pt x="1810" y="122"/>
                      </a:lnTo>
                      <a:lnTo>
                        <a:pt x="1808" y="116"/>
                      </a:lnTo>
                      <a:lnTo>
                        <a:pt x="1808" y="109"/>
                      </a:lnTo>
                      <a:lnTo>
                        <a:pt x="1808" y="101"/>
                      </a:lnTo>
                      <a:lnTo>
                        <a:pt x="1808" y="94"/>
                      </a:lnTo>
                      <a:lnTo>
                        <a:pt x="1808" y="88"/>
                      </a:lnTo>
                      <a:lnTo>
                        <a:pt x="1808" y="82"/>
                      </a:lnTo>
                      <a:lnTo>
                        <a:pt x="1807" y="75"/>
                      </a:lnTo>
                      <a:lnTo>
                        <a:pt x="1805" y="67"/>
                      </a:lnTo>
                      <a:lnTo>
                        <a:pt x="1805" y="61"/>
                      </a:lnTo>
                      <a:lnTo>
                        <a:pt x="1805" y="56"/>
                      </a:lnTo>
                      <a:lnTo>
                        <a:pt x="1803" y="46"/>
                      </a:lnTo>
                      <a:lnTo>
                        <a:pt x="1803" y="39"/>
                      </a:lnTo>
                      <a:lnTo>
                        <a:pt x="1803" y="29"/>
                      </a:lnTo>
                      <a:lnTo>
                        <a:pt x="1801" y="21"/>
                      </a:lnTo>
                      <a:lnTo>
                        <a:pt x="1799" y="14"/>
                      </a:lnTo>
                      <a:lnTo>
                        <a:pt x="1799" y="10"/>
                      </a:lnTo>
                      <a:lnTo>
                        <a:pt x="1799" y="2"/>
                      </a:lnTo>
                      <a:lnTo>
                        <a:pt x="1799" y="0"/>
                      </a:lnTo>
                      <a:lnTo>
                        <a:pt x="1799" y="2"/>
                      </a:lnTo>
                      <a:lnTo>
                        <a:pt x="1799" y="6"/>
                      </a:lnTo>
                      <a:lnTo>
                        <a:pt x="1799" y="14"/>
                      </a:lnTo>
                      <a:lnTo>
                        <a:pt x="1799" y="25"/>
                      </a:lnTo>
                      <a:lnTo>
                        <a:pt x="1799" y="29"/>
                      </a:lnTo>
                      <a:lnTo>
                        <a:pt x="1799" y="37"/>
                      </a:lnTo>
                      <a:lnTo>
                        <a:pt x="1799" y="44"/>
                      </a:lnTo>
                      <a:lnTo>
                        <a:pt x="1799" y="54"/>
                      </a:lnTo>
                      <a:lnTo>
                        <a:pt x="1799" y="61"/>
                      </a:lnTo>
                      <a:lnTo>
                        <a:pt x="1799" y="71"/>
                      </a:lnTo>
                      <a:lnTo>
                        <a:pt x="1799" y="82"/>
                      </a:lnTo>
                      <a:lnTo>
                        <a:pt x="1799" y="94"/>
                      </a:lnTo>
                      <a:lnTo>
                        <a:pt x="1797" y="103"/>
                      </a:lnTo>
                      <a:lnTo>
                        <a:pt x="1795" y="116"/>
                      </a:lnTo>
                      <a:lnTo>
                        <a:pt x="1795" y="122"/>
                      </a:lnTo>
                      <a:lnTo>
                        <a:pt x="1795" y="128"/>
                      </a:lnTo>
                      <a:lnTo>
                        <a:pt x="1795" y="136"/>
                      </a:lnTo>
                      <a:lnTo>
                        <a:pt x="1795" y="141"/>
                      </a:lnTo>
                      <a:lnTo>
                        <a:pt x="1793" y="149"/>
                      </a:lnTo>
                      <a:lnTo>
                        <a:pt x="1793" y="156"/>
                      </a:lnTo>
                      <a:lnTo>
                        <a:pt x="1793" y="164"/>
                      </a:lnTo>
                      <a:lnTo>
                        <a:pt x="1793" y="170"/>
                      </a:lnTo>
                      <a:lnTo>
                        <a:pt x="1791" y="177"/>
                      </a:lnTo>
                      <a:lnTo>
                        <a:pt x="1791" y="185"/>
                      </a:lnTo>
                      <a:lnTo>
                        <a:pt x="1791" y="193"/>
                      </a:lnTo>
                      <a:lnTo>
                        <a:pt x="1791" y="202"/>
                      </a:lnTo>
                      <a:lnTo>
                        <a:pt x="1789" y="208"/>
                      </a:lnTo>
                      <a:lnTo>
                        <a:pt x="1789" y="217"/>
                      </a:lnTo>
                      <a:lnTo>
                        <a:pt x="1788" y="225"/>
                      </a:lnTo>
                      <a:lnTo>
                        <a:pt x="1788" y="233"/>
                      </a:lnTo>
                      <a:lnTo>
                        <a:pt x="1786" y="242"/>
                      </a:lnTo>
                      <a:lnTo>
                        <a:pt x="1786" y="252"/>
                      </a:lnTo>
                      <a:lnTo>
                        <a:pt x="1784" y="259"/>
                      </a:lnTo>
                      <a:lnTo>
                        <a:pt x="1784" y="269"/>
                      </a:lnTo>
                      <a:lnTo>
                        <a:pt x="1782" y="276"/>
                      </a:lnTo>
                      <a:lnTo>
                        <a:pt x="1780" y="288"/>
                      </a:lnTo>
                      <a:lnTo>
                        <a:pt x="1780" y="295"/>
                      </a:lnTo>
                      <a:lnTo>
                        <a:pt x="1780" y="305"/>
                      </a:lnTo>
                      <a:lnTo>
                        <a:pt x="1778" y="314"/>
                      </a:lnTo>
                      <a:lnTo>
                        <a:pt x="1776" y="324"/>
                      </a:lnTo>
                      <a:lnTo>
                        <a:pt x="1774" y="333"/>
                      </a:lnTo>
                      <a:lnTo>
                        <a:pt x="1774" y="345"/>
                      </a:lnTo>
                      <a:lnTo>
                        <a:pt x="1772" y="354"/>
                      </a:lnTo>
                      <a:lnTo>
                        <a:pt x="1770" y="364"/>
                      </a:lnTo>
                      <a:lnTo>
                        <a:pt x="1769" y="375"/>
                      </a:lnTo>
                      <a:lnTo>
                        <a:pt x="1767" y="385"/>
                      </a:lnTo>
                      <a:lnTo>
                        <a:pt x="1763" y="396"/>
                      </a:lnTo>
                      <a:lnTo>
                        <a:pt x="1761" y="406"/>
                      </a:lnTo>
                      <a:lnTo>
                        <a:pt x="1759" y="419"/>
                      </a:lnTo>
                      <a:lnTo>
                        <a:pt x="1755" y="430"/>
                      </a:lnTo>
                      <a:lnTo>
                        <a:pt x="1751" y="440"/>
                      </a:lnTo>
                      <a:lnTo>
                        <a:pt x="1749" y="453"/>
                      </a:lnTo>
                      <a:lnTo>
                        <a:pt x="1746" y="465"/>
                      </a:lnTo>
                      <a:lnTo>
                        <a:pt x="1742" y="478"/>
                      </a:lnTo>
                      <a:lnTo>
                        <a:pt x="1740" y="489"/>
                      </a:lnTo>
                      <a:lnTo>
                        <a:pt x="1736" y="503"/>
                      </a:lnTo>
                      <a:lnTo>
                        <a:pt x="1732" y="514"/>
                      </a:lnTo>
                      <a:lnTo>
                        <a:pt x="1729" y="529"/>
                      </a:lnTo>
                      <a:lnTo>
                        <a:pt x="1723" y="541"/>
                      </a:lnTo>
                      <a:lnTo>
                        <a:pt x="1721" y="554"/>
                      </a:lnTo>
                      <a:lnTo>
                        <a:pt x="1715" y="565"/>
                      </a:lnTo>
                      <a:lnTo>
                        <a:pt x="1711" y="579"/>
                      </a:lnTo>
                      <a:lnTo>
                        <a:pt x="1708" y="590"/>
                      </a:lnTo>
                      <a:lnTo>
                        <a:pt x="1704" y="605"/>
                      </a:lnTo>
                      <a:lnTo>
                        <a:pt x="1698" y="617"/>
                      </a:lnTo>
                      <a:lnTo>
                        <a:pt x="1696" y="630"/>
                      </a:lnTo>
                      <a:lnTo>
                        <a:pt x="1691" y="641"/>
                      </a:lnTo>
                      <a:lnTo>
                        <a:pt x="1687" y="657"/>
                      </a:lnTo>
                      <a:lnTo>
                        <a:pt x="1683" y="668"/>
                      </a:lnTo>
                      <a:lnTo>
                        <a:pt x="1679" y="683"/>
                      </a:lnTo>
                      <a:lnTo>
                        <a:pt x="1673" y="695"/>
                      </a:lnTo>
                      <a:lnTo>
                        <a:pt x="1670" y="708"/>
                      </a:lnTo>
                      <a:lnTo>
                        <a:pt x="1666" y="721"/>
                      </a:lnTo>
                      <a:lnTo>
                        <a:pt x="1662" y="735"/>
                      </a:lnTo>
                      <a:lnTo>
                        <a:pt x="1658" y="744"/>
                      </a:lnTo>
                      <a:lnTo>
                        <a:pt x="1653" y="757"/>
                      </a:lnTo>
                      <a:lnTo>
                        <a:pt x="1649" y="769"/>
                      </a:lnTo>
                      <a:lnTo>
                        <a:pt x="1645" y="780"/>
                      </a:lnTo>
                      <a:lnTo>
                        <a:pt x="1639" y="792"/>
                      </a:lnTo>
                      <a:lnTo>
                        <a:pt x="1635" y="803"/>
                      </a:lnTo>
                      <a:lnTo>
                        <a:pt x="1632" y="814"/>
                      </a:lnTo>
                      <a:lnTo>
                        <a:pt x="1628" y="826"/>
                      </a:lnTo>
                      <a:lnTo>
                        <a:pt x="1624" y="835"/>
                      </a:lnTo>
                      <a:lnTo>
                        <a:pt x="1620" y="847"/>
                      </a:lnTo>
                      <a:lnTo>
                        <a:pt x="1614" y="856"/>
                      </a:lnTo>
                      <a:lnTo>
                        <a:pt x="1611" y="868"/>
                      </a:lnTo>
                      <a:lnTo>
                        <a:pt x="1607" y="877"/>
                      </a:lnTo>
                      <a:lnTo>
                        <a:pt x="1605" y="887"/>
                      </a:lnTo>
                      <a:lnTo>
                        <a:pt x="1601" y="896"/>
                      </a:lnTo>
                      <a:lnTo>
                        <a:pt x="1597" y="906"/>
                      </a:lnTo>
                      <a:lnTo>
                        <a:pt x="1595" y="913"/>
                      </a:lnTo>
                      <a:lnTo>
                        <a:pt x="1592" y="921"/>
                      </a:lnTo>
                      <a:lnTo>
                        <a:pt x="1588" y="929"/>
                      </a:lnTo>
                      <a:lnTo>
                        <a:pt x="1586" y="936"/>
                      </a:lnTo>
                      <a:lnTo>
                        <a:pt x="1582" y="942"/>
                      </a:lnTo>
                      <a:lnTo>
                        <a:pt x="1582" y="950"/>
                      </a:lnTo>
                      <a:lnTo>
                        <a:pt x="1578" y="955"/>
                      </a:lnTo>
                      <a:lnTo>
                        <a:pt x="1578" y="961"/>
                      </a:lnTo>
                      <a:lnTo>
                        <a:pt x="1575" y="970"/>
                      </a:lnTo>
                      <a:lnTo>
                        <a:pt x="1573" y="980"/>
                      </a:lnTo>
                      <a:lnTo>
                        <a:pt x="1571" y="986"/>
                      </a:lnTo>
                      <a:lnTo>
                        <a:pt x="1571" y="991"/>
                      </a:lnTo>
                      <a:lnTo>
                        <a:pt x="1569" y="1003"/>
                      </a:lnTo>
                      <a:lnTo>
                        <a:pt x="1571" y="1016"/>
                      </a:lnTo>
                      <a:lnTo>
                        <a:pt x="1573" y="1026"/>
                      </a:lnTo>
                      <a:lnTo>
                        <a:pt x="1576" y="1039"/>
                      </a:lnTo>
                      <a:lnTo>
                        <a:pt x="1576" y="1050"/>
                      </a:lnTo>
                      <a:lnTo>
                        <a:pt x="1576" y="1062"/>
                      </a:lnTo>
                      <a:lnTo>
                        <a:pt x="1573" y="1071"/>
                      </a:lnTo>
                      <a:lnTo>
                        <a:pt x="1565" y="1083"/>
                      </a:lnTo>
                      <a:lnTo>
                        <a:pt x="1557" y="1088"/>
                      </a:lnTo>
                      <a:lnTo>
                        <a:pt x="1548" y="1094"/>
                      </a:lnTo>
                      <a:lnTo>
                        <a:pt x="1542" y="1098"/>
                      </a:lnTo>
                      <a:lnTo>
                        <a:pt x="1537" y="1102"/>
                      </a:lnTo>
                      <a:lnTo>
                        <a:pt x="1529" y="1105"/>
                      </a:lnTo>
                      <a:lnTo>
                        <a:pt x="1523" y="1109"/>
                      </a:lnTo>
                      <a:lnTo>
                        <a:pt x="1514" y="1113"/>
                      </a:lnTo>
                      <a:lnTo>
                        <a:pt x="1504" y="1117"/>
                      </a:lnTo>
                      <a:lnTo>
                        <a:pt x="1495" y="1121"/>
                      </a:lnTo>
                      <a:lnTo>
                        <a:pt x="1487" y="1125"/>
                      </a:lnTo>
                      <a:lnTo>
                        <a:pt x="1476" y="1128"/>
                      </a:lnTo>
                      <a:lnTo>
                        <a:pt x="1464" y="1134"/>
                      </a:lnTo>
                      <a:lnTo>
                        <a:pt x="1453" y="1138"/>
                      </a:lnTo>
                      <a:lnTo>
                        <a:pt x="1441" y="1144"/>
                      </a:lnTo>
                      <a:lnTo>
                        <a:pt x="1434" y="1144"/>
                      </a:lnTo>
                      <a:lnTo>
                        <a:pt x="1426" y="1145"/>
                      </a:lnTo>
                      <a:lnTo>
                        <a:pt x="1419" y="1149"/>
                      </a:lnTo>
                      <a:lnTo>
                        <a:pt x="1413" y="1151"/>
                      </a:lnTo>
                      <a:lnTo>
                        <a:pt x="1403" y="1153"/>
                      </a:lnTo>
                      <a:lnTo>
                        <a:pt x="1398" y="1155"/>
                      </a:lnTo>
                      <a:lnTo>
                        <a:pt x="1390" y="1157"/>
                      </a:lnTo>
                      <a:lnTo>
                        <a:pt x="1382" y="1159"/>
                      </a:lnTo>
                      <a:lnTo>
                        <a:pt x="1373" y="1161"/>
                      </a:lnTo>
                      <a:lnTo>
                        <a:pt x="1365" y="1163"/>
                      </a:lnTo>
                      <a:lnTo>
                        <a:pt x="1356" y="1164"/>
                      </a:lnTo>
                      <a:lnTo>
                        <a:pt x="1350" y="1168"/>
                      </a:lnTo>
                      <a:lnTo>
                        <a:pt x="1341" y="1168"/>
                      </a:lnTo>
                      <a:lnTo>
                        <a:pt x="1331" y="1172"/>
                      </a:lnTo>
                      <a:lnTo>
                        <a:pt x="1322" y="1174"/>
                      </a:lnTo>
                      <a:lnTo>
                        <a:pt x="1314" y="1178"/>
                      </a:lnTo>
                      <a:lnTo>
                        <a:pt x="1303" y="1178"/>
                      </a:lnTo>
                      <a:lnTo>
                        <a:pt x="1293" y="1180"/>
                      </a:lnTo>
                      <a:lnTo>
                        <a:pt x="1284" y="1182"/>
                      </a:lnTo>
                      <a:lnTo>
                        <a:pt x="1274" y="1185"/>
                      </a:lnTo>
                      <a:lnTo>
                        <a:pt x="1265" y="1187"/>
                      </a:lnTo>
                      <a:lnTo>
                        <a:pt x="1253" y="1189"/>
                      </a:lnTo>
                      <a:lnTo>
                        <a:pt x="1244" y="1191"/>
                      </a:lnTo>
                      <a:lnTo>
                        <a:pt x="1234" y="1193"/>
                      </a:lnTo>
                      <a:lnTo>
                        <a:pt x="1221" y="1195"/>
                      </a:lnTo>
                      <a:lnTo>
                        <a:pt x="1211" y="1197"/>
                      </a:lnTo>
                      <a:lnTo>
                        <a:pt x="1200" y="1199"/>
                      </a:lnTo>
                      <a:lnTo>
                        <a:pt x="1189" y="1201"/>
                      </a:lnTo>
                      <a:lnTo>
                        <a:pt x="1177" y="1202"/>
                      </a:lnTo>
                      <a:lnTo>
                        <a:pt x="1166" y="1204"/>
                      </a:lnTo>
                      <a:lnTo>
                        <a:pt x="1152" y="1206"/>
                      </a:lnTo>
                      <a:lnTo>
                        <a:pt x="1143" y="1210"/>
                      </a:lnTo>
                      <a:lnTo>
                        <a:pt x="1130" y="1210"/>
                      </a:lnTo>
                      <a:lnTo>
                        <a:pt x="1118" y="1212"/>
                      </a:lnTo>
                      <a:lnTo>
                        <a:pt x="1105" y="1212"/>
                      </a:lnTo>
                      <a:lnTo>
                        <a:pt x="1093" y="1216"/>
                      </a:lnTo>
                      <a:lnTo>
                        <a:pt x="1082" y="1216"/>
                      </a:lnTo>
                      <a:lnTo>
                        <a:pt x="1071" y="1218"/>
                      </a:lnTo>
                      <a:lnTo>
                        <a:pt x="1059" y="1220"/>
                      </a:lnTo>
                      <a:lnTo>
                        <a:pt x="1048" y="1222"/>
                      </a:lnTo>
                      <a:lnTo>
                        <a:pt x="1036" y="1222"/>
                      </a:lnTo>
                      <a:lnTo>
                        <a:pt x="1025" y="1223"/>
                      </a:lnTo>
                      <a:lnTo>
                        <a:pt x="1014" y="1223"/>
                      </a:lnTo>
                      <a:lnTo>
                        <a:pt x="1004" y="1225"/>
                      </a:lnTo>
                      <a:lnTo>
                        <a:pt x="993" y="1225"/>
                      </a:lnTo>
                      <a:lnTo>
                        <a:pt x="983" y="1227"/>
                      </a:lnTo>
                      <a:lnTo>
                        <a:pt x="974" y="1227"/>
                      </a:lnTo>
                      <a:lnTo>
                        <a:pt x="964" y="1231"/>
                      </a:lnTo>
                      <a:lnTo>
                        <a:pt x="953" y="1231"/>
                      </a:lnTo>
                      <a:lnTo>
                        <a:pt x="941" y="1231"/>
                      </a:lnTo>
                      <a:lnTo>
                        <a:pt x="932" y="1233"/>
                      </a:lnTo>
                      <a:lnTo>
                        <a:pt x="924" y="1235"/>
                      </a:lnTo>
                      <a:lnTo>
                        <a:pt x="915" y="1235"/>
                      </a:lnTo>
                      <a:lnTo>
                        <a:pt x="905" y="1235"/>
                      </a:lnTo>
                      <a:lnTo>
                        <a:pt x="896" y="1237"/>
                      </a:lnTo>
                      <a:lnTo>
                        <a:pt x="888" y="1237"/>
                      </a:lnTo>
                      <a:lnTo>
                        <a:pt x="879" y="1237"/>
                      </a:lnTo>
                      <a:lnTo>
                        <a:pt x="869" y="1237"/>
                      </a:lnTo>
                      <a:lnTo>
                        <a:pt x="860" y="1237"/>
                      </a:lnTo>
                      <a:lnTo>
                        <a:pt x="854" y="1239"/>
                      </a:lnTo>
                      <a:lnTo>
                        <a:pt x="844" y="1239"/>
                      </a:lnTo>
                      <a:lnTo>
                        <a:pt x="837" y="1241"/>
                      </a:lnTo>
                      <a:lnTo>
                        <a:pt x="829" y="1241"/>
                      </a:lnTo>
                      <a:lnTo>
                        <a:pt x="823" y="1241"/>
                      </a:lnTo>
                      <a:lnTo>
                        <a:pt x="814" y="1241"/>
                      </a:lnTo>
                      <a:lnTo>
                        <a:pt x="808" y="1241"/>
                      </a:lnTo>
                      <a:lnTo>
                        <a:pt x="801" y="1241"/>
                      </a:lnTo>
                      <a:lnTo>
                        <a:pt x="793" y="1241"/>
                      </a:lnTo>
                      <a:lnTo>
                        <a:pt x="785" y="1241"/>
                      </a:lnTo>
                      <a:lnTo>
                        <a:pt x="780" y="1241"/>
                      </a:lnTo>
                      <a:lnTo>
                        <a:pt x="772" y="1241"/>
                      </a:lnTo>
                      <a:lnTo>
                        <a:pt x="766" y="1241"/>
                      </a:lnTo>
                      <a:lnTo>
                        <a:pt x="753" y="1241"/>
                      </a:lnTo>
                      <a:lnTo>
                        <a:pt x="744" y="1241"/>
                      </a:lnTo>
                      <a:lnTo>
                        <a:pt x="732" y="1241"/>
                      </a:lnTo>
                      <a:lnTo>
                        <a:pt x="725" y="1241"/>
                      </a:lnTo>
                      <a:lnTo>
                        <a:pt x="715" y="1237"/>
                      </a:lnTo>
                      <a:lnTo>
                        <a:pt x="707" y="1237"/>
                      </a:lnTo>
                      <a:lnTo>
                        <a:pt x="700" y="1235"/>
                      </a:lnTo>
                      <a:lnTo>
                        <a:pt x="694" y="1235"/>
                      </a:lnTo>
                      <a:lnTo>
                        <a:pt x="683" y="1231"/>
                      </a:lnTo>
                      <a:lnTo>
                        <a:pt x="677" y="1229"/>
                      </a:lnTo>
                      <a:lnTo>
                        <a:pt x="671" y="1223"/>
                      </a:lnTo>
                      <a:lnTo>
                        <a:pt x="666" y="1218"/>
                      </a:lnTo>
                      <a:lnTo>
                        <a:pt x="660" y="1210"/>
                      </a:lnTo>
                      <a:lnTo>
                        <a:pt x="656" y="1202"/>
                      </a:lnTo>
                      <a:lnTo>
                        <a:pt x="650" y="1193"/>
                      </a:lnTo>
                      <a:lnTo>
                        <a:pt x="645" y="1185"/>
                      </a:lnTo>
                      <a:lnTo>
                        <a:pt x="639" y="1174"/>
                      </a:lnTo>
                      <a:lnTo>
                        <a:pt x="635" y="1164"/>
                      </a:lnTo>
                      <a:lnTo>
                        <a:pt x="629" y="1153"/>
                      </a:lnTo>
                      <a:lnTo>
                        <a:pt x="622" y="1144"/>
                      </a:lnTo>
                      <a:lnTo>
                        <a:pt x="616" y="1130"/>
                      </a:lnTo>
                      <a:lnTo>
                        <a:pt x="610" y="1121"/>
                      </a:lnTo>
                      <a:lnTo>
                        <a:pt x="603" y="1107"/>
                      </a:lnTo>
                      <a:lnTo>
                        <a:pt x="597" y="1096"/>
                      </a:lnTo>
                      <a:lnTo>
                        <a:pt x="591" y="1086"/>
                      </a:lnTo>
                      <a:lnTo>
                        <a:pt x="586" y="1075"/>
                      </a:lnTo>
                      <a:lnTo>
                        <a:pt x="580" y="1067"/>
                      </a:lnTo>
                      <a:lnTo>
                        <a:pt x="574" y="1060"/>
                      </a:lnTo>
                      <a:lnTo>
                        <a:pt x="565" y="1052"/>
                      </a:lnTo>
                      <a:lnTo>
                        <a:pt x="557" y="1043"/>
                      </a:lnTo>
                      <a:lnTo>
                        <a:pt x="552" y="1035"/>
                      </a:lnTo>
                      <a:lnTo>
                        <a:pt x="546" y="1029"/>
                      </a:lnTo>
                      <a:lnTo>
                        <a:pt x="538" y="1024"/>
                      </a:lnTo>
                      <a:lnTo>
                        <a:pt x="533" y="1018"/>
                      </a:lnTo>
                      <a:lnTo>
                        <a:pt x="525" y="1010"/>
                      </a:lnTo>
                      <a:lnTo>
                        <a:pt x="519" y="1005"/>
                      </a:lnTo>
                      <a:lnTo>
                        <a:pt x="512" y="999"/>
                      </a:lnTo>
                      <a:lnTo>
                        <a:pt x="506" y="993"/>
                      </a:lnTo>
                      <a:lnTo>
                        <a:pt x="496" y="986"/>
                      </a:lnTo>
                      <a:lnTo>
                        <a:pt x="489" y="978"/>
                      </a:lnTo>
                      <a:lnTo>
                        <a:pt x="481" y="970"/>
                      </a:lnTo>
                      <a:lnTo>
                        <a:pt x="472" y="963"/>
                      </a:lnTo>
                      <a:lnTo>
                        <a:pt x="462" y="955"/>
                      </a:lnTo>
                      <a:lnTo>
                        <a:pt x="455" y="948"/>
                      </a:lnTo>
                      <a:lnTo>
                        <a:pt x="447" y="942"/>
                      </a:lnTo>
                      <a:lnTo>
                        <a:pt x="437" y="934"/>
                      </a:lnTo>
                      <a:lnTo>
                        <a:pt x="428" y="925"/>
                      </a:lnTo>
                      <a:lnTo>
                        <a:pt x="418" y="917"/>
                      </a:lnTo>
                      <a:lnTo>
                        <a:pt x="409" y="910"/>
                      </a:lnTo>
                      <a:lnTo>
                        <a:pt x="399" y="902"/>
                      </a:lnTo>
                      <a:lnTo>
                        <a:pt x="390" y="894"/>
                      </a:lnTo>
                      <a:lnTo>
                        <a:pt x="380" y="885"/>
                      </a:lnTo>
                      <a:lnTo>
                        <a:pt x="371" y="877"/>
                      </a:lnTo>
                      <a:lnTo>
                        <a:pt x="361" y="870"/>
                      </a:lnTo>
                      <a:lnTo>
                        <a:pt x="352" y="860"/>
                      </a:lnTo>
                      <a:lnTo>
                        <a:pt x="340" y="853"/>
                      </a:lnTo>
                      <a:lnTo>
                        <a:pt x="331" y="843"/>
                      </a:lnTo>
                      <a:lnTo>
                        <a:pt x="321" y="837"/>
                      </a:lnTo>
                      <a:lnTo>
                        <a:pt x="310" y="828"/>
                      </a:lnTo>
                      <a:lnTo>
                        <a:pt x="301" y="820"/>
                      </a:lnTo>
                      <a:lnTo>
                        <a:pt x="291" y="813"/>
                      </a:lnTo>
                      <a:lnTo>
                        <a:pt x="282" y="805"/>
                      </a:lnTo>
                      <a:lnTo>
                        <a:pt x="270" y="797"/>
                      </a:lnTo>
                      <a:lnTo>
                        <a:pt x="262" y="788"/>
                      </a:lnTo>
                      <a:lnTo>
                        <a:pt x="251" y="780"/>
                      </a:lnTo>
                      <a:lnTo>
                        <a:pt x="243" y="773"/>
                      </a:lnTo>
                      <a:lnTo>
                        <a:pt x="234" y="765"/>
                      </a:lnTo>
                      <a:lnTo>
                        <a:pt x="226" y="759"/>
                      </a:lnTo>
                      <a:lnTo>
                        <a:pt x="217" y="752"/>
                      </a:lnTo>
                      <a:lnTo>
                        <a:pt x="209" y="746"/>
                      </a:lnTo>
                      <a:lnTo>
                        <a:pt x="200" y="738"/>
                      </a:lnTo>
                      <a:lnTo>
                        <a:pt x="192" y="731"/>
                      </a:lnTo>
                      <a:lnTo>
                        <a:pt x="183" y="723"/>
                      </a:lnTo>
                      <a:lnTo>
                        <a:pt x="175" y="718"/>
                      </a:lnTo>
                      <a:lnTo>
                        <a:pt x="167" y="712"/>
                      </a:lnTo>
                      <a:lnTo>
                        <a:pt x="160" y="706"/>
                      </a:lnTo>
                      <a:lnTo>
                        <a:pt x="152" y="698"/>
                      </a:lnTo>
                      <a:lnTo>
                        <a:pt x="146" y="695"/>
                      </a:lnTo>
                      <a:lnTo>
                        <a:pt x="133" y="683"/>
                      </a:lnTo>
                      <a:lnTo>
                        <a:pt x="124" y="674"/>
                      </a:lnTo>
                      <a:lnTo>
                        <a:pt x="114" y="666"/>
                      </a:lnTo>
                      <a:lnTo>
                        <a:pt x="107" y="660"/>
                      </a:lnTo>
                      <a:lnTo>
                        <a:pt x="99" y="653"/>
                      </a:lnTo>
                      <a:lnTo>
                        <a:pt x="91" y="645"/>
                      </a:lnTo>
                      <a:lnTo>
                        <a:pt x="84" y="640"/>
                      </a:lnTo>
                      <a:lnTo>
                        <a:pt x="78" y="636"/>
                      </a:lnTo>
                      <a:lnTo>
                        <a:pt x="67" y="626"/>
                      </a:lnTo>
                      <a:lnTo>
                        <a:pt x="55" y="619"/>
                      </a:lnTo>
                      <a:lnTo>
                        <a:pt x="44" y="611"/>
                      </a:lnTo>
                      <a:lnTo>
                        <a:pt x="38" y="605"/>
                      </a:lnTo>
                      <a:lnTo>
                        <a:pt x="29" y="601"/>
                      </a:lnTo>
                      <a:lnTo>
                        <a:pt x="23" y="598"/>
                      </a:lnTo>
                      <a:lnTo>
                        <a:pt x="13" y="592"/>
                      </a:lnTo>
                      <a:lnTo>
                        <a:pt x="6" y="590"/>
                      </a:lnTo>
                      <a:lnTo>
                        <a:pt x="0" y="590"/>
                      </a:lnTo>
                      <a:lnTo>
                        <a:pt x="0" y="59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orme libre 110"/>
                <p:cNvSpPr>
                  <a:spLocks/>
                </p:cNvSpPr>
                <p:nvPr/>
              </p:nvSpPr>
              <p:spPr bwMode="auto">
                <a:xfrm>
                  <a:off x="6181725" y="2641600"/>
                  <a:ext cx="688975" cy="168275"/>
                </a:xfrm>
                <a:custGeom>
                  <a:avLst/>
                  <a:gdLst>
                    <a:gd name="T0" fmla="*/ 850 w 869"/>
                    <a:gd name="T1" fmla="*/ 7 h 211"/>
                    <a:gd name="T2" fmla="*/ 818 w 869"/>
                    <a:gd name="T3" fmla="*/ 24 h 211"/>
                    <a:gd name="T4" fmla="*/ 782 w 869"/>
                    <a:gd name="T5" fmla="*/ 43 h 211"/>
                    <a:gd name="T6" fmla="*/ 751 w 869"/>
                    <a:gd name="T7" fmla="*/ 57 h 211"/>
                    <a:gd name="T8" fmla="*/ 723 w 869"/>
                    <a:gd name="T9" fmla="*/ 68 h 211"/>
                    <a:gd name="T10" fmla="*/ 691 w 869"/>
                    <a:gd name="T11" fmla="*/ 80 h 211"/>
                    <a:gd name="T12" fmla="*/ 660 w 869"/>
                    <a:gd name="T13" fmla="*/ 93 h 211"/>
                    <a:gd name="T14" fmla="*/ 624 w 869"/>
                    <a:gd name="T15" fmla="*/ 104 h 211"/>
                    <a:gd name="T16" fmla="*/ 584 w 869"/>
                    <a:gd name="T17" fmla="*/ 116 h 211"/>
                    <a:gd name="T18" fmla="*/ 544 w 869"/>
                    <a:gd name="T19" fmla="*/ 127 h 211"/>
                    <a:gd name="T20" fmla="*/ 499 w 869"/>
                    <a:gd name="T21" fmla="*/ 140 h 211"/>
                    <a:gd name="T22" fmla="*/ 451 w 869"/>
                    <a:gd name="T23" fmla="*/ 150 h 211"/>
                    <a:gd name="T24" fmla="*/ 403 w 869"/>
                    <a:gd name="T25" fmla="*/ 158 h 211"/>
                    <a:gd name="T26" fmla="*/ 358 w 869"/>
                    <a:gd name="T27" fmla="*/ 163 h 211"/>
                    <a:gd name="T28" fmla="*/ 314 w 869"/>
                    <a:gd name="T29" fmla="*/ 171 h 211"/>
                    <a:gd name="T30" fmla="*/ 270 w 869"/>
                    <a:gd name="T31" fmla="*/ 175 h 211"/>
                    <a:gd name="T32" fmla="*/ 227 w 869"/>
                    <a:gd name="T33" fmla="*/ 179 h 211"/>
                    <a:gd name="T34" fmla="*/ 187 w 869"/>
                    <a:gd name="T35" fmla="*/ 180 h 211"/>
                    <a:gd name="T36" fmla="*/ 151 w 869"/>
                    <a:gd name="T37" fmla="*/ 184 h 211"/>
                    <a:gd name="T38" fmla="*/ 116 w 869"/>
                    <a:gd name="T39" fmla="*/ 186 h 211"/>
                    <a:gd name="T40" fmla="*/ 86 w 869"/>
                    <a:gd name="T41" fmla="*/ 188 h 211"/>
                    <a:gd name="T42" fmla="*/ 59 w 869"/>
                    <a:gd name="T43" fmla="*/ 190 h 211"/>
                    <a:gd name="T44" fmla="*/ 23 w 869"/>
                    <a:gd name="T45" fmla="*/ 194 h 211"/>
                    <a:gd name="T46" fmla="*/ 0 w 869"/>
                    <a:gd name="T47" fmla="*/ 199 h 211"/>
                    <a:gd name="T48" fmla="*/ 12 w 869"/>
                    <a:gd name="T49" fmla="*/ 207 h 211"/>
                    <a:gd name="T50" fmla="*/ 42 w 869"/>
                    <a:gd name="T51" fmla="*/ 209 h 211"/>
                    <a:gd name="T52" fmla="*/ 69 w 869"/>
                    <a:gd name="T53" fmla="*/ 211 h 211"/>
                    <a:gd name="T54" fmla="*/ 97 w 869"/>
                    <a:gd name="T55" fmla="*/ 211 h 211"/>
                    <a:gd name="T56" fmla="*/ 132 w 869"/>
                    <a:gd name="T57" fmla="*/ 209 h 211"/>
                    <a:gd name="T58" fmla="*/ 168 w 869"/>
                    <a:gd name="T59" fmla="*/ 209 h 211"/>
                    <a:gd name="T60" fmla="*/ 208 w 869"/>
                    <a:gd name="T61" fmla="*/ 207 h 211"/>
                    <a:gd name="T62" fmla="*/ 246 w 869"/>
                    <a:gd name="T63" fmla="*/ 203 h 211"/>
                    <a:gd name="T64" fmla="*/ 289 w 869"/>
                    <a:gd name="T65" fmla="*/ 199 h 211"/>
                    <a:gd name="T66" fmla="*/ 331 w 869"/>
                    <a:gd name="T67" fmla="*/ 196 h 211"/>
                    <a:gd name="T68" fmla="*/ 373 w 869"/>
                    <a:gd name="T69" fmla="*/ 190 h 211"/>
                    <a:gd name="T70" fmla="*/ 415 w 869"/>
                    <a:gd name="T71" fmla="*/ 184 h 211"/>
                    <a:gd name="T72" fmla="*/ 457 w 869"/>
                    <a:gd name="T73" fmla="*/ 179 h 211"/>
                    <a:gd name="T74" fmla="*/ 493 w 869"/>
                    <a:gd name="T75" fmla="*/ 171 h 211"/>
                    <a:gd name="T76" fmla="*/ 529 w 869"/>
                    <a:gd name="T77" fmla="*/ 161 h 211"/>
                    <a:gd name="T78" fmla="*/ 563 w 869"/>
                    <a:gd name="T79" fmla="*/ 154 h 211"/>
                    <a:gd name="T80" fmla="*/ 597 w 869"/>
                    <a:gd name="T81" fmla="*/ 142 h 211"/>
                    <a:gd name="T82" fmla="*/ 628 w 869"/>
                    <a:gd name="T83" fmla="*/ 133 h 211"/>
                    <a:gd name="T84" fmla="*/ 660 w 869"/>
                    <a:gd name="T85" fmla="*/ 121 h 211"/>
                    <a:gd name="T86" fmla="*/ 691 w 869"/>
                    <a:gd name="T87" fmla="*/ 112 h 211"/>
                    <a:gd name="T88" fmla="*/ 719 w 869"/>
                    <a:gd name="T89" fmla="*/ 102 h 211"/>
                    <a:gd name="T90" fmla="*/ 744 w 869"/>
                    <a:gd name="T91" fmla="*/ 91 h 211"/>
                    <a:gd name="T92" fmla="*/ 776 w 869"/>
                    <a:gd name="T93" fmla="*/ 80 h 211"/>
                    <a:gd name="T94" fmla="*/ 814 w 869"/>
                    <a:gd name="T95" fmla="*/ 62 h 211"/>
                    <a:gd name="T96" fmla="*/ 845 w 869"/>
                    <a:gd name="T97" fmla="*/ 49 h 211"/>
                    <a:gd name="T98" fmla="*/ 867 w 869"/>
                    <a:gd name="T99" fmla="*/ 4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7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4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3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2"/>
                      </a:lnTo>
                      <a:lnTo>
                        <a:pt x="731" y="64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3"/>
                      </a:lnTo>
                      <a:lnTo>
                        <a:pt x="675" y="85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2"/>
                      </a:lnTo>
                      <a:lnTo>
                        <a:pt x="624" y="104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1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0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59"/>
                      </a:lnTo>
                      <a:lnTo>
                        <a:pt x="381" y="161"/>
                      </a:lnTo>
                      <a:lnTo>
                        <a:pt x="369" y="161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0"/>
                      </a:lnTo>
                      <a:lnTo>
                        <a:pt x="208" y="180"/>
                      </a:lnTo>
                      <a:lnTo>
                        <a:pt x="196" y="180"/>
                      </a:lnTo>
                      <a:lnTo>
                        <a:pt x="187" y="180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199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199"/>
                      </a:lnTo>
                      <a:lnTo>
                        <a:pt x="299" y="199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0"/>
                      </a:lnTo>
                      <a:lnTo>
                        <a:pt x="447" y="180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1"/>
                      </a:lnTo>
                      <a:lnTo>
                        <a:pt x="539" y="159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2"/>
                      </a:lnTo>
                      <a:lnTo>
                        <a:pt x="605" y="140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1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2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5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6"/>
                      </a:lnTo>
                      <a:lnTo>
                        <a:pt x="814" y="62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5"/>
                      </a:lnTo>
                      <a:lnTo>
                        <a:pt x="856" y="43"/>
                      </a:lnTo>
                      <a:lnTo>
                        <a:pt x="860" y="43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0" name="Forme libre 111"/>
                <p:cNvSpPr>
                  <a:spLocks/>
                </p:cNvSpPr>
                <p:nvPr/>
              </p:nvSpPr>
              <p:spPr bwMode="auto">
                <a:xfrm>
                  <a:off x="5602288" y="1836738"/>
                  <a:ext cx="1379538" cy="588962"/>
                </a:xfrm>
                <a:custGeom>
                  <a:avLst/>
                  <a:gdLst>
                    <a:gd name="T0" fmla="*/ 1712 w 1738"/>
                    <a:gd name="T1" fmla="*/ 44 h 744"/>
                    <a:gd name="T2" fmla="*/ 1639 w 1738"/>
                    <a:gd name="T3" fmla="*/ 21 h 744"/>
                    <a:gd name="T4" fmla="*/ 1561 w 1738"/>
                    <a:gd name="T5" fmla="*/ 10 h 744"/>
                    <a:gd name="T6" fmla="*/ 1449 w 1738"/>
                    <a:gd name="T7" fmla="*/ 0 h 744"/>
                    <a:gd name="T8" fmla="*/ 1301 w 1738"/>
                    <a:gd name="T9" fmla="*/ 0 h 744"/>
                    <a:gd name="T10" fmla="*/ 1111 w 1738"/>
                    <a:gd name="T11" fmla="*/ 19 h 744"/>
                    <a:gd name="T12" fmla="*/ 900 w 1738"/>
                    <a:gd name="T13" fmla="*/ 55 h 744"/>
                    <a:gd name="T14" fmla="*/ 681 w 1738"/>
                    <a:gd name="T15" fmla="*/ 110 h 744"/>
                    <a:gd name="T16" fmla="*/ 468 w 1738"/>
                    <a:gd name="T17" fmla="*/ 179 h 744"/>
                    <a:gd name="T18" fmla="*/ 278 w 1738"/>
                    <a:gd name="T19" fmla="*/ 253 h 744"/>
                    <a:gd name="T20" fmla="*/ 126 w 1738"/>
                    <a:gd name="T21" fmla="*/ 335 h 744"/>
                    <a:gd name="T22" fmla="*/ 31 w 1738"/>
                    <a:gd name="T23" fmla="*/ 419 h 744"/>
                    <a:gd name="T24" fmla="*/ 0 w 1738"/>
                    <a:gd name="T25" fmla="*/ 498 h 744"/>
                    <a:gd name="T26" fmla="*/ 6 w 1738"/>
                    <a:gd name="T27" fmla="*/ 567 h 744"/>
                    <a:gd name="T28" fmla="*/ 53 w 1738"/>
                    <a:gd name="T29" fmla="*/ 635 h 744"/>
                    <a:gd name="T30" fmla="*/ 124 w 1738"/>
                    <a:gd name="T31" fmla="*/ 677 h 744"/>
                    <a:gd name="T32" fmla="*/ 219 w 1738"/>
                    <a:gd name="T33" fmla="*/ 710 h 744"/>
                    <a:gd name="T34" fmla="*/ 344 w 1738"/>
                    <a:gd name="T35" fmla="*/ 730 h 744"/>
                    <a:gd name="T36" fmla="*/ 495 w 1738"/>
                    <a:gd name="T37" fmla="*/ 740 h 744"/>
                    <a:gd name="T38" fmla="*/ 673 w 1738"/>
                    <a:gd name="T39" fmla="*/ 744 h 744"/>
                    <a:gd name="T40" fmla="*/ 867 w 1738"/>
                    <a:gd name="T41" fmla="*/ 734 h 744"/>
                    <a:gd name="T42" fmla="*/ 1038 w 1738"/>
                    <a:gd name="T43" fmla="*/ 710 h 744"/>
                    <a:gd name="T44" fmla="*/ 1185 w 1738"/>
                    <a:gd name="T45" fmla="*/ 668 h 744"/>
                    <a:gd name="T46" fmla="*/ 1305 w 1738"/>
                    <a:gd name="T47" fmla="*/ 622 h 744"/>
                    <a:gd name="T48" fmla="*/ 1398 w 1738"/>
                    <a:gd name="T49" fmla="*/ 571 h 744"/>
                    <a:gd name="T50" fmla="*/ 1468 w 1738"/>
                    <a:gd name="T51" fmla="*/ 523 h 744"/>
                    <a:gd name="T52" fmla="*/ 1529 w 1738"/>
                    <a:gd name="T53" fmla="*/ 466 h 744"/>
                    <a:gd name="T54" fmla="*/ 1512 w 1738"/>
                    <a:gd name="T55" fmla="*/ 470 h 744"/>
                    <a:gd name="T56" fmla="*/ 1449 w 1738"/>
                    <a:gd name="T57" fmla="*/ 510 h 744"/>
                    <a:gd name="T58" fmla="*/ 1383 w 1738"/>
                    <a:gd name="T59" fmla="*/ 555 h 744"/>
                    <a:gd name="T60" fmla="*/ 1295 w 1738"/>
                    <a:gd name="T61" fmla="*/ 599 h 744"/>
                    <a:gd name="T62" fmla="*/ 1189 w 1738"/>
                    <a:gd name="T63" fmla="*/ 643 h 744"/>
                    <a:gd name="T64" fmla="*/ 1061 w 1738"/>
                    <a:gd name="T65" fmla="*/ 683 h 744"/>
                    <a:gd name="T66" fmla="*/ 911 w 1738"/>
                    <a:gd name="T67" fmla="*/ 711 h 744"/>
                    <a:gd name="T68" fmla="*/ 759 w 1738"/>
                    <a:gd name="T69" fmla="*/ 729 h 744"/>
                    <a:gd name="T70" fmla="*/ 618 w 1738"/>
                    <a:gd name="T71" fmla="*/ 734 h 744"/>
                    <a:gd name="T72" fmla="*/ 487 w 1738"/>
                    <a:gd name="T73" fmla="*/ 729 h 744"/>
                    <a:gd name="T74" fmla="*/ 373 w 1738"/>
                    <a:gd name="T75" fmla="*/ 717 h 744"/>
                    <a:gd name="T76" fmla="*/ 272 w 1738"/>
                    <a:gd name="T77" fmla="*/ 700 h 744"/>
                    <a:gd name="T78" fmla="*/ 188 w 1738"/>
                    <a:gd name="T79" fmla="*/ 677 h 744"/>
                    <a:gd name="T80" fmla="*/ 128 w 1738"/>
                    <a:gd name="T81" fmla="*/ 654 h 744"/>
                    <a:gd name="T82" fmla="*/ 67 w 1738"/>
                    <a:gd name="T83" fmla="*/ 613 h 744"/>
                    <a:gd name="T84" fmla="*/ 32 w 1738"/>
                    <a:gd name="T85" fmla="*/ 552 h 744"/>
                    <a:gd name="T86" fmla="*/ 40 w 1738"/>
                    <a:gd name="T87" fmla="*/ 485 h 744"/>
                    <a:gd name="T88" fmla="*/ 84 w 1738"/>
                    <a:gd name="T89" fmla="*/ 417 h 744"/>
                    <a:gd name="T90" fmla="*/ 156 w 1738"/>
                    <a:gd name="T91" fmla="*/ 360 h 744"/>
                    <a:gd name="T92" fmla="*/ 226 w 1738"/>
                    <a:gd name="T93" fmla="*/ 316 h 744"/>
                    <a:gd name="T94" fmla="*/ 320 w 1738"/>
                    <a:gd name="T95" fmla="*/ 268 h 744"/>
                    <a:gd name="T96" fmla="*/ 434 w 1738"/>
                    <a:gd name="T97" fmla="*/ 219 h 744"/>
                    <a:gd name="T98" fmla="*/ 561 w 1738"/>
                    <a:gd name="T99" fmla="*/ 167 h 744"/>
                    <a:gd name="T100" fmla="*/ 696 w 1738"/>
                    <a:gd name="T101" fmla="*/ 122 h 744"/>
                    <a:gd name="T102" fmla="*/ 837 w 1738"/>
                    <a:gd name="T103" fmla="*/ 84 h 744"/>
                    <a:gd name="T104" fmla="*/ 972 w 1738"/>
                    <a:gd name="T105" fmla="*/ 57 h 744"/>
                    <a:gd name="T106" fmla="*/ 1103 w 1738"/>
                    <a:gd name="T107" fmla="*/ 42 h 744"/>
                    <a:gd name="T108" fmla="*/ 1221 w 1738"/>
                    <a:gd name="T109" fmla="*/ 32 h 744"/>
                    <a:gd name="T110" fmla="*/ 1324 w 1738"/>
                    <a:gd name="T111" fmla="*/ 29 h 744"/>
                    <a:gd name="T112" fmla="*/ 1415 w 1738"/>
                    <a:gd name="T113" fmla="*/ 29 h 744"/>
                    <a:gd name="T114" fmla="*/ 1493 w 1738"/>
                    <a:gd name="T115" fmla="*/ 29 h 744"/>
                    <a:gd name="T116" fmla="*/ 1556 w 1738"/>
                    <a:gd name="T117" fmla="*/ 32 h 744"/>
                    <a:gd name="T118" fmla="*/ 1618 w 1738"/>
                    <a:gd name="T119" fmla="*/ 38 h 744"/>
                    <a:gd name="T120" fmla="*/ 1674 w 1738"/>
                    <a:gd name="T121" fmla="*/ 53 h 744"/>
                    <a:gd name="T122" fmla="*/ 1736 w 1738"/>
                    <a:gd name="T123" fmla="*/ 80 h 7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38" h="744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1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3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3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1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89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8"/>
                      </a:lnTo>
                      <a:lnTo>
                        <a:pt x="38" y="407"/>
                      </a:lnTo>
                      <a:lnTo>
                        <a:pt x="31" y="419"/>
                      </a:lnTo>
                      <a:lnTo>
                        <a:pt x="23" y="430"/>
                      </a:lnTo>
                      <a:lnTo>
                        <a:pt x="15" y="438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3"/>
                      </a:lnTo>
                      <a:lnTo>
                        <a:pt x="2" y="542"/>
                      </a:lnTo>
                      <a:lnTo>
                        <a:pt x="2" y="550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90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30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7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4"/>
                      </a:lnTo>
                      <a:lnTo>
                        <a:pt x="103" y="668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3"/>
                      </a:lnTo>
                      <a:lnTo>
                        <a:pt x="145" y="687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4"/>
                      </a:lnTo>
                      <a:lnTo>
                        <a:pt x="207" y="706"/>
                      </a:lnTo>
                      <a:lnTo>
                        <a:pt x="219" y="710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1"/>
                      </a:lnTo>
                      <a:lnTo>
                        <a:pt x="295" y="725"/>
                      </a:lnTo>
                      <a:lnTo>
                        <a:pt x="310" y="725"/>
                      </a:lnTo>
                      <a:lnTo>
                        <a:pt x="327" y="729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40"/>
                      </a:lnTo>
                      <a:lnTo>
                        <a:pt x="476" y="740"/>
                      </a:lnTo>
                      <a:lnTo>
                        <a:pt x="495" y="740"/>
                      </a:lnTo>
                      <a:lnTo>
                        <a:pt x="515" y="742"/>
                      </a:lnTo>
                      <a:lnTo>
                        <a:pt x="536" y="744"/>
                      </a:lnTo>
                      <a:lnTo>
                        <a:pt x="559" y="744"/>
                      </a:lnTo>
                      <a:lnTo>
                        <a:pt x="580" y="744"/>
                      </a:lnTo>
                      <a:lnTo>
                        <a:pt x="603" y="744"/>
                      </a:lnTo>
                      <a:lnTo>
                        <a:pt x="626" y="744"/>
                      </a:lnTo>
                      <a:lnTo>
                        <a:pt x="650" y="744"/>
                      </a:lnTo>
                      <a:lnTo>
                        <a:pt x="673" y="744"/>
                      </a:lnTo>
                      <a:lnTo>
                        <a:pt x="698" y="744"/>
                      </a:lnTo>
                      <a:lnTo>
                        <a:pt x="723" y="744"/>
                      </a:lnTo>
                      <a:lnTo>
                        <a:pt x="749" y="744"/>
                      </a:lnTo>
                      <a:lnTo>
                        <a:pt x="772" y="742"/>
                      </a:lnTo>
                      <a:lnTo>
                        <a:pt x="797" y="740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9"/>
                      </a:lnTo>
                      <a:lnTo>
                        <a:pt x="957" y="725"/>
                      </a:lnTo>
                      <a:lnTo>
                        <a:pt x="978" y="721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10"/>
                      </a:lnTo>
                      <a:lnTo>
                        <a:pt x="1059" y="704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1"/>
                      </a:lnTo>
                      <a:lnTo>
                        <a:pt x="1133" y="685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8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5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8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9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90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1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2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3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2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4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7"/>
                      </a:lnTo>
                      <a:lnTo>
                        <a:pt x="1539" y="457"/>
                      </a:lnTo>
                      <a:lnTo>
                        <a:pt x="1537" y="455"/>
                      </a:lnTo>
                      <a:lnTo>
                        <a:pt x="1531" y="457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6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3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3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50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1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4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1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8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9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4"/>
                      </a:lnTo>
                      <a:lnTo>
                        <a:pt x="1111" y="668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3"/>
                      </a:lnTo>
                      <a:lnTo>
                        <a:pt x="1042" y="687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4"/>
                      </a:lnTo>
                      <a:lnTo>
                        <a:pt x="951" y="708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1"/>
                      </a:lnTo>
                      <a:lnTo>
                        <a:pt x="835" y="721"/>
                      </a:lnTo>
                      <a:lnTo>
                        <a:pt x="816" y="725"/>
                      </a:lnTo>
                      <a:lnTo>
                        <a:pt x="797" y="725"/>
                      </a:lnTo>
                      <a:lnTo>
                        <a:pt x="778" y="729"/>
                      </a:lnTo>
                      <a:lnTo>
                        <a:pt x="759" y="729"/>
                      </a:lnTo>
                      <a:lnTo>
                        <a:pt x="740" y="729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9"/>
                      </a:lnTo>
                      <a:lnTo>
                        <a:pt x="472" y="729"/>
                      </a:lnTo>
                      <a:lnTo>
                        <a:pt x="458" y="727"/>
                      </a:lnTo>
                      <a:lnTo>
                        <a:pt x="443" y="727"/>
                      </a:lnTo>
                      <a:lnTo>
                        <a:pt x="428" y="725"/>
                      </a:lnTo>
                      <a:lnTo>
                        <a:pt x="413" y="723"/>
                      </a:lnTo>
                      <a:lnTo>
                        <a:pt x="399" y="721"/>
                      </a:lnTo>
                      <a:lnTo>
                        <a:pt x="386" y="721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10"/>
                      </a:lnTo>
                      <a:lnTo>
                        <a:pt x="306" y="706"/>
                      </a:lnTo>
                      <a:lnTo>
                        <a:pt x="295" y="704"/>
                      </a:lnTo>
                      <a:lnTo>
                        <a:pt x="284" y="704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9"/>
                      </a:lnTo>
                      <a:lnTo>
                        <a:pt x="217" y="687"/>
                      </a:lnTo>
                      <a:lnTo>
                        <a:pt x="207" y="685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8"/>
                      </a:lnTo>
                      <a:lnTo>
                        <a:pt x="156" y="666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1"/>
                      </a:lnTo>
                      <a:lnTo>
                        <a:pt x="114" y="647"/>
                      </a:lnTo>
                      <a:lnTo>
                        <a:pt x="109" y="645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8"/>
                      </a:lnTo>
                      <a:lnTo>
                        <a:pt x="74" y="620"/>
                      </a:lnTo>
                      <a:lnTo>
                        <a:pt x="67" y="613"/>
                      </a:lnTo>
                      <a:lnTo>
                        <a:pt x="61" y="607"/>
                      </a:lnTo>
                      <a:lnTo>
                        <a:pt x="55" y="599"/>
                      </a:lnTo>
                      <a:lnTo>
                        <a:pt x="50" y="592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9"/>
                      </a:lnTo>
                      <a:lnTo>
                        <a:pt x="34" y="561"/>
                      </a:lnTo>
                      <a:lnTo>
                        <a:pt x="32" y="552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4"/>
                      </a:lnTo>
                      <a:lnTo>
                        <a:pt x="34" y="504"/>
                      </a:lnTo>
                      <a:lnTo>
                        <a:pt x="36" y="495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7"/>
                      </a:lnTo>
                      <a:lnTo>
                        <a:pt x="93" y="407"/>
                      </a:lnTo>
                      <a:lnTo>
                        <a:pt x="103" y="398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60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2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1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2"/>
                      </a:lnTo>
                      <a:lnTo>
                        <a:pt x="1221" y="32"/>
                      </a:lnTo>
                      <a:lnTo>
                        <a:pt x="1234" y="32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2"/>
                      </a:lnTo>
                      <a:lnTo>
                        <a:pt x="1540" y="32"/>
                      </a:lnTo>
                      <a:lnTo>
                        <a:pt x="1548" y="32"/>
                      </a:lnTo>
                      <a:lnTo>
                        <a:pt x="1556" y="32"/>
                      </a:lnTo>
                      <a:lnTo>
                        <a:pt x="1561" y="32"/>
                      </a:lnTo>
                      <a:lnTo>
                        <a:pt x="1569" y="32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1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orme libre 112"/>
                <p:cNvSpPr>
                  <a:spLocks/>
                </p:cNvSpPr>
                <p:nvPr/>
              </p:nvSpPr>
              <p:spPr bwMode="auto">
                <a:xfrm>
                  <a:off x="6056313" y="1249363"/>
                  <a:ext cx="558800" cy="579437"/>
                </a:xfrm>
                <a:custGeom>
                  <a:avLst/>
                  <a:gdLst>
                    <a:gd name="T0" fmla="*/ 207 w 703"/>
                    <a:gd name="T1" fmla="*/ 731 h 731"/>
                    <a:gd name="T2" fmla="*/ 289 w 703"/>
                    <a:gd name="T3" fmla="*/ 727 h 731"/>
                    <a:gd name="T4" fmla="*/ 351 w 703"/>
                    <a:gd name="T5" fmla="*/ 717 h 731"/>
                    <a:gd name="T6" fmla="*/ 416 w 703"/>
                    <a:gd name="T7" fmla="*/ 704 h 731"/>
                    <a:gd name="T8" fmla="*/ 477 w 703"/>
                    <a:gd name="T9" fmla="*/ 681 h 731"/>
                    <a:gd name="T10" fmla="*/ 509 w 703"/>
                    <a:gd name="T11" fmla="*/ 634 h 731"/>
                    <a:gd name="T12" fmla="*/ 532 w 703"/>
                    <a:gd name="T13" fmla="*/ 546 h 731"/>
                    <a:gd name="T14" fmla="*/ 549 w 703"/>
                    <a:gd name="T15" fmla="*/ 476 h 731"/>
                    <a:gd name="T16" fmla="*/ 574 w 703"/>
                    <a:gd name="T17" fmla="*/ 403 h 731"/>
                    <a:gd name="T18" fmla="*/ 597 w 703"/>
                    <a:gd name="T19" fmla="*/ 337 h 731"/>
                    <a:gd name="T20" fmla="*/ 633 w 703"/>
                    <a:gd name="T21" fmla="*/ 265 h 731"/>
                    <a:gd name="T22" fmla="*/ 686 w 703"/>
                    <a:gd name="T23" fmla="*/ 170 h 731"/>
                    <a:gd name="T24" fmla="*/ 697 w 703"/>
                    <a:gd name="T25" fmla="*/ 82 h 731"/>
                    <a:gd name="T26" fmla="*/ 629 w 703"/>
                    <a:gd name="T27" fmla="*/ 27 h 731"/>
                    <a:gd name="T28" fmla="*/ 540 w 703"/>
                    <a:gd name="T29" fmla="*/ 6 h 731"/>
                    <a:gd name="T30" fmla="*/ 422 w 703"/>
                    <a:gd name="T31" fmla="*/ 4 h 731"/>
                    <a:gd name="T32" fmla="*/ 306 w 703"/>
                    <a:gd name="T33" fmla="*/ 34 h 731"/>
                    <a:gd name="T34" fmla="*/ 199 w 703"/>
                    <a:gd name="T35" fmla="*/ 84 h 731"/>
                    <a:gd name="T36" fmla="*/ 108 w 703"/>
                    <a:gd name="T37" fmla="*/ 149 h 731"/>
                    <a:gd name="T38" fmla="*/ 39 w 703"/>
                    <a:gd name="T39" fmla="*/ 215 h 731"/>
                    <a:gd name="T40" fmla="*/ 1 w 703"/>
                    <a:gd name="T41" fmla="*/ 289 h 731"/>
                    <a:gd name="T42" fmla="*/ 51 w 703"/>
                    <a:gd name="T43" fmla="*/ 356 h 731"/>
                    <a:gd name="T44" fmla="*/ 119 w 703"/>
                    <a:gd name="T45" fmla="*/ 364 h 731"/>
                    <a:gd name="T46" fmla="*/ 201 w 703"/>
                    <a:gd name="T47" fmla="*/ 354 h 731"/>
                    <a:gd name="T48" fmla="*/ 292 w 703"/>
                    <a:gd name="T49" fmla="*/ 335 h 731"/>
                    <a:gd name="T50" fmla="*/ 382 w 703"/>
                    <a:gd name="T51" fmla="*/ 303 h 731"/>
                    <a:gd name="T52" fmla="*/ 464 w 703"/>
                    <a:gd name="T53" fmla="*/ 265 h 731"/>
                    <a:gd name="T54" fmla="*/ 528 w 703"/>
                    <a:gd name="T55" fmla="*/ 223 h 731"/>
                    <a:gd name="T56" fmla="*/ 576 w 703"/>
                    <a:gd name="T57" fmla="*/ 158 h 731"/>
                    <a:gd name="T58" fmla="*/ 505 w 703"/>
                    <a:gd name="T59" fmla="*/ 114 h 731"/>
                    <a:gd name="T60" fmla="*/ 498 w 703"/>
                    <a:gd name="T61" fmla="*/ 118 h 731"/>
                    <a:gd name="T62" fmla="*/ 543 w 703"/>
                    <a:gd name="T63" fmla="*/ 183 h 731"/>
                    <a:gd name="T64" fmla="*/ 473 w 703"/>
                    <a:gd name="T65" fmla="*/ 228 h 731"/>
                    <a:gd name="T66" fmla="*/ 412 w 703"/>
                    <a:gd name="T67" fmla="*/ 259 h 731"/>
                    <a:gd name="T68" fmla="*/ 349 w 703"/>
                    <a:gd name="T69" fmla="*/ 286 h 731"/>
                    <a:gd name="T70" fmla="*/ 289 w 703"/>
                    <a:gd name="T71" fmla="*/ 310 h 731"/>
                    <a:gd name="T72" fmla="*/ 226 w 703"/>
                    <a:gd name="T73" fmla="*/ 325 h 731"/>
                    <a:gd name="T74" fmla="*/ 133 w 703"/>
                    <a:gd name="T75" fmla="*/ 335 h 731"/>
                    <a:gd name="T76" fmla="*/ 53 w 703"/>
                    <a:gd name="T77" fmla="*/ 310 h 731"/>
                    <a:gd name="T78" fmla="*/ 66 w 703"/>
                    <a:gd name="T79" fmla="*/ 244 h 731"/>
                    <a:gd name="T80" fmla="*/ 150 w 703"/>
                    <a:gd name="T81" fmla="*/ 158 h 731"/>
                    <a:gd name="T82" fmla="*/ 228 w 703"/>
                    <a:gd name="T83" fmla="*/ 105 h 731"/>
                    <a:gd name="T84" fmla="*/ 289 w 703"/>
                    <a:gd name="T85" fmla="*/ 74 h 731"/>
                    <a:gd name="T86" fmla="*/ 353 w 703"/>
                    <a:gd name="T87" fmla="*/ 52 h 731"/>
                    <a:gd name="T88" fmla="*/ 418 w 703"/>
                    <a:gd name="T89" fmla="*/ 36 h 731"/>
                    <a:gd name="T90" fmla="*/ 481 w 703"/>
                    <a:gd name="T91" fmla="*/ 33 h 731"/>
                    <a:gd name="T92" fmla="*/ 578 w 703"/>
                    <a:gd name="T93" fmla="*/ 36 h 731"/>
                    <a:gd name="T94" fmla="*/ 650 w 703"/>
                    <a:gd name="T95" fmla="*/ 71 h 731"/>
                    <a:gd name="T96" fmla="*/ 659 w 703"/>
                    <a:gd name="T97" fmla="*/ 156 h 731"/>
                    <a:gd name="T98" fmla="*/ 629 w 703"/>
                    <a:gd name="T99" fmla="*/ 217 h 731"/>
                    <a:gd name="T100" fmla="*/ 591 w 703"/>
                    <a:gd name="T101" fmla="*/ 278 h 731"/>
                    <a:gd name="T102" fmla="*/ 562 w 703"/>
                    <a:gd name="T103" fmla="*/ 356 h 731"/>
                    <a:gd name="T104" fmla="*/ 541 w 703"/>
                    <a:gd name="T105" fmla="*/ 421 h 731"/>
                    <a:gd name="T106" fmla="*/ 524 w 703"/>
                    <a:gd name="T107" fmla="*/ 491 h 731"/>
                    <a:gd name="T108" fmla="*/ 509 w 703"/>
                    <a:gd name="T109" fmla="*/ 554 h 731"/>
                    <a:gd name="T110" fmla="*/ 488 w 703"/>
                    <a:gd name="T111" fmla="*/ 635 h 731"/>
                    <a:gd name="T112" fmla="*/ 431 w 703"/>
                    <a:gd name="T113" fmla="*/ 668 h 731"/>
                    <a:gd name="T114" fmla="*/ 361 w 703"/>
                    <a:gd name="T115" fmla="*/ 694 h 731"/>
                    <a:gd name="T116" fmla="*/ 283 w 703"/>
                    <a:gd name="T117" fmla="*/ 706 h 731"/>
                    <a:gd name="T118" fmla="*/ 214 w 703"/>
                    <a:gd name="T119" fmla="*/ 706 h 731"/>
                    <a:gd name="T120" fmla="*/ 146 w 703"/>
                    <a:gd name="T121" fmla="*/ 719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703" h="731">
                      <a:moveTo>
                        <a:pt x="136" y="727"/>
                      </a:moveTo>
                      <a:lnTo>
                        <a:pt x="142" y="729"/>
                      </a:lnTo>
                      <a:lnTo>
                        <a:pt x="154" y="729"/>
                      </a:lnTo>
                      <a:lnTo>
                        <a:pt x="159" y="729"/>
                      </a:lnTo>
                      <a:lnTo>
                        <a:pt x="167" y="731"/>
                      </a:lnTo>
                      <a:lnTo>
                        <a:pt x="176" y="731"/>
                      </a:lnTo>
                      <a:lnTo>
                        <a:pt x="186" y="731"/>
                      </a:lnTo>
                      <a:lnTo>
                        <a:pt x="195" y="731"/>
                      </a:lnTo>
                      <a:lnTo>
                        <a:pt x="207" y="731"/>
                      </a:lnTo>
                      <a:lnTo>
                        <a:pt x="218" y="731"/>
                      </a:lnTo>
                      <a:lnTo>
                        <a:pt x="230" y="731"/>
                      </a:lnTo>
                      <a:lnTo>
                        <a:pt x="241" y="729"/>
                      </a:lnTo>
                      <a:lnTo>
                        <a:pt x="254" y="729"/>
                      </a:lnTo>
                      <a:lnTo>
                        <a:pt x="262" y="729"/>
                      </a:lnTo>
                      <a:lnTo>
                        <a:pt x="268" y="729"/>
                      </a:lnTo>
                      <a:lnTo>
                        <a:pt x="275" y="729"/>
                      </a:lnTo>
                      <a:lnTo>
                        <a:pt x="283" y="729"/>
                      </a:lnTo>
                      <a:lnTo>
                        <a:pt x="289" y="727"/>
                      </a:lnTo>
                      <a:lnTo>
                        <a:pt x="296" y="725"/>
                      </a:lnTo>
                      <a:lnTo>
                        <a:pt x="302" y="725"/>
                      </a:lnTo>
                      <a:lnTo>
                        <a:pt x="308" y="725"/>
                      </a:lnTo>
                      <a:lnTo>
                        <a:pt x="315" y="723"/>
                      </a:lnTo>
                      <a:lnTo>
                        <a:pt x="323" y="721"/>
                      </a:lnTo>
                      <a:lnTo>
                        <a:pt x="330" y="721"/>
                      </a:lnTo>
                      <a:lnTo>
                        <a:pt x="336" y="721"/>
                      </a:lnTo>
                      <a:lnTo>
                        <a:pt x="344" y="719"/>
                      </a:lnTo>
                      <a:lnTo>
                        <a:pt x="351" y="717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2"/>
                      </a:lnTo>
                      <a:lnTo>
                        <a:pt x="380" y="712"/>
                      </a:lnTo>
                      <a:lnTo>
                        <a:pt x="387" y="710"/>
                      </a:lnTo>
                      <a:lnTo>
                        <a:pt x="397" y="710"/>
                      </a:lnTo>
                      <a:lnTo>
                        <a:pt x="403" y="708"/>
                      </a:lnTo>
                      <a:lnTo>
                        <a:pt x="408" y="706"/>
                      </a:lnTo>
                      <a:lnTo>
                        <a:pt x="416" y="704"/>
                      </a:lnTo>
                      <a:lnTo>
                        <a:pt x="424" y="702"/>
                      </a:lnTo>
                      <a:lnTo>
                        <a:pt x="429" y="698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3"/>
                      </a:lnTo>
                      <a:lnTo>
                        <a:pt x="456" y="689"/>
                      </a:lnTo>
                      <a:lnTo>
                        <a:pt x="464" y="687"/>
                      </a:lnTo>
                      <a:lnTo>
                        <a:pt x="469" y="685"/>
                      </a:lnTo>
                      <a:lnTo>
                        <a:pt x="477" y="681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4"/>
                      </a:lnTo>
                      <a:lnTo>
                        <a:pt x="503" y="672"/>
                      </a:lnTo>
                      <a:lnTo>
                        <a:pt x="503" y="668"/>
                      </a:lnTo>
                      <a:lnTo>
                        <a:pt x="505" y="658"/>
                      </a:lnTo>
                      <a:lnTo>
                        <a:pt x="505" y="649"/>
                      </a:lnTo>
                      <a:lnTo>
                        <a:pt x="507" y="643"/>
                      </a:lnTo>
                      <a:lnTo>
                        <a:pt x="509" y="634"/>
                      </a:lnTo>
                      <a:lnTo>
                        <a:pt x="513" y="624"/>
                      </a:lnTo>
                      <a:lnTo>
                        <a:pt x="515" y="613"/>
                      </a:lnTo>
                      <a:lnTo>
                        <a:pt x="517" y="601"/>
                      </a:lnTo>
                      <a:lnTo>
                        <a:pt x="521" y="588"/>
                      </a:lnTo>
                      <a:lnTo>
                        <a:pt x="524" y="577"/>
                      </a:lnTo>
                      <a:lnTo>
                        <a:pt x="524" y="567"/>
                      </a:lnTo>
                      <a:lnTo>
                        <a:pt x="528" y="561"/>
                      </a:lnTo>
                      <a:lnTo>
                        <a:pt x="528" y="554"/>
                      </a:lnTo>
                      <a:lnTo>
                        <a:pt x="532" y="546"/>
                      </a:lnTo>
                      <a:lnTo>
                        <a:pt x="532" y="538"/>
                      </a:lnTo>
                      <a:lnTo>
                        <a:pt x="536" y="531"/>
                      </a:lnTo>
                      <a:lnTo>
                        <a:pt x="538" y="523"/>
                      </a:lnTo>
                      <a:lnTo>
                        <a:pt x="541" y="518"/>
                      </a:lnTo>
                      <a:lnTo>
                        <a:pt x="541" y="508"/>
                      </a:lnTo>
                      <a:lnTo>
                        <a:pt x="543" y="500"/>
                      </a:lnTo>
                      <a:lnTo>
                        <a:pt x="547" y="493"/>
                      </a:lnTo>
                      <a:lnTo>
                        <a:pt x="549" y="485"/>
                      </a:lnTo>
                      <a:lnTo>
                        <a:pt x="549" y="476"/>
                      </a:lnTo>
                      <a:lnTo>
                        <a:pt x="553" y="468"/>
                      </a:lnTo>
                      <a:lnTo>
                        <a:pt x="555" y="461"/>
                      </a:lnTo>
                      <a:lnTo>
                        <a:pt x="559" y="453"/>
                      </a:lnTo>
                      <a:lnTo>
                        <a:pt x="560" y="443"/>
                      </a:lnTo>
                      <a:lnTo>
                        <a:pt x="562" y="436"/>
                      </a:lnTo>
                      <a:lnTo>
                        <a:pt x="566" y="426"/>
                      </a:lnTo>
                      <a:lnTo>
                        <a:pt x="568" y="419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6"/>
                      </a:lnTo>
                      <a:lnTo>
                        <a:pt x="580" y="388"/>
                      </a:lnTo>
                      <a:lnTo>
                        <a:pt x="581" y="381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8"/>
                      </a:lnTo>
                      <a:lnTo>
                        <a:pt x="591" y="350"/>
                      </a:lnTo>
                      <a:lnTo>
                        <a:pt x="595" y="345"/>
                      </a:lnTo>
                      <a:lnTo>
                        <a:pt x="597" y="337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8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6"/>
                      </a:lnTo>
                      <a:lnTo>
                        <a:pt x="627" y="274"/>
                      </a:lnTo>
                      <a:lnTo>
                        <a:pt x="633" y="265"/>
                      </a:lnTo>
                      <a:lnTo>
                        <a:pt x="638" y="253"/>
                      </a:lnTo>
                      <a:lnTo>
                        <a:pt x="644" y="244"/>
                      </a:lnTo>
                      <a:lnTo>
                        <a:pt x="650" y="232"/>
                      </a:lnTo>
                      <a:lnTo>
                        <a:pt x="657" y="221"/>
                      </a:lnTo>
                      <a:lnTo>
                        <a:pt x="663" y="211"/>
                      </a:lnTo>
                      <a:lnTo>
                        <a:pt x="671" y="202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70"/>
                      </a:lnTo>
                      <a:lnTo>
                        <a:pt x="692" y="158"/>
                      </a:lnTo>
                      <a:lnTo>
                        <a:pt x="696" y="149"/>
                      </a:lnTo>
                      <a:lnTo>
                        <a:pt x="697" y="139"/>
                      </a:lnTo>
                      <a:lnTo>
                        <a:pt x="701" y="130"/>
                      </a:lnTo>
                      <a:lnTo>
                        <a:pt x="703" y="120"/>
                      </a:lnTo>
                      <a:lnTo>
                        <a:pt x="701" y="111"/>
                      </a:lnTo>
                      <a:lnTo>
                        <a:pt x="701" y="101"/>
                      </a:lnTo>
                      <a:lnTo>
                        <a:pt x="701" y="92"/>
                      </a:lnTo>
                      <a:lnTo>
                        <a:pt x="697" y="82"/>
                      </a:lnTo>
                      <a:lnTo>
                        <a:pt x="694" y="73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2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3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4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2"/>
                      </a:lnTo>
                      <a:lnTo>
                        <a:pt x="368" y="14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1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4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3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2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6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9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70"/>
                      </a:lnTo>
                      <a:lnTo>
                        <a:pt x="74" y="177"/>
                      </a:lnTo>
                      <a:lnTo>
                        <a:pt x="66" y="185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8"/>
                      </a:lnTo>
                      <a:lnTo>
                        <a:pt x="39" y="215"/>
                      </a:lnTo>
                      <a:lnTo>
                        <a:pt x="34" y="221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4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5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1"/>
                      </a:lnTo>
                      <a:lnTo>
                        <a:pt x="1" y="312"/>
                      </a:lnTo>
                      <a:lnTo>
                        <a:pt x="3" y="322"/>
                      </a:lnTo>
                      <a:lnTo>
                        <a:pt x="11" y="331"/>
                      </a:lnTo>
                      <a:lnTo>
                        <a:pt x="17" y="337"/>
                      </a:lnTo>
                      <a:lnTo>
                        <a:pt x="24" y="345"/>
                      </a:lnTo>
                      <a:lnTo>
                        <a:pt x="36" y="350"/>
                      </a:lnTo>
                      <a:lnTo>
                        <a:pt x="47" y="356"/>
                      </a:lnTo>
                      <a:lnTo>
                        <a:pt x="51" y="356"/>
                      </a:lnTo>
                      <a:lnTo>
                        <a:pt x="58" y="358"/>
                      </a:lnTo>
                      <a:lnTo>
                        <a:pt x="66" y="360"/>
                      </a:lnTo>
                      <a:lnTo>
                        <a:pt x="74" y="362"/>
                      </a:lnTo>
                      <a:lnTo>
                        <a:pt x="79" y="362"/>
                      </a:lnTo>
                      <a:lnTo>
                        <a:pt x="87" y="364"/>
                      </a:lnTo>
                      <a:lnTo>
                        <a:pt x="95" y="364"/>
                      </a:lnTo>
                      <a:lnTo>
                        <a:pt x="104" y="365"/>
                      </a:lnTo>
                      <a:lnTo>
                        <a:pt x="110" y="364"/>
                      </a:lnTo>
                      <a:lnTo>
                        <a:pt x="119" y="364"/>
                      </a:lnTo>
                      <a:lnTo>
                        <a:pt x="127" y="364"/>
                      </a:lnTo>
                      <a:lnTo>
                        <a:pt x="136" y="364"/>
                      </a:lnTo>
                      <a:lnTo>
                        <a:pt x="146" y="364"/>
                      </a:lnTo>
                      <a:lnTo>
                        <a:pt x="155" y="362"/>
                      </a:lnTo>
                      <a:lnTo>
                        <a:pt x="165" y="360"/>
                      </a:lnTo>
                      <a:lnTo>
                        <a:pt x="174" y="360"/>
                      </a:lnTo>
                      <a:lnTo>
                        <a:pt x="182" y="358"/>
                      </a:lnTo>
                      <a:lnTo>
                        <a:pt x="192" y="356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3"/>
                      </a:lnTo>
                      <a:lnTo>
                        <a:pt x="273" y="341"/>
                      </a:lnTo>
                      <a:lnTo>
                        <a:pt x="283" y="337"/>
                      </a:lnTo>
                      <a:lnTo>
                        <a:pt x="292" y="335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2"/>
                      </a:lnTo>
                      <a:lnTo>
                        <a:pt x="344" y="318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3"/>
                      </a:lnTo>
                      <a:lnTo>
                        <a:pt x="391" y="299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2"/>
                      </a:lnTo>
                      <a:lnTo>
                        <a:pt x="437" y="278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5"/>
                      </a:lnTo>
                      <a:lnTo>
                        <a:pt x="471" y="259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6"/>
                      </a:lnTo>
                      <a:lnTo>
                        <a:pt x="502" y="240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3"/>
                      </a:lnTo>
                      <a:lnTo>
                        <a:pt x="534" y="219"/>
                      </a:lnTo>
                      <a:lnTo>
                        <a:pt x="543" y="208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5"/>
                      </a:lnTo>
                      <a:lnTo>
                        <a:pt x="568" y="177"/>
                      </a:lnTo>
                      <a:lnTo>
                        <a:pt x="572" y="170"/>
                      </a:lnTo>
                      <a:lnTo>
                        <a:pt x="574" y="164"/>
                      </a:lnTo>
                      <a:lnTo>
                        <a:pt x="576" y="158"/>
                      </a:lnTo>
                      <a:lnTo>
                        <a:pt x="576" y="149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8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6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1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3"/>
                      </a:lnTo>
                      <a:lnTo>
                        <a:pt x="534" y="189"/>
                      </a:lnTo>
                      <a:lnTo>
                        <a:pt x="528" y="196"/>
                      </a:lnTo>
                      <a:lnTo>
                        <a:pt x="519" y="202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1"/>
                      </a:lnTo>
                      <a:lnTo>
                        <a:pt x="481" y="225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40"/>
                      </a:lnTo>
                      <a:lnTo>
                        <a:pt x="441" y="244"/>
                      </a:lnTo>
                      <a:lnTo>
                        <a:pt x="433" y="248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9"/>
                      </a:lnTo>
                      <a:lnTo>
                        <a:pt x="406" y="263"/>
                      </a:lnTo>
                      <a:lnTo>
                        <a:pt x="399" y="265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8"/>
                      </a:lnTo>
                      <a:lnTo>
                        <a:pt x="365" y="280"/>
                      </a:lnTo>
                      <a:lnTo>
                        <a:pt x="357" y="282"/>
                      </a:lnTo>
                      <a:lnTo>
                        <a:pt x="349" y="286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7"/>
                      </a:lnTo>
                      <a:lnTo>
                        <a:pt x="315" y="299"/>
                      </a:lnTo>
                      <a:lnTo>
                        <a:pt x="308" y="301"/>
                      </a:lnTo>
                      <a:lnTo>
                        <a:pt x="302" y="303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6"/>
                      </a:lnTo>
                      <a:lnTo>
                        <a:pt x="252" y="318"/>
                      </a:lnTo>
                      <a:lnTo>
                        <a:pt x="247" y="320"/>
                      </a:lnTo>
                      <a:lnTo>
                        <a:pt x="239" y="322"/>
                      </a:lnTo>
                      <a:lnTo>
                        <a:pt x="233" y="324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5"/>
                      </a:lnTo>
                      <a:lnTo>
                        <a:pt x="155" y="335"/>
                      </a:lnTo>
                      <a:lnTo>
                        <a:pt x="142" y="335"/>
                      </a:lnTo>
                      <a:lnTo>
                        <a:pt x="133" y="335"/>
                      </a:lnTo>
                      <a:lnTo>
                        <a:pt x="119" y="335"/>
                      </a:lnTo>
                      <a:lnTo>
                        <a:pt x="108" y="335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20"/>
                      </a:lnTo>
                      <a:lnTo>
                        <a:pt x="58" y="316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9"/>
                      </a:lnTo>
                      <a:lnTo>
                        <a:pt x="49" y="293"/>
                      </a:lnTo>
                      <a:lnTo>
                        <a:pt x="49" y="284"/>
                      </a:lnTo>
                      <a:lnTo>
                        <a:pt x="49" y="278"/>
                      </a:lnTo>
                      <a:lnTo>
                        <a:pt x="51" y="268"/>
                      </a:lnTo>
                      <a:lnTo>
                        <a:pt x="57" y="261"/>
                      </a:lnTo>
                      <a:lnTo>
                        <a:pt x="60" y="251"/>
                      </a:lnTo>
                      <a:lnTo>
                        <a:pt x="66" y="244"/>
                      </a:lnTo>
                      <a:lnTo>
                        <a:pt x="74" y="234"/>
                      </a:lnTo>
                      <a:lnTo>
                        <a:pt x="81" y="227"/>
                      </a:lnTo>
                      <a:lnTo>
                        <a:pt x="89" y="215"/>
                      </a:lnTo>
                      <a:lnTo>
                        <a:pt x="97" y="206"/>
                      </a:lnTo>
                      <a:lnTo>
                        <a:pt x="106" y="196"/>
                      </a:lnTo>
                      <a:lnTo>
                        <a:pt x="117" y="187"/>
                      </a:lnTo>
                      <a:lnTo>
                        <a:pt x="127" y="177"/>
                      </a:lnTo>
                      <a:lnTo>
                        <a:pt x="138" y="168"/>
                      </a:lnTo>
                      <a:lnTo>
                        <a:pt x="150" y="158"/>
                      </a:lnTo>
                      <a:lnTo>
                        <a:pt x="163" y="149"/>
                      </a:lnTo>
                      <a:lnTo>
                        <a:pt x="174" y="139"/>
                      </a:lnTo>
                      <a:lnTo>
                        <a:pt x="186" y="130"/>
                      </a:lnTo>
                      <a:lnTo>
                        <a:pt x="192" y="126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9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2"/>
                      </a:lnTo>
                      <a:lnTo>
                        <a:pt x="262" y="88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3"/>
                      </a:lnTo>
                      <a:lnTo>
                        <a:pt x="304" y="69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4"/>
                      </a:lnTo>
                      <a:lnTo>
                        <a:pt x="353" y="52"/>
                      </a:lnTo>
                      <a:lnTo>
                        <a:pt x="361" y="50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3"/>
                      </a:lnTo>
                      <a:lnTo>
                        <a:pt x="452" y="33"/>
                      </a:lnTo>
                      <a:lnTo>
                        <a:pt x="460" y="33"/>
                      </a:lnTo>
                      <a:lnTo>
                        <a:pt x="467" y="33"/>
                      </a:lnTo>
                      <a:lnTo>
                        <a:pt x="475" y="33"/>
                      </a:lnTo>
                      <a:lnTo>
                        <a:pt x="481" y="33"/>
                      </a:lnTo>
                      <a:lnTo>
                        <a:pt x="488" y="33"/>
                      </a:lnTo>
                      <a:lnTo>
                        <a:pt x="496" y="33"/>
                      </a:lnTo>
                      <a:lnTo>
                        <a:pt x="507" y="31"/>
                      </a:lnTo>
                      <a:lnTo>
                        <a:pt x="519" y="31"/>
                      </a:lnTo>
                      <a:lnTo>
                        <a:pt x="532" y="33"/>
                      </a:lnTo>
                      <a:lnTo>
                        <a:pt x="543" y="33"/>
                      </a:lnTo>
                      <a:lnTo>
                        <a:pt x="555" y="33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4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1"/>
                      </a:lnTo>
                      <a:lnTo>
                        <a:pt x="657" y="80"/>
                      </a:lnTo>
                      <a:lnTo>
                        <a:pt x="663" y="92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9"/>
                      </a:lnTo>
                      <a:lnTo>
                        <a:pt x="659" y="156"/>
                      </a:lnTo>
                      <a:lnTo>
                        <a:pt x="657" y="164"/>
                      </a:lnTo>
                      <a:lnTo>
                        <a:pt x="654" y="170"/>
                      </a:lnTo>
                      <a:lnTo>
                        <a:pt x="650" y="177"/>
                      </a:lnTo>
                      <a:lnTo>
                        <a:pt x="648" y="183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2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3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4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5"/>
                      </a:lnTo>
                      <a:lnTo>
                        <a:pt x="595" y="272"/>
                      </a:lnTo>
                      <a:lnTo>
                        <a:pt x="591" y="278"/>
                      </a:lnTo>
                      <a:lnTo>
                        <a:pt x="585" y="286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6"/>
                      </a:lnTo>
                      <a:lnTo>
                        <a:pt x="568" y="327"/>
                      </a:lnTo>
                      <a:lnTo>
                        <a:pt x="566" y="335"/>
                      </a:lnTo>
                      <a:lnTo>
                        <a:pt x="566" y="341"/>
                      </a:lnTo>
                      <a:lnTo>
                        <a:pt x="562" y="348"/>
                      </a:lnTo>
                      <a:lnTo>
                        <a:pt x="562" y="356"/>
                      </a:lnTo>
                      <a:lnTo>
                        <a:pt x="559" y="362"/>
                      </a:lnTo>
                      <a:lnTo>
                        <a:pt x="557" y="369"/>
                      </a:lnTo>
                      <a:lnTo>
                        <a:pt x="553" y="375"/>
                      </a:lnTo>
                      <a:lnTo>
                        <a:pt x="553" y="383"/>
                      </a:lnTo>
                      <a:lnTo>
                        <a:pt x="549" y="390"/>
                      </a:lnTo>
                      <a:lnTo>
                        <a:pt x="547" y="398"/>
                      </a:lnTo>
                      <a:lnTo>
                        <a:pt x="545" y="405"/>
                      </a:lnTo>
                      <a:lnTo>
                        <a:pt x="543" y="413"/>
                      </a:lnTo>
                      <a:lnTo>
                        <a:pt x="541" y="421"/>
                      </a:lnTo>
                      <a:lnTo>
                        <a:pt x="541" y="428"/>
                      </a:lnTo>
                      <a:lnTo>
                        <a:pt x="538" y="436"/>
                      </a:lnTo>
                      <a:lnTo>
                        <a:pt x="538" y="445"/>
                      </a:lnTo>
                      <a:lnTo>
                        <a:pt x="534" y="451"/>
                      </a:lnTo>
                      <a:lnTo>
                        <a:pt x="534" y="461"/>
                      </a:lnTo>
                      <a:lnTo>
                        <a:pt x="532" y="468"/>
                      </a:lnTo>
                      <a:lnTo>
                        <a:pt x="530" y="476"/>
                      </a:lnTo>
                      <a:lnTo>
                        <a:pt x="526" y="483"/>
                      </a:lnTo>
                      <a:lnTo>
                        <a:pt x="524" y="491"/>
                      </a:lnTo>
                      <a:lnTo>
                        <a:pt x="522" y="499"/>
                      </a:lnTo>
                      <a:lnTo>
                        <a:pt x="522" y="504"/>
                      </a:lnTo>
                      <a:lnTo>
                        <a:pt x="519" y="512"/>
                      </a:lnTo>
                      <a:lnTo>
                        <a:pt x="519" y="519"/>
                      </a:lnTo>
                      <a:lnTo>
                        <a:pt x="515" y="527"/>
                      </a:lnTo>
                      <a:lnTo>
                        <a:pt x="515" y="535"/>
                      </a:lnTo>
                      <a:lnTo>
                        <a:pt x="513" y="540"/>
                      </a:lnTo>
                      <a:lnTo>
                        <a:pt x="511" y="548"/>
                      </a:lnTo>
                      <a:lnTo>
                        <a:pt x="509" y="554"/>
                      </a:lnTo>
                      <a:lnTo>
                        <a:pt x="507" y="561"/>
                      </a:lnTo>
                      <a:lnTo>
                        <a:pt x="505" y="573"/>
                      </a:lnTo>
                      <a:lnTo>
                        <a:pt x="503" y="586"/>
                      </a:lnTo>
                      <a:lnTo>
                        <a:pt x="500" y="596"/>
                      </a:lnTo>
                      <a:lnTo>
                        <a:pt x="496" y="605"/>
                      </a:lnTo>
                      <a:lnTo>
                        <a:pt x="494" y="615"/>
                      </a:lnTo>
                      <a:lnTo>
                        <a:pt x="490" y="624"/>
                      </a:lnTo>
                      <a:lnTo>
                        <a:pt x="488" y="630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3"/>
                      </a:lnTo>
                      <a:lnTo>
                        <a:pt x="479" y="647"/>
                      </a:lnTo>
                      <a:lnTo>
                        <a:pt x="471" y="649"/>
                      </a:lnTo>
                      <a:lnTo>
                        <a:pt x="462" y="655"/>
                      </a:lnTo>
                      <a:lnTo>
                        <a:pt x="452" y="662"/>
                      </a:lnTo>
                      <a:lnTo>
                        <a:pt x="444" y="664"/>
                      </a:lnTo>
                      <a:lnTo>
                        <a:pt x="439" y="666"/>
                      </a:lnTo>
                      <a:lnTo>
                        <a:pt x="431" y="668"/>
                      </a:lnTo>
                      <a:lnTo>
                        <a:pt x="425" y="672"/>
                      </a:lnTo>
                      <a:lnTo>
                        <a:pt x="418" y="674"/>
                      </a:lnTo>
                      <a:lnTo>
                        <a:pt x="410" y="677"/>
                      </a:lnTo>
                      <a:lnTo>
                        <a:pt x="403" y="681"/>
                      </a:lnTo>
                      <a:lnTo>
                        <a:pt x="397" y="685"/>
                      </a:lnTo>
                      <a:lnTo>
                        <a:pt x="387" y="685"/>
                      </a:lnTo>
                      <a:lnTo>
                        <a:pt x="378" y="689"/>
                      </a:lnTo>
                      <a:lnTo>
                        <a:pt x="368" y="691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700"/>
                      </a:lnTo>
                      <a:lnTo>
                        <a:pt x="327" y="702"/>
                      </a:lnTo>
                      <a:lnTo>
                        <a:pt x="317" y="704"/>
                      </a:lnTo>
                      <a:lnTo>
                        <a:pt x="308" y="704"/>
                      </a:lnTo>
                      <a:lnTo>
                        <a:pt x="298" y="706"/>
                      </a:lnTo>
                      <a:lnTo>
                        <a:pt x="292" y="706"/>
                      </a:lnTo>
                      <a:lnTo>
                        <a:pt x="283" y="706"/>
                      </a:lnTo>
                      <a:lnTo>
                        <a:pt x="273" y="708"/>
                      </a:lnTo>
                      <a:lnTo>
                        <a:pt x="268" y="708"/>
                      </a:lnTo>
                      <a:lnTo>
                        <a:pt x="260" y="710"/>
                      </a:lnTo>
                      <a:lnTo>
                        <a:pt x="252" y="708"/>
                      </a:lnTo>
                      <a:lnTo>
                        <a:pt x="243" y="706"/>
                      </a:lnTo>
                      <a:lnTo>
                        <a:pt x="237" y="706"/>
                      </a:lnTo>
                      <a:lnTo>
                        <a:pt x="230" y="706"/>
                      </a:lnTo>
                      <a:lnTo>
                        <a:pt x="222" y="706"/>
                      </a:lnTo>
                      <a:lnTo>
                        <a:pt x="214" y="706"/>
                      </a:lnTo>
                      <a:lnTo>
                        <a:pt x="209" y="706"/>
                      </a:lnTo>
                      <a:lnTo>
                        <a:pt x="205" y="708"/>
                      </a:lnTo>
                      <a:lnTo>
                        <a:pt x="192" y="710"/>
                      </a:lnTo>
                      <a:lnTo>
                        <a:pt x="182" y="712"/>
                      </a:lnTo>
                      <a:lnTo>
                        <a:pt x="173" y="712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9"/>
                      </a:lnTo>
                      <a:lnTo>
                        <a:pt x="146" y="719"/>
                      </a:lnTo>
                      <a:lnTo>
                        <a:pt x="142" y="721"/>
                      </a:lnTo>
                      <a:lnTo>
                        <a:pt x="136" y="725"/>
                      </a:lnTo>
                      <a:lnTo>
                        <a:pt x="136" y="727"/>
                      </a:lnTo>
                      <a:lnTo>
                        <a:pt x="136" y="727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orme libre 113"/>
                <p:cNvSpPr>
                  <a:spLocks/>
                </p:cNvSpPr>
                <p:nvPr/>
              </p:nvSpPr>
              <p:spPr bwMode="auto">
                <a:xfrm>
                  <a:off x="5734050" y="1581150"/>
                  <a:ext cx="487363" cy="277812"/>
                </a:xfrm>
                <a:custGeom>
                  <a:avLst/>
                  <a:gdLst>
                    <a:gd name="T0" fmla="*/ 11 w 614"/>
                    <a:gd name="T1" fmla="*/ 323 h 350"/>
                    <a:gd name="T2" fmla="*/ 30 w 614"/>
                    <a:gd name="T3" fmla="*/ 289 h 350"/>
                    <a:gd name="T4" fmla="*/ 57 w 614"/>
                    <a:gd name="T5" fmla="*/ 245 h 350"/>
                    <a:gd name="T6" fmla="*/ 89 w 614"/>
                    <a:gd name="T7" fmla="*/ 201 h 350"/>
                    <a:gd name="T8" fmla="*/ 114 w 614"/>
                    <a:gd name="T9" fmla="*/ 171 h 350"/>
                    <a:gd name="T10" fmla="*/ 155 w 614"/>
                    <a:gd name="T11" fmla="*/ 127 h 350"/>
                    <a:gd name="T12" fmla="*/ 184 w 614"/>
                    <a:gd name="T13" fmla="*/ 104 h 350"/>
                    <a:gd name="T14" fmla="*/ 212 w 614"/>
                    <a:gd name="T15" fmla="*/ 83 h 350"/>
                    <a:gd name="T16" fmla="*/ 241 w 614"/>
                    <a:gd name="T17" fmla="*/ 64 h 350"/>
                    <a:gd name="T18" fmla="*/ 273 w 614"/>
                    <a:gd name="T19" fmla="*/ 47 h 350"/>
                    <a:gd name="T20" fmla="*/ 308 w 614"/>
                    <a:gd name="T21" fmla="*/ 36 h 350"/>
                    <a:gd name="T22" fmla="*/ 340 w 614"/>
                    <a:gd name="T23" fmla="*/ 22 h 350"/>
                    <a:gd name="T24" fmla="*/ 368 w 614"/>
                    <a:gd name="T25" fmla="*/ 13 h 350"/>
                    <a:gd name="T26" fmla="*/ 403 w 614"/>
                    <a:gd name="T27" fmla="*/ 7 h 350"/>
                    <a:gd name="T28" fmla="*/ 446 w 614"/>
                    <a:gd name="T29" fmla="*/ 0 h 350"/>
                    <a:gd name="T30" fmla="*/ 484 w 614"/>
                    <a:gd name="T31" fmla="*/ 0 h 350"/>
                    <a:gd name="T32" fmla="*/ 513 w 614"/>
                    <a:gd name="T33" fmla="*/ 3 h 350"/>
                    <a:gd name="T34" fmla="*/ 551 w 614"/>
                    <a:gd name="T35" fmla="*/ 19 h 350"/>
                    <a:gd name="T36" fmla="*/ 583 w 614"/>
                    <a:gd name="T37" fmla="*/ 43 h 350"/>
                    <a:gd name="T38" fmla="*/ 604 w 614"/>
                    <a:gd name="T39" fmla="*/ 72 h 350"/>
                    <a:gd name="T40" fmla="*/ 614 w 614"/>
                    <a:gd name="T41" fmla="*/ 106 h 350"/>
                    <a:gd name="T42" fmla="*/ 606 w 614"/>
                    <a:gd name="T43" fmla="*/ 148 h 350"/>
                    <a:gd name="T44" fmla="*/ 597 w 614"/>
                    <a:gd name="T45" fmla="*/ 180 h 350"/>
                    <a:gd name="T46" fmla="*/ 576 w 614"/>
                    <a:gd name="T47" fmla="*/ 220 h 350"/>
                    <a:gd name="T48" fmla="*/ 560 w 614"/>
                    <a:gd name="T49" fmla="*/ 247 h 350"/>
                    <a:gd name="T50" fmla="*/ 538 w 614"/>
                    <a:gd name="T51" fmla="*/ 264 h 350"/>
                    <a:gd name="T52" fmla="*/ 505 w 614"/>
                    <a:gd name="T53" fmla="*/ 258 h 350"/>
                    <a:gd name="T54" fmla="*/ 463 w 614"/>
                    <a:gd name="T55" fmla="*/ 247 h 350"/>
                    <a:gd name="T56" fmla="*/ 418 w 614"/>
                    <a:gd name="T57" fmla="*/ 234 h 350"/>
                    <a:gd name="T58" fmla="*/ 393 w 614"/>
                    <a:gd name="T59" fmla="*/ 222 h 350"/>
                    <a:gd name="T60" fmla="*/ 403 w 614"/>
                    <a:gd name="T61" fmla="*/ 215 h 350"/>
                    <a:gd name="T62" fmla="*/ 435 w 614"/>
                    <a:gd name="T63" fmla="*/ 220 h 350"/>
                    <a:gd name="T64" fmla="*/ 479 w 614"/>
                    <a:gd name="T65" fmla="*/ 232 h 350"/>
                    <a:gd name="T66" fmla="*/ 519 w 614"/>
                    <a:gd name="T67" fmla="*/ 239 h 350"/>
                    <a:gd name="T68" fmla="*/ 545 w 614"/>
                    <a:gd name="T69" fmla="*/ 232 h 350"/>
                    <a:gd name="T70" fmla="*/ 564 w 614"/>
                    <a:gd name="T71" fmla="*/ 201 h 350"/>
                    <a:gd name="T72" fmla="*/ 576 w 614"/>
                    <a:gd name="T73" fmla="*/ 161 h 350"/>
                    <a:gd name="T74" fmla="*/ 579 w 614"/>
                    <a:gd name="T75" fmla="*/ 119 h 350"/>
                    <a:gd name="T76" fmla="*/ 574 w 614"/>
                    <a:gd name="T77" fmla="*/ 85 h 350"/>
                    <a:gd name="T78" fmla="*/ 553 w 614"/>
                    <a:gd name="T79" fmla="*/ 47 h 350"/>
                    <a:gd name="T80" fmla="*/ 517 w 614"/>
                    <a:gd name="T81" fmla="*/ 34 h 350"/>
                    <a:gd name="T82" fmla="*/ 488 w 614"/>
                    <a:gd name="T83" fmla="*/ 32 h 350"/>
                    <a:gd name="T84" fmla="*/ 458 w 614"/>
                    <a:gd name="T85" fmla="*/ 34 h 350"/>
                    <a:gd name="T86" fmla="*/ 422 w 614"/>
                    <a:gd name="T87" fmla="*/ 42 h 350"/>
                    <a:gd name="T88" fmla="*/ 384 w 614"/>
                    <a:gd name="T89" fmla="*/ 53 h 350"/>
                    <a:gd name="T90" fmla="*/ 340 w 614"/>
                    <a:gd name="T91" fmla="*/ 66 h 350"/>
                    <a:gd name="T92" fmla="*/ 298 w 614"/>
                    <a:gd name="T93" fmla="*/ 85 h 350"/>
                    <a:gd name="T94" fmla="*/ 254 w 614"/>
                    <a:gd name="T95" fmla="*/ 104 h 350"/>
                    <a:gd name="T96" fmla="*/ 212 w 614"/>
                    <a:gd name="T97" fmla="*/ 129 h 350"/>
                    <a:gd name="T98" fmla="*/ 171 w 614"/>
                    <a:gd name="T99" fmla="*/ 156 h 350"/>
                    <a:gd name="T100" fmla="*/ 135 w 614"/>
                    <a:gd name="T101" fmla="*/ 186 h 350"/>
                    <a:gd name="T102" fmla="*/ 102 w 614"/>
                    <a:gd name="T103" fmla="*/ 218 h 350"/>
                    <a:gd name="T104" fmla="*/ 76 w 614"/>
                    <a:gd name="T105" fmla="*/ 249 h 350"/>
                    <a:gd name="T106" fmla="*/ 51 w 614"/>
                    <a:gd name="T107" fmla="*/ 277 h 350"/>
                    <a:gd name="T108" fmla="*/ 36 w 614"/>
                    <a:gd name="T109" fmla="*/ 304 h 350"/>
                    <a:gd name="T110" fmla="*/ 17 w 614"/>
                    <a:gd name="T111" fmla="*/ 334 h 350"/>
                    <a:gd name="T112" fmla="*/ 1 w 614"/>
                    <a:gd name="T113" fmla="*/ 350 h 3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5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7"/>
                      </a:lnTo>
                      <a:lnTo>
                        <a:pt x="41" y="268"/>
                      </a:lnTo>
                      <a:lnTo>
                        <a:pt x="49" y="256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0"/>
                      </a:lnTo>
                      <a:lnTo>
                        <a:pt x="85" y="209"/>
                      </a:lnTo>
                      <a:lnTo>
                        <a:pt x="89" y="201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2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1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4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3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4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7"/>
                      </a:lnTo>
                      <a:lnTo>
                        <a:pt x="283" y="45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8"/>
                      </a:lnTo>
                      <a:lnTo>
                        <a:pt x="332" y="26"/>
                      </a:lnTo>
                      <a:lnTo>
                        <a:pt x="340" y="22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9"/>
                      </a:lnTo>
                      <a:lnTo>
                        <a:pt x="391" y="9"/>
                      </a:lnTo>
                      <a:lnTo>
                        <a:pt x="403" y="7"/>
                      </a:lnTo>
                      <a:lnTo>
                        <a:pt x="416" y="5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3"/>
                      </a:lnTo>
                      <a:lnTo>
                        <a:pt x="513" y="3"/>
                      </a:lnTo>
                      <a:lnTo>
                        <a:pt x="521" y="7"/>
                      </a:lnTo>
                      <a:lnTo>
                        <a:pt x="532" y="9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6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3"/>
                      </a:lnTo>
                      <a:lnTo>
                        <a:pt x="591" y="49"/>
                      </a:lnTo>
                      <a:lnTo>
                        <a:pt x="595" y="57"/>
                      </a:lnTo>
                      <a:lnTo>
                        <a:pt x="600" y="64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7"/>
                      </a:lnTo>
                      <a:lnTo>
                        <a:pt x="614" y="99"/>
                      </a:lnTo>
                      <a:lnTo>
                        <a:pt x="614" y="106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1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0"/>
                      </a:lnTo>
                      <a:lnTo>
                        <a:pt x="595" y="188"/>
                      </a:lnTo>
                      <a:lnTo>
                        <a:pt x="587" y="199"/>
                      </a:lnTo>
                      <a:lnTo>
                        <a:pt x="581" y="211"/>
                      </a:lnTo>
                      <a:lnTo>
                        <a:pt x="576" y="220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8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8"/>
                      </a:lnTo>
                      <a:lnTo>
                        <a:pt x="498" y="256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7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0"/>
                      </a:lnTo>
                      <a:lnTo>
                        <a:pt x="393" y="216"/>
                      </a:lnTo>
                      <a:lnTo>
                        <a:pt x="397" y="216"/>
                      </a:lnTo>
                      <a:lnTo>
                        <a:pt x="403" y="215"/>
                      </a:lnTo>
                      <a:lnTo>
                        <a:pt x="408" y="216"/>
                      </a:lnTo>
                      <a:lnTo>
                        <a:pt x="416" y="216"/>
                      </a:lnTo>
                      <a:lnTo>
                        <a:pt x="425" y="218"/>
                      </a:lnTo>
                      <a:lnTo>
                        <a:pt x="435" y="220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7"/>
                      </a:lnTo>
                      <a:lnTo>
                        <a:pt x="511" y="239"/>
                      </a:lnTo>
                      <a:lnTo>
                        <a:pt x="519" y="239"/>
                      </a:lnTo>
                      <a:lnTo>
                        <a:pt x="528" y="241"/>
                      </a:lnTo>
                      <a:lnTo>
                        <a:pt x="534" y="239"/>
                      </a:lnTo>
                      <a:lnTo>
                        <a:pt x="541" y="237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8"/>
                      </a:lnTo>
                      <a:lnTo>
                        <a:pt x="560" y="211"/>
                      </a:lnTo>
                      <a:lnTo>
                        <a:pt x="564" y="201"/>
                      </a:lnTo>
                      <a:lnTo>
                        <a:pt x="570" y="194"/>
                      </a:lnTo>
                      <a:lnTo>
                        <a:pt x="572" y="182"/>
                      </a:lnTo>
                      <a:lnTo>
                        <a:pt x="574" y="173"/>
                      </a:lnTo>
                      <a:lnTo>
                        <a:pt x="576" y="161"/>
                      </a:lnTo>
                      <a:lnTo>
                        <a:pt x="579" y="152"/>
                      </a:lnTo>
                      <a:lnTo>
                        <a:pt x="579" y="140"/>
                      </a:lnTo>
                      <a:lnTo>
                        <a:pt x="579" y="129"/>
                      </a:lnTo>
                      <a:lnTo>
                        <a:pt x="579" y="119"/>
                      </a:lnTo>
                      <a:lnTo>
                        <a:pt x="579" y="112"/>
                      </a:lnTo>
                      <a:lnTo>
                        <a:pt x="578" y="100"/>
                      </a:lnTo>
                      <a:lnTo>
                        <a:pt x="576" y="93"/>
                      </a:lnTo>
                      <a:lnTo>
                        <a:pt x="574" y="85"/>
                      </a:lnTo>
                      <a:lnTo>
                        <a:pt x="572" y="80"/>
                      </a:lnTo>
                      <a:lnTo>
                        <a:pt x="568" y="66"/>
                      </a:lnTo>
                      <a:lnTo>
                        <a:pt x="562" y="57"/>
                      </a:lnTo>
                      <a:lnTo>
                        <a:pt x="553" y="47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5"/>
                      </a:lnTo>
                      <a:lnTo>
                        <a:pt x="403" y="45"/>
                      </a:lnTo>
                      <a:lnTo>
                        <a:pt x="393" y="49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4"/>
                      </a:lnTo>
                      <a:lnTo>
                        <a:pt x="340" y="66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5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0"/>
                      </a:lnTo>
                      <a:lnTo>
                        <a:pt x="254" y="104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3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2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8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1"/>
                      </a:lnTo>
                      <a:lnTo>
                        <a:pt x="110" y="211"/>
                      </a:lnTo>
                      <a:lnTo>
                        <a:pt x="102" y="218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8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7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4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orme libre 114"/>
                <p:cNvSpPr>
                  <a:spLocks/>
                </p:cNvSpPr>
                <p:nvPr/>
              </p:nvSpPr>
              <p:spPr bwMode="auto">
                <a:xfrm>
                  <a:off x="6070600" y="1546225"/>
                  <a:ext cx="60325" cy="53975"/>
                </a:xfrm>
                <a:custGeom>
                  <a:avLst/>
                  <a:gdLst>
                    <a:gd name="T0" fmla="*/ 55 w 76"/>
                    <a:gd name="T1" fmla="*/ 63 h 68"/>
                    <a:gd name="T2" fmla="*/ 51 w 76"/>
                    <a:gd name="T3" fmla="*/ 61 h 68"/>
                    <a:gd name="T4" fmla="*/ 43 w 76"/>
                    <a:gd name="T5" fmla="*/ 55 h 68"/>
                    <a:gd name="T6" fmla="*/ 32 w 76"/>
                    <a:gd name="T7" fmla="*/ 46 h 68"/>
                    <a:gd name="T8" fmla="*/ 22 w 76"/>
                    <a:gd name="T9" fmla="*/ 36 h 68"/>
                    <a:gd name="T10" fmla="*/ 13 w 76"/>
                    <a:gd name="T11" fmla="*/ 25 h 68"/>
                    <a:gd name="T12" fmla="*/ 3 w 76"/>
                    <a:gd name="T13" fmla="*/ 15 h 68"/>
                    <a:gd name="T14" fmla="*/ 0 w 76"/>
                    <a:gd name="T15" fmla="*/ 6 h 68"/>
                    <a:gd name="T16" fmla="*/ 1 w 76"/>
                    <a:gd name="T17" fmla="*/ 0 h 68"/>
                    <a:gd name="T18" fmla="*/ 7 w 76"/>
                    <a:gd name="T19" fmla="*/ 0 h 68"/>
                    <a:gd name="T20" fmla="*/ 17 w 76"/>
                    <a:gd name="T21" fmla="*/ 6 h 68"/>
                    <a:gd name="T22" fmla="*/ 22 w 76"/>
                    <a:gd name="T23" fmla="*/ 9 h 68"/>
                    <a:gd name="T24" fmla="*/ 30 w 76"/>
                    <a:gd name="T25" fmla="*/ 17 h 68"/>
                    <a:gd name="T26" fmla="*/ 36 w 76"/>
                    <a:gd name="T27" fmla="*/ 23 h 68"/>
                    <a:gd name="T28" fmla="*/ 43 w 76"/>
                    <a:gd name="T29" fmla="*/ 30 h 68"/>
                    <a:gd name="T30" fmla="*/ 49 w 76"/>
                    <a:gd name="T31" fmla="*/ 36 h 68"/>
                    <a:gd name="T32" fmla="*/ 55 w 76"/>
                    <a:gd name="T33" fmla="*/ 42 h 68"/>
                    <a:gd name="T34" fmla="*/ 60 w 76"/>
                    <a:gd name="T35" fmla="*/ 47 h 68"/>
                    <a:gd name="T36" fmla="*/ 66 w 76"/>
                    <a:gd name="T37" fmla="*/ 55 h 68"/>
                    <a:gd name="T38" fmla="*/ 74 w 76"/>
                    <a:gd name="T39" fmla="*/ 63 h 68"/>
                    <a:gd name="T40" fmla="*/ 76 w 76"/>
                    <a:gd name="T41" fmla="*/ 68 h 68"/>
                    <a:gd name="T42" fmla="*/ 55 w 76"/>
                    <a:gd name="T43" fmla="*/ 63 h 68"/>
                    <a:gd name="T44" fmla="*/ 55 w 76"/>
                    <a:gd name="T45" fmla="*/ 63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76" h="68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5"/>
                      </a:lnTo>
                      <a:lnTo>
                        <a:pt x="32" y="46"/>
                      </a:lnTo>
                      <a:lnTo>
                        <a:pt x="22" y="36"/>
                      </a:lnTo>
                      <a:lnTo>
                        <a:pt x="13" y="25"/>
                      </a:lnTo>
                      <a:lnTo>
                        <a:pt x="3" y="15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9"/>
                      </a:lnTo>
                      <a:lnTo>
                        <a:pt x="30" y="17"/>
                      </a:lnTo>
                      <a:lnTo>
                        <a:pt x="36" y="23"/>
                      </a:lnTo>
                      <a:lnTo>
                        <a:pt x="43" y="30"/>
                      </a:lnTo>
                      <a:lnTo>
                        <a:pt x="49" y="36"/>
                      </a:lnTo>
                      <a:lnTo>
                        <a:pt x="55" y="42"/>
                      </a:lnTo>
                      <a:lnTo>
                        <a:pt x="60" y="47"/>
                      </a:lnTo>
                      <a:lnTo>
                        <a:pt x="66" y="55"/>
                      </a:lnTo>
                      <a:lnTo>
                        <a:pt x="74" y="63"/>
                      </a:lnTo>
                      <a:lnTo>
                        <a:pt x="76" y="68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orme libre 115"/>
                <p:cNvSpPr>
                  <a:spLocks/>
                </p:cNvSpPr>
                <p:nvPr/>
              </p:nvSpPr>
              <p:spPr bwMode="auto">
                <a:xfrm>
                  <a:off x="6375400" y="1441450"/>
                  <a:ext cx="173038" cy="250825"/>
                </a:xfrm>
                <a:custGeom>
                  <a:avLst/>
                  <a:gdLst>
                    <a:gd name="T0" fmla="*/ 213 w 216"/>
                    <a:gd name="T1" fmla="*/ 0 h 315"/>
                    <a:gd name="T2" fmla="*/ 201 w 216"/>
                    <a:gd name="T3" fmla="*/ 2 h 315"/>
                    <a:gd name="T4" fmla="*/ 190 w 216"/>
                    <a:gd name="T5" fmla="*/ 7 h 315"/>
                    <a:gd name="T6" fmla="*/ 175 w 216"/>
                    <a:gd name="T7" fmla="*/ 13 h 315"/>
                    <a:gd name="T8" fmla="*/ 157 w 216"/>
                    <a:gd name="T9" fmla="*/ 21 h 315"/>
                    <a:gd name="T10" fmla="*/ 140 w 216"/>
                    <a:gd name="T11" fmla="*/ 30 h 315"/>
                    <a:gd name="T12" fmla="*/ 121 w 216"/>
                    <a:gd name="T13" fmla="*/ 40 h 315"/>
                    <a:gd name="T14" fmla="*/ 100 w 216"/>
                    <a:gd name="T15" fmla="*/ 53 h 315"/>
                    <a:gd name="T16" fmla="*/ 81 w 216"/>
                    <a:gd name="T17" fmla="*/ 66 h 315"/>
                    <a:gd name="T18" fmla="*/ 62 w 216"/>
                    <a:gd name="T19" fmla="*/ 81 h 315"/>
                    <a:gd name="T20" fmla="*/ 45 w 216"/>
                    <a:gd name="T21" fmla="*/ 99 h 315"/>
                    <a:gd name="T22" fmla="*/ 30 w 216"/>
                    <a:gd name="T23" fmla="*/ 116 h 315"/>
                    <a:gd name="T24" fmla="*/ 15 w 216"/>
                    <a:gd name="T25" fmla="*/ 137 h 315"/>
                    <a:gd name="T26" fmla="*/ 5 w 216"/>
                    <a:gd name="T27" fmla="*/ 158 h 315"/>
                    <a:gd name="T28" fmla="*/ 0 w 216"/>
                    <a:gd name="T29" fmla="*/ 178 h 315"/>
                    <a:gd name="T30" fmla="*/ 0 w 216"/>
                    <a:gd name="T31" fmla="*/ 203 h 315"/>
                    <a:gd name="T32" fmla="*/ 0 w 216"/>
                    <a:gd name="T33" fmla="*/ 222 h 315"/>
                    <a:gd name="T34" fmla="*/ 3 w 216"/>
                    <a:gd name="T35" fmla="*/ 241 h 315"/>
                    <a:gd name="T36" fmla="*/ 9 w 216"/>
                    <a:gd name="T37" fmla="*/ 256 h 315"/>
                    <a:gd name="T38" fmla="*/ 21 w 216"/>
                    <a:gd name="T39" fmla="*/ 274 h 315"/>
                    <a:gd name="T40" fmla="*/ 41 w 216"/>
                    <a:gd name="T41" fmla="*/ 293 h 315"/>
                    <a:gd name="T42" fmla="*/ 64 w 216"/>
                    <a:gd name="T43" fmla="*/ 304 h 315"/>
                    <a:gd name="T44" fmla="*/ 85 w 216"/>
                    <a:gd name="T45" fmla="*/ 312 h 315"/>
                    <a:gd name="T46" fmla="*/ 100 w 216"/>
                    <a:gd name="T47" fmla="*/ 314 h 315"/>
                    <a:gd name="T48" fmla="*/ 112 w 216"/>
                    <a:gd name="T49" fmla="*/ 314 h 315"/>
                    <a:gd name="T50" fmla="*/ 116 w 216"/>
                    <a:gd name="T51" fmla="*/ 302 h 315"/>
                    <a:gd name="T52" fmla="*/ 110 w 216"/>
                    <a:gd name="T53" fmla="*/ 298 h 315"/>
                    <a:gd name="T54" fmla="*/ 99 w 216"/>
                    <a:gd name="T55" fmla="*/ 294 h 315"/>
                    <a:gd name="T56" fmla="*/ 81 w 216"/>
                    <a:gd name="T57" fmla="*/ 289 h 315"/>
                    <a:gd name="T58" fmla="*/ 62 w 216"/>
                    <a:gd name="T59" fmla="*/ 279 h 315"/>
                    <a:gd name="T60" fmla="*/ 43 w 216"/>
                    <a:gd name="T61" fmla="*/ 266 h 315"/>
                    <a:gd name="T62" fmla="*/ 30 w 216"/>
                    <a:gd name="T63" fmla="*/ 249 h 315"/>
                    <a:gd name="T64" fmla="*/ 19 w 216"/>
                    <a:gd name="T65" fmla="*/ 228 h 315"/>
                    <a:gd name="T66" fmla="*/ 17 w 216"/>
                    <a:gd name="T67" fmla="*/ 215 h 315"/>
                    <a:gd name="T68" fmla="*/ 19 w 216"/>
                    <a:gd name="T69" fmla="*/ 201 h 315"/>
                    <a:gd name="T70" fmla="*/ 19 w 216"/>
                    <a:gd name="T71" fmla="*/ 186 h 315"/>
                    <a:gd name="T72" fmla="*/ 22 w 216"/>
                    <a:gd name="T73" fmla="*/ 173 h 315"/>
                    <a:gd name="T74" fmla="*/ 26 w 216"/>
                    <a:gd name="T75" fmla="*/ 158 h 315"/>
                    <a:gd name="T76" fmla="*/ 34 w 216"/>
                    <a:gd name="T77" fmla="*/ 146 h 315"/>
                    <a:gd name="T78" fmla="*/ 40 w 216"/>
                    <a:gd name="T79" fmla="*/ 131 h 315"/>
                    <a:gd name="T80" fmla="*/ 49 w 216"/>
                    <a:gd name="T81" fmla="*/ 121 h 315"/>
                    <a:gd name="T82" fmla="*/ 68 w 216"/>
                    <a:gd name="T83" fmla="*/ 101 h 315"/>
                    <a:gd name="T84" fmla="*/ 87 w 216"/>
                    <a:gd name="T85" fmla="*/ 81 h 315"/>
                    <a:gd name="T86" fmla="*/ 106 w 216"/>
                    <a:gd name="T87" fmla="*/ 66 h 315"/>
                    <a:gd name="T88" fmla="*/ 125 w 216"/>
                    <a:gd name="T89" fmla="*/ 53 h 315"/>
                    <a:gd name="T90" fmla="*/ 144 w 216"/>
                    <a:gd name="T91" fmla="*/ 43 h 315"/>
                    <a:gd name="T92" fmla="*/ 156 w 216"/>
                    <a:gd name="T93" fmla="*/ 36 h 315"/>
                    <a:gd name="T94" fmla="*/ 171 w 216"/>
                    <a:gd name="T95" fmla="*/ 28 h 315"/>
                    <a:gd name="T96" fmla="*/ 192 w 216"/>
                    <a:gd name="T97" fmla="*/ 21 h 315"/>
                    <a:gd name="T98" fmla="*/ 203 w 216"/>
                    <a:gd name="T99" fmla="*/ 15 h 315"/>
                    <a:gd name="T100" fmla="*/ 211 w 216"/>
                    <a:gd name="T101" fmla="*/ 15 h 315"/>
                    <a:gd name="T102" fmla="*/ 216 w 216"/>
                    <a:gd name="T103" fmla="*/ 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16" h="315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5"/>
                      </a:lnTo>
                      <a:lnTo>
                        <a:pt x="190" y="7"/>
                      </a:lnTo>
                      <a:lnTo>
                        <a:pt x="184" y="11"/>
                      </a:lnTo>
                      <a:lnTo>
                        <a:pt x="175" y="13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4"/>
                      </a:lnTo>
                      <a:lnTo>
                        <a:pt x="140" y="30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7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6"/>
                      </a:lnTo>
                      <a:lnTo>
                        <a:pt x="72" y="74"/>
                      </a:lnTo>
                      <a:lnTo>
                        <a:pt x="62" y="81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8"/>
                      </a:lnTo>
                      <a:lnTo>
                        <a:pt x="30" y="116"/>
                      </a:lnTo>
                      <a:lnTo>
                        <a:pt x="22" y="125"/>
                      </a:lnTo>
                      <a:lnTo>
                        <a:pt x="15" y="137"/>
                      </a:lnTo>
                      <a:lnTo>
                        <a:pt x="13" y="148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8"/>
                      </a:lnTo>
                      <a:lnTo>
                        <a:pt x="0" y="192"/>
                      </a:lnTo>
                      <a:lnTo>
                        <a:pt x="0" y="203"/>
                      </a:lnTo>
                      <a:lnTo>
                        <a:pt x="0" y="213"/>
                      </a:lnTo>
                      <a:lnTo>
                        <a:pt x="0" y="222"/>
                      </a:lnTo>
                      <a:lnTo>
                        <a:pt x="2" y="232"/>
                      </a:lnTo>
                      <a:lnTo>
                        <a:pt x="3" y="241"/>
                      </a:lnTo>
                      <a:lnTo>
                        <a:pt x="5" y="249"/>
                      </a:lnTo>
                      <a:lnTo>
                        <a:pt x="9" y="256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0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5"/>
                      </a:lnTo>
                      <a:lnTo>
                        <a:pt x="116" y="302"/>
                      </a:lnTo>
                      <a:lnTo>
                        <a:pt x="112" y="300"/>
                      </a:lnTo>
                      <a:lnTo>
                        <a:pt x="110" y="298"/>
                      </a:lnTo>
                      <a:lnTo>
                        <a:pt x="104" y="296"/>
                      </a:lnTo>
                      <a:lnTo>
                        <a:pt x="99" y="294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79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8"/>
                      </a:lnTo>
                      <a:lnTo>
                        <a:pt x="30" y="249"/>
                      </a:lnTo>
                      <a:lnTo>
                        <a:pt x="22" y="239"/>
                      </a:lnTo>
                      <a:lnTo>
                        <a:pt x="19" y="228"/>
                      </a:lnTo>
                      <a:lnTo>
                        <a:pt x="17" y="220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1"/>
                      </a:lnTo>
                      <a:lnTo>
                        <a:pt x="19" y="194"/>
                      </a:lnTo>
                      <a:lnTo>
                        <a:pt x="19" y="186"/>
                      </a:lnTo>
                      <a:lnTo>
                        <a:pt x="21" y="178"/>
                      </a:lnTo>
                      <a:lnTo>
                        <a:pt x="22" y="173"/>
                      </a:lnTo>
                      <a:lnTo>
                        <a:pt x="24" y="165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6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5"/>
                      </a:lnTo>
                      <a:lnTo>
                        <a:pt x="49" y="121"/>
                      </a:lnTo>
                      <a:lnTo>
                        <a:pt x="57" y="110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1"/>
                      </a:lnTo>
                      <a:lnTo>
                        <a:pt x="97" y="72"/>
                      </a:lnTo>
                      <a:lnTo>
                        <a:pt x="106" y="66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7"/>
                      </a:lnTo>
                      <a:lnTo>
                        <a:pt x="144" y="43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2"/>
                      </a:lnTo>
                      <a:lnTo>
                        <a:pt x="171" y="28"/>
                      </a:lnTo>
                      <a:lnTo>
                        <a:pt x="180" y="24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orme libre 116"/>
                <p:cNvSpPr>
                  <a:spLocks/>
                </p:cNvSpPr>
                <p:nvPr/>
              </p:nvSpPr>
              <p:spPr bwMode="auto">
                <a:xfrm>
                  <a:off x="6459538" y="1514475"/>
                  <a:ext cx="58738" cy="95250"/>
                </a:xfrm>
                <a:custGeom>
                  <a:avLst/>
                  <a:gdLst>
                    <a:gd name="T0" fmla="*/ 74 w 74"/>
                    <a:gd name="T1" fmla="*/ 0 h 120"/>
                    <a:gd name="T2" fmla="*/ 71 w 74"/>
                    <a:gd name="T3" fmla="*/ 0 h 120"/>
                    <a:gd name="T4" fmla="*/ 63 w 74"/>
                    <a:gd name="T5" fmla="*/ 2 h 120"/>
                    <a:gd name="T6" fmla="*/ 52 w 74"/>
                    <a:gd name="T7" fmla="*/ 6 h 120"/>
                    <a:gd name="T8" fmla="*/ 42 w 74"/>
                    <a:gd name="T9" fmla="*/ 15 h 120"/>
                    <a:gd name="T10" fmla="*/ 34 w 74"/>
                    <a:gd name="T11" fmla="*/ 19 h 120"/>
                    <a:gd name="T12" fmla="*/ 29 w 74"/>
                    <a:gd name="T13" fmla="*/ 23 h 120"/>
                    <a:gd name="T14" fmla="*/ 21 w 74"/>
                    <a:gd name="T15" fmla="*/ 29 h 120"/>
                    <a:gd name="T16" fmla="*/ 17 w 74"/>
                    <a:gd name="T17" fmla="*/ 34 h 120"/>
                    <a:gd name="T18" fmla="*/ 12 w 74"/>
                    <a:gd name="T19" fmla="*/ 42 h 120"/>
                    <a:gd name="T20" fmla="*/ 8 w 74"/>
                    <a:gd name="T21" fmla="*/ 49 h 120"/>
                    <a:gd name="T22" fmla="*/ 4 w 74"/>
                    <a:gd name="T23" fmla="*/ 59 h 120"/>
                    <a:gd name="T24" fmla="*/ 2 w 74"/>
                    <a:gd name="T25" fmla="*/ 68 h 120"/>
                    <a:gd name="T26" fmla="*/ 0 w 74"/>
                    <a:gd name="T27" fmla="*/ 78 h 120"/>
                    <a:gd name="T28" fmla="*/ 0 w 74"/>
                    <a:gd name="T29" fmla="*/ 86 h 120"/>
                    <a:gd name="T30" fmla="*/ 0 w 74"/>
                    <a:gd name="T31" fmla="*/ 91 h 120"/>
                    <a:gd name="T32" fmla="*/ 2 w 74"/>
                    <a:gd name="T33" fmla="*/ 99 h 120"/>
                    <a:gd name="T34" fmla="*/ 8 w 74"/>
                    <a:gd name="T35" fmla="*/ 106 h 120"/>
                    <a:gd name="T36" fmla="*/ 15 w 74"/>
                    <a:gd name="T37" fmla="*/ 112 h 120"/>
                    <a:gd name="T38" fmla="*/ 23 w 74"/>
                    <a:gd name="T39" fmla="*/ 116 h 120"/>
                    <a:gd name="T40" fmla="*/ 31 w 74"/>
                    <a:gd name="T41" fmla="*/ 118 h 120"/>
                    <a:gd name="T42" fmla="*/ 36 w 74"/>
                    <a:gd name="T43" fmla="*/ 118 h 120"/>
                    <a:gd name="T44" fmla="*/ 40 w 74"/>
                    <a:gd name="T45" fmla="*/ 120 h 120"/>
                    <a:gd name="T46" fmla="*/ 50 w 74"/>
                    <a:gd name="T47" fmla="*/ 103 h 120"/>
                    <a:gd name="T48" fmla="*/ 44 w 74"/>
                    <a:gd name="T49" fmla="*/ 103 h 120"/>
                    <a:gd name="T50" fmla="*/ 34 w 74"/>
                    <a:gd name="T51" fmla="*/ 97 h 120"/>
                    <a:gd name="T52" fmla="*/ 27 w 74"/>
                    <a:gd name="T53" fmla="*/ 93 h 120"/>
                    <a:gd name="T54" fmla="*/ 21 w 74"/>
                    <a:gd name="T55" fmla="*/ 87 h 120"/>
                    <a:gd name="T56" fmla="*/ 17 w 74"/>
                    <a:gd name="T57" fmla="*/ 78 h 120"/>
                    <a:gd name="T58" fmla="*/ 17 w 74"/>
                    <a:gd name="T59" fmla="*/ 70 h 120"/>
                    <a:gd name="T60" fmla="*/ 19 w 74"/>
                    <a:gd name="T61" fmla="*/ 59 h 120"/>
                    <a:gd name="T62" fmla="*/ 25 w 74"/>
                    <a:gd name="T63" fmla="*/ 49 h 120"/>
                    <a:gd name="T64" fmla="*/ 33 w 74"/>
                    <a:gd name="T65" fmla="*/ 42 h 120"/>
                    <a:gd name="T66" fmla="*/ 42 w 74"/>
                    <a:gd name="T67" fmla="*/ 34 h 120"/>
                    <a:gd name="T68" fmla="*/ 52 w 74"/>
                    <a:gd name="T69" fmla="*/ 29 h 120"/>
                    <a:gd name="T70" fmla="*/ 61 w 74"/>
                    <a:gd name="T71" fmla="*/ 25 h 120"/>
                    <a:gd name="T72" fmla="*/ 67 w 74"/>
                    <a:gd name="T73" fmla="*/ 21 h 120"/>
                    <a:gd name="T74" fmla="*/ 69 w 74"/>
                    <a:gd name="T75" fmla="*/ 21 h 120"/>
                    <a:gd name="T76" fmla="*/ 74 w 74"/>
                    <a:gd name="T77" fmla="*/ 0 h 120"/>
                    <a:gd name="T78" fmla="*/ 74 w 74"/>
                    <a:gd name="T7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5"/>
                      </a:lnTo>
                      <a:lnTo>
                        <a:pt x="34" y="19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4"/>
                      </a:lnTo>
                      <a:lnTo>
                        <a:pt x="12" y="42"/>
                      </a:lnTo>
                      <a:lnTo>
                        <a:pt x="8" y="49"/>
                      </a:lnTo>
                      <a:lnTo>
                        <a:pt x="4" y="59"/>
                      </a:lnTo>
                      <a:lnTo>
                        <a:pt x="2" y="68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1"/>
                      </a:lnTo>
                      <a:lnTo>
                        <a:pt x="2" y="99"/>
                      </a:lnTo>
                      <a:lnTo>
                        <a:pt x="8" y="106"/>
                      </a:lnTo>
                      <a:lnTo>
                        <a:pt x="15" y="112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3"/>
                      </a:lnTo>
                      <a:lnTo>
                        <a:pt x="21" y="87"/>
                      </a:lnTo>
                      <a:lnTo>
                        <a:pt x="17" y="78"/>
                      </a:lnTo>
                      <a:lnTo>
                        <a:pt x="17" y="70"/>
                      </a:lnTo>
                      <a:lnTo>
                        <a:pt x="19" y="59"/>
                      </a:lnTo>
                      <a:lnTo>
                        <a:pt x="25" y="49"/>
                      </a:lnTo>
                      <a:lnTo>
                        <a:pt x="33" y="42"/>
                      </a:lnTo>
                      <a:lnTo>
                        <a:pt x="42" y="34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orme libre 117"/>
                <p:cNvSpPr>
                  <a:spLocks/>
                </p:cNvSpPr>
                <p:nvPr/>
              </p:nvSpPr>
              <p:spPr bwMode="auto">
                <a:xfrm>
                  <a:off x="7045325" y="2382838"/>
                  <a:ext cx="979488" cy="423862"/>
                </a:xfrm>
                <a:custGeom>
                  <a:avLst/>
                  <a:gdLst>
                    <a:gd name="T0" fmla="*/ 40 w 1234"/>
                    <a:gd name="T1" fmla="*/ 194 h 534"/>
                    <a:gd name="T2" fmla="*/ 110 w 1234"/>
                    <a:gd name="T3" fmla="*/ 121 h 534"/>
                    <a:gd name="T4" fmla="*/ 184 w 1234"/>
                    <a:gd name="T5" fmla="*/ 78 h 534"/>
                    <a:gd name="T6" fmla="*/ 253 w 1234"/>
                    <a:gd name="T7" fmla="*/ 49 h 534"/>
                    <a:gd name="T8" fmla="*/ 340 w 1234"/>
                    <a:gd name="T9" fmla="*/ 26 h 534"/>
                    <a:gd name="T10" fmla="*/ 453 w 1234"/>
                    <a:gd name="T11" fmla="*/ 7 h 534"/>
                    <a:gd name="T12" fmla="*/ 580 w 1234"/>
                    <a:gd name="T13" fmla="*/ 0 h 534"/>
                    <a:gd name="T14" fmla="*/ 717 w 1234"/>
                    <a:gd name="T15" fmla="*/ 2 h 534"/>
                    <a:gd name="T16" fmla="*/ 854 w 1234"/>
                    <a:gd name="T17" fmla="*/ 17 h 534"/>
                    <a:gd name="T18" fmla="*/ 981 w 1234"/>
                    <a:gd name="T19" fmla="*/ 47 h 534"/>
                    <a:gd name="T20" fmla="*/ 1093 w 1234"/>
                    <a:gd name="T21" fmla="*/ 97 h 534"/>
                    <a:gd name="T22" fmla="*/ 1173 w 1234"/>
                    <a:gd name="T23" fmla="*/ 156 h 534"/>
                    <a:gd name="T24" fmla="*/ 1234 w 1234"/>
                    <a:gd name="T25" fmla="*/ 256 h 534"/>
                    <a:gd name="T26" fmla="*/ 1208 w 1234"/>
                    <a:gd name="T27" fmla="*/ 342 h 534"/>
                    <a:gd name="T28" fmla="*/ 1147 w 1234"/>
                    <a:gd name="T29" fmla="*/ 409 h 534"/>
                    <a:gd name="T30" fmla="*/ 1065 w 1234"/>
                    <a:gd name="T31" fmla="*/ 462 h 534"/>
                    <a:gd name="T32" fmla="*/ 991 w 1234"/>
                    <a:gd name="T33" fmla="*/ 486 h 534"/>
                    <a:gd name="T34" fmla="*/ 901 w 1234"/>
                    <a:gd name="T35" fmla="*/ 506 h 534"/>
                    <a:gd name="T36" fmla="*/ 795 w 1234"/>
                    <a:gd name="T37" fmla="*/ 521 h 534"/>
                    <a:gd name="T38" fmla="*/ 671 w 1234"/>
                    <a:gd name="T39" fmla="*/ 530 h 534"/>
                    <a:gd name="T40" fmla="*/ 532 w 1234"/>
                    <a:gd name="T41" fmla="*/ 534 h 534"/>
                    <a:gd name="T42" fmla="*/ 384 w 1234"/>
                    <a:gd name="T43" fmla="*/ 530 h 534"/>
                    <a:gd name="T44" fmla="*/ 262 w 1234"/>
                    <a:gd name="T45" fmla="*/ 521 h 534"/>
                    <a:gd name="T46" fmla="*/ 167 w 1234"/>
                    <a:gd name="T47" fmla="*/ 506 h 534"/>
                    <a:gd name="T48" fmla="*/ 99 w 1234"/>
                    <a:gd name="T49" fmla="*/ 490 h 534"/>
                    <a:gd name="T50" fmla="*/ 34 w 1234"/>
                    <a:gd name="T51" fmla="*/ 467 h 534"/>
                    <a:gd name="T52" fmla="*/ 49 w 1234"/>
                    <a:gd name="T53" fmla="*/ 454 h 534"/>
                    <a:gd name="T54" fmla="*/ 129 w 1234"/>
                    <a:gd name="T55" fmla="*/ 477 h 534"/>
                    <a:gd name="T56" fmla="*/ 205 w 1234"/>
                    <a:gd name="T57" fmla="*/ 492 h 534"/>
                    <a:gd name="T58" fmla="*/ 274 w 1234"/>
                    <a:gd name="T59" fmla="*/ 502 h 534"/>
                    <a:gd name="T60" fmla="*/ 352 w 1234"/>
                    <a:gd name="T61" fmla="*/ 509 h 534"/>
                    <a:gd name="T62" fmla="*/ 436 w 1234"/>
                    <a:gd name="T63" fmla="*/ 509 h 534"/>
                    <a:gd name="T64" fmla="*/ 525 w 1234"/>
                    <a:gd name="T65" fmla="*/ 507 h 534"/>
                    <a:gd name="T66" fmla="*/ 616 w 1234"/>
                    <a:gd name="T67" fmla="*/ 504 h 534"/>
                    <a:gd name="T68" fmla="*/ 711 w 1234"/>
                    <a:gd name="T69" fmla="*/ 498 h 534"/>
                    <a:gd name="T70" fmla="*/ 802 w 1234"/>
                    <a:gd name="T71" fmla="*/ 486 h 534"/>
                    <a:gd name="T72" fmla="*/ 892 w 1234"/>
                    <a:gd name="T73" fmla="*/ 473 h 534"/>
                    <a:gd name="T74" fmla="*/ 977 w 1234"/>
                    <a:gd name="T75" fmla="*/ 452 h 534"/>
                    <a:gd name="T76" fmla="*/ 1059 w 1234"/>
                    <a:gd name="T77" fmla="*/ 428 h 534"/>
                    <a:gd name="T78" fmla="*/ 1126 w 1234"/>
                    <a:gd name="T79" fmla="*/ 395 h 534"/>
                    <a:gd name="T80" fmla="*/ 1194 w 1234"/>
                    <a:gd name="T81" fmla="*/ 331 h 534"/>
                    <a:gd name="T82" fmla="*/ 1211 w 1234"/>
                    <a:gd name="T83" fmla="*/ 268 h 534"/>
                    <a:gd name="T84" fmla="*/ 1189 w 1234"/>
                    <a:gd name="T85" fmla="*/ 203 h 534"/>
                    <a:gd name="T86" fmla="*/ 1118 w 1234"/>
                    <a:gd name="T87" fmla="*/ 152 h 534"/>
                    <a:gd name="T88" fmla="*/ 1050 w 1234"/>
                    <a:gd name="T89" fmla="*/ 114 h 534"/>
                    <a:gd name="T90" fmla="*/ 966 w 1234"/>
                    <a:gd name="T91" fmla="*/ 78 h 534"/>
                    <a:gd name="T92" fmla="*/ 875 w 1234"/>
                    <a:gd name="T93" fmla="*/ 45 h 534"/>
                    <a:gd name="T94" fmla="*/ 780 w 1234"/>
                    <a:gd name="T95" fmla="*/ 22 h 534"/>
                    <a:gd name="T96" fmla="*/ 685 w 1234"/>
                    <a:gd name="T97" fmla="*/ 13 h 534"/>
                    <a:gd name="T98" fmla="*/ 590 w 1234"/>
                    <a:gd name="T99" fmla="*/ 11 h 534"/>
                    <a:gd name="T100" fmla="*/ 494 w 1234"/>
                    <a:gd name="T101" fmla="*/ 21 h 534"/>
                    <a:gd name="T102" fmla="*/ 403 w 1234"/>
                    <a:gd name="T103" fmla="*/ 36 h 534"/>
                    <a:gd name="T104" fmla="*/ 321 w 1234"/>
                    <a:gd name="T105" fmla="*/ 55 h 534"/>
                    <a:gd name="T106" fmla="*/ 249 w 1234"/>
                    <a:gd name="T107" fmla="*/ 78 h 534"/>
                    <a:gd name="T108" fmla="*/ 188 w 1234"/>
                    <a:gd name="T109" fmla="*/ 100 h 534"/>
                    <a:gd name="T110" fmla="*/ 112 w 1234"/>
                    <a:gd name="T111" fmla="*/ 142 h 534"/>
                    <a:gd name="T112" fmla="*/ 49 w 1234"/>
                    <a:gd name="T113" fmla="*/ 224 h 534"/>
                    <a:gd name="T114" fmla="*/ 8 w 1234"/>
                    <a:gd name="T115" fmla="*/ 266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234" h="534">
                      <a:moveTo>
                        <a:pt x="0" y="260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2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199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8"/>
                      </a:lnTo>
                      <a:lnTo>
                        <a:pt x="59" y="171"/>
                      </a:lnTo>
                      <a:lnTo>
                        <a:pt x="69" y="163"/>
                      </a:lnTo>
                      <a:lnTo>
                        <a:pt x="74" y="154"/>
                      </a:lnTo>
                      <a:lnTo>
                        <a:pt x="84" y="146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1"/>
                      </a:lnTo>
                      <a:lnTo>
                        <a:pt x="122" y="114"/>
                      </a:lnTo>
                      <a:lnTo>
                        <a:pt x="133" y="106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7"/>
                      </a:lnTo>
                      <a:lnTo>
                        <a:pt x="171" y="83"/>
                      </a:lnTo>
                      <a:lnTo>
                        <a:pt x="177" y="79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8"/>
                      </a:lnTo>
                      <a:lnTo>
                        <a:pt x="213" y="64"/>
                      </a:lnTo>
                      <a:lnTo>
                        <a:pt x="221" y="60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49"/>
                      </a:lnTo>
                      <a:lnTo>
                        <a:pt x="262" y="47"/>
                      </a:lnTo>
                      <a:lnTo>
                        <a:pt x="270" y="43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0"/>
                      </a:lnTo>
                      <a:lnTo>
                        <a:pt x="329" y="26"/>
                      </a:lnTo>
                      <a:lnTo>
                        <a:pt x="340" y="26"/>
                      </a:lnTo>
                      <a:lnTo>
                        <a:pt x="352" y="22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1"/>
                      </a:lnTo>
                      <a:lnTo>
                        <a:pt x="441" y="11"/>
                      </a:lnTo>
                      <a:lnTo>
                        <a:pt x="453" y="7"/>
                      </a:lnTo>
                      <a:lnTo>
                        <a:pt x="466" y="7"/>
                      </a:lnTo>
                      <a:lnTo>
                        <a:pt x="479" y="5"/>
                      </a:lnTo>
                      <a:lnTo>
                        <a:pt x="494" y="5"/>
                      </a:lnTo>
                      <a:lnTo>
                        <a:pt x="508" y="3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3"/>
                      </a:lnTo>
                      <a:lnTo>
                        <a:pt x="747" y="3"/>
                      </a:lnTo>
                      <a:lnTo>
                        <a:pt x="764" y="5"/>
                      </a:lnTo>
                      <a:lnTo>
                        <a:pt x="778" y="7"/>
                      </a:lnTo>
                      <a:lnTo>
                        <a:pt x="795" y="9"/>
                      </a:lnTo>
                      <a:lnTo>
                        <a:pt x="808" y="11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2"/>
                      </a:lnTo>
                      <a:lnTo>
                        <a:pt x="898" y="26"/>
                      </a:lnTo>
                      <a:lnTo>
                        <a:pt x="913" y="30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3"/>
                      </a:lnTo>
                      <a:lnTo>
                        <a:pt x="981" y="47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2"/>
                      </a:lnTo>
                      <a:lnTo>
                        <a:pt x="1033" y="66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3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4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5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2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3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199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6"/>
                      </a:lnTo>
                      <a:lnTo>
                        <a:pt x="1234" y="266"/>
                      </a:lnTo>
                      <a:lnTo>
                        <a:pt x="1234" y="277"/>
                      </a:lnTo>
                      <a:lnTo>
                        <a:pt x="1234" y="287"/>
                      </a:lnTo>
                      <a:lnTo>
                        <a:pt x="1232" y="298"/>
                      </a:lnTo>
                      <a:lnTo>
                        <a:pt x="1228" y="306"/>
                      </a:lnTo>
                      <a:lnTo>
                        <a:pt x="1225" y="315"/>
                      </a:lnTo>
                      <a:lnTo>
                        <a:pt x="1219" y="325"/>
                      </a:lnTo>
                      <a:lnTo>
                        <a:pt x="1215" y="334"/>
                      </a:lnTo>
                      <a:lnTo>
                        <a:pt x="1208" y="342"/>
                      </a:lnTo>
                      <a:lnTo>
                        <a:pt x="1202" y="351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4"/>
                      </a:lnTo>
                      <a:lnTo>
                        <a:pt x="1175" y="382"/>
                      </a:lnTo>
                      <a:lnTo>
                        <a:pt x="1168" y="389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8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7"/>
                      </a:lnTo>
                      <a:lnTo>
                        <a:pt x="1046" y="467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6"/>
                      </a:lnTo>
                      <a:lnTo>
                        <a:pt x="981" y="488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7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6"/>
                      </a:lnTo>
                      <a:lnTo>
                        <a:pt x="728" y="526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6"/>
                      </a:lnTo>
                      <a:lnTo>
                        <a:pt x="340" y="526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7"/>
                      </a:lnTo>
                      <a:lnTo>
                        <a:pt x="177" y="507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8"/>
                      </a:lnTo>
                      <a:lnTo>
                        <a:pt x="86" y="486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69"/>
                      </a:lnTo>
                      <a:lnTo>
                        <a:pt x="34" y="467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7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6"/>
                      </a:lnTo>
                      <a:lnTo>
                        <a:pt x="177" y="486"/>
                      </a:lnTo>
                      <a:lnTo>
                        <a:pt x="184" y="488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7"/>
                      </a:lnTo>
                      <a:lnTo>
                        <a:pt x="325" y="507"/>
                      </a:lnTo>
                      <a:lnTo>
                        <a:pt x="335" y="507"/>
                      </a:lnTo>
                      <a:lnTo>
                        <a:pt x="342" y="507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7"/>
                      </a:lnTo>
                      <a:lnTo>
                        <a:pt x="485" y="507"/>
                      </a:lnTo>
                      <a:lnTo>
                        <a:pt x="494" y="507"/>
                      </a:lnTo>
                      <a:lnTo>
                        <a:pt x="506" y="507"/>
                      </a:lnTo>
                      <a:lnTo>
                        <a:pt x="515" y="507"/>
                      </a:lnTo>
                      <a:lnTo>
                        <a:pt x="525" y="507"/>
                      </a:lnTo>
                      <a:lnTo>
                        <a:pt x="536" y="507"/>
                      </a:lnTo>
                      <a:lnTo>
                        <a:pt x="548" y="507"/>
                      </a:lnTo>
                      <a:lnTo>
                        <a:pt x="557" y="507"/>
                      </a:lnTo>
                      <a:lnTo>
                        <a:pt x="567" y="507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8"/>
                      </a:lnTo>
                      <a:lnTo>
                        <a:pt x="793" y="488"/>
                      </a:lnTo>
                      <a:lnTo>
                        <a:pt x="802" y="486"/>
                      </a:lnTo>
                      <a:lnTo>
                        <a:pt x="812" y="486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69"/>
                      </a:lnTo>
                      <a:lnTo>
                        <a:pt x="920" y="467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0"/>
                      </a:lnTo>
                      <a:lnTo>
                        <a:pt x="996" y="448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29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2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89"/>
                      </a:lnTo>
                      <a:lnTo>
                        <a:pt x="1145" y="380"/>
                      </a:lnTo>
                      <a:lnTo>
                        <a:pt x="1154" y="372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1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5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4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5"/>
                      </a:lnTo>
                      <a:lnTo>
                        <a:pt x="1211" y="268"/>
                      </a:lnTo>
                      <a:lnTo>
                        <a:pt x="1211" y="260"/>
                      </a:lnTo>
                      <a:lnTo>
                        <a:pt x="1211" y="254"/>
                      </a:lnTo>
                      <a:lnTo>
                        <a:pt x="1211" y="251"/>
                      </a:lnTo>
                      <a:lnTo>
                        <a:pt x="1209" y="237"/>
                      </a:lnTo>
                      <a:lnTo>
                        <a:pt x="1208" y="228"/>
                      </a:lnTo>
                      <a:lnTo>
                        <a:pt x="1204" y="222"/>
                      </a:lnTo>
                      <a:lnTo>
                        <a:pt x="1200" y="216"/>
                      </a:lnTo>
                      <a:lnTo>
                        <a:pt x="1194" y="209"/>
                      </a:lnTo>
                      <a:lnTo>
                        <a:pt x="1189" y="203"/>
                      </a:lnTo>
                      <a:lnTo>
                        <a:pt x="1181" y="195"/>
                      </a:lnTo>
                      <a:lnTo>
                        <a:pt x="1171" y="188"/>
                      </a:lnTo>
                      <a:lnTo>
                        <a:pt x="1162" y="180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5"/>
                      </a:lnTo>
                      <a:lnTo>
                        <a:pt x="1131" y="159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2"/>
                      </a:lnTo>
                      <a:lnTo>
                        <a:pt x="1097" y="140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7"/>
                      </a:lnTo>
                      <a:lnTo>
                        <a:pt x="1065" y="123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6"/>
                      </a:lnTo>
                      <a:lnTo>
                        <a:pt x="1023" y="102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3"/>
                      </a:lnTo>
                      <a:lnTo>
                        <a:pt x="976" y="79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6"/>
                      </a:lnTo>
                      <a:lnTo>
                        <a:pt x="924" y="62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49"/>
                      </a:lnTo>
                      <a:lnTo>
                        <a:pt x="875" y="45"/>
                      </a:lnTo>
                      <a:lnTo>
                        <a:pt x="865" y="41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0"/>
                      </a:lnTo>
                      <a:lnTo>
                        <a:pt x="812" y="30"/>
                      </a:lnTo>
                      <a:lnTo>
                        <a:pt x="801" y="26"/>
                      </a:lnTo>
                      <a:lnTo>
                        <a:pt x="789" y="26"/>
                      </a:lnTo>
                      <a:lnTo>
                        <a:pt x="780" y="22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1"/>
                      </a:lnTo>
                      <a:lnTo>
                        <a:pt x="664" y="11"/>
                      </a:lnTo>
                      <a:lnTo>
                        <a:pt x="652" y="11"/>
                      </a:lnTo>
                      <a:lnTo>
                        <a:pt x="641" y="11"/>
                      </a:lnTo>
                      <a:lnTo>
                        <a:pt x="631" y="11"/>
                      </a:lnTo>
                      <a:lnTo>
                        <a:pt x="620" y="11"/>
                      </a:lnTo>
                      <a:lnTo>
                        <a:pt x="610" y="11"/>
                      </a:lnTo>
                      <a:lnTo>
                        <a:pt x="599" y="11"/>
                      </a:lnTo>
                      <a:lnTo>
                        <a:pt x="590" y="11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2"/>
                      </a:lnTo>
                      <a:lnTo>
                        <a:pt x="474" y="22"/>
                      </a:lnTo>
                      <a:lnTo>
                        <a:pt x="462" y="24"/>
                      </a:lnTo>
                      <a:lnTo>
                        <a:pt x="453" y="26"/>
                      </a:lnTo>
                      <a:lnTo>
                        <a:pt x="443" y="28"/>
                      </a:lnTo>
                      <a:lnTo>
                        <a:pt x="434" y="30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3"/>
                      </a:lnTo>
                      <a:lnTo>
                        <a:pt x="365" y="45"/>
                      </a:lnTo>
                      <a:lnTo>
                        <a:pt x="356" y="47"/>
                      </a:lnTo>
                      <a:lnTo>
                        <a:pt x="346" y="49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0"/>
                      </a:lnTo>
                      <a:lnTo>
                        <a:pt x="293" y="62"/>
                      </a:lnTo>
                      <a:lnTo>
                        <a:pt x="285" y="64"/>
                      </a:lnTo>
                      <a:lnTo>
                        <a:pt x="278" y="68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1"/>
                      </a:lnTo>
                      <a:lnTo>
                        <a:pt x="234" y="83"/>
                      </a:lnTo>
                      <a:lnTo>
                        <a:pt x="226" y="85"/>
                      </a:lnTo>
                      <a:lnTo>
                        <a:pt x="219" y="87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0"/>
                      </a:lnTo>
                      <a:lnTo>
                        <a:pt x="177" y="104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1"/>
                      </a:lnTo>
                      <a:lnTo>
                        <a:pt x="141" y="125"/>
                      </a:lnTo>
                      <a:lnTo>
                        <a:pt x="133" y="127"/>
                      </a:lnTo>
                      <a:lnTo>
                        <a:pt x="127" y="133"/>
                      </a:lnTo>
                      <a:lnTo>
                        <a:pt x="120" y="138"/>
                      </a:lnTo>
                      <a:lnTo>
                        <a:pt x="112" y="142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59"/>
                      </a:lnTo>
                      <a:lnTo>
                        <a:pt x="86" y="171"/>
                      </a:lnTo>
                      <a:lnTo>
                        <a:pt x="78" y="182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6"/>
                      </a:lnTo>
                      <a:lnTo>
                        <a:pt x="29" y="260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0"/>
                      </a:lnTo>
                      <a:lnTo>
                        <a:pt x="0" y="26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orme libre 118"/>
                <p:cNvSpPr>
                  <a:spLocks/>
                </p:cNvSpPr>
                <p:nvPr/>
              </p:nvSpPr>
              <p:spPr bwMode="auto">
                <a:xfrm>
                  <a:off x="6905625" y="2576513"/>
                  <a:ext cx="339725" cy="158750"/>
                </a:xfrm>
                <a:custGeom>
                  <a:avLst/>
                  <a:gdLst>
                    <a:gd name="T0" fmla="*/ 25 w 428"/>
                    <a:gd name="T1" fmla="*/ 6 h 200"/>
                    <a:gd name="T2" fmla="*/ 53 w 428"/>
                    <a:gd name="T3" fmla="*/ 13 h 200"/>
                    <a:gd name="T4" fmla="*/ 86 w 428"/>
                    <a:gd name="T5" fmla="*/ 23 h 200"/>
                    <a:gd name="T6" fmla="*/ 124 w 428"/>
                    <a:gd name="T7" fmla="*/ 30 h 200"/>
                    <a:gd name="T8" fmla="*/ 166 w 428"/>
                    <a:gd name="T9" fmla="*/ 38 h 200"/>
                    <a:gd name="T10" fmla="*/ 209 w 428"/>
                    <a:gd name="T11" fmla="*/ 42 h 200"/>
                    <a:gd name="T12" fmla="*/ 253 w 428"/>
                    <a:gd name="T13" fmla="*/ 42 h 200"/>
                    <a:gd name="T14" fmla="*/ 289 w 428"/>
                    <a:gd name="T15" fmla="*/ 36 h 200"/>
                    <a:gd name="T16" fmla="*/ 321 w 428"/>
                    <a:gd name="T17" fmla="*/ 30 h 200"/>
                    <a:gd name="T18" fmla="*/ 361 w 428"/>
                    <a:gd name="T19" fmla="*/ 25 h 200"/>
                    <a:gd name="T20" fmla="*/ 390 w 428"/>
                    <a:gd name="T21" fmla="*/ 30 h 200"/>
                    <a:gd name="T22" fmla="*/ 413 w 428"/>
                    <a:gd name="T23" fmla="*/ 57 h 200"/>
                    <a:gd name="T24" fmla="*/ 428 w 428"/>
                    <a:gd name="T25" fmla="*/ 103 h 200"/>
                    <a:gd name="T26" fmla="*/ 422 w 428"/>
                    <a:gd name="T27" fmla="*/ 144 h 200"/>
                    <a:gd name="T28" fmla="*/ 396 w 428"/>
                    <a:gd name="T29" fmla="*/ 179 h 200"/>
                    <a:gd name="T30" fmla="*/ 359 w 428"/>
                    <a:gd name="T31" fmla="*/ 194 h 200"/>
                    <a:gd name="T32" fmla="*/ 331 w 428"/>
                    <a:gd name="T33" fmla="*/ 198 h 200"/>
                    <a:gd name="T34" fmla="*/ 293 w 428"/>
                    <a:gd name="T35" fmla="*/ 194 h 200"/>
                    <a:gd name="T36" fmla="*/ 251 w 428"/>
                    <a:gd name="T37" fmla="*/ 184 h 200"/>
                    <a:gd name="T38" fmla="*/ 224 w 428"/>
                    <a:gd name="T39" fmla="*/ 175 h 200"/>
                    <a:gd name="T40" fmla="*/ 198 w 428"/>
                    <a:gd name="T41" fmla="*/ 167 h 200"/>
                    <a:gd name="T42" fmla="*/ 167 w 428"/>
                    <a:gd name="T43" fmla="*/ 156 h 200"/>
                    <a:gd name="T44" fmla="*/ 135 w 428"/>
                    <a:gd name="T45" fmla="*/ 144 h 200"/>
                    <a:gd name="T46" fmla="*/ 91 w 428"/>
                    <a:gd name="T47" fmla="*/ 127 h 200"/>
                    <a:gd name="T48" fmla="*/ 51 w 428"/>
                    <a:gd name="T49" fmla="*/ 110 h 200"/>
                    <a:gd name="T50" fmla="*/ 23 w 428"/>
                    <a:gd name="T51" fmla="*/ 93 h 200"/>
                    <a:gd name="T52" fmla="*/ 27 w 428"/>
                    <a:gd name="T53" fmla="*/ 87 h 200"/>
                    <a:gd name="T54" fmla="*/ 55 w 428"/>
                    <a:gd name="T55" fmla="*/ 95 h 200"/>
                    <a:gd name="T56" fmla="*/ 93 w 428"/>
                    <a:gd name="T57" fmla="*/ 108 h 200"/>
                    <a:gd name="T58" fmla="*/ 139 w 428"/>
                    <a:gd name="T59" fmla="*/ 127 h 200"/>
                    <a:gd name="T60" fmla="*/ 186 w 428"/>
                    <a:gd name="T61" fmla="*/ 144 h 200"/>
                    <a:gd name="T62" fmla="*/ 230 w 428"/>
                    <a:gd name="T63" fmla="*/ 162 h 200"/>
                    <a:gd name="T64" fmla="*/ 268 w 428"/>
                    <a:gd name="T65" fmla="*/ 177 h 200"/>
                    <a:gd name="T66" fmla="*/ 302 w 428"/>
                    <a:gd name="T67" fmla="*/ 184 h 200"/>
                    <a:gd name="T68" fmla="*/ 340 w 428"/>
                    <a:gd name="T69" fmla="*/ 186 h 200"/>
                    <a:gd name="T70" fmla="*/ 371 w 428"/>
                    <a:gd name="T71" fmla="*/ 179 h 200"/>
                    <a:gd name="T72" fmla="*/ 394 w 428"/>
                    <a:gd name="T73" fmla="*/ 160 h 200"/>
                    <a:gd name="T74" fmla="*/ 409 w 428"/>
                    <a:gd name="T75" fmla="*/ 133 h 200"/>
                    <a:gd name="T76" fmla="*/ 409 w 428"/>
                    <a:gd name="T77" fmla="*/ 99 h 200"/>
                    <a:gd name="T78" fmla="*/ 396 w 428"/>
                    <a:gd name="T79" fmla="*/ 70 h 200"/>
                    <a:gd name="T80" fmla="*/ 375 w 428"/>
                    <a:gd name="T81" fmla="*/ 46 h 200"/>
                    <a:gd name="T82" fmla="*/ 342 w 428"/>
                    <a:gd name="T83" fmla="*/ 51 h 200"/>
                    <a:gd name="T84" fmla="*/ 308 w 428"/>
                    <a:gd name="T85" fmla="*/ 63 h 200"/>
                    <a:gd name="T86" fmla="*/ 278 w 428"/>
                    <a:gd name="T87" fmla="*/ 65 h 200"/>
                    <a:gd name="T88" fmla="*/ 240 w 428"/>
                    <a:gd name="T89" fmla="*/ 61 h 200"/>
                    <a:gd name="T90" fmla="*/ 196 w 428"/>
                    <a:gd name="T91" fmla="*/ 55 h 200"/>
                    <a:gd name="T92" fmla="*/ 154 w 428"/>
                    <a:gd name="T93" fmla="*/ 49 h 200"/>
                    <a:gd name="T94" fmla="*/ 116 w 428"/>
                    <a:gd name="T95" fmla="*/ 46 h 200"/>
                    <a:gd name="T96" fmla="*/ 82 w 428"/>
                    <a:gd name="T97" fmla="*/ 40 h 200"/>
                    <a:gd name="T98" fmla="*/ 53 w 428"/>
                    <a:gd name="T99" fmla="*/ 36 h 200"/>
                    <a:gd name="T100" fmla="*/ 17 w 428"/>
                    <a:gd name="T101" fmla="*/ 27 h 200"/>
                    <a:gd name="T102" fmla="*/ 0 w 428"/>
                    <a:gd name="T103" fmla="*/ 11 h 200"/>
                    <a:gd name="T104" fmla="*/ 8 w 428"/>
                    <a:gd name="T105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9"/>
                      </a:lnTo>
                      <a:lnTo>
                        <a:pt x="46" y="11"/>
                      </a:lnTo>
                      <a:lnTo>
                        <a:pt x="53" y="13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0"/>
                      </a:lnTo>
                      <a:lnTo>
                        <a:pt x="124" y="30"/>
                      </a:lnTo>
                      <a:lnTo>
                        <a:pt x="135" y="34"/>
                      </a:lnTo>
                      <a:lnTo>
                        <a:pt x="145" y="34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4"/>
                      </a:lnTo>
                      <a:lnTo>
                        <a:pt x="314" y="32"/>
                      </a:lnTo>
                      <a:lnTo>
                        <a:pt x="321" y="30"/>
                      </a:lnTo>
                      <a:lnTo>
                        <a:pt x="329" y="30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0"/>
                      </a:lnTo>
                      <a:lnTo>
                        <a:pt x="398" y="34"/>
                      </a:lnTo>
                      <a:lnTo>
                        <a:pt x="403" y="40"/>
                      </a:lnTo>
                      <a:lnTo>
                        <a:pt x="407" y="47"/>
                      </a:lnTo>
                      <a:lnTo>
                        <a:pt x="413" y="57"/>
                      </a:lnTo>
                      <a:lnTo>
                        <a:pt x="418" y="68"/>
                      </a:lnTo>
                      <a:lnTo>
                        <a:pt x="422" y="80"/>
                      </a:lnTo>
                      <a:lnTo>
                        <a:pt x="424" y="91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5"/>
                      </a:lnTo>
                      <a:lnTo>
                        <a:pt x="424" y="135"/>
                      </a:lnTo>
                      <a:lnTo>
                        <a:pt x="422" y="144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4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6"/>
                      </a:lnTo>
                      <a:lnTo>
                        <a:pt x="251" y="184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7"/>
                      </a:lnTo>
                      <a:lnTo>
                        <a:pt x="192" y="165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6"/>
                      </a:lnTo>
                      <a:lnTo>
                        <a:pt x="135" y="144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7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0"/>
                      </a:lnTo>
                      <a:lnTo>
                        <a:pt x="46" y="106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89"/>
                      </a:lnTo>
                      <a:lnTo>
                        <a:pt x="17" y="87"/>
                      </a:lnTo>
                      <a:lnTo>
                        <a:pt x="23" y="87"/>
                      </a:lnTo>
                      <a:lnTo>
                        <a:pt x="27" y="87"/>
                      </a:lnTo>
                      <a:lnTo>
                        <a:pt x="32" y="87"/>
                      </a:lnTo>
                      <a:lnTo>
                        <a:pt x="38" y="89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6"/>
                      </a:lnTo>
                      <a:lnTo>
                        <a:pt x="93" y="108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7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4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5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4"/>
                      </a:lnTo>
                      <a:lnTo>
                        <a:pt x="302" y="184"/>
                      </a:lnTo>
                      <a:lnTo>
                        <a:pt x="312" y="186"/>
                      </a:lnTo>
                      <a:lnTo>
                        <a:pt x="321" y="186"/>
                      </a:lnTo>
                      <a:lnTo>
                        <a:pt x="333" y="188"/>
                      </a:lnTo>
                      <a:lnTo>
                        <a:pt x="340" y="186"/>
                      </a:lnTo>
                      <a:lnTo>
                        <a:pt x="350" y="184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5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6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5"/>
                      </a:lnTo>
                      <a:lnTo>
                        <a:pt x="411" y="116"/>
                      </a:lnTo>
                      <a:lnTo>
                        <a:pt x="411" y="108"/>
                      </a:lnTo>
                      <a:lnTo>
                        <a:pt x="409" y="99"/>
                      </a:lnTo>
                      <a:lnTo>
                        <a:pt x="407" y="91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0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3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7"/>
                      </a:lnTo>
                      <a:lnTo>
                        <a:pt x="342" y="51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1"/>
                      </a:lnTo>
                      <a:lnTo>
                        <a:pt x="164" y="51"/>
                      </a:lnTo>
                      <a:lnTo>
                        <a:pt x="154" y="49"/>
                      </a:lnTo>
                      <a:lnTo>
                        <a:pt x="145" y="49"/>
                      </a:lnTo>
                      <a:lnTo>
                        <a:pt x="135" y="47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4"/>
                      </a:lnTo>
                      <a:lnTo>
                        <a:pt x="36" y="32"/>
                      </a:lnTo>
                      <a:lnTo>
                        <a:pt x="27" y="30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1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orme libre 123"/>
                <p:cNvSpPr>
                  <a:spLocks/>
                </p:cNvSpPr>
                <p:nvPr/>
              </p:nvSpPr>
              <p:spPr bwMode="auto">
                <a:xfrm>
                  <a:off x="6583363" y="2128838"/>
                  <a:ext cx="371475" cy="579437"/>
                </a:xfrm>
                <a:custGeom>
                  <a:avLst/>
                  <a:gdLst>
                    <a:gd name="T0" fmla="*/ 464 w 470"/>
                    <a:gd name="T1" fmla="*/ 34 h 730"/>
                    <a:gd name="T2" fmla="*/ 460 w 470"/>
                    <a:gd name="T3" fmla="*/ 51 h 730"/>
                    <a:gd name="T4" fmla="*/ 455 w 470"/>
                    <a:gd name="T5" fmla="*/ 74 h 730"/>
                    <a:gd name="T6" fmla="*/ 449 w 470"/>
                    <a:gd name="T7" fmla="*/ 99 h 730"/>
                    <a:gd name="T8" fmla="*/ 443 w 470"/>
                    <a:gd name="T9" fmla="*/ 129 h 730"/>
                    <a:gd name="T10" fmla="*/ 436 w 470"/>
                    <a:gd name="T11" fmla="*/ 160 h 730"/>
                    <a:gd name="T12" fmla="*/ 426 w 470"/>
                    <a:gd name="T13" fmla="*/ 192 h 730"/>
                    <a:gd name="T14" fmla="*/ 419 w 470"/>
                    <a:gd name="T15" fmla="*/ 226 h 730"/>
                    <a:gd name="T16" fmla="*/ 409 w 470"/>
                    <a:gd name="T17" fmla="*/ 263 h 730"/>
                    <a:gd name="T18" fmla="*/ 399 w 470"/>
                    <a:gd name="T19" fmla="*/ 299 h 730"/>
                    <a:gd name="T20" fmla="*/ 390 w 470"/>
                    <a:gd name="T21" fmla="*/ 335 h 730"/>
                    <a:gd name="T22" fmla="*/ 380 w 470"/>
                    <a:gd name="T23" fmla="*/ 369 h 730"/>
                    <a:gd name="T24" fmla="*/ 369 w 470"/>
                    <a:gd name="T25" fmla="*/ 405 h 730"/>
                    <a:gd name="T26" fmla="*/ 358 w 470"/>
                    <a:gd name="T27" fmla="*/ 438 h 730"/>
                    <a:gd name="T28" fmla="*/ 348 w 470"/>
                    <a:gd name="T29" fmla="*/ 470 h 730"/>
                    <a:gd name="T30" fmla="*/ 337 w 470"/>
                    <a:gd name="T31" fmla="*/ 498 h 730"/>
                    <a:gd name="T32" fmla="*/ 325 w 470"/>
                    <a:gd name="T33" fmla="*/ 525 h 730"/>
                    <a:gd name="T34" fmla="*/ 318 w 470"/>
                    <a:gd name="T35" fmla="*/ 548 h 730"/>
                    <a:gd name="T36" fmla="*/ 308 w 470"/>
                    <a:gd name="T37" fmla="*/ 571 h 730"/>
                    <a:gd name="T38" fmla="*/ 295 w 470"/>
                    <a:gd name="T39" fmla="*/ 592 h 730"/>
                    <a:gd name="T40" fmla="*/ 280 w 470"/>
                    <a:gd name="T41" fmla="*/ 611 h 730"/>
                    <a:gd name="T42" fmla="*/ 251 w 470"/>
                    <a:gd name="T43" fmla="*/ 632 h 730"/>
                    <a:gd name="T44" fmla="*/ 223 w 470"/>
                    <a:gd name="T45" fmla="*/ 652 h 730"/>
                    <a:gd name="T46" fmla="*/ 187 w 470"/>
                    <a:gd name="T47" fmla="*/ 671 h 730"/>
                    <a:gd name="T48" fmla="*/ 150 w 470"/>
                    <a:gd name="T49" fmla="*/ 689 h 730"/>
                    <a:gd name="T50" fmla="*/ 112 w 470"/>
                    <a:gd name="T51" fmla="*/ 704 h 730"/>
                    <a:gd name="T52" fmla="*/ 78 w 470"/>
                    <a:gd name="T53" fmla="*/ 717 h 730"/>
                    <a:gd name="T54" fmla="*/ 48 w 470"/>
                    <a:gd name="T55" fmla="*/ 725 h 730"/>
                    <a:gd name="T56" fmla="*/ 23 w 470"/>
                    <a:gd name="T57" fmla="*/ 729 h 730"/>
                    <a:gd name="T58" fmla="*/ 4 w 470"/>
                    <a:gd name="T59" fmla="*/ 727 h 730"/>
                    <a:gd name="T60" fmla="*/ 4 w 470"/>
                    <a:gd name="T61" fmla="*/ 702 h 730"/>
                    <a:gd name="T62" fmla="*/ 13 w 470"/>
                    <a:gd name="T63" fmla="*/ 681 h 730"/>
                    <a:gd name="T64" fmla="*/ 27 w 470"/>
                    <a:gd name="T65" fmla="*/ 656 h 730"/>
                    <a:gd name="T66" fmla="*/ 44 w 470"/>
                    <a:gd name="T67" fmla="*/ 628 h 730"/>
                    <a:gd name="T68" fmla="*/ 67 w 470"/>
                    <a:gd name="T69" fmla="*/ 597 h 730"/>
                    <a:gd name="T70" fmla="*/ 88 w 470"/>
                    <a:gd name="T71" fmla="*/ 559 h 730"/>
                    <a:gd name="T72" fmla="*/ 105 w 470"/>
                    <a:gd name="T73" fmla="*/ 533 h 730"/>
                    <a:gd name="T74" fmla="*/ 116 w 470"/>
                    <a:gd name="T75" fmla="*/ 514 h 730"/>
                    <a:gd name="T76" fmla="*/ 129 w 470"/>
                    <a:gd name="T77" fmla="*/ 493 h 730"/>
                    <a:gd name="T78" fmla="*/ 141 w 470"/>
                    <a:gd name="T79" fmla="*/ 470 h 730"/>
                    <a:gd name="T80" fmla="*/ 152 w 470"/>
                    <a:gd name="T81" fmla="*/ 447 h 730"/>
                    <a:gd name="T82" fmla="*/ 164 w 470"/>
                    <a:gd name="T83" fmla="*/ 424 h 730"/>
                    <a:gd name="T84" fmla="*/ 175 w 470"/>
                    <a:gd name="T85" fmla="*/ 403 h 730"/>
                    <a:gd name="T86" fmla="*/ 185 w 470"/>
                    <a:gd name="T87" fmla="*/ 379 h 730"/>
                    <a:gd name="T88" fmla="*/ 196 w 470"/>
                    <a:gd name="T89" fmla="*/ 354 h 730"/>
                    <a:gd name="T90" fmla="*/ 207 w 470"/>
                    <a:gd name="T91" fmla="*/ 327 h 730"/>
                    <a:gd name="T92" fmla="*/ 221 w 470"/>
                    <a:gd name="T93" fmla="*/ 302 h 730"/>
                    <a:gd name="T94" fmla="*/ 236 w 470"/>
                    <a:gd name="T95" fmla="*/ 276 h 730"/>
                    <a:gd name="T96" fmla="*/ 251 w 470"/>
                    <a:gd name="T97" fmla="*/ 249 h 730"/>
                    <a:gd name="T98" fmla="*/ 268 w 470"/>
                    <a:gd name="T99" fmla="*/ 221 h 730"/>
                    <a:gd name="T100" fmla="*/ 285 w 470"/>
                    <a:gd name="T101" fmla="*/ 196 h 730"/>
                    <a:gd name="T102" fmla="*/ 303 w 470"/>
                    <a:gd name="T103" fmla="*/ 167 h 730"/>
                    <a:gd name="T104" fmla="*/ 322 w 470"/>
                    <a:gd name="T105" fmla="*/ 143 h 730"/>
                    <a:gd name="T106" fmla="*/ 339 w 470"/>
                    <a:gd name="T107" fmla="*/ 120 h 730"/>
                    <a:gd name="T108" fmla="*/ 358 w 470"/>
                    <a:gd name="T109" fmla="*/ 99 h 730"/>
                    <a:gd name="T110" fmla="*/ 373 w 470"/>
                    <a:gd name="T111" fmla="*/ 76 h 730"/>
                    <a:gd name="T112" fmla="*/ 390 w 470"/>
                    <a:gd name="T113" fmla="*/ 57 h 730"/>
                    <a:gd name="T114" fmla="*/ 411 w 470"/>
                    <a:gd name="T115" fmla="*/ 36 h 730"/>
                    <a:gd name="T116" fmla="*/ 439 w 470"/>
                    <a:gd name="T117" fmla="*/ 13 h 730"/>
                    <a:gd name="T118" fmla="*/ 457 w 470"/>
                    <a:gd name="T119" fmla="*/ 0 h 730"/>
                    <a:gd name="T120" fmla="*/ 468 w 470"/>
                    <a:gd name="T121" fmla="*/ 4 h 730"/>
                    <a:gd name="T122" fmla="*/ 470 w 470"/>
                    <a:gd name="T123" fmla="*/ 15 h 7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7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3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40"/>
                      </a:lnTo>
                      <a:lnTo>
                        <a:pt x="411" y="251"/>
                      </a:lnTo>
                      <a:lnTo>
                        <a:pt x="409" y="263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9"/>
                      </a:lnTo>
                      <a:lnTo>
                        <a:pt x="398" y="312"/>
                      </a:lnTo>
                      <a:lnTo>
                        <a:pt x="394" y="322"/>
                      </a:lnTo>
                      <a:lnTo>
                        <a:pt x="390" y="335"/>
                      </a:lnTo>
                      <a:lnTo>
                        <a:pt x="386" y="346"/>
                      </a:lnTo>
                      <a:lnTo>
                        <a:pt x="382" y="358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4"/>
                      </a:lnTo>
                      <a:lnTo>
                        <a:pt x="369" y="405"/>
                      </a:lnTo>
                      <a:lnTo>
                        <a:pt x="365" y="415"/>
                      </a:lnTo>
                      <a:lnTo>
                        <a:pt x="361" y="426"/>
                      </a:lnTo>
                      <a:lnTo>
                        <a:pt x="358" y="438"/>
                      </a:lnTo>
                      <a:lnTo>
                        <a:pt x="354" y="449"/>
                      </a:lnTo>
                      <a:lnTo>
                        <a:pt x="352" y="458"/>
                      </a:lnTo>
                      <a:lnTo>
                        <a:pt x="348" y="470"/>
                      </a:lnTo>
                      <a:lnTo>
                        <a:pt x="344" y="479"/>
                      </a:lnTo>
                      <a:lnTo>
                        <a:pt x="341" y="491"/>
                      </a:lnTo>
                      <a:lnTo>
                        <a:pt x="337" y="498"/>
                      </a:lnTo>
                      <a:lnTo>
                        <a:pt x="333" y="508"/>
                      </a:lnTo>
                      <a:lnTo>
                        <a:pt x="329" y="515"/>
                      </a:lnTo>
                      <a:lnTo>
                        <a:pt x="325" y="525"/>
                      </a:lnTo>
                      <a:lnTo>
                        <a:pt x="323" y="533"/>
                      </a:lnTo>
                      <a:lnTo>
                        <a:pt x="320" y="542"/>
                      </a:lnTo>
                      <a:lnTo>
                        <a:pt x="318" y="548"/>
                      </a:lnTo>
                      <a:lnTo>
                        <a:pt x="314" y="557"/>
                      </a:lnTo>
                      <a:lnTo>
                        <a:pt x="310" y="563"/>
                      </a:lnTo>
                      <a:lnTo>
                        <a:pt x="308" y="571"/>
                      </a:lnTo>
                      <a:lnTo>
                        <a:pt x="304" y="576"/>
                      </a:lnTo>
                      <a:lnTo>
                        <a:pt x="301" y="582"/>
                      </a:lnTo>
                      <a:lnTo>
                        <a:pt x="295" y="592"/>
                      </a:lnTo>
                      <a:lnTo>
                        <a:pt x="291" y="599"/>
                      </a:lnTo>
                      <a:lnTo>
                        <a:pt x="285" y="605"/>
                      </a:lnTo>
                      <a:lnTo>
                        <a:pt x="280" y="611"/>
                      </a:lnTo>
                      <a:lnTo>
                        <a:pt x="270" y="618"/>
                      </a:lnTo>
                      <a:lnTo>
                        <a:pt x="263" y="626"/>
                      </a:lnTo>
                      <a:lnTo>
                        <a:pt x="251" y="632"/>
                      </a:lnTo>
                      <a:lnTo>
                        <a:pt x="242" y="639"/>
                      </a:lnTo>
                      <a:lnTo>
                        <a:pt x="232" y="647"/>
                      </a:lnTo>
                      <a:lnTo>
                        <a:pt x="223" y="652"/>
                      </a:lnTo>
                      <a:lnTo>
                        <a:pt x="211" y="658"/>
                      </a:lnTo>
                      <a:lnTo>
                        <a:pt x="198" y="664"/>
                      </a:lnTo>
                      <a:lnTo>
                        <a:pt x="187" y="671"/>
                      </a:lnTo>
                      <a:lnTo>
                        <a:pt x="175" y="677"/>
                      </a:lnTo>
                      <a:lnTo>
                        <a:pt x="162" y="683"/>
                      </a:lnTo>
                      <a:lnTo>
                        <a:pt x="150" y="689"/>
                      </a:lnTo>
                      <a:lnTo>
                        <a:pt x="137" y="694"/>
                      </a:lnTo>
                      <a:lnTo>
                        <a:pt x="126" y="700"/>
                      </a:lnTo>
                      <a:lnTo>
                        <a:pt x="112" y="704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7"/>
                      </a:lnTo>
                      <a:lnTo>
                        <a:pt x="67" y="719"/>
                      </a:lnTo>
                      <a:lnTo>
                        <a:pt x="57" y="723"/>
                      </a:lnTo>
                      <a:lnTo>
                        <a:pt x="48" y="725"/>
                      </a:lnTo>
                      <a:lnTo>
                        <a:pt x="38" y="727"/>
                      </a:lnTo>
                      <a:lnTo>
                        <a:pt x="29" y="727"/>
                      </a:lnTo>
                      <a:lnTo>
                        <a:pt x="23" y="729"/>
                      </a:lnTo>
                      <a:lnTo>
                        <a:pt x="15" y="729"/>
                      </a:lnTo>
                      <a:lnTo>
                        <a:pt x="10" y="730"/>
                      </a:lnTo>
                      <a:lnTo>
                        <a:pt x="4" y="727"/>
                      </a:lnTo>
                      <a:lnTo>
                        <a:pt x="0" y="721"/>
                      </a:lnTo>
                      <a:lnTo>
                        <a:pt x="0" y="711"/>
                      </a:lnTo>
                      <a:lnTo>
                        <a:pt x="4" y="702"/>
                      </a:lnTo>
                      <a:lnTo>
                        <a:pt x="6" y="694"/>
                      </a:lnTo>
                      <a:lnTo>
                        <a:pt x="10" y="689"/>
                      </a:lnTo>
                      <a:lnTo>
                        <a:pt x="13" y="681"/>
                      </a:lnTo>
                      <a:lnTo>
                        <a:pt x="17" y="673"/>
                      </a:lnTo>
                      <a:lnTo>
                        <a:pt x="21" y="664"/>
                      </a:lnTo>
                      <a:lnTo>
                        <a:pt x="27" y="656"/>
                      </a:lnTo>
                      <a:lnTo>
                        <a:pt x="33" y="647"/>
                      </a:lnTo>
                      <a:lnTo>
                        <a:pt x="38" y="639"/>
                      </a:lnTo>
                      <a:lnTo>
                        <a:pt x="44" y="628"/>
                      </a:lnTo>
                      <a:lnTo>
                        <a:pt x="52" y="616"/>
                      </a:lnTo>
                      <a:lnTo>
                        <a:pt x="59" y="607"/>
                      </a:lnTo>
                      <a:lnTo>
                        <a:pt x="67" y="597"/>
                      </a:lnTo>
                      <a:lnTo>
                        <a:pt x="74" y="584"/>
                      </a:lnTo>
                      <a:lnTo>
                        <a:pt x="82" y="573"/>
                      </a:lnTo>
                      <a:lnTo>
                        <a:pt x="88" y="559"/>
                      </a:lnTo>
                      <a:lnTo>
                        <a:pt x="97" y="548"/>
                      </a:lnTo>
                      <a:lnTo>
                        <a:pt x="101" y="540"/>
                      </a:lnTo>
                      <a:lnTo>
                        <a:pt x="105" y="533"/>
                      </a:lnTo>
                      <a:lnTo>
                        <a:pt x="109" y="527"/>
                      </a:lnTo>
                      <a:lnTo>
                        <a:pt x="112" y="519"/>
                      </a:lnTo>
                      <a:lnTo>
                        <a:pt x="116" y="514"/>
                      </a:lnTo>
                      <a:lnTo>
                        <a:pt x="120" y="506"/>
                      </a:lnTo>
                      <a:lnTo>
                        <a:pt x="126" y="498"/>
                      </a:lnTo>
                      <a:lnTo>
                        <a:pt x="129" y="493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70"/>
                      </a:lnTo>
                      <a:lnTo>
                        <a:pt x="145" y="462"/>
                      </a:lnTo>
                      <a:lnTo>
                        <a:pt x="148" y="455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4"/>
                      </a:lnTo>
                      <a:lnTo>
                        <a:pt x="164" y="424"/>
                      </a:lnTo>
                      <a:lnTo>
                        <a:pt x="168" y="419"/>
                      </a:lnTo>
                      <a:lnTo>
                        <a:pt x="171" y="409"/>
                      </a:lnTo>
                      <a:lnTo>
                        <a:pt x="175" y="403"/>
                      </a:lnTo>
                      <a:lnTo>
                        <a:pt x="179" y="394"/>
                      </a:lnTo>
                      <a:lnTo>
                        <a:pt x="183" y="388"/>
                      </a:lnTo>
                      <a:lnTo>
                        <a:pt x="185" y="379"/>
                      </a:lnTo>
                      <a:lnTo>
                        <a:pt x="190" y="371"/>
                      </a:lnTo>
                      <a:lnTo>
                        <a:pt x="192" y="361"/>
                      </a:lnTo>
                      <a:lnTo>
                        <a:pt x="196" y="354"/>
                      </a:lnTo>
                      <a:lnTo>
                        <a:pt x="200" y="346"/>
                      </a:lnTo>
                      <a:lnTo>
                        <a:pt x="204" y="337"/>
                      </a:lnTo>
                      <a:lnTo>
                        <a:pt x="207" y="327"/>
                      </a:lnTo>
                      <a:lnTo>
                        <a:pt x="211" y="320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6"/>
                      </a:lnTo>
                      <a:lnTo>
                        <a:pt x="242" y="268"/>
                      </a:lnTo>
                      <a:lnTo>
                        <a:pt x="245" y="259"/>
                      </a:lnTo>
                      <a:lnTo>
                        <a:pt x="251" y="249"/>
                      </a:lnTo>
                      <a:lnTo>
                        <a:pt x="257" y="240"/>
                      </a:lnTo>
                      <a:lnTo>
                        <a:pt x="264" y="232"/>
                      </a:lnTo>
                      <a:lnTo>
                        <a:pt x="268" y="221"/>
                      </a:lnTo>
                      <a:lnTo>
                        <a:pt x="274" y="213"/>
                      </a:lnTo>
                      <a:lnTo>
                        <a:pt x="280" y="204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3"/>
                      </a:lnTo>
                      <a:lnTo>
                        <a:pt x="327" y="135"/>
                      </a:lnTo>
                      <a:lnTo>
                        <a:pt x="333" y="128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7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8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orme libre 124"/>
                <p:cNvSpPr>
                  <a:spLocks/>
                </p:cNvSpPr>
                <p:nvPr/>
              </p:nvSpPr>
              <p:spPr bwMode="auto">
                <a:xfrm>
                  <a:off x="5837238" y="2463800"/>
                  <a:ext cx="412750" cy="319087"/>
                </a:xfrm>
                <a:custGeom>
                  <a:avLst/>
                  <a:gdLst>
                    <a:gd name="T0" fmla="*/ 13 w 521"/>
                    <a:gd name="T1" fmla="*/ 35 h 402"/>
                    <a:gd name="T2" fmla="*/ 38 w 521"/>
                    <a:gd name="T3" fmla="*/ 55 h 402"/>
                    <a:gd name="T4" fmla="*/ 63 w 521"/>
                    <a:gd name="T5" fmla="*/ 76 h 402"/>
                    <a:gd name="T6" fmla="*/ 83 w 521"/>
                    <a:gd name="T7" fmla="*/ 92 h 402"/>
                    <a:gd name="T8" fmla="*/ 104 w 521"/>
                    <a:gd name="T9" fmla="*/ 111 h 402"/>
                    <a:gd name="T10" fmla="*/ 127 w 521"/>
                    <a:gd name="T11" fmla="*/ 130 h 402"/>
                    <a:gd name="T12" fmla="*/ 152 w 521"/>
                    <a:gd name="T13" fmla="*/ 151 h 402"/>
                    <a:gd name="T14" fmla="*/ 177 w 521"/>
                    <a:gd name="T15" fmla="*/ 170 h 402"/>
                    <a:gd name="T16" fmla="*/ 201 w 521"/>
                    <a:gd name="T17" fmla="*/ 192 h 402"/>
                    <a:gd name="T18" fmla="*/ 226 w 521"/>
                    <a:gd name="T19" fmla="*/ 211 h 402"/>
                    <a:gd name="T20" fmla="*/ 251 w 521"/>
                    <a:gd name="T21" fmla="*/ 230 h 402"/>
                    <a:gd name="T22" fmla="*/ 274 w 521"/>
                    <a:gd name="T23" fmla="*/ 251 h 402"/>
                    <a:gd name="T24" fmla="*/ 298 w 521"/>
                    <a:gd name="T25" fmla="*/ 270 h 402"/>
                    <a:gd name="T26" fmla="*/ 319 w 521"/>
                    <a:gd name="T27" fmla="*/ 287 h 402"/>
                    <a:gd name="T28" fmla="*/ 350 w 521"/>
                    <a:gd name="T29" fmla="*/ 316 h 402"/>
                    <a:gd name="T30" fmla="*/ 378 w 521"/>
                    <a:gd name="T31" fmla="*/ 343 h 402"/>
                    <a:gd name="T32" fmla="*/ 395 w 521"/>
                    <a:gd name="T33" fmla="*/ 362 h 402"/>
                    <a:gd name="T34" fmla="*/ 418 w 521"/>
                    <a:gd name="T35" fmla="*/ 381 h 402"/>
                    <a:gd name="T36" fmla="*/ 450 w 521"/>
                    <a:gd name="T37" fmla="*/ 396 h 402"/>
                    <a:gd name="T38" fmla="*/ 483 w 521"/>
                    <a:gd name="T39" fmla="*/ 400 h 402"/>
                    <a:gd name="T40" fmla="*/ 509 w 521"/>
                    <a:gd name="T41" fmla="*/ 394 h 402"/>
                    <a:gd name="T42" fmla="*/ 519 w 521"/>
                    <a:gd name="T43" fmla="*/ 371 h 402"/>
                    <a:gd name="T44" fmla="*/ 521 w 521"/>
                    <a:gd name="T45" fmla="*/ 356 h 402"/>
                    <a:gd name="T46" fmla="*/ 515 w 521"/>
                    <a:gd name="T47" fmla="*/ 329 h 402"/>
                    <a:gd name="T48" fmla="*/ 508 w 521"/>
                    <a:gd name="T49" fmla="*/ 297 h 402"/>
                    <a:gd name="T50" fmla="*/ 500 w 521"/>
                    <a:gd name="T51" fmla="*/ 267 h 402"/>
                    <a:gd name="T52" fmla="*/ 496 w 521"/>
                    <a:gd name="T53" fmla="*/ 246 h 402"/>
                    <a:gd name="T54" fmla="*/ 490 w 521"/>
                    <a:gd name="T55" fmla="*/ 225 h 402"/>
                    <a:gd name="T56" fmla="*/ 485 w 521"/>
                    <a:gd name="T57" fmla="*/ 204 h 402"/>
                    <a:gd name="T58" fmla="*/ 477 w 521"/>
                    <a:gd name="T59" fmla="*/ 185 h 402"/>
                    <a:gd name="T60" fmla="*/ 473 w 521"/>
                    <a:gd name="T61" fmla="*/ 166 h 402"/>
                    <a:gd name="T62" fmla="*/ 466 w 521"/>
                    <a:gd name="T63" fmla="*/ 145 h 402"/>
                    <a:gd name="T64" fmla="*/ 452 w 521"/>
                    <a:gd name="T65" fmla="*/ 113 h 402"/>
                    <a:gd name="T66" fmla="*/ 437 w 521"/>
                    <a:gd name="T67" fmla="*/ 78 h 402"/>
                    <a:gd name="T68" fmla="*/ 418 w 521"/>
                    <a:gd name="T69" fmla="*/ 52 h 402"/>
                    <a:gd name="T70" fmla="*/ 399 w 521"/>
                    <a:gd name="T71" fmla="*/ 33 h 402"/>
                    <a:gd name="T72" fmla="*/ 380 w 521"/>
                    <a:gd name="T73" fmla="*/ 25 h 402"/>
                    <a:gd name="T74" fmla="*/ 352 w 521"/>
                    <a:gd name="T75" fmla="*/ 21 h 402"/>
                    <a:gd name="T76" fmla="*/ 327 w 521"/>
                    <a:gd name="T77" fmla="*/ 17 h 402"/>
                    <a:gd name="T78" fmla="*/ 306 w 521"/>
                    <a:gd name="T79" fmla="*/ 16 h 402"/>
                    <a:gd name="T80" fmla="*/ 283 w 521"/>
                    <a:gd name="T81" fmla="*/ 14 h 402"/>
                    <a:gd name="T82" fmla="*/ 258 w 521"/>
                    <a:gd name="T83" fmla="*/ 10 h 402"/>
                    <a:gd name="T84" fmla="*/ 234 w 521"/>
                    <a:gd name="T85" fmla="*/ 8 h 402"/>
                    <a:gd name="T86" fmla="*/ 207 w 521"/>
                    <a:gd name="T87" fmla="*/ 6 h 402"/>
                    <a:gd name="T88" fmla="*/ 180 w 521"/>
                    <a:gd name="T89" fmla="*/ 2 h 402"/>
                    <a:gd name="T90" fmla="*/ 154 w 521"/>
                    <a:gd name="T91" fmla="*/ 2 h 402"/>
                    <a:gd name="T92" fmla="*/ 129 w 521"/>
                    <a:gd name="T93" fmla="*/ 0 h 402"/>
                    <a:gd name="T94" fmla="*/ 104 w 521"/>
                    <a:gd name="T95" fmla="*/ 0 h 402"/>
                    <a:gd name="T96" fmla="*/ 83 w 521"/>
                    <a:gd name="T97" fmla="*/ 0 h 402"/>
                    <a:gd name="T98" fmla="*/ 61 w 521"/>
                    <a:gd name="T99" fmla="*/ 0 h 402"/>
                    <a:gd name="T100" fmla="*/ 32 w 521"/>
                    <a:gd name="T101" fmla="*/ 2 h 402"/>
                    <a:gd name="T102" fmla="*/ 7 w 521"/>
                    <a:gd name="T103" fmla="*/ 6 h 402"/>
                    <a:gd name="T104" fmla="*/ 4 w 521"/>
                    <a:gd name="T105" fmla="*/ 25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521" h="402">
                      <a:moveTo>
                        <a:pt x="4" y="25"/>
                      </a:moveTo>
                      <a:lnTo>
                        <a:pt x="7" y="29"/>
                      </a:lnTo>
                      <a:lnTo>
                        <a:pt x="13" y="35"/>
                      </a:lnTo>
                      <a:lnTo>
                        <a:pt x="19" y="40"/>
                      </a:lnTo>
                      <a:lnTo>
                        <a:pt x="28" y="48"/>
                      </a:lnTo>
                      <a:lnTo>
                        <a:pt x="38" y="55"/>
                      </a:lnTo>
                      <a:lnTo>
                        <a:pt x="51" y="67"/>
                      </a:lnTo>
                      <a:lnTo>
                        <a:pt x="55" y="69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8"/>
                      </a:lnTo>
                      <a:lnTo>
                        <a:pt x="83" y="92"/>
                      </a:lnTo>
                      <a:lnTo>
                        <a:pt x="89" y="97"/>
                      </a:lnTo>
                      <a:lnTo>
                        <a:pt x="97" y="105"/>
                      </a:lnTo>
                      <a:lnTo>
                        <a:pt x="104" y="111"/>
                      </a:lnTo>
                      <a:lnTo>
                        <a:pt x="110" y="116"/>
                      </a:lnTo>
                      <a:lnTo>
                        <a:pt x="120" y="122"/>
                      </a:lnTo>
                      <a:lnTo>
                        <a:pt x="127" y="130"/>
                      </a:lnTo>
                      <a:lnTo>
                        <a:pt x="135" y="137"/>
                      </a:lnTo>
                      <a:lnTo>
                        <a:pt x="142" y="143"/>
                      </a:lnTo>
                      <a:lnTo>
                        <a:pt x="152" y="151"/>
                      </a:lnTo>
                      <a:lnTo>
                        <a:pt x="160" y="156"/>
                      </a:lnTo>
                      <a:lnTo>
                        <a:pt x="167" y="164"/>
                      </a:lnTo>
                      <a:lnTo>
                        <a:pt x="177" y="170"/>
                      </a:lnTo>
                      <a:lnTo>
                        <a:pt x="184" y="177"/>
                      </a:lnTo>
                      <a:lnTo>
                        <a:pt x="192" y="185"/>
                      </a:lnTo>
                      <a:lnTo>
                        <a:pt x="201" y="192"/>
                      </a:lnTo>
                      <a:lnTo>
                        <a:pt x="209" y="198"/>
                      </a:lnTo>
                      <a:lnTo>
                        <a:pt x="217" y="204"/>
                      </a:lnTo>
                      <a:lnTo>
                        <a:pt x="226" y="211"/>
                      </a:lnTo>
                      <a:lnTo>
                        <a:pt x="234" y="217"/>
                      </a:lnTo>
                      <a:lnTo>
                        <a:pt x="243" y="225"/>
                      </a:lnTo>
                      <a:lnTo>
                        <a:pt x="251" y="230"/>
                      </a:lnTo>
                      <a:lnTo>
                        <a:pt x="258" y="238"/>
                      </a:lnTo>
                      <a:lnTo>
                        <a:pt x="268" y="246"/>
                      </a:lnTo>
                      <a:lnTo>
                        <a:pt x="274" y="251"/>
                      </a:lnTo>
                      <a:lnTo>
                        <a:pt x="283" y="257"/>
                      </a:lnTo>
                      <a:lnTo>
                        <a:pt x="289" y="263"/>
                      </a:lnTo>
                      <a:lnTo>
                        <a:pt x="298" y="270"/>
                      </a:lnTo>
                      <a:lnTo>
                        <a:pt x="306" y="276"/>
                      </a:lnTo>
                      <a:lnTo>
                        <a:pt x="312" y="282"/>
                      </a:lnTo>
                      <a:lnTo>
                        <a:pt x="319" y="287"/>
                      </a:lnTo>
                      <a:lnTo>
                        <a:pt x="327" y="295"/>
                      </a:lnTo>
                      <a:lnTo>
                        <a:pt x="338" y="305"/>
                      </a:lnTo>
                      <a:lnTo>
                        <a:pt x="350" y="316"/>
                      </a:lnTo>
                      <a:lnTo>
                        <a:pt x="361" y="326"/>
                      </a:lnTo>
                      <a:lnTo>
                        <a:pt x="371" y="335"/>
                      </a:lnTo>
                      <a:lnTo>
                        <a:pt x="378" y="343"/>
                      </a:lnTo>
                      <a:lnTo>
                        <a:pt x="386" y="350"/>
                      </a:lnTo>
                      <a:lnTo>
                        <a:pt x="390" y="356"/>
                      </a:lnTo>
                      <a:lnTo>
                        <a:pt x="395" y="362"/>
                      </a:lnTo>
                      <a:lnTo>
                        <a:pt x="401" y="367"/>
                      </a:lnTo>
                      <a:lnTo>
                        <a:pt x="409" y="375"/>
                      </a:lnTo>
                      <a:lnTo>
                        <a:pt x="418" y="381"/>
                      </a:lnTo>
                      <a:lnTo>
                        <a:pt x="428" y="386"/>
                      </a:lnTo>
                      <a:lnTo>
                        <a:pt x="439" y="390"/>
                      </a:lnTo>
                      <a:lnTo>
                        <a:pt x="450" y="396"/>
                      </a:lnTo>
                      <a:lnTo>
                        <a:pt x="462" y="398"/>
                      </a:lnTo>
                      <a:lnTo>
                        <a:pt x="473" y="402"/>
                      </a:lnTo>
                      <a:lnTo>
                        <a:pt x="483" y="400"/>
                      </a:lnTo>
                      <a:lnTo>
                        <a:pt x="494" y="400"/>
                      </a:lnTo>
                      <a:lnTo>
                        <a:pt x="502" y="396"/>
                      </a:lnTo>
                      <a:lnTo>
                        <a:pt x="509" y="394"/>
                      </a:lnTo>
                      <a:lnTo>
                        <a:pt x="515" y="386"/>
                      </a:lnTo>
                      <a:lnTo>
                        <a:pt x="519" y="379"/>
                      </a:lnTo>
                      <a:lnTo>
                        <a:pt x="519" y="371"/>
                      </a:lnTo>
                      <a:lnTo>
                        <a:pt x="521" y="367"/>
                      </a:lnTo>
                      <a:lnTo>
                        <a:pt x="521" y="362"/>
                      </a:lnTo>
                      <a:lnTo>
                        <a:pt x="521" y="356"/>
                      </a:lnTo>
                      <a:lnTo>
                        <a:pt x="519" y="346"/>
                      </a:lnTo>
                      <a:lnTo>
                        <a:pt x="517" y="339"/>
                      </a:lnTo>
                      <a:lnTo>
                        <a:pt x="515" y="329"/>
                      </a:lnTo>
                      <a:lnTo>
                        <a:pt x="513" y="320"/>
                      </a:lnTo>
                      <a:lnTo>
                        <a:pt x="509" y="308"/>
                      </a:lnTo>
                      <a:lnTo>
                        <a:pt x="508" y="297"/>
                      </a:lnTo>
                      <a:lnTo>
                        <a:pt x="506" y="286"/>
                      </a:lnTo>
                      <a:lnTo>
                        <a:pt x="504" y="274"/>
                      </a:lnTo>
                      <a:lnTo>
                        <a:pt x="500" y="267"/>
                      </a:lnTo>
                      <a:lnTo>
                        <a:pt x="500" y="259"/>
                      </a:lnTo>
                      <a:lnTo>
                        <a:pt x="496" y="251"/>
                      </a:lnTo>
                      <a:lnTo>
                        <a:pt x="496" y="246"/>
                      </a:lnTo>
                      <a:lnTo>
                        <a:pt x="494" y="240"/>
                      </a:lnTo>
                      <a:lnTo>
                        <a:pt x="492" y="232"/>
                      </a:lnTo>
                      <a:lnTo>
                        <a:pt x="490" y="225"/>
                      </a:lnTo>
                      <a:lnTo>
                        <a:pt x="489" y="219"/>
                      </a:lnTo>
                      <a:lnTo>
                        <a:pt x="487" y="211"/>
                      </a:lnTo>
                      <a:lnTo>
                        <a:pt x="485" y="204"/>
                      </a:lnTo>
                      <a:lnTo>
                        <a:pt x="481" y="198"/>
                      </a:lnTo>
                      <a:lnTo>
                        <a:pt x="481" y="192"/>
                      </a:lnTo>
                      <a:lnTo>
                        <a:pt x="477" y="185"/>
                      </a:lnTo>
                      <a:lnTo>
                        <a:pt x="477" y="179"/>
                      </a:lnTo>
                      <a:lnTo>
                        <a:pt x="475" y="171"/>
                      </a:lnTo>
                      <a:lnTo>
                        <a:pt x="473" y="166"/>
                      </a:lnTo>
                      <a:lnTo>
                        <a:pt x="469" y="158"/>
                      </a:lnTo>
                      <a:lnTo>
                        <a:pt x="468" y="151"/>
                      </a:lnTo>
                      <a:lnTo>
                        <a:pt x="466" y="145"/>
                      </a:lnTo>
                      <a:lnTo>
                        <a:pt x="462" y="137"/>
                      </a:lnTo>
                      <a:lnTo>
                        <a:pt x="458" y="124"/>
                      </a:lnTo>
                      <a:lnTo>
                        <a:pt x="452" y="113"/>
                      </a:lnTo>
                      <a:lnTo>
                        <a:pt x="447" y="101"/>
                      </a:lnTo>
                      <a:lnTo>
                        <a:pt x="443" y="88"/>
                      </a:lnTo>
                      <a:lnTo>
                        <a:pt x="437" y="78"/>
                      </a:lnTo>
                      <a:lnTo>
                        <a:pt x="431" y="69"/>
                      </a:lnTo>
                      <a:lnTo>
                        <a:pt x="424" y="59"/>
                      </a:lnTo>
                      <a:lnTo>
                        <a:pt x="418" y="52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3"/>
                      </a:lnTo>
                      <a:lnTo>
                        <a:pt x="393" y="29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6"/>
                      </a:lnTo>
                      <a:lnTo>
                        <a:pt x="314" y="16"/>
                      </a:lnTo>
                      <a:lnTo>
                        <a:pt x="306" y="16"/>
                      </a:lnTo>
                      <a:lnTo>
                        <a:pt x="298" y="16"/>
                      </a:lnTo>
                      <a:lnTo>
                        <a:pt x="291" y="14"/>
                      </a:lnTo>
                      <a:lnTo>
                        <a:pt x="283" y="14"/>
                      </a:lnTo>
                      <a:lnTo>
                        <a:pt x="274" y="14"/>
                      </a:lnTo>
                      <a:lnTo>
                        <a:pt x="266" y="12"/>
                      </a:lnTo>
                      <a:lnTo>
                        <a:pt x="258" y="10"/>
                      </a:lnTo>
                      <a:lnTo>
                        <a:pt x="249" y="10"/>
                      </a:lnTo>
                      <a:lnTo>
                        <a:pt x="239" y="10"/>
                      </a:lnTo>
                      <a:lnTo>
                        <a:pt x="234" y="8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10"/>
                      </a:lnTo>
                      <a:lnTo>
                        <a:pt x="0" y="16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orme libre 125"/>
                <p:cNvSpPr>
                  <a:spLocks/>
                </p:cNvSpPr>
                <p:nvPr/>
              </p:nvSpPr>
              <p:spPr bwMode="auto">
                <a:xfrm>
                  <a:off x="5553075" y="1808163"/>
                  <a:ext cx="515938" cy="428625"/>
                </a:xfrm>
                <a:custGeom>
                  <a:avLst/>
                  <a:gdLst>
                    <a:gd name="T0" fmla="*/ 569 w 651"/>
                    <a:gd name="T1" fmla="*/ 6 h 538"/>
                    <a:gd name="T2" fmla="*/ 550 w 651"/>
                    <a:gd name="T3" fmla="*/ 11 h 538"/>
                    <a:gd name="T4" fmla="*/ 529 w 651"/>
                    <a:gd name="T5" fmla="*/ 23 h 538"/>
                    <a:gd name="T6" fmla="*/ 504 w 651"/>
                    <a:gd name="T7" fmla="*/ 34 h 538"/>
                    <a:gd name="T8" fmla="*/ 478 w 651"/>
                    <a:gd name="T9" fmla="*/ 49 h 538"/>
                    <a:gd name="T10" fmla="*/ 449 w 651"/>
                    <a:gd name="T11" fmla="*/ 66 h 538"/>
                    <a:gd name="T12" fmla="*/ 419 w 651"/>
                    <a:gd name="T13" fmla="*/ 85 h 538"/>
                    <a:gd name="T14" fmla="*/ 386 w 651"/>
                    <a:gd name="T15" fmla="*/ 106 h 538"/>
                    <a:gd name="T16" fmla="*/ 352 w 651"/>
                    <a:gd name="T17" fmla="*/ 127 h 538"/>
                    <a:gd name="T18" fmla="*/ 318 w 651"/>
                    <a:gd name="T19" fmla="*/ 150 h 538"/>
                    <a:gd name="T20" fmla="*/ 287 w 651"/>
                    <a:gd name="T21" fmla="*/ 175 h 538"/>
                    <a:gd name="T22" fmla="*/ 253 w 651"/>
                    <a:gd name="T23" fmla="*/ 198 h 538"/>
                    <a:gd name="T24" fmla="*/ 221 w 651"/>
                    <a:gd name="T25" fmla="*/ 222 h 538"/>
                    <a:gd name="T26" fmla="*/ 189 w 651"/>
                    <a:gd name="T27" fmla="*/ 245 h 538"/>
                    <a:gd name="T28" fmla="*/ 158 w 651"/>
                    <a:gd name="T29" fmla="*/ 272 h 538"/>
                    <a:gd name="T30" fmla="*/ 130 w 651"/>
                    <a:gd name="T31" fmla="*/ 297 h 538"/>
                    <a:gd name="T32" fmla="*/ 105 w 651"/>
                    <a:gd name="T33" fmla="*/ 317 h 538"/>
                    <a:gd name="T34" fmla="*/ 80 w 651"/>
                    <a:gd name="T35" fmla="*/ 340 h 538"/>
                    <a:gd name="T36" fmla="*/ 61 w 651"/>
                    <a:gd name="T37" fmla="*/ 361 h 538"/>
                    <a:gd name="T38" fmla="*/ 31 w 651"/>
                    <a:gd name="T39" fmla="*/ 397 h 538"/>
                    <a:gd name="T40" fmla="*/ 14 w 651"/>
                    <a:gd name="T41" fmla="*/ 426 h 538"/>
                    <a:gd name="T42" fmla="*/ 4 w 651"/>
                    <a:gd name="T43" fmla="*/ 453 h 538"/>
                    <a:gd name="T44" fmla="*/ 0 w 651"/>
                    <a:gd name="T45" fmla="*/ 477 h 538"/>
                    <a:gd name="T46" fmla="*/ 2 w 651"/>
                    <a:gd name="T47" fmla="*/ 498 h 538"/>
                    <a:gd name="T48" fmla="*/ 14 w 651"/>
                    <a:gd name="T49" fmla="*/ 525 h 538"/>
                    <a:gd name="T50" fmla="*/ 29 w 651"/>
                    <a:gd name="T51" fmla="*/ 538 h 538"/>
                    <a:gd name="T52" fmla="*/ 42 w 651"/>
                    <a:gd name="T53" fmla="*/ 531 h 538"/>
                    <a:gd name="T54" fmla="*/ 48 w 651"/>
                    <a:gd name="T55" fmla="*/ 502 h 538"/>
                    <a:gd name="T56" fmla="*/ 54 w 651"/>
                    <a:gd name="T57" fmla="*/ 479 h 538"/>
                    <a:gd name="T58" fmla="*/ 71 w 651"/>
                    <a:gd name="T59" fmla="*/ 451 h 538"/>
                    <a:gd name="T60" fmla="*/ 95 w 651"/>
                    <a:gd name="T61" fmla="*/ 422 h 538"/>
                    <a:gd name="T62" fmla="*/ 126 w 651"/>
                    <a:gd name="T63" fmla="*/ 392 h 538"/>
                    <a:gd name="T64" fmla="*/ 149 w 651"/>
                    <a:gd name="T65" fmla="*/ 371 h 538"/>
                    <a:gd name="T66" fmla="*/ 170 w 651"/>
                    <a:gd name="T67" fmla="*/ 356 h 538"/>
                    <a:gd name="T68" fmla="*/ 189 w 651"/>
                    <a:gd name="T69" fmla="*/ 340 h 538"/>
                    <a:gd name="T70" fmla="*/ 211 w 651"/>
                    <a:gd name="T71" fmla="*/ 323 h 538"/>
                    <a:gd name="T72" fmla="*/ 234 w 651"/>
                    <a:gd name="T73" fmla="*/ 308 h 538"/>
                    <a:gd name="T74" fmla="*/ 259 w 651"/>
                    <a:gd name="T75" fmla="*/ 291 h 538"/>
                    <a:gd name="T76" fmla="*/ 286 w 651"/>
                    <a:gd name="T77" fmla="*/ 278 h 538"/>
                    <a:gd name="T78" fmla="*/ 310 w 651"/>
                    <a:gd name="T79" fmla="*/ 262 h 538"/>
                    <a:gd name="T80" fmla="*/ 337 w 651"/>
                    <a:gd name="T81" fmla="*/ 247 h 538"/>
                    <a:gd name="T82" fmla="*/ 365 w 651"/>
                    <a:gd name="T83" fmla="*/ 234 h 538"/>
                    <a:gd name="T84" fmla="*/ 394 w 651"/>
                    <a:gd name="T85" fmla="*/ 220 h 538"/>
                    <a:gd name="T86" fmla="*/ 422 w 651"/>
                    <a:gd name="T87" fmla="*/ 207 h 538"/>
                    <a:gd name="T88" fmla="*/ 449 w 651"/>
                    <a:gd name="T89" fmla="*/ 194 h 538"/>
                    <a:gd name="T90" fmla="*/ 476 w 651"/>
                    <a:gd name="T91" fmla="*/ 181 h 538"/>
                    <a:gd name="T92" fmla="*/ 502 w 651"/>
                    <a:gd name="T93" fmla="*/ 167 h 538"/>
                    <a:gd name="T94" fmla="*/ 525 w 651"/>
                    <a:gd name="T95" fmla="*/ 152 h 538"/>
                    <a:gd name="T96" fmla="*/ 548 w 651"/>
                    <a:gd name="T97" fmla="*/ 139 h 538"/>
                    <a:gd name="T98" fmla="*/ 573 w 651"/>
                    <a:gd name="T99" fmla="*/ 120 h 538"/>
                    <a:gd name="T100" fmla="*/ 607 w 651"/>
                    <a:gd name="T101" fmla="*/ 93 h 538"/>
                    <a:gd name="T102" fmla="*/ 630 w 651"/>
                    <a:gd name="T103" fmla="*/ 66 h 538"/>
                    <a:gd name="T104" fmla="*/ 645 w 651"/>
                    <a:gd name="T105" fmla="*/ 44 h 538"/>
                    <a:gd name="T106" fmla="*/ 651 w 651"/>
                    <a:gd name="T107" fmla="*/ 19 h 538"/>
                    <a:gd name="T108" fmla="*/ 637 w 651"/>
                    <a:gd name="T109" fmla="*/ 4 h 538"/>
                    <a:gd name="T110" fmla="*/ 615 w 651"/>
                    <a:gd name="T111" fmla="*/ 0 h 538"/>
                    <a:gd name="T112" fmla="*/ 582 w 651"/>
                    <a:gd name="T113" fmla="*/ 4 h 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9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8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6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5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3"/>
                      </a:lnTo>
                      <a:lnTo>
                        <a:pt x="2" y="460"/>
                      </a:lnTo>
                      <a:lnTo>
                        <a:pt x="0" y="470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1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1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1"/>
                      </a:lnTo>
                      <a:lnTo>
                        <a:pt x="44" y="521"/>
                      </a:lnTo>
                      <a:lnTo>
                        <a:pt x="48" y="510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70"/>
                      </a:lnTo>
                      <a:lnTo>
                        <a:pt x="63" y="460"/>
                      </a:lnTo>
                      <a:lnTo>
                        <a:pt x="71" y="451"/>
                      </a:lnTo>
                      <a:lnTo>
                        <a:pt x="78" y="443"/>
                      </a:lnTo>
                      <a:lnTo>
                        <a:pt x="86" y="432"/>
                      </a:lnTo>
                      <a:lnTo>
                        <a:pt x="95" y="422"/>
                      </a:lnTo>
                      <a:lnTo>
                        <a:pt x="105" y="413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6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6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9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orme libre 126"/>
                <p:cNvSpPr>
                  <a:spLocks/>
                </p:cNvSpPr>
                <p:nvPr/>
              </p:nvSpPr>
              <p:spPr bwMode="auto">
                <a:xfrm>
                  <a:off x="6804025" y="1935163"/>
                  <a:ext cx="182563" cy="701675"/>
                </a:xfrm>
                <a:custGeom>
                  <a:avLst/>
                  <a:gdLst>
                    <a:gd name="T0" fmla="*/ 228 w 230"/>
                    <a:gd name="T1" fmla="*/ 55 h 882"/>
                    <a:gd name="T2" fmla="*/ 224 w 230"/>
                    <a:gd name="T3" fmla="*/ 74 h 882"/>
                    <a:gd name="T4" fmla="*/ 218 w 230"/>
                    <a:gd name="T5" fmla="*/ 102 h 882"/>
                    <a:gd name="T6" fmla="*/ 211 w 230"/>
                    <a:gd name="T7" fmla="*/ 135 h 882"/>
                    <a:gd name="T8" fmla="*/ 205 w 230"/>
                    <a:gd name="T9" fmla="*/ 177 h 882"/>
                    <a:gd name="T10" fmla="*/ 194 w 230"/>
                    <a:gd name="T11" fmla="*/ 218 h 882"/>
                    <a:gd name="T12" fmla="*/ 184 w 230"/>
                    <a:gd name="T13" fmla="*/ 266 h 882"/>
                    <a:gd name="T14" fmla="*/ 175 w 230"/>
                    <a:gd name="T15" fmla="*/ 317 h 882"/>
                    <a:gd name="T16" fmla="*/ 163 w 230"/>
                    <a:gd name="T17" fmla="*/ 371 h 882"/>
                    <a:gd name="T18" fmla="*/ 154 w 230"/>
                    <a:gd name="T19" fmla="*/ 426 h 882"/>
                    <a:gd name="T20" fmla="*/ 140 w 230"/>
                    <a:gd name="T21" fmla="*/ 479 h 882"/>
                    <a:gd name="T22" fmla="*/ 127 w 230"/>
                    <a:gd name="T23" fmla="*/ 532 h 882"/>
                    <a:gd name="T24" fmla="*/ 116 w 230"/>
                    <a:gd name="T25" fmla="*/ 585 h 882"/>
                    <a:gd name="T26" fmla="*/ 102 w 230"/>
                    <a:gd name="T27" fmla="*/ 637 h 882"/>
                    <a:gd name="T28" fmla="*/ 91 w 230"/>
                    <a:gd name="T29" fmla="*/ 684 h 882"/>
                    <a:gd name="T30" fmla="*/ 80 w 230"/>
                    <a:gd name="T31" fmla="*/ 728 h 882"/>
                    <a:gd name="T32" fmla="*/ 68 w 230"/>
                    <a:gd name="T33" fmla="*/ 768 h 882"/>
                    <a:gd name="T34" fmla="*/ 59 w 230"/>
                    <a:gd name="T35" fmla="*/ 800 h 882"/>
                    <a:gd name="T36" fmla="*/ 49 w 230"/>
                    <a:gd name="T37" fmla="*/ 829 h 882"/>
                    <a:gd name="T38" fmla="*/ 40 w 230"/>
                    <a:gd name="T39" fmla="*/ 854 h 882"/>
                    <a:gd name="T40" fmla="*/ 19 w 230"/>
                    <a:gd name="T41" fmla="*/ 876 h 882"/>
                    <a:gd name="T42" fmla="*/ 4 w 230"/>
                    <a:gd name="T43" fmla="*/ 878 h 882"/>
                    <a:gd name="T44" fmla="*/ 0 w 230"/>
                    <a:gd name="T45" fmla="*/ 863 h 882"/>
                    <a:gd name="T46" fmla="*/ 0 w 230"/>
                    <a:gd name="T47" fmla="*/ 844 h 882"/>
                    <a:gd name="T48" fmla="*/ 4 w 230"/>
                    <a:gd name="T49" fmla="*/ 823 h 882"/>
                    <a:gd name="T50" fmla="*/ 11 w 230"/>
                    <a:gd name="T51" fmla="*/ 797 h 882"/>
                    <a:gd name="T52" fmla="*/ 21 w 230"/>
                    <a:gd name="T53" fmla="*/ 766 h 882"/>
                    <a:gd name="T54" fmla="*/ 34 w 230"/>
                    <a:gd name="T55" fmla="*/ 730 h 882"/>
                    <a:gd name="T56" fmla="*/ 43 w 230"/>
                    <a:gd name="T57" fmla="*/ 703 h 882"/>
                    <a:gd name="T58" fmla="*/ 53 w 230"/>
                    <a:gd name="T59" fmla="*/ 679 h 882"/>
                    <a:gd name="T60" fmla="*/ 61 w 230"/>
                    <a:gd name="T61" fmla="*/ 652 h 882"/>
                    <a:gd name="T62" fmla="*/ 68 w 230"/>
                    <a:gd name="T63" fmla="*/ 622 h 882"/>
                    <a:gd name="T64" fmla="*/ 78 w 230"/>
                    <a:gd name="T65" fmla="*/ 591 h 882"/>
                    <a:gd name="T66" fmla="*/ 85 w 230"/>
                    <a:gd name="T67" fmla="*/ 557 h 882"/>
                    <a:gd name="T68" fmla="*/ 93 w 230"/>
                    <a:gd name="T69" fmla="*/ 523 h 882"/>
                    <a:gd name="T70" fmla="*/ 100 w 230"/>
                    <a:gd name="T71" fmla="*/ 487 h 882"/>
                    <a:gd name="T72" fmla="*/ 110 w 230"/>
                    <a:gd name="T73" fmla="*/ 448 h 882"/>
                    <a:gd name="T74" fmla="*/ 118 w 230"/>
                    <a:gd name="T75" fmla="*/ 410 h 882"/>
                    <a:gd name="T76" fmla="*/ 127 w 230"/>
                    <a:gd name="T77" fmla="*/ 376 h 882"/>
                    <a:gd name="T78" fmla="*/ 133 w 230"/>
                    <a:gd name="T79" fmla="*/ 338 h 882"/>
                    <a:gd name="T80" fmla="*/ 140 w 230"/>
                    <a:gd name="T81" fmla="*/ 300 h 882"/>
                    <a:gd name="T82" fmla="*/ 146 w 230"/>
                    <a:gd name="T83" fmla="*/ 268 h 882"/>
                    <a:gd name="T84" fmla="*/ 152 w 230"/>
                    <a:gd name="T85" fmla="*/ 234 h 882"/>
                    <a:gd name="T86" fmla="*/ 158 w 230"/>
                    <a:gd name="T87" fmla="*/ 203 h 882"/>
                    <a:gd name="T88" fmla="*/ 163 w 230"/>
                    <a:gd name="T89" fmla="*/ 175 h 882"/>
                    <a:gd name="T90" fmla="*/ 167 w 230"/>
                    <a:gd name="T91" fmla="*/ 150 h 882"/>
                    <a:gd name="T92" fmla="*/ 173 w 230"/>
                    <a:gd name="T93" fmla="*/ 129 h 882"/>
                    <a:gd name="T94" fmla="*/ 175 w 230"/>
                    <a:gd name="T95" fmla="*/ 108 h 882"/>
                    <a:gd name="T96" fmla="*/ 178 w 230"/>
                    <a:gd name="T97" fmla="*/ 89 h 882"/>
                    <a:gd name="T98" fmla="*/ 186 w 230"/>
                    <a:gd name="T99" fmla="*/ 53 h 882"/>
                    <a:gd name="T100" fmla="*/ 197 w 230"/>
                    <a:gd name="T101" fmla="*/ 22 h 882"/>
                    <a:gd name="T102" fmla="*/ 215 w 230"/>
                    <a:gd name="T103" fmla="*/ 0 h 882"/>
                    <a:gd name="T104" fmla="*/ 228 w 230"/>
                    <a:gd name="T105" fmla="*/ 13 h 882"/>
                    <a:gd name="T106" fmla="*/ 228 w 230"/>
                    <a:gd name="T107" fmla="*/ 32 h 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30" h="882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7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4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1"/>
                      </a:lnTo>
                      <a:lnTo>
                        <a:pt x="159" y="388"/>
                      </a:lnTo>
                      <a:lnTo>
                        <a:pt x="156" y="407"/>
                      </a:lnTo>
                      <a:lnTo>
                        <a:pt x="154" y="426"/>
                      </a:lnTo>
                      <a:lnTo>
                        <a:pt x="150" y="445"/>
                      </a:lnTo>
                      <a:lnTo>
                        <a:pt x="144" y="462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3"/>
                      </a:lnTo>
                      <a:lnTo>
                        <a:pt x="106" y="620"/>
                      </a:lnTo>
                      <a:lnTo>
                        <a:pt x="102" y="637"/>
                      </a:lnTo>
                      <a:lnTo>
                        <a:pt x="99" y="652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700"/>
                      </a:lnTo>
                      <a:lnTo>
                        <a:pt x="83" y="715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5"/>
                      </a:lnTo>
                      <a:lnTo>
                        <a:pt x="68" y="768"/>
                      </a:lnTo>
                      <a:lnTo>
                        <a:pt x="64" y="778"/>
                      </a:lnTo>
                      <a:lnTo>
                        <a:pt x="62" y="791"/>
                      </a:lnTo>
                      <a:lnTo>
                        <a:pt x="59" y="800"/>
                      </a:lnTo>
                      <a:lnTo>
                        <a:pt x="55" y="812"/>
                      </a:lnTo>
                      <a:lnTo>
                        <a:pt x="53" y="819"/>
                      </a:lnTo>
                      <a:lnTo>
                        <a:pt x="49" y="829"/>
                      </a:lnTo>
                      <a:lnTo>
                        <a:pt x="45" y="836"/>
                      </a:lnTo>
                      <a:lnTo>
                        <a:pt x="43" y="844"/>
                      </a:lnTo>
                      <a:lnTo>
                        <a:pt x="40" y="854"/>
                      </a:lnTo>
                      <a:lnTo>
                        <a:pt x="36" y="863"/>
                      </a:lnTo>
                      <a:lnTo>
                        <a:pt x="26" y="869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2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9"/>
                      </a:lnTo>
                      <a:lnTo>
                        <a:pt x="0" y="863"/>
                      </a:lnTo>
                      <a:lnTo>
                        <a:pt x="0" y="857"/>
                      </a:lnTo>
                      <a:lnTo>
                        <a:pt x="0" y="850"/>
                      </a:lnTo>
                      <a:lnTo>
                        <a:pt x="0" y="844"/>
                      </a:lnTo>
                      <a:lnTo>
                        <a:pt x="0" y="838"/>
                      </a:lnTo>
                      <a:lnTo>
                        <a:pt x="2" y="831"/>
                      </a:lnTo>
                      <a:lnTo>
                        <a:pt x="4" y="823"/>
                      </a:lnTo>
                      <a:lnTo>
                        <a:pt x="5" y="816"/>
                      </a:lnTo>
                      <a:lnTo>
                        <a:pt x="9" y="806"/>
                      </a:lnTo>
                      <a:lnTo>
                        <a:pt x="11" y="797"/>
                      </a:lnTo>
                      <a:lnTo>
                        <a:pt x="13" y="787"/>
                      </a:lnTo>
                      <a:lnTo>
                        <a:pt x="17" y="776"/>
                      </a:lnTo>
                      <a:lnTo>
                        <a:pt x="21" y="766"/>
                      </a:lnTo>
                      <a:lnTo>
                        <a:pt x="24" y="753"/>
                      </a:lnTo>
                      <a:lnTo>
                        <a:pt x="30" y="741"/>
                      </a:lnTo>
                      <a:lnTo>
                        <a:pt x="34" y="730"/>
                      </a:lnTo>
                      <a:lnTo>
                        <a:pt x="40" y="719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4"/>
                      </a:lnTo>
                      <a:lnTo>
                        <a:pt x="49" y="688"/>
                      </a:lnTo>
                      <a:lnTo>
                        <a:pt x="53" y="679"/>
                      </a:lnTo>
                      <a:lnTo>
                        <a:pt x="55" y="669"/>
                      </a:lnTo>
                      <a:lnTo>
                        <a:pt x="57" y="662"/>
                      </a:lnTo>
                      <a:lnTo>
                        <a:pt x="61" y="652"/>
                      </a:lnTo>
                      <a:lnTo>
                        <a:pt x="62" y="642"/>
                      </a:lnTo>
                      <a:lnTo>
                        <a:pt x="64" y="633"/>
                      </a:lnTo>
                      <a:lnTo>
                        <a:pt x="68" y="622"/>
                      </a:lnTo>
                      <a:lnTo>
                        <a:pt x="72" y="612"/>
                      </a:lnTo>
                      <a:lnTo>
                        <a:pt x="74" y="603"/>
                      </a:lnTo>
                      <a:lnTo>
                        <a:pt x="78" y="591"/>
                      </a:lnTo>
                      <a:lnTo>
                        <a:pt x="80" y="580"/>
                      </a:lnTo>
                      <a:lnTo>
                        <a:pt x="83" y="570"/>
                      </a:lnTo>
                      <a:lnTo>
                        <a:pt x="85" y="557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3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7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4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6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50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2"/>
                      </a:lnTo>
                      <a:lnTo>
                        <a:pt x="140" y="300"/>
                      </a:lnTo>
                      <a:lnTo>
                        <a:pt x="140" y="291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4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6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orme libre 127"/>
                <p:cNvSpPr>
                  <a:spLocks/>
                </p:cNvSpPr>
                <p:nvPr/>
              </p:nvSpPr>
              <p:spPr bwMode="auto">
                <a:xfrm>
                  <a:off x="5870575" y="2463800"/>
                  <a:ext cx="314325" cy="304800"/>
                </a:xfrm>
                <a:custGeom>
                  <a:avLst/>
                  <a:gdLst>
                    <a:gd name="T0" fmla="*/ 21 w 395"/>
                    <a:gd name="T1" fmla="*/ 35 h 384"/>
                    <a:gd name="T2" fmla="*/ 38 w 395"/>
                    <a:gd name="T3" fmla="*/ 54 h 384"/>
                    <a:gd name="T4" fmla="*/ 60 w 395"/>
                    <a:gd name="T5" fmla="*/ 76 h 384"/>
                    <a:gd name="T6" fmla="*/ 78 w 395"/>
                    <a:gd name="T7" fmla="*/ 95 h 384"/>
                    <a:gd name="T8" fmla="*/ 93 w 395"/>
                    <a:gd name="T9" fmla="*/ 111 h 384"/>
                    <a:gd name="T10" fmla="*/ 106 w 395"/>
                    <a:gd name="T11" fmla="*/ 122 h 384"/>
                    <a:gd name="T12" fmla="*/ 119 w 395"/>
                    <a:gd name="T13" fmla="*/ 137 h 384"/>
                    <a:gd name="T14" fmla="*/ 135 w 395"/>
                    <a:gd name="T15" fmla="*/ 151 h 384"/>
                    <a:gd name="T16" fmla="*/ 150 w 395"/>
                    <a:gd name="T17" fmla="*/ 168 h 384"/>
                    <a:gd name="T18" fmla="*/ 165 w 395"/>
                    <a:gd name="T19" fmla="*/ 183 h 384"/>
                    <a:gd name="T20" fmla="*/ 182 w 395"/>
                    <a:gd name="T21" fmla="*/ 198 h 384"/>
                    <a:gd name="T22" fmla="*/ 197 w 395"/>
                    <a:gd name="T23" fmla="*/ 213 h 384"/>
                    <a:gd name="T24" fmla="*/ 213 w 395"/>
                    <a:gd name="T25" fmla="*/ 230 h 384"/>
                    <a:gd name="T26" fmla="*/ 228 w 395"/>
                    <a:gd name="T27" fmla="*/ 246 h 384"/>
                    <a:gd name="T28" fmla="*/ 243 w 395"/>
                    <a:gd name="T29" fmla="*/ 259 h 384"/>
                    <a:gd name="T30" fmla="*/ 258 w 395"/>
                    <a:gd name="T31" fmla="*/ 274 h 384"/>
                    <a:gd name="T32" fmla="*/ 273 w 395"/>
                    <a:gd name="T33" fmla="*/ 287 h 384"/>
                    <a:gd name="T34" fmla="*/ 289 w 395"/>
                    <a:gd name="T35" fmla="*/ 301 h 384"/>
                    <a:gd name="T36" fmla="*/ 302 w 395"/>
                    <a:gd name="T37" fmla="*/ 312 h 384"/>
                    <a:gd name="T38" fmla="*/ 321 w 395"/>
                    <a:gd name="T39" fmla="*/ 331 h 384"/>
                    <a:gd name="T40" fmla="*/ 344 w 395"/>
                    <a:gd name="T41" fmla="*/ 352 h 384"/>
                    <a:gd name="T42" fmla="*/ 365 w 395"/>
                    <a:gd name="T43" fmla="*/ 367 h 384"/>
                    <a:gd name="T44" fmla="*/ 380 w 395"/>
                    <a:gd name="T45" fmla="*/ 379 h 384"/>
                    <a:gd name="T46" fmla="*/ 389 w 395"/>
                    <a:gd name="T47" fmla="*/ 383 h 384"/>
                    <a:gd name="T48" fmla="*/ 395 w 395"/>
                    <a:gd name="T49" fmla="*/ 381 h 384"/>
                    <a:gd name="T50" fmla="*/ 391 w 395"/>
                    <a:gd name="T51" fmla="*/ 371 h 384"/>
                    <a:gd name="T52" fmla="*/ 384 w 395"/>
                    <a:gd name="T53" fmla="*/ 356 h 384"/>
                    <a:gd name="T54" fmla="*/ 372 w 395"/>
                    <a:gd name="T55" fmla="*/ 335 h 384"/>
                    <a:gd name="T56" fmla="*/ 361 w 395"/>
                    <a:gd name="T57" fmla="*/ 318 h 384"/>
                    <a:gd name="T58" fmla="*/ 351 w 395"/>
                    <a:gd name="T59" fmla="*/ 305 h 384"/>
                    <a:gd name="T60" fmla="*/ 342 w 395"/>
                    <a:gd name="T61" fmla="*/ 291 h 384"/>
                    <a:gd name="T62" fmla="*/ 331 w 395"/>
                    <a:gd name="T63" fmla="*/ 278 h 384"/>
                    <a:gd name="T64" fmla="*/ 319 w 395"/>
                    <a:gd name="T65" fmla="*/ 261 h 384"/>
                    <a:gd name="T66" fmla="*/ 308 w 395"/>
                    <a:gd name="T67" fmla="*/ 246 h 384"/>
                    <a:gd name="T68" fmla="*/ 296 w 395"/>
                    <a:gd name="T69" fmla="*/ 230 h 384"/>
                    <a:gd name="T70" fmla="*/ 285 w 395"/>
                    <a:gd name="T71" fmla="*/ 217 h 384"/>
                    <a:gd name="T72" fmla="*/ 273 w 395"/>
                    <a:gd name="T73" fmla="*/ 202 h 384"/>
                    <a:gd name="T74" fmla="*/ 258 w 395"/>
                    <a:gd name="T75" fmla="*/ 185 h 384"/>
                    <a:gd name="T76" fmla="*/ 245 w 395"/>
                    <a:gd name="T77" fmla="*/ 170 h 384"/>
                    <a:gd name="T78" fmla="*/ 234 w 395"/>
                    <a:gd name="T79" fmla="*/ 154 h 384"/>
                    <a:gd name="T80" fmla="*/ 220 w 395"/>
                    <a:gd name="T81" fmla="*/ 139 h 384"/>
                    <a:gd name="T82" fmla="*/ 209 w 395"/>
                    <a:gd name="T83" fmla="*/ 124 h 384"/>
                    <a:gd name="T84" fmla="*/ 192 w 395"/>
                    <a:gd name="T85" fmla="*/ 105 h 384"/>
                    <a:gd name="T86" fmla="*/ 169 w 395"/>
                    <a:gd name="T87" fmla="*/ 78 h 384"/>
                    <a:gd name="T88" fmla="*/ 150 w 395"/>
                    <a:gd name="T89" fmla="*/ 57 h 384"/>
                    <a:gd name="T90" fmla="*/ 135 w 395"/>
                    <a:gd name="T91" fmla="*/ 40 h 384"/>
                    <a:gd name="T92" fmla="*/ 123 w 395"/>
                    <a:gd name="T93" fmla="*/ 33 h 384"/>
                    <a:gd name="T94" fmla="*/ 110 w 395"/>
                    <a:gd name="T95" fmla="*/ 23 h 384"/>
                    <a:gd name="T96" fmla="*/ 91 w 395"/>
                    <a:gd name="T97" fmla="*/ 16 h 384"/>
                    <a:gd name="T98" fmla="*/ 66 w 395"/>
                    <a:gd name="T99" fmla="*/ 8 h 384"/>
                    <a:gd name="T100" fmla="*/ 43 w 395"/>
                    <a:gd name="T101" fmla="*/ 0 h 384"/>
                    <a:gd name="T102" fmla="*/ 22 w 395"/>
                    <a:gd name="T103" fmla="*/ 0 h 384"/>
                    <a:gd name="T104" fmla="*/ 5 w 395"/>
                    <a:gd name="T105" fmla="*/ 0 h 384"/>
                    <a:gd name="T106" fmla="*/ 0 w 395"/>
                    <a:gd name="T107" fmla="*/ 8 h 384"/>
                    <a:gd name="T108" fmla="*/ 5 w 395"/>
                    <a:gd name="T109" fmla="*/ 19 h 384"/>
                    <a:gd name="T110" fmla="*/ 15 w 395"/>
                    <a:gd name="T111" fmla="*/ 29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95" h="384">
                      <a:moveTo>
                        <a:pt x="15" y="29"/>
                      </a:moveTo>
                      <a:lnTo>
                        <a:pt x="21" y="35"/>
                      </a:lnTo>
                      <a:lnTo>
                        <a:pt x="28" y="44"/>
                      </a:lnTo>
                      <a:lnTo>
                        <a:pt x="38" y="54"/>
                      </a:lnTo>
                      <a:lnTo>
                        <a:pt x="49" y="65"/>
                      </a:lnTo>
                      <a:lnTo>
                        <a:pt x="60" y="76"/>
                      </a:lnTo>
                      <a:lnTo>
                        <a:pt x="72" y="88"/>
                      </a:lnTo>
                      <a:lnTo>
                        <a:pt x="78" y="95"/>
                      </a:lnTo>
                      <a:lnTo>
                        <a:pt x="85" y="103"/>
                      </a:lnTo>
                      <a:lnTo>
                        <a:pt x="93" y="111"/>
                      </a:lnTo>
                      <a:lnTo>
                        <a:pt x="100" y="116"/>
                      </a:lnTo>
                      <a:lnTo>
                        <a:pt x="106" y="122"/>
                      </a:lnTo>
                      <a:lnTo>
                        <a:pt x="112" y="130"/>
                      </a:lnTo>
                      <a:lnTo>
                        <a:pt x="119" y="137"/>
                      </a:lnTo>
                      <a:lnTo>
                        <a:pt x="127" y="145"/>
                      </a:lnTo>
                      <a:lnTo>
                        <a:pt x="135" y="151"/>
                      </a:lnTo>
                      <a:lnTo>
                        <a:pt x="142" y="160"/>
                      </a:lnTo>
                      <a:lnTo>
                        <a:pt x="150" y="168"/>
                      </a:lnTo>
                      <a:lnTo>
                        <a:pt x="159" y="175"/>
                      </a:lnTo>
                      <a:lnTo>
                        <a:pt x="165" y="183"/>
                      </a:lnTo>
                      <a:lnTo>
                        <a:pt x="173" y="190"/>
                      </a:lnTo>
                      <a:lnTo>
                        <a:pt x="182" y="198"/>
                      </a:lnTo>
                      <a:lnTo>
                        <a:pt x="190" y="206"/>
                      </a:lnTo>
                      <a:lnTo>
                        <a:pt x="197" y="213"/>
                      </a:lnTo>
                      <a:lnTo>
                        <a:pt x="205" y="221"/>
                      </a:lnTo>
                      <a:lnTo>
                        <a:pt x="213" y="230"/>
                      </a:lnTo>
                      <a:lnTo>
                        <a:pt x="222" y="238"/>
                      </a:lnTo>
                      <a:lnTo>
                        <a:pt x="228" y="246"/>
                      </a:lnTo>
                      <a:lnTo>
                        <a:pt x="235" y="251"/>
                      </a:lnTo>
                      <a:lnTo>
                        <a:pt x="243" y="259"/>
                      </a:lnTo>
                      <a:lnTo>
                        <a:pt x="251" y="267"/>
                      </a:lnTo>
                      <a:lnTo>
                        <a:pt x="258" y="274"/>
                      </a:lnTo>
                      <a:lnTo>
                        <a:pt x="266" y="280"/>
                      </a:lnTo>
                      <a:lnTo>
                        <a:pt x="273" y="287"/>
                      </a:lnTo>
                      <a:lnTo>
                        <a:pt x="281" y="295"/>
                      </a:lnTo>
                      <a:lnTo>
                        <a:pt x="289" y="301"/>
                      </a:lnTo>
                      <a:lnTo>
                        <a:pt x="294" y="307"/>
                      </a:lnTo>
                      <a:lnTo>
                        <a:pt x="302" y="312"/>
                      </a:lnTo>
                      <a:lnTo>
                        <a:pt x="310" y="320"/>
                      </a:lnTo>
                      <a:lnTo>
                        <a:pt x="321" y="331"/>
                      </a:lnTo>
                      <a:lnTo>
                        <a:pt x="334" y="343"/>
                      </a:lnTo>
                      <a:lnTo>
                        <a:pt x="344" y="352"/>
                      </a:lnTo>
                      <a:lnTo>
                        <a:pt x="355" y="360"/>
                      </a:lnTo>
                      <a:lnTo>
                        <a:pt x="365" y="367"/>
                      </a:lnTo>
                      <a:lnTo>
                        <a:pt x="372" y="375"/>
                      </a:lnTo>
                      <a:lnTo>
                        <a:pt x="380" y="379"/>
                      </a:lnTo>
                      <a:lnTo>
                        <a:pt x="386" y="381"/>
                      </a:lnTo>
                      <a:lnTo>
                        <a:pt x="389" y="383"/>
                      </a:lnTo>
                      <a:lnTo>
                        <a:pt x="395" y="384"/>
                      </a:lnTo>
                      <a:lnTo>
                        <a:pt x="395" y="381"/>
                      </a:lnTo>
                      <a:lnTo>
                        <a:pt x="395" y="377"/>
                      </a:lnTo>
                      <a:lnTo>
                        <a:pt x="391" y="371"/>
                      </a:lnTo>
                      <a:lnTo>
                        <a:pt x="389" y="365"/>
                      </a:lnTo>
                      <a:lnTo>
                        <a:pt x="384" y="356"/>
                      </a:lnTo>
                      <a:lnTo>
                        <a:pt x="380" y="346"/>
                      </a:lnTo>
                      <a:lnTo>
                        <a:pt x="372" y="335"/>
                      </a:lnTo>
                      <a:lnTo>
                        <a:pt x="365" y="324"/>
                      </a:lnTo>
                      <a:lnTo>
                        <a:pt x="361" y="318"/>
                      </a:lnTo>
                      <a:lnTo>
                        <a:pt x="355" y="312"/>
                      </a:lnTo>
                      <a:lnTo>
                        <a:pt x="351" y="305"/>
                      </a:lnTo>
                      <a:lnTo>
                        <a:pt x="348" y="299"/>
                      </a:lnTo>
                      <a:lnTo>
                        <a:pt x="342" y="291"/>
                      </a:lnTo>
                      <a:lnTo>
                        <a:pt x="336" y="284"/>
                      </a:lnTo>
                      <a:lnTo>
                        <a:pt x="331" y="278"/>
                      </a:lnTo>
                      <a:lnTo>
                        <a:pt x="327" y="270"/>
                      </a:lnTo>
                      <a:lnTo>
                        <a:pt x="319" y="261"/>
                      </a:lnTo>
                      <a:lnTo>
                        <a:pt x="313" y="255"/>
                      </a:lnTo>
                      <a:lnTo>
                        <a:pt x="308" y="246"/>
                      </a:lnTo>
                      <a:lnTo>
                        <a:pt x="304" y="240"/>
                      </a:lnTo>
                      <a:lnTo>
                        <a:pt x="296" y="230"/>
                      </a:lnTo>
                      <a:lnTo>
                        <a:pt x="292" y="225"/>
                      </a:lnTo>
                      <a:lnTo>
                        <a:pt x="285" y="217"/>
                      </a:lnTo>
                      <a:lnTo>
                        <a:pt x="279" y="210"/>
                      </a:lnTo>
                      <a:lnTo>
                        <a:pt x="273" y="202"/>
                      </a:lnTo>
                      <a:lnTo>
                        <a:pt x="266" y="192"/>
                      </a:lnTo>
                      <a:lnTo>
                        <a:pt x="258" y="185"/>
                      </a:lnTo>
                      <a:lnTo>
                        <a:pt x="253" y="177"/>
                      </a:lnTo>
                      <a:lnTo>
                        <a:pt x="245" y="170"/>
                      </a:lnTo>
                      <a:lnTo>
                        <a:pt x="239" y="160"/>
                      </a:lnTo>
                      <a:lnTo>
                        <a:pt x="234" y="154"/>
                      </a:lnTo>
                      <a:lnTo>
                        <a:pt x="228" y="147"/>
                      </a:lnTo>
                      <a:lnTo>
                        <a:pt x="220" y="139"/>
                      </a:lnTo>
                      <a:lnTo>
                        <a:pt x="215" y="132"/>
                      </a:lnTo>
                      <a:lnTo>
                        <a:pt x="209" y="124"/>
                      </a:lnTo>
                      <a:lnTo>
                        <a:pt x="203" y="116"/>
                      </a:lnTo>
                      <a:lnTo>
                        <a:pt x="192" y="105"/>
                      </a:lnTo>
                      <a:lnTo>
                        <a:pt x="182" y="92"/>
                      </a:lnTo>
                      <a:lnTo>
                        <a:pt x="169" y="78"/>
                      </a:lnTo>
                      <a:lnTo>
                        <a:pt x="159" y="69"/>
                      </a:lnTo>
                      <a:lnTo>
                        <a:pt x="150" y="57"/>
                      </a:lnTo>
                      <a:lnTo>
                        <a:pt x="142" y="50"/>
                      </a:lnTo>
                      <a:lnTo>
                        <a:pt x="135" y="40"/>
                      </a:lnTo>
                      <a:lnTo>
                        <a:pt x="129" y="35"/>
                      </a:lnTo>
                      <a:lnTo>
                        <a:pt x="123" y="33"/>
                      </a:lnTo>
                      <a:lnTo>
                        <a:pt x="119" y="29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6"/>
                      </a:lnTo>
                      <a:lnTo>
                        <a:pt x="80" y="12"/>
                      </a:lnTo>
                      <a:lnTo>
                        <a:pt x="66" y="8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8"/>
                      </a:lnTo>
                      <a:lnTo>
                        <a:pt x="2" y="14"/>
                      </a:lnTo>
                      <a:lnTo>
                        <a:pt x="5" y="19"/>
                      </a:lnTo>
                      <a:lnTo>
                        <a:pt x="15" y="29"/>
                      </a:lnTo>
                      <a:lnTo>
                        <a:pt x="15" y="29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orme libre 128"/>
                <p:cNvSpPr>
                  <a:spLocks/>
                </p:cNvSpPr>
                <p:nvPr/>
              </p:nvSpPr>
              <p:spPr bwMode="auto">
                <a:xfrm>
                  <a:off x="6173788" y="1763713"/>
                  <a:ext cx="712788" cy="442912"/>
                </a:xfrm>
                <a:custGeom>
                  <a:avLst/>
                  <a:gdLst>
                    <a:gd name="T0" fmla="*/ 852 w 897"/>
                    <a:gd name="T1" fmla="*/ 45 h 557"/>
                    <a:gd name="T2" fmla="*/ 878 w 897"/>
                    <a:gd name="T3" fmla="*/ 72 h 557"/>
                    <a:gd name="T4" fmla="*/ 894 w 897"/>
                    <a:gd name="T5" fmla="*/ 101 h 557"/>
                    <a:gd name="T6" fmla="*/ 897 w 897"/>
                    <a:gd name="T7" fmla="*/ 131 h 557"/>
                    <a:gd name="T8" fmla="*/ 888 w 897"/>
                    <a:gd name="T9" fmla="*/ 163 h 557"/>
                    <a:gd name="T10" fmla="*/ 859 w 897"/>
                    <a:gd name="T11" fmla="*/ 201 h 557"/>
                    <a:gd name="T12" fmla="*/ 819 w 897"/>
                    <a:gd name="T13" fmla="*/ 238 h 557"/>
                    <a:gd name="T14" fmla="*/ 789 w 897"/>
                    <a:gd name="T15" fmla="*/ 260 h 557"/>
                    <a:gd name="T16" fmla="*/ 753 w 897"/>
                    <a:gd name="T17" fmla="*/ 283 h 557"/>
                    <a:gd name="T18" fmla="*/ 711 w 897"/>
                    <a:gd name="T19" fmla="*/ 308 h 557"/>
                    <a:gd name="T20" fmla="*/ 662 w 897"/>
                    <a:gd name="T21" fmla="*/ 333 h 557"/>
                    <a:gd name="T22" fmla="*/ 610 w 897"/>
                    <a:gd name="T23" fmla="*/ 357 h 557"/>
                    <a:gd name="T24" fmla="*/ 553 w 897"/>
                    <a:gd name="T25" fmla="*/ 382 h 557"/>
                    <a:gd name="T26" fmla="*/ 494 w 897"/>
                    <a:gd name="T27" fmla="*/ 407 h 557"/>
                    <a:gd name="T28" fmla="*/ 433 w 897"/>
                    <a:gd name="T29" fmla="*/ 428 h 557"/>
                    <a:gd name="T30" fmla="*/ 374 w 897"/>
                    <a:gd name="T31" fmla="*/ 452 h 557"/>
                    <a:gd name="T32" fmla="*/ 316 w 897"/>
                    <a:gd name="T33" fmla="*/ 473 h 557"/>
                    <a:gd name="T34" fmla="*/ 258 w 897"/>
                    <a:gd name="T35" fmla="*/ 494 h 557"/>
                    <a:gd name="T36" fmla="*/ 203 w 897"/>
                    <a:gd name="T37" fmla="*/ 511 h 557"/>
                    <a:gd name="T38" fmla="*/ 154 w 897"/>
                    <a:gd name="T39" fmla="*/ 527 h 557"/>
                    <a:gd name="T40" fmla="*/ 108 w 897"/>
                    <a:gd name="T41" fmla="*/ 538 h 557"/>
                    <a:gd name="T42" fmla="*/ 70 w 897"/>
                    <a:gd name="T43" fmla="*/ 548 h 557"/>
                    <a:gd name="T44" fmla="*/ 38 w 897"/>
                    <a:gd name="T45" fmla="*/ 555 h 557"/>
                    <a:gd name="T46" fmla="*/ 9 w 897"/>
                    <a:gd name="T47" fmla="*/ 557 h 557"/>
                    <a:gd name="T48" fmla="*/ 0 w 897"/>
                    <a:gd name="T49" fmla="*/ 549 h 557"/>
                    <a:gd name="T50" fmla="*/ 26 w 897"/>
                    <a:gd name="T51" fmla="*/ 530 h 557"/>
                    <a:gd name="T52" fmla="*/ 61 w 897"/>
                    <a:gd name="T53" fmla="*/ 519 h 557"/>
                    <a:gd name="T54" fmla="*/ 95 w 897"/>
                    <a:gd name="T55" fmla="*/ 506 h 557"/>
                    <a:gd name="T56" fmla="*/ 137 w 897"/>
                    <a:gd name="T57" fmla="*/ 492 h 557"/>
                    <a:gd name="T58" fmla="*/ 182 w 897"/>
                    <a:gd name="T59" fmla="*/ 479 h 557"/>
                    <a:gd name="T60" fmla="*/ 232 w 897"/>
                    <a:gd name="T61" fmla="*/ 464 h 557"/>
                    <a:gd name="T62" fmla="*/ 285 w 897"/>
                    <a:gd name="T63" fmla="*/ 445 h 557"/>
                    <a:gd name="T64" fmla="*/ 340 w 897"/>
                    <a:gd name="T65" fmla="*/ 426 h 557"/>
                    <a:gd name="T66" fmla="*/ 395 w 897"/>
                    <a:gd name="T67" fmla="*/ 407 h 557"/>
                    <a:gd name="T68" fmla="*/ 451 w 897"/>
                    <a:gd name="T69" fmla="*/ 386 h 557"/>
                    <a:gd name="T70" fmla="*/ 504 w 897"/>
                    <a:gd name="T71" fmla="*/ 363 h 557"/>
                    <a:gd name="T72" fmla="*/ 555 w 897"/>
                    <a:gd name="T73" fmla="*/ 338 h 557"/>
                    <a:gd name="T74" fmla="*/ 603 w 897"/>
                    <a:gd name="T75" fmla="*/ 314 h 557"/>
                    <a:gd name="T76" fmla="*/ 646 w 897"/>
                    <a:gd name="T77" fmla="*/ 287 h 557"/>
                    <a:gd name="T78" fmla="*/ 684 w 897"/>
                    <a:gd name="T79" fmla="*/ 258 h 557"/>
                    <a:gd name="T80" fmla="*/ 717 w 897"/>
                    <a:gd name="T81" fmla="*/ 232 h 557"/>
                    <a:gd name="T82" fmla="*/ 757 w 897"/>
                    <a:gd name="T83" fmla="*/ 190 h 557"/>
                    <a:gd name="T84" fmla="*/ 785 w 897"/>
                    <a:gd name="T85" fmla="*/ 150 h 557"/>
                    <a:gd name="T86" fmla="*/ 799 w 897"/>
                    <a:gd name="T87" fmla="*/ 118 h 557"/>
                    <a:gd name="T88" fmla="*/ 799 w 897"/>
                    <a:gd name="T89" fmla="*/ 89 h 557"/>
                    <a:gd name="T90" fmla="*/ 783 w 897"/>
                    <a:gd name="T91" fmla="*/ 55 h 557"/>
                    <a:gd name="T92" fmla="*/ 762 w 897"/>
                    <a:gd name="T93" fmla="*/ 26 h 557"/>
                    <a:gd name="T94" fmla="*/ 770 w 897"/>
                    <a:gd name="T95" fmla="*/ 0 h 557"/>
                    <a:gd name="T96" fmla="*/ 795 w 897"/>
                    <a:gd name="T97" fmla="*/ 6 h 557"/>
                    <a:gd name="T98" fmla="*/ 823 w 897"/>
                    <a:gd name="T99" fmla="*/ 23 h 5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897" h="557">
                      <a:moveTo>
                        <a:pt x="831" y="28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5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4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5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3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4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3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70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1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8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7"/>
                      </a:lnTo>
                      <a:lnTo>
                        <a:pt x="141" y="529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8"/>
                      </a:lnTo>
                      <a:lnTo>
                        <a:pt x="70" y="548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6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7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10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1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70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1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2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3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0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2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4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5"/>
                      </a:lnTo>
                      <a:lnTo>
                        <a:pt x="793" y="72"/>
                      </a:lnTo>
                      <a:lnTo>
                        <a:pt x="789" y="64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6"/>
                      </a:lnTo>
                      <a:lnTo>
                        <a:pt x="760" y="17"/>
                      </a:lnTo>
                      <a:lnTo>
                        <a:pt x="760" y="7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8"/>
                      </a:lnTo>
                      <a:lnTo>
                        <a:pt x="831" y="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orme libre 129"/>
                <p:cNvSpPr>
                  <a:spLocks/>
                </p:cNvSpPr>
                <p:nvPr/>
              </p:nvSpPr>
              <p:spPr bwMode="auto">
                <a:xfrm>
                  <a:off x="7334250" y="2438400"/>
                  <a:ext cx="608013" cy="214312"/>
                </a:xfrm>
                <a:custGeom>
                  <a:avLst/>
                  <a:gdLst>
                    <a:gd name="T0" fmla="*/ 280 w 766"/>
                    <a:gd name="T1" fmla="*/ 0 h 270"/>
                    <a:gd name="T2" fmla="*/ 322 w 766"/>
                    <a:gd name="T3" fmla="*/ 4 h 270"/>
                    <a:gd name="T4" fmla="*/ 348 w 766"/>
                    <a:gd name="T5" fmla="*/ 8 h 270"/>
                    <a:gd name="T6" fmla="*/ 377 w 766"/>
                    <a:gd name="T7" fmla="*/ 9 h 270"/>
                    <a:gd name="T8" fmla="*/ 405 w 766"/>
                    <a:gd name="T9" fmla="*/ 15 h 270"/>
                    <a:gd name="T10" fmla="*/ 434 w 766"/>
                    <a:gd name="T11" fmla="*/ 23 h 270"/>
                    <a:gd name="T12" fmla="*/ 466 w 766"/>
                    <a:gd name="T13" fmla="*/ 30 h 270"/>
                    <a:gd name="T14" fmla="*/ 495 w 766"/>
                    <a:gd name="T15" fmla="*/ 38 h 270"/>
                    <a:gd name="T16" fmla="*/ 525 w 766"/>
                    <a:gd name="T17" fmla="*/ 46 h 270"/>
                    <a:gd name="T18" fmla="*/ 555 w 766"/>
                    <a:gd name="T19" fmla="*/ 57 h 270"/>
                    <a:gd name="T20" fmla="*/ 586 w 766"/>
                    <a:gd name="T21" fmla="*/ 67 h 270"/>
                    <a:gd name="T22" fmla="*/ 614 w 766"/>
                    <a:gd name="T23" fmla="*/ 78 h 270"/>
                    <a:gd name="T24" fmla="*/ 643 w 766"/>
                    <a:gd name="T25" fmla="*/ 89 h 270"/>
                    <a:gd name="T26" fmla="*/ 669 w 766"/>
                    <a:gd name="T27" fmla="*/ 103 h 270"/>
                    <a:gd name="T28" fmla="*/ 702 w 766"/>
                    <a:gd name="T29" fmla="*/ 120 h 270"/>
                    <a:gd name="T30" fmla="*/ 738 w 766"/>
                    <a:gd name="T31" fmla="*/ 143 h 270"/>
                    <a:gd name="T32" fmla="*/ 763 w 766"/>
                    <a:gd name="T33" fmla="*/ 171 h 270"/>
                    <a:gd name="T34" fmla="*/ 761 w 766"/>
                    <a:gd name="T35" fmla="*/ 211 h 270"/>
                    <a:gd name="T36" fmla="*/ 730 w 766"/>
                    <a:gd name="T37" fmla="*/ 243 h 270"/>
                    <a:gd name="T38" fmla="*/ 690 w 766"/>
                    <a:gd name="T39" fmla="*/ 270 h 270"/>
                    <a:gd name="T40" fmla="*/ 649 w 766"/>
                    <a:gd name="T41" fmla="*/ 251 h 270"/>
                    <a:gd name="T42" fmla="*/ 618 w 766"/>
                    <a:gd name="T43" fmla="*/ 222 h 270"/>
                    <a:gd name="T44" fmla="*/ 586 w 766"/>
                    <a:gd name="T45" fmla="*/ 188 h 270"/>
                    <a:gd name="T46" fmla="*/ 544 w 766"/>
                    <a:gd name="T47" fmla="*/ 150 h 270"/>
                    <a:gd name="T48" fmla="*/ 502 w 766"/>
                    <a:gd name="T49" fmla="*/ 120 h 270"/>
                    <a:gd name="T50" fmla="*/ 476 w 766"/>
                    <a:gd name="T51" fmla="*/ 103 h 270"/>
                    <a:gd name="T52" fmla="*/ 447 w 766"/>
                    <a:gd name="T53" fmla="*/ 89 h 270"/>
                    <a:gd name="T54" fmla="*/ 415 w 766"/>
                    <a:gd name="T55" fmla="*/ 76 h 270"/>
                    <a:gd name="T56" fmla="*/ 380 w 766"/>
                    <a:gd name="T57" fmla="*/ 68 h 270"/>
                    <a:gd name="T58" fmla="*/ 344 w 766"/>
                    <a:gd name="T59" fmla="*/ 63 h 270"/>
                    <a:gd name="T60" fmla="*/ 308 w 766"/>
                    <a:gd name="T61" fmla="*/ 59 h 270"/>
                    <a:gd name="T62" fmla="*/ 274 w 766"/>
                    <a:gd name="T63" fmla="*/ 57 h 270"/>
                    <a:gd name="T64" fmla="*/ 240 w 766"/>
                    <a:gd name="T65" fmla="*/ 57 h 270"/>
                    <a:gd name="T66" fmla="*/ 206 w 766"/>
                    <a:gd name="T67" fmla="*/ 57 h 270"/>
                    <a:gd name="T68" fmla="*/ 173 w 766"/>
                    <a:gd name="T69" fmla="*/ 59 h 270"/>
                    <a:gd name="T70" fmla="*/ 143 w 766"/>
                    <a:gd name="T71" fmla="*/ 61 h 270"/>
                    <a:gd name="T72" fmla="*/ 114 w 766"/>
                    <a:gd name="T73" fmla="*/ 65 h 270"/>
                    <a:gd name="T74" fmla="*/ 80 w 766"/>
                    <a:gd name="T75" fmla="*/ 67 h 270"/>
                    <a:gd name="T76" fmla="*/ 38 w 766"/>
                    <a:gd name="T77" fmla="*/ 70 h 270"/>
                    <a:gd name="T78" fmla="*/ 10 w 766"/>
                    <a:gd name="T79" fmla="*/ 70 h 270"/>
                    <a:gd name="T80" fmla="*/ 2 w 766"/>
                    <a:gd name="T81" fmla="*/ 55 h 270"/>
                    <a:gd name="T82" fmla="*/ 31 w 766"/>
                    <a:gd name="T83" fmla="*/ 32 h 270"/>
                    <a:gd name="T84" fmla="*/ 59 w 766"/>
                    <a:gd name="T85" fmla="*/ 23 h 270"/>
                    <a:gd name="T86" fmla="*/ 93 w 766"/>
                    <a:gd name="T87" fmla="*/ 17 h 270"/>
                    <a:gd name="T88" fmla="*/ 131 w 766"/>
                    <a:gd name="T89" fmla="*/ 9 h 270"/>
                    <a:gd name="T90" fmla="*/ 173 w 766"/>
                    <a:gd name="T91" fmla="*/ 6 h 270"/>
                    <a:gd name="T92" fmla="*/ 217 w 766"/>
                    <a:gd name="T93" fmla="*/ 2 h 270"/>
                    <a:gd name="T94" fmla="*/ 251 w 766"/>
                    <a:gd name="T95" fmla="*/ 2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9"/>
                      </a:lnTo>
                      <a:lnTo>
                        <a:pt x="369" y="9"/>
                      </a:lnTo>
                      <a:lnTo>
                        <a:pt x="377" y="9"/>
                      </a:lnTo>
                      <a:lnTo>
                        <a:pt x="384" y="11"/>
                      </a:lnTo>
                      <a:lnTo>
                        <a:pt x="390" y="13"/>
                      </a:lnTo>
                      <a:lnTo>
                        <a:pt x="399" y="15"/>
                      </a:lnTo>
                      <a:lnTo>
                        <a:pt x="405" y="15"/>
                      </a:lnTo>
                      <a:lnTo>
                        <a:pt x="413" y="17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0"/>
                      </a:lnTo>
                      <a:lnTo>
                        <a:pt x="472" y="32"/>
                      </a:lnTo>
                      <a:lnTo>
                        <a:pt x="479" y="34"/>
                      </a:lnTo>
                      <a:lnTo>
                        <a:pt x="487" y="36"/>
                      </a:lnTo>
                      <a:lnTo>
                        <a:pt x="495" y="38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1"/>
                      </a:lnTo>
                      <a:lnTo>
                        <a:pt x="548" y="55"/>
                      </a:lnTo>
                      <a:lnTo>
                        <a:pt x="555" y="57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0"/>
                      </a:lnTo>
                      <a:lnTo>
                        <a:pt x="601" y="72"/>
                      </a:lnTo>
                      <a:lnTo>
                        <a:pt x="607" y="76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7"/>
                      </a:lnTo>
                      <a:lnTo>
                        <a:pt x="643" y="89"/>
                      </a:lnTo>
                      <a:lnTo>
                        <a:pt x="650" y="93"/>
                      </a:lnTo>
                      <a:lnTo>
                        <a:pt x="656" y="95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6"/>
                      </a:lnTo>
                      <a:lnTo>
                        <a:pt x="685" y="110"/>
                      </a:lnTo>
                      <a:lnTo>
                        <a:pt x="690" y="114"/>
                      </a:lnTo>
                      <a:lnTo>
                        <a:pt x="702" y="120"/>
                      </a:lnTo>
                      <a:lnTo>
                        <a:pt x="713" y="125"/>
                      </a:lnTo>
                      <a:lnTo>
                        <a:pt x="723" y="131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8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1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6"/>
                      </a:lnTo>
                      <a:lnTo>
                        <a:pt x="740" y="236"/>
                      </a:lnTo>
                      <a:lnTo>
                        <a:pt x="730" y="243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4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5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2"/>
                      </a:lnTo>
                      <a:lnTo>
                        <a:pt x="612" y="215"/>
                      </a:lnTo>
                      <a:lnTo>
                        <a:pt x="603" y="205"/>
                      </a:lnTo>
                      <a:lnTo>
                        <a:pt x="595" y="198"/>
                      </a:lnTo>
                      <a:lnTo>
                        <a:pt x="586" y="188"/>
                      </a:lnTo>
                      <a:lnTo>
                        <a:pt x="576" y="179"/>
                      </a:lnTo>
                      <a:lnTo>
                        <a:pt x="565" y="169"/>
                      </a:lnTo>
                      <a:lnTo>
                        <a:pt x="555" y="160"/>
                      </a:lnTo>
                      <a:lnTo>
                        <a:pt x="544" y="150"/>
                      </a:lnTo>
                      <a:lnTo>
                        <a:pt x="533" y="141"/>
                      </a:lnTo>
                      <a:lnTo>
                        <a:pt x="521" y="131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4"/>
                      </a:lnTo>
                      <a:lnTo>
                        <a:pt x="487" y="110"/>
                      </a:lnTo>
                      <a:lnTo>
                        <a:pt x="481" y="106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5"/>
                      </a:lnTo>
                      <a:lnTo>
                        <a:pt x="455" y="91"/>
                      </a:lnTo>
                      <a:lnTo>
                        <a:pt x="447" y="89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6"/>
                      </a:lnTo>
                      <a:lnTo>
                        <a:pt x="405" y="76"/>
                      </a:lnTo>
                      <a:lnTo>
                        <a:pt x="398" y="72"/>
                      </a:lnTo>
                      <a:lnTo>
                        <a:pt x="390" y="72"/>
                      </a:lnTo>
                      <a:lnTo>
                        <a:pt x="380" y="68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7"/>
                      </a:lnTo>
                      <a:lnTo>
                        <a:pt x="291" y="57"/>
                      </a:lnTo>
                      <a:lnTo>
                        <a:pt x="283" y="57"/>
                      </a:lnTo>
                      <a:lnTo>
                        <a:pt x="274" y="57"/>
                      </a:lnTo>
                      <a:lnTo>
                        <a:pt x="264" y="57"/>
                      </a:lnTo>
                      <a:lnTo>
                        <a:pt x="255" y="57"/>
                      </a:lnTo>
                      <a:lnTo>
                        <a:pt x="249" y="57"/>
                      </a:lnTo>
                      <a:lnTo>
                        <a:pt x="240" y="57"/>
                      </a:lnTo>
                      <a:lnTo>
                        <a:pt x="230" y="57"/>
                      </a:lnTo>
                      <a:lnTo>
                        <a:pt x="223" y="57"/>
                      </a:lnTo>
                      <a:lnTo>
                        <a:pt x="215" y="57"/>
                      </a:lnTo>
                      <a:lnTo>
                        <a:pt x="206" y="57"/>
                      </a:lnTo>
                      <a:lnTo>
                        <a:pt x="198" y="57"/>
                      </a:lnTo>
                      <a:lnTo>
                        <a:pt x="188" y="57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0"/>
                      </a:lnTo>
                      <a:lnTo>
                        <a:pt x="57" y="70"/>
                      </a:lnTo>
                      <a:lnTo>
                        <a:pt x="48" y="70"/>
                      </a:lnTo>
                      <a:lnTo>
                        <a:pt x="38" y="70"/>
                      </a:lnTo>
                      <a:lnTo>
                        <a:pt x="31" y="72"/>
                      </a:lnTo>
                      <a:lnTo>
                        <a:pt x="21" y="70"/>
                      </a:lnTo>
                      <a:lnTo>
                        <a:pt x="15" y="70"/>
                      </a:lnTo>
                      <a:lnTo>
                        <a:pt x="10" y="70"/>
                      </a:lnTo>
                      <a:lnTo>
                        <a:pt x="6" y="70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5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6"/>
                      </a:lnTo>
                      <a:lnTo>
                        <a:pt x="31" y="32"/>
                      </a:lnTo>
                      <a:lnTo>
                        <a:pt x="38" y="30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7"/>
                      </a:lnTo>
                      <a:lnTo>
                        <a:pt x="103" y="15"/>
                      </a:lnTo>
                      <a:lnTo>
                        <a:pt x="110" y="13"/>
                      </a:lnTo>
                      <a:lnTo>
                        <a:pt x="122" y="11"/>
                      </a:lnTo>
                      <a:lnTo>
                        <a:pt x="131" y="9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orme libre 130"/>
                <p:cNvSpPr>
                  <a:spLocks/>
                </p:cNvSpPr>
                <p:nvPr/>
              </p:nvSpPr>
              <p:spPr bwMode="auto">
                <a:xfrm>
                  <a:off x="7215188" y="2667000"/>
                  <a:ext cx="585788" cy="112712"/>
                </a:xfrm>
                <a:custGeom>
                  <a:avLst/>
                  <a:gdLst>
                    <a:gd name="T0" fmla="*/ 0 w 738"/>
                    <a:gd name="T1" fmla="*/ 124 h 143"/>
                    <a:gd name="T2" fmla="*/ 21 w 738"/>
                    <a:gd name="T3" fmla="*/ 129 h 143"/>
                    <a:gd name="T4" fmla="*/ 47 w 738"/>
                    <a:gd name="T5" fmla="*/ 135 h 143"/>
                    <a:gd name="T6" fmla="*/ 72 w 738"/>
                    <a:gd name="T7" fmla="*/ 137 h 143"/>
                    <a:gd name="T8" fmla="*/ 103 w 738"/>
                    <a:gd name="T9" fmla="*/ 139 h 143"/>
                    <a:gd name="T10" fmla="*/ 135 w 738"/>
                    <a:gd name="T11" fmla="*/ 141 h 143"/>
                    <a:gd name="T12" fmla="*/ 173 w 738"/>
                    <a:gd name="T13" fmla="*/ 141 h 143"/>
                    <a:gd name="T14" fmla="*/ 211 w 738"/>
                    <a:gd name="T15" fmla="*/ 141 h 143"/>
                    <a:gd name="T16" fmla="*/ 255 w 738"/>
                    <a:gd name="T17" fmla="*/ 143 h 143"/>
                    <a:gd name="T18" fmla="*/ 295 w 738"/>
                    <a:gd name="T19" fmla="*/ 141 h 143"/>
                    <a:gd name="T20" fmla="*/ 338 w 738"/>
                    <a:gd name="T21" fmla="*/ 139 h 143"/>
                    <a:gd name="T22" fmla="*/ 380 w 738"/>
                    <a:gd name="T23" fmla="*/ 139 h 143"/>
                    <a:gd name="T24" fmla="*/ 424 w 738"/>
                    <a:gd name="T25" fmla="*/ 137 h 143"/>
                    <a:gd name="T26" fmla="*/ 464 w 738"/>
                    <a:gd name="T27" fmla="*/ 135 h 143"/>
                    <a:gd name="T28" fmla="*/ 504 w 738"/>
                    <a:gd name="T29" fmla="*/ 131 h 143"/>
                    <a:gd name="T30" fmla="*/ 542 w 738"/>
                    <a:gd name="T31" fmla="*/ 129 h 143"/>
                    <a:gd name="T32" fmla="*/ 578 w 738"/>
                    <a:gd name="T33" fmla="*/ 128 h 143"/>
                    <a:gd name="T34" fmla="*/ 607 w 738"/>
                    <a:gd name="T35" fmla="*/ 124 h 143"/>
                    <a:gd name="T36" fmla="*/ 635 w 738"/>
                    <a:gd name="T37" fmla="*/ 120 h 143"/>
                    <a:gd name="T38" fmla="*/ 658 w 738"/>
                    <a:gd name="T39" fmla="*/ 116 h 143"/>
                    <a:gd name="T40" fmla="*/ 677 w 738"/>
                    <a:gd name="T41" fmla="*/ 112 h 143"/>
                    <a:gd name="T42" fmla="*/ 705 w 738"/>
                    <a:gd name="T43" fmla="*/ 103 h 143"/>
                    <a:gd name="T44" fmla="*/ 726 w 738"/>
                    <a:gd name="T45" fmla="*/ 93 h 143"/>
                    <a:gd name="T46" fmla="*/ 738 w 738"/>
                    <a:gd name="T47" fmla="*/ 72 h 143"/>
                    <a:gd name="T48" fmla="*/ 723 w 738"/>
                    <a:gd name="T49" fmla="*/ 53 h 143"/>
                    <a:gd name="T50" fmla="*/ 690 w 738"/>
                    <a:gd name="T51" fmla="*/ 42 h 143"/>
                    <a:gd name="T52" fmla="*/ 669 w 738"/>
                    <a:gd name="T53" fmla="*/ 38 h 143"/>
                    <a:gd name="T54" fmla="*/ 643 w 738"/>
                    <a:gd name="T55" fmla="*/ 36 h 143"/>
                    <a:gd name="T56" fmla="*/ 616 w 738"/>
                    <a:gd name="T57" fmla="*/ 34 h 143"/>
                    <a:gd name="T58" fmla="*/ 595 w 738"/>
                    <a:gd name="T59" fmla="*/ 32 h 143"/>
                    <a:gd name="T60" fmla="*/ 574 w 738"/>
                    <a:gd name="T61" fmla="*/ 31 h 143"/>
                    <a:gd name="T62" fmla="*/ 549 w 738"/>
                    <a:gd name="T63" fmla="*/ 29 h 143"/>
                    <a:gd name="T64" fmla="*/ 525 w 738"/>
                    <a:gd name="T65" fmla="*/ 27 h 143"/>
                    <a:gd name="T66" fmla="*/ 496 w 738"/>
                    <a:gd name="T67" fmla="*/ 23 h 143"/>
                    <a:gd name="T68" fmla="*/ 466 w 738"/>
                    <a:gd name="T69" fmla="*/ 19 h 143"/>
                    <a:gd name="T70" fmla="*/ 435 w 738"/>
                    <a:gd name="T71" fmla="*/ 15 h 143"/>
                    <a:gd name="T72" fmla="*/ 407 w 738"/>
                    <a:gd name="T73" fmla="*/ 13 h 143"/>
                    <a:gd name="T74" fmla="*/ 376 w 738"/>
                    <a:gd name="T75" fmla="*/ 10 h 143"/>
                    <a:gd name="T76" fmla="*/ 346 w 738"/>
                    <a:gd name="T77" fmla="*/ 6 h 143"/>
                    <a:gd name="T78" fmla="*/ 314 w 738"/>
                    <a:gd name="T79" fmla="*/ 4 h 143"/>
                    <a:gd name="T80" fmla="*/ 285 w 738"/>
                    <a:gd name="T81" fmla="*/ 4 h 143"/>
                    <a:gd name="T82" fmla="*/ 255 w 738"/>
                    <a:gd name="T83" fmla="*/ 0 h 143"/>
                    <a:gd name="T84" fmla="*/ 230 w 738"/>
                    <a:gd name="T85" fmla="*/ 0 h 143"/>
                    <a:gd name="T86" fmla="*/ 203 w 738"/>
                    <a:gd name="T87" fmla="*/ 0 h 143"/>
                    <a:gd name="T88" fmla="*/ 182 w 738"/>
                    <a:gd name="T89" fmla="*/ 0 h 143"/>
                    <a:gd name="T90" fmla="*/ 162 w 738"/>
                    <a:gd name="T91" fmla="*/ 0 h 143"/>
                    <a:gd name="T92" fmla="*/ 135 w 738"/>
                    <a:gd name="T93" fmla="*/ 6 h 143"/>
                    <a:gd name="T94" fmla="*/ 110 w 738"/>
                    <a:gd name="T95" fmla="*/ 19 h 143"/>
                    <a:gd name="T96" fmla="*/ 84 w 738"/>
                    <a:gd name="T97" fmla="*/ 38 h 143"/>
                    <a:gd name="T98" fmla="*/ 63 w 738"/>
                    <a:gd name="T99" fmla="*/ 53 h 143"/>
                    <a:gd name="T100" fmla="*/ 44 w 738"/>
                    <a:gd name="T101" fmla="*/ 72 h 143"/>
                    <a:gd name="T102" fmla="*/ 23 w 738"/>
                    <a:gd name="T103" fmla="*/ 93 h 143"/>
                    <a:gd name="T104" fmla="*/ 2 w 738"/>
                    <a:gd name="T105" fmla="*/ 118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29"/>
                      </a:lnTo>
                      <a:lnTo>
                        <a:pt x="21" y="129"/>
                      </a:lnTo>
                      <a:lnTo>
                        <a:pt x="32" y="131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1"/>
                      </a:lnTo>
                      <a:lnTo>
                        <a:pt x="517" y="131"/>
                      </a:lnTo>
                      <a:lnTo>
                        <a:pt x="530" y="131"/>
                      </a:lnTo>
                      <a:lnTo>
                        <a:pt x="542" y="129"/>
                      </a:lnTo>
                      <a:lnTo>
                        <a:pt x="553" y="129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2"/>
                      </a:lnTo>
                      <a:lnTo>
                        <a:pt x="677" y="112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3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2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3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6"/>
                      </a:lnTo>
                      <a:lnTo>
                        <a:pt x="652" y="36"/>
                      </a:lnTo>
                      <a:lnTo>
                        <a:pt x="643" y="36"/>
                      </a:lnTo>
                      <a:lnTo>
                        <a:pt x="637" y="36"/>
                      </a:lnTo>
                      <a:lnTo>
                        <a:pt x="626" y="34"/>
                      </a:lnTo>
                      <a:lnTo>
                        <a:pt x="616" y="34"/>
                      </a:lnTo>
                      <a:lnTo>
                        <a:pt x="608" y="34"/>
                      </a:lnTo>
                      <a:lnTo>
                        <a:pt x="603" y="34"/>
                      </a:lnTo>
                      <a:lnTo>
                        <a:pt x="595" y="32"/>
                      </a:lnTo>
                      <a:lnTo>
                        <a:pt x="589" y="32"/>
                      </a:lnTo>
                      <a:lnTo>
                        <a:pt x="580" y="32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5"/>
                      </a:lnTo>
                      <a:lnTo>
                        <a:pt x="426" y="15"/>
                      </a:lnTo>
                      <a:lnTo>
                        <a:pt x="416" y="13"/>
                      </a:lnTo>
                      <a:lnTo>
                        <a:pt x="407" y="13"/>
                      </a:lnTo>
                      <a:lnTo>
                        <a:pt x="395" y="13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3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2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3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2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3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orme libre 131"/>
                <p:cNvSpPr>
                  <a:spLocks/>
                </p:cNvSpPr>
                <p:nvPr/>
              </p:nvSpPr>
              <p:spPr bwMode="auto">
                <a:xfrm>
                  <a:off x="6235700" y="1300163"/>
                  <a:ext cx="298450" cy="141287"/>
                </a:xfrm>
                <a:custGeom>
                  <a:avLst/>
                  <a:gdLst>
                    <a:gd name="T0" fmla="*/ 374 w 376"/>
                    <a:gd name="T1" fmla="*/ 70 h 179"/>
                    <a:gd name="T2" fmla="*/ 371 w 376"/>
                    <a:gd name="T3" fmla="*/ 55 h 179"/>
                    <a:gd name="T4" fmla="*/ 363 w 376"/>
                    <a:gd name="T5" fmla="*/ 40 h 179"/>
                    <a:gd name="T6" fmla="*/ 350 w 376"/>
                    <a:gd name="T7" fmla="*/ 25 h 179"/>
                    <a:gd name="T8" fmla="*/ 333 w 376"/>
                    <a:gd name="T9" fmla="*/ 15 h 179"/>
                    <a:gd name="T10" fmla="*/ 321 w 376"/>
                    <a:gd name="T11" fmla="*/ 9 h 179"/>
                    <a:gd name="T12" fmla="*/ 306 w 376"/>
                    <a:gd name="T13" fmla="*/ 6 h 179"/>
                    <a:gd name="T14" fmla="*/ 289 w 376"/>
                    <a:gd name="T15" fmla="*/ 2 h 179"/>
                    <a:gd name="T16" fmla="*/ 270 w 376"/>
                    <a:gd name="T17" fmla="*/ 0 h 179"/>
                    <a:gd name="T18" fmla="*/ 247 w 376"/>
                    <a:gd name="T19" fmla="*/ 0 h 179"/>
                    <a:gd name="T20" fmla="*/ 228 w 376"/>
                    <a:gd name="T21" fmla="*/ 2 h 179"/>
                    <a:gd name="T22" fmla="*/ 215 w 376"/>
                    <a:gd name="T23" fmla="*/ 2 h 179"/>
                    <a:gd name="T24" fmla="*/ 201 w 376"/>
                    <a:gd name="T25" fmla="*/ 4 h 179"/>
                    <a:gd name="T26" fmla="*/ 186 w 376"/>
                    <a:gd name="T27" fmla="*/ 8 h 179"/>
                    <a:gd name="T28" fmla="*/ 171 w 376"/>
                    <a:gd name="T29" fmla="*/ 9 h 179"/>
                    <a:gd name="T30" fmla="*/ 154 w 376"/>
                    <a:gd name="T31" fmla="*/ 13 h 179"/>
                    <a:gd name="T32" fmla="*/ 141 w 376"/>
                    <a:gd name="T33" fmla="*/ 17 h 179"/>
                    <a:gd name="T34" fmla="*/ 127 w 376"/>
                    <a:gd name="T35" fmla="*/ 23 h 179"/>
                    <a:gd name="T36" fmla="*/ 114 w 376"/>
                    <a:gd name="T37" fmla="*/ 27 h 179"/>
                    <a:gd name="T38" fmla="*/ 99 w 376"/>
                    <a:gd name="T39" fmla="*/ 32 h 179"/>
                    <a:gd name="T40" fmla="*/ 82 w 376"/>
                    <a:gd name="T41" fmla="*/ 44 h 179"/>
                    <a:gd name="T42" fmla="*/ 61 w 376"/>
                    <a:gd name="T43" fmla="*/ 55 h 179"/>
                    <a:gd name="T44" fmla="*/ 42 w 376"/>
                    <a:gd name="T45" fmla="*/ 70 h 179"/>
                    <a:gd name="T46" fmla="*/ 28 w 376"/>
                    <a:gd name="T47" fmla="*/ 84 h 179"/>
                    <a:gd name="T48" fmla="*/ 17 w 376"/>
                    <a:gd name="T49" fmla="*/ 99 h 179"/>
                    <a:gd name="T50" fmla="*/ 7 w 376"/>
                    <a:gd name="T51" fmla="*/ 112 h 179"/>
                    <a:gd name="T52" fmla="*/ 2 w 376"/>
                    <a:gd name="T53" fmla="*/ 125 h 179"/>
                    <a:gd name="T54" fmla="*/ 0 w 376"/>
                    <a:gd name="T55" fmla="*/ 139 h 179"/>
                    <a:gd name="T56" fmla="*/ 2 w 376"/>
                    <a:gd name="T57" fmla="*/ 150 h 179"/>
                    <a:gd name="T58" fmla="*/ 13 w 376"/>
                    <a:gd name="T59" fmla="*/ 165 h 179"/>
                    <a:gd name="T60" fmla="*/ 30 w 376"/>
                    <a:gd name="T61" fmla="*/ 173 h 179"/>
                    <a:gd name="T62" fmla="*/ 47 w 376"/>
                    <a:gd name="T63" fmla="*/ 177 h 179"/>
                    <a:gd name="T64" fmla="*/ 70 w 376"/>
                    <a:gd name="T65" fmla="*/ 175 h 179"/>
                    <a:gd name="T66" fmla="*/ 89 w 376"/>
                    <a:gd name="T67" fmla="*/ 173 h 179"/>
                    <a:gd name="T68" fmla="*/ 110 w 376"/>
                    <a:gd name="T69" fmla="*/ 169 h 179"/>
                    <a:gd name="T70" fmla="*/ 129 w 376"/>
                    <a:gd name="T71" fmla="*/ 163 h 179"/>
                    <a:gd name="T72" fmla="*/ 146 w 376"/>
                    <a:gd name="T73" fmla="*/ 158 h 179"/>
                    <a:gd name="T74" fmla="*/ 161 w 376"/>
                    <a:gd name="T75" fmla="*/ 150 h 179"/>
                    <a:gd name="T76" fmla="*/ 177 w 376"/>
                    <a:gd name="T77" fmla="*/ 143 h 179"/>
                    <a:gd name="T78" fmla="*/ 192 w 376"/>
                    <a:gd name="T79" fmla="*/ 137 h 179"/>
                    <a:gd name="T80" fmla="*/ 209 w 376"/>
                    <a:gd name="T81" fmla="*/ 125 h 179"/>
                    <a:gd name="T82" fmla="*/ 226 w 376"/>
                    <a:gd name="T83" fmla="*/ 108 h 179"/>
                    <a:gd name="T84" fmla="*/ 243 w 376"/>
                    <a:gd name="T85" fmla="*/ 91 h 179"/>
                    <a:gd name="T86" fmla="*/ 236 w 376"/>
                    <a:gd name="T87" fmla="*/ 84 h 179"/>
                    <a:gd name="T88" fmla="*/ 215 w 376"/>
                    <a:gd name="T89" fmla="*/ 80 h 179"/>
                    <a:gd name="T90" fmla="*/ 192 w 376"/>
                    <a:gd name="T91" fmla="*/ 74 h 179"/>
                    <a:gd name="T92" fmla="*/ 182 w 376"/>
                    <a:gd name="T93" fmla="*/ 65 h 179"/>
                    <a:gd name="T94" fmla="*/ 192 w 376"/>
                    <a:gd name="T95" fmla="*/ 49 h 179"/>
                    <a:gd name="T96" fmla="*/ 203 w 376"/>
                    <a:gd name="T97" fmla="*/ 40 h 179"/>
                    <a:gd name="T98" fmla="*/ 220 w 376"/>
                    <a:gd name="T99" fmla="*/ 34 h 179"/>
                    <a:gd name="T100" fmla="*/ 241 w 376"/>
                    <a:gd name="T101" fmla="*/ 27 h 179"/>
                    <a:gd name="T102" fmla="*/ 262 w 376"/>
                    <a:gd name="T103" fmla="*/ 25 h 179"/>
                    <a:gd name="T104" fmla="*/ 283 w 376"/>
                    <a:gd name="T105" fmla="*/ 23 h 179"/>
                    <a:gd name="T106" fmla="*/ 302 w 376"/>
                    <a:gd name="T107" fmla="*/ 25 h 179"/>
                    <a:gd name="T108" fmla="*/ 319 w 376"/>
                    <a:gd name="T109" fmla="*/ 28 h 179"/>
                    <a:gd name="T110" fmla="*/ 338 w 376"/>
                    <a:gd name="T111" fmla="*/ 40 h 179"/>
                    <a:gd name="T112" fmla="*/ 352 w 376"/>
                    <a:gd name="T113" fmla="*/ 59 h 179"/>
                    <a:gd name="T114" fmla="*/ 359 w 376"/>
                    <a:gd name="T115" fmla="*/ 70 h 179"/>
                    <a:gd name="T116" fmla="*/ 369 w 376"/>
                    <a:gd name="T117" fmla="*/ 84 h 179"/>
                    <a:gd name="T118" fmla="*/ 374 w 376"/>
                    <a:gd name="T119" fmla="*/ 87 h 179"/>
                    <a:gd name="T120" fmla="*/ 376 w 376"/>
                    <a:gd name="T121" fmla="*/ 8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376" h="179">
                      <a:moveTo>
                        <a:pt x="376" y="80"/>
                      </a:moveTo>
                      <a:lnTo>
                        <a:pt x="374" y="70"/>
                      </a:lnTo>
                      <a:lnTo>
                        <a:pt x="374" y="65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5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8"/>
                      </a:lnTo>
                      <a:lnTo>
                        <a:pt x="306" y="6"/>
                      </a:lnTo>
                      <a:lnTo>
                        <a:pt x="298" y="4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4"/>
                      </a:lnTo>
                      <a:lnTo>
                        <a:pt x="201" y="4"/>
                      </a:lnTo>
                      <a:lnTo>
                        <a:pt x="194" y="6"/>
                      </a:lnTo>
                      <a:lnTo>
                        <a:pt x="186" y="8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3"/>
                      </a:lnTo>
                      <a:lnTo>
                        <a:pt x="120" y="27"/>
                      </a:lnTo>
                      <a:lnTo>
                        <a:pt x="114" y="27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4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3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4"/>
                      </a:lnTo>
                      <a:lnTo>
                        <a:pt x="23" y="91"/>
                      </a:lnTo>
                      <a:lnTo>
                        <a:pt x="17" y="99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20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9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6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5"/>
                      </a:lnTo>
                      <a:lnTo>
                        <a:pt x="47" y="177"/>
                      </a:lnTo>
                      <a:lnTo>
                        <a:pt x="61" y="179"/>
                      </a:lnTo>
                      <a:lnTo>
                        <a:pt x="70" y="175"/>
                      </a:lnTo>
                      <a:lnTo>
                        <a:pt x="80" y="175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2"/>
                      </a:lnTo>
                      <a:lnTo>
                        <a:pt x="146" y="158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3"/>
                      </a:lnTo>
                      <a:lnTo>
                        <a:pt x="184" y="141"/>
                      </a:lnTo>
                      <a:lnTo>
                        <a:pt x="192" y="137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3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4"/>
                      </a:lnTo>
                      <a:lnTo>
                        <a:pt x="226" y="80"/>
                      </a:lnTo>
                      <a:lnTo>
                        <a:pt x="215" y="80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5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6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7"/>
                      </a:lnTo>
                      <a:lnTo>
                        <a:pt x="253" y="27"/>
                      </a:lnTo>
                      <a:lnTo>
                        <a:pt x="262" y="25"/>
                      </a:lnTo>
                      <a:lnTo>
                        <a:pt x="272" y="23"/>
                      </a:lnTo>
                      <a:lnTo>
                        <a:pt x="283" y="23"/>
                      </a:lnTo>
                      <a:lnTo>
                        <a:pt x="293" y="25"/>
                      </a:lnTo>
                      <a:lnTo>
                        <a:pt x="302" y="25"/>
                      </a:lnTo>
                      <a:lnTo>
                        <a:pt x="312" y="27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5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4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80"/>
                      </a:lnTo>
                      <a:lnTo>
                        <a:pt x="376" y="80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orme libre 132"/>
                <p:cNvSpPr>
                  <a:spLocks/>
                </p:cNvSpPr>
                <p:nvPr/>
              </p:nvSpPr>
              <p:spPr bwMode="auto">
                <a:xfrm>
                  <a:off x="6134100" y="1552575"/>
                  <a:ext cx="174625" cy="254000"/>
                </a:xfrm>
                <a:custGeom>
                  <a:avLst/>
                  <a:gdLst>
                    <a:gd name="T0" fmla="*/ 76 w 219"/>
                    <a:gd name="T1" fmla="*/ 317 h 321"/>
                    <a:gd name="T2" fmla="*/ 86 w 219"/>
                    <a:gd name="T3" fmla="*/ 321 h 321"/>
                    <a:gd name="T4" fmla="*/ 101 w 219"/>
                    <a:gd name="T5" fmla="*/ 319 h 321"/>
                    <a:gd name="T6" fmla="*/ 116 w 219"/>
                    <a:gd name="T7" fmla="*/ 317 h 321"/>
                    <a:gd name="T8" fmla="*/ 132 w 219"/>
                    <a:gd name="T9" fmla="*/ 313 h 321"/>
                    <a:gd name="T10" fmla="*/ 145 w 219"/>
                    <a:gd name="T11" fmla="*/ 308 h 321"/>
                    <a:gd name="T12" fmla="*/ 156 w 219"/>
                    <a:gd name="T13" fmla="*/ 300 h 321"/>
                    <a:gd name="T14" fmla="*/ 164 w 219"/>
                    <a:gd name="T15" fmla="*/ 292 h 321"/>
                    <a:gd name="T16" fmla="*/ 166 w 219"/>
                    <a:gd name="T17" fmla="*/ 285 h 321"/>
                    <a:gd name="T18" fmla="*/ 173 w 219"/>
                    <a:gd name="T19" fmla="*/ 270 h 321"/>
                    <a:gd name="T20" fmla="*/ 179 w 219"/>
                    <a:gd name="T21" fmla="*/ 254 h 321"/>
                    <a:gd name="T22" fmla="*/ 185 w 219"/>
                    <a:gd name="T23" fmla="*/ 235 h 321"/>
                    <a:gd name="T24" fmla="*/ 191 w 219"/>
                    <a:gd name="T25" fmla="*/ 213 h 321"/>
                    <a:gd name="T26" fmla="*/ 196 w 219"/>
                    <a:gd name="T27" fmla="*/ 192 h 321"/>
                    <a:gd name="T28" fmla="*/ 202 w 219"/>
                    <a:gd name="T29" fmla="*/ 167 h 321"/>
                    <a:gd name="T30" fmla="*/ 208 w 219"/>
                    <a:gd name="T31" fmla="*/ 144 h 321"/>
                    <a:gd name="T32" fmla="*/ 211 w 219"/>
                    <a:gd name="T33" fmla="*/ 119 h 321"/>
                    <a:gd name="T34" fmla="*/ 215 w 219"/>
                    <a:gd name="T35" fmla="*/ 97 h 321"/>
                    <a:gd name="T36" fmla="*/ 217 w 219"/>
                    <a:gd name="T37" fmla="*/ 76 h 321"/>
                    <a:gd name="T38" fmla="*/ 217 w 219"/>
                    <a:gd name="T39" fmla="*/ 55 h 321"/>
                    <a:gd name="T40" fmla="*/ 217 w 219"/>
                    <a:gd name="T41" fmla="*/ 39 h 321"/>
                    <a:gd name="T42" fmla="*/ 213 w 219"/>
                    <a:gd name="T43" fmla="*/ 24 h 321"/>
                    <a:gd name="T44" fmla="*/ 200 w 219"/>
                    <a:gd name="T45" fmla="*/ 13 h 321"/>
                    <a:gd name="T46" fmla="*/ 183 w 219"/>
                    <a:gd name="T47" fmla="*/ 7 h 321"/>
                    <a:gd name="T48" fmla="*/ 170 w 219"/>
                    <a:gd name="T49" fmla="*/ 5 h 321"/>
                    <a:gd name="T50" fmla="*/ 154 w 219"/>
                    <a:gd name="T51" fmla="*/ 3 h 321"/>
                    <a:gd name="T52" fmla="*/ 137 w 219"/>
                    <a:gd name="T53" fmla="*/ 1 h 321"/>
                    <a:gd name="T54" fmla="*/ 120 w 219"/>
                    <a:gd name="T55" fmla="*/ 0 h 321"/>
                    <a:gd name="T56" fmla="*/ 103 w 219"/>
                    <a:gd name="T57" fmla="*/ 0 h 321"/>
                    <a:gd name="T58" fmla="*/ 86 w 219"/>
                    <a:gd name="T59" fmla="*/ 0 h 321"/>
                    <a:gd name="T60" fmla="*/ 69 w 219"/>
                    <a:gd name="T61" fmla="*/ 0 h 321"/>
                    <a:gd name="T62" fmla="*/ 54 w 219"/>
                    <a:gd name="T63" fmla="*/ 0 h 321"/>
                    <a:gd name="T64" fmla="*/ 38 w 219"/>
                    <a:gd name="T65" fmla="*/ 1 h 321"/>
                    <a:gd name="T66" fmla="*/ 21 w 219"/>
                    <a:gd name="T67" fmla="*/ 3 h 321"/>
                    <a:gd name="T68" fmla="*/ 6 w 219"/>
                    <a:gd name="T69" fmla="*/ 9 h 321"/>
                    <a:gd name="T70" fmla="*/ 0 w 219"/>
                    <a:gd name="T71" fmla="*/ 15 h 321"/>
                    <a:gd name="T72" fmla="*/ 8 w 219"/>
                    <a:gd name="T73" fmla="*/ 20 h 321"/>
                    <a:gd name="T74" fmla="*/ 21 w 219"/>
                    <a:gd name="T75" fmla="*/ 26 h 321"/>
                    <a:gd name="T76" fmla="*/ 44 w 219"/>
                    <a:gd name="T77" fmla="*/ 34 h 321"/>
                    <a:gd name="T78" fmla="*/ 67 w 219"/>
                    <a:gd name="T79" fmla="*/ 45 h 321"/>
                    <a:gd name="T80" fmla="*/ 88 w 219"/>
                    <a:gd name="T81" fmla="*/ 58 h 321"/>
                    <a:gd name="T82" fmla="*/ 107 w 219"/>
                    <a:gd name="T83" fmla="*/ 78 h 321"/>
                    <a:gd name="T84" fmla="*/ 116 w 219"/>
                    <a:gd name="T85" fmla="*/ 97 h 321"/>
                    <a:gd name="T86" fmla="*/ 120 w 219"/>
                    <a:gd name="T87" fmla="*/ 110 h 321"/>
                    <a:gd name="T88" fmla="*/ 122 w 219"/>
                    <a:gd name="T89" fmla="*/ 125 h 321"/>
                    <a:gd name="T90" fmla="*/ 122 w 219"/>
                    <a:gd name="T91" fmla="*/ 140 h 321"/>
                    <a:gd name="T92" fmla="*/ 122 w 219"/>
                    <a:gd name="T93" fmla="*/ 155 h 321"/>
                    <a:gd name="T94" fmla="*/ 120 w 219"/>
                    <a:gd name="T95" fmla="*/ 169 h 321"/>
                    <a:gd name="T96" fmla="*/ 116 w 219"/>
                    <a:gd name="T97" fmla="*/ 184 h 321"/>
                    <a:gd name="T98" fmla="*/ 113 w 219"/>
                    <a:gd name="T99" fmla="*/ 197 h 321"/>
                    <a:gd name="T100" fmla="*/ 111 w 219"/>
                    <a:gd name="T101" fmla="*/ 213 h 321"/>
                    <a:gd name="T102" fmla="*/ 107 w 219"/>
                    <a:gd name="T103" fmla="*/ 226 h 321"/>
                    <a:gd name="T104" fmla="*/ 99 w 219"/>
                    <a:gd name="T105" fmla="*/ 245 h 321"/>
                    <a:gd name="T106" fmla="*/ 90 w 219"/>
                    <a:gd name="T107" fmla="*/ 268 h 321"/>
                    <a:gd name="T108" fmla="*/ 82 w 219"/>
                    <a:gd name="T109" fmla="*/ 289 h 321"/>
                    <a:gd name="T110" fmla="*/ 76 w 219"/>
                    <a:gd name="T111" fmla="*/ 304 h 321"/>
                    <a:gd name="T112" fmla="*/ 75 w 219"/>
                    <a:gd name="T113" fmla="*/ 313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19" h="321">
                      <a:moveTo>
                        <a:pt x="75" y="313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3"/>
                      </a:lnTo>
                      <a:lnTo>
                        <a:pt x="139" y="311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2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4"/>
                      </a:lnTo>
                      <a:lnTo>
                        <a:pt x="183" y="247"/>
                      </a:lnTo>
                      <a:lnTo>
                        <a:pt x="185" y="235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8"/>
                      </a:lnTo>
                      <a:lnTo>
                        <a:pt x="202" y="167"/>
                      </a:lnTo>
                      <a:lnTo>
                        <a:pt x="206" y="155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19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6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39"/>
                      </a:lnTo>
                      <a:lnTo>
                        <a:pt x="217" y="34"/>
                      </a:lnTo>
                      <a:lnTo>
                        <a:pt x="213" y="24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9"/>
                      </a:lnTo>
                      <a:lnTo>
                        <a:pt x="183" y="7"/>
                      </a:lnTo>
                      <a:lnTo>
                        <a:pt x="175" y="7"/>
                      </a:lnTo>
                      <a:lnTo>
                        <a:pt x="170" y="5"/>
                      </a:lnTo>
                      <a:lnTo>
                        <a:pt x="164" y="5"/>
                      </a:lnTo>
                      <a:lnTo>
                        <a:pt x="154" y="3"/>
                      </a:lnTo>
                      <a:lnTo>
                        <a:pt x="145" y="1"/>
                      </a:lnTo>
                      <a:lnTo>
                        <a:pt x="137" y="1"/>
                      </a:lnTo>
                      <a:lnTo>
                        <a:pt x="130" y="1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1"/>
                      </a:lnTo>
                      <a:lnTo>
                        <a:pt x="33" y="1"/>
                      </a:lnTo>
                      <a:lnTo>
                        <a:pt x="21" y="3"/>
                      </a:lnTo>
                      <a:lnTo>
                        <a:pt x="12" y="5"/>
                      </a:lnTo>
                      <a:lnTo>
                        <a:pt x="6" y="9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0"/>
                      </a:lnTo>
                      <a:lnTo>
                        <a:pt x="16" y="24"/>
                      </a:lnTo>
                      <a:lnTo>
                        <a:pt x="21" y="26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39"/>
                      </a:lnTo>
                      <a:lnTo>
                        <a:pt x="67" y="45"/>
                      </a:lnTo>
                      <a:lnTo>
                        <a:pt x="78" y="53"/>
                      </a:lnTo>
                      <a:lnTo>
                        <a:pt x="88" y="58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2"/>
                      </a:lnTo>
                      <a:lnTo>
                        <a:pt x="120" y="110"/>
                      </a:lnTo>
                      <a:lnTo>
                        <a:pt x="122" y="119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0"/>
                      </a:lnTo>
                      <a:lnTo>
                        <a:pt x="122" y="148"/>
                      </a:lnTo>
                      <a:lnTo>
                        <a:pt x="122" y="155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8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7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8"/>
                      </a:lnTo>
                      <a:lnTo>
                        <a:pt x="107" y="226"/>
                      </a:lnTo>
                      <a:lnTo>
                        <a:pt x="105" y="233"/>
                      </a:lnTo>
                      <a:lnTo>
                        <a:pt x="99" y="245"/>
                      </a:lnTo>
                      <a:lnTo>
                        <a:pt x="95" y="256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3"/>
                      </a:lnTo>
                      <a:lnTo>
                        <a:pt x="75" y="313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7" name="Groupe 6"/>
              <p:cNvGrpSpPr/>
              <p:nvPr/>
            </p:nvGrpSpPr>
            <p:grpSpPr>
              <a:xfrm rot="4152206">
                <a:off x="2754865" y="3656474"/>
                <a:ext cx="865259" cy="1441977"/>
                <a:chOff x="5328112" y="1036049"/>
                <a:chExt cx="1158945" cy="1868329"/>
              </a:xfrm>
            </p:grpSpPr>
            <p:sp>
              <p:nvSpPr>
                <p:cNvPr id="8" name="Forme libre 153"/>
                <p:cNvSpPr>
                  <a:spLocks/>
                </p:cNvSpPr>
                <p:nvPr/>
              </p:nvSpPr>
              <p:spPr bwMode="auto">
                <a:xfrm rot="19335414">
                  <a:off x="5328112" y="1507106"/>
                  <a:ext cx="762000" cy="1397272"/>
                </a:xfrm>
                <a:custGeom>
                  <a:avLst/>
                  <a:gdLst>
                    <a:gd name="T0" fmla="*/ 103 w 480"/>
                    <a:gd name="T1" fmla="*/ 982 h 1009"/>
                    <a:gd name="T2" fmla="*/ 179 w 480"/>
                    <a:gd name="T3" fmla="*/ 1008 h 1009"/>
                    <a:gd name="T4" fmla="*/ 233 w 480"/>
                    <a:gd name="T5" fmla="*/ 999 h 1009"/>
                    <a:gd name="T6" fmla="*/ 266 w 480"/>
                    <a:gd name="T7" fmla="*/ 951 h 1009"/>
                    <a:gd name="T8" fmla="*/ 222 w 480"/>
                    <a:gd name="T9" fmla="*/ 849 h 1009"/>
                    <a:gd name="T10" fmla="*/ 117 w 480"/>
                    <a:gd name="T11" fmla="*/ 793 h 1009"/>
                    <a:gd name="T12" fmla="*/ 63 w 480"/>
                    <a:gd name="T13" fmla="*/ 747 h 1009"/>
                    <a:gd name="T14" fmla="*/ 53 w 480"/>
                    <a:gd name="T15" fmla="*/ 687 h 1009"/>
                    <a:gd name="T16" fmla="*/ 80 w 480"/>
                    <a:gd name="T17" fmla="*/ 658 h 1009"/>
                    <a:gd name="T18" fmla="*/ 116 w 480"/>
                    <a:gd name="T19" fmla="*/ 644 h 1009"/>
                    <a:gd name="T20" fmla="*/ 154 w 480"/>
                    <a:gd name="T21" fmla="*/ 642 h 1009"/>
                    <a:gd name="T22" fmla="*/ 229 w 480"/>
                    <a:gd name="T23" fmla="*/ 645 h 1009"/>
                    <a:gd name="T24" fmla="*/ 315 w 480"/>
                    <a:gd name="T25" fmla="*/ 652 h 1009"/>
                    <a:gd name="T26" fmla="*/ 423 w 480"/>
                    <a:gd name="T27" fmla="*/ 620 h 1009"/>
                    <a:gd name="T28" fmla="*/ 480 w 480"/>
                    <a:gd name="T29" fmla="*/ 483 h 1009"/>
                    <a:gd name="T30" fmla="*/ 413 w 480"/>
                    <a:gd name="T31" fmla="*/ 246 h 1009"/>
                    <a:gd name="T32" fmla="*/ 267 w 480"/>
                    <a:gd name="T33" fmla="*/ 65 h 1009"/>
                    <a:gd name="T34" fmla="*/ 109 w 480"/>
                    <a:gd name="T35" fmla="*/ 0 h 1009"/>
                    <a:gd name="T36" fmla="*/ 9 w 480"/>
                    <a:gd name="T37" fmla="*/ 99 h 1009"/>
                    <a:gd name="T38" fmla="*/ 7 w 480"/>
                    <a:gd name="T39" fmla="*/ 234 h 1009"/>
                    <a:gd name="T40" fmla="*/ 45 w 480"/>
                    <a:gd name="T41" fmla="*/ 341 h 1009"/>
                    <a:gd name="T42" fmla="*/ 107 w 480"/>
                    <a:gd name="T43" fmla="*/ 433 h 1009"/>
                    <a:gd name="T44" fmla="*/ 179 w 480"/>
                    <a:gd name="T45" fmla="*/ 485 h 1009"/>
                    <a:gd name="T46" fmla="*/ 226 w 480"/>
                    <a:gd name="T47" fmla="*/ 453 h 1009"/>
                    <a:gd name="T48" fmla="*/ 192 w 480"/>
                    <a:gd name="T49" fmla="*/ 346 h 1009"/>
                    <a:gd name="T50" fmla="*/ 168 w 480"/>
                    <a:gd name="T51" fmla="*/ 322 h 1009"/>
                    <a:gd name="T52" fmla="*/ 164 w 480"/>
                    <a:gd name="T53" fmla="*/ 326 h 1009"/>
                    <a:gd name="T54" fmla="*/ 209 w 480"/>
                    <a:gd name="T55" fmla="*/ 393 h 1009"/>
                    <a:gd name="T56" fmla="*/ 199 w 480"/>
                    <a:gd name="T57" fmla="*/ 474 h 1009"/>
                    <a:gd name="T58" fmla="*/ 153 w 480"/>
                    <a:gd name="T59" fmla="*/ 461 h 1009"/>
                    <a:gd name="T60" fmla="*/ 114 w 480"/>
                    <a:gd name="T61" fmla="*/ 428 h 1009"/>
                    <a:gd name="T62" fmla="*/ 33 w 480"/>
                    <a:gd name="T63" fmla="*/ 289 h 1009"/>
                    <a:gd name="T64" fmla="*/ 22 w 480"/>
                    <a:gd name="T65" fmla="*/ 114 h 1009"/>
                    <a:gd name="T66" fmla="*/ 72 w 480"/>
                    <a:gd name="T67" fmla="*/ 47 h 1009"/>
                    <a:gd name="T68" fmla="*/ 136 w 480"/>
                    <a:gd name="T69" fmla="*/ 33 h 1009"/>
                    <a:gd name="T70" fmla="*/ 209 w 480"/>
                    <a:gd name="T71" fmla="*/ 56 h 1009"/>
                    <a:gd name="T72" fmla="*/ 284 w 480"/>
                    <a:gd name="T73" fmla="*/ 107 h 1009"/>
                    <a:gd name="T74" fmla="*/ 402 w 480"/>
                    <a:gd name="T75" fmla="*/ 269 h 1009"/>
                    <a:gd name="T76" fmla="*/ 452 w 480"/>
                    <a:gd name="T77" fmla="*/ 485 h 1009"/>
                    <a:gd name="T78" fmla="*/ 415 w 480"/>
                    <a:gd name="T79" fmla="*/ 568 h 1009"/>
                    <a:gd name="T80" fmla="*/ 366 w 480"/>
                    <a:gd name="T81" fmla="*/ 594 h 1009"/>
                    <a:gd name="T82" fmla="*/ 308 w 480"/>
                    <a:gd name="T83" fmla="*/ 600 h 1009"/>
                    <a:gd name="T84" fmla="*/ 248 w 480"/>
                    <a:gd name="T85" fmla="*/ 596 h 1009"/>
                    <a:gd name="T86" fmla="*/ 163 w 480"/>
                    <a:gd name="T87" fmla="*/ 589 h 1009"/>
                    <a:gd name="T88" fmla="*/ 74 w 480"/>
                    <a:gd name="T89" fmla="*/ 605 h 1009"/>
                    <a:gd name="T90" fmla="*/ 27 w 480"/>
                    <a:gd name="T91" fmla="*/ 663 h 1009"/>
                    <a:gd name="T92" fmla="*/ 32 w 480"/>
                    <a:gd name="T93" fmla="*/ 750 h 1009"/>
                    <a:gd name="T94" fmla="*/ 116 w 480"/>
                    <a:gd name="T95" fmla="*/ 828 h 1009"/>
                    <a:gd name="T96" fmla="*/ 206 w 480"/>
                    <a:gd name="T97" fmla="*/ 864 h 1009"/>
                    <a:gd name="T98" fmla="*/ 257 w 480"/>
                    <a:gd name="T99" fmla="*/ 921 h 1009"/>
                    <a:gd name="T100" fmla="*/ 241 w 480"/>
                    <a:gd name="T101" fmla="*/ 981 h 1009"/>
                    <a:gd name="T102" fmla="*/ 212 w 480"/>
                    <a:gd name="T103" fmla="*/ 1001 h 1009"/>
                    <a:gd name="T104" fmla="*/ 179 w 480"/>
                    <a:gd name="T105" fmla="*/ 1003 h 1009"/>
                    <a:gd name="T106" fmla="*/ 124 w 480"/>
                    <a:gd name="T107" fmla="*/ 987 h 1009"/>
                    <a:gd name="T108" fmla="*/ 59 w 480"/>
                    <a:gd name="T109" fmla="*/ 942 h 1009"/>
                    <a:gd name="T110" fmla="*/ 44 w 480"/>
                    <a:gd name="T111" fmla="*/ 928 h 1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80" h="1009">
                      <a:moveTo>
                        <a:pt x="44" y="928"/>
                      </a:moveTo>
                      <a:lnTo>
                        <a:pt x="64" y="949"/>
                      </a:lnTo>
                      <a:lnTo>
                        <a:pt x="84" y="967"/>
                      </a:lnTo>
                      <a:lnTo>
                        <a:pt x="103" y="982"/>
                      </a:lnTo>
                      <a:lnTo>
                        <a:pt x="123" y="992"/>
                      </a:lnTo>
                      <a:lnTo>
                        <a:pt x="142" y="1001"/>
                      </a:lnTo>
                      <a:lnTo>
                        <a:pt x="161" y="1006"/>
                      </a:lnTo>
                      <a:lnTo>
                        <a:pt x="179" y="1008"/>
                      </a:lnTo>
                      <a:lnTo>
                        <a:pt x="198" y="1009"/>
                      </a:lnTo>
                      <a:lnTo>
                        <a:pt x="209" y="1008"/>
                      </a:lnTo>
                      <a:lnTo>
                        <a:pt x="222" y="1006"/>
                      </a:lnTo>
                      <a:lnTo>
                        <a:pt x="233" y="999"/>
                      </a:lnTo>
                      <a:lnTo>
                        <a:pt x="244" y="991"/>
                      </a:lnTo>
                      <a:lnTo>
                        <a:pt x="254" y="981"/>
                      </a:lnTo>
                      <a:lnTo>
                        <a:pt x="262" y="967"/>
                      </a:lnTo>
                      <a:lnTo>
                        <a:pt x="266" y="951"/>
                      </a:lnTo>
                      <a:lnTo>
                        <a:pt x="267" y="933"/>
                      </a:lnTo>
                      <a:lnTo>
                        <a:pt x="259" y="899"/>
                      </a:lnTo>
                      <a:lnTo>
                        <a:pt x="244" y="872"/>
                      </a:lnTo>
                      <a:lnTo>
                        <a:pt x="222" y="849"/>
                      </a:lnTo>
                      <a:lnTo>
                        <a:pt x="197" y="830"/>
                      </a:lnTo>
                      <a:lnTo>
                        <a:pt x="169" y="815"/>
                      </a:lnTo>
                      <a:lnTo>
                        <a:pt x="142" y="803"/>
                      </a:lnTo>
                      <a:lnTo>
                        <a:pt x="117" y="793"/>
                      </a:lnTo>
                      <a:lnTo>
                        <a:pt x="98" y="784"/>
                      </a:lnTo>
                      <a:lnTo>
                        <a:pt x="86" y="774"/>
                      </a:lnTo>
                      <a:lnTo>
                        <a:pt x="73" y="762"/>
                      </a:lnTo>
                      <a:lnTo>
                        <a:pt x="63" y="747"/>
                      </a:lnTo>
                      <a:lnTo>
                        <a:pt x="55" y="732"/>
                      </a:lnTo>
                      <a:lnTo>
                        <a:pt x="52" y="715"/>
                      </a:lnTo>
                      <a:lnTo>
                        <a:pt x="50" y="699"/>
                      </a:lnTo>
                      <a:lnTo>
                        <a:pt x="53" y="687"/>
                      </a:lnTo>
                      <a:lnTo>
                        <a:pt x="60" y="675"/>
                      </a:lnTo>
                      <a:lnTo>
                        <a:pt x="67" y="669"/>
                      </a:lnTo>
                      <a:lnTo>
                        <a:pt x="74" y="664"/>
                      </a:lnTo>
                      <a:lnTo>
                        <a:pt x="80" y="658"/>
                      </a:lnTo>
                      <a:lnTo>
                        <a:pt x="88" y="654"/>
                      </a:lnTo>
                      <a:lnTo>
                        <a:pt x="97" y="650"/>
                      </a:lnTo>
                      <a:lnTo>
                        <a:pt x="106" y="647"/>
                      </a:lnTo>
                      <a:lnTo>
                        <a:pt x="116" y="644"/>
                      </a:lnTo>
                      <a:lnTo>
                        <a:pt x="124" y="643"/>
                      </a:lnTo>
                      <a:lnTo>
                        <a:pt x="134" y="643"/>
                      </a:lnTo>
                      <a:lnTo>
                        <a:pt x="144" y="642"/>
                      </a:lnTo>
                      <a:lnTo>
                        <a:pt x="154" y="642"/>
                      </a:lnTo>
                      <a:lnTo>
                        <a:pt x="164" y="642"/>
                      </a:lnTo>
                      <a:lnTo>
                        <a:pt x="186" y="642"/>
                      </a:lnTo>
                      <a:lnTo>
                        <a:pt x="207" y="644"/>
                      </a:lnTo>
                      <a:lnTo>
                        <a:pt x="229" y="645"/>
                      </a:lnTo>
                      <a:lnTo>
                        <a:pt x="251" y="648"/>
                      </a:lnTo>
                      <a:lnTo>
                        <a:pt x="272" y="649"/>
                      </a:lnTo>
                      <a:lnTo>
                        <a:pt x="293" y="652"/>
                      </a:lnTo>
                      <a:lnTo>
                        <a:pt x="315" y="652"/>
                      </a:lnTo>
                      <a:lnTo>
                        <a:pt x="336" y="652"/>
                      </a:lnTo>
                      <a:lnTo>
                        <a:pt x="367" y="648"/>
                      </a:lnTo>
                      <a:lnTo>
                        <a:pt x="397" y="638"/>
                      </a:lnTo>
                      <a:lnTo>
                        <a:pt x="423" y="620"/>
                      </a:lnTo>
                      <a:lnTo>
                        <a:pt x="447" y="596"/>
                      </a:lnTo>
                      <a:lnTo>
                        <a:pt x="465" y="566"/>
                      </a:lnTo>
                      <a:lnTo>
                        <a:pt x="476" y="528"/>
                      </a:lnTo>
                      <a:lnTo>
                        <a:pt x="480" y="483"/>
                      </a:lnTo>
                      <a:lnTo>
                        <a:pt x="476" y="430"/>
                      </a:lnTo>
                      <a:lnTo>
                        <a:pt x="462" y="365"/>
                      </a:lnTo>
                      <a:lnTo>
                        <a:pt x="440" y="304"/>
                      </a:lnTo>
                      <a:lnTo>
                        <a:pt x="413" y="246"/>
                      </a:lnTo>
                      <a:lnTo>
                        <a:pt x="381" y="192"/>
                      </a:lnTo>
                      <a:lnTo>
                        <a:pt x="346" y="144"/>
                      </a:lnTo>
                      <a:lnTo>
                        <a:pt x="307" y="101"/>
                      </a:lnTo>
                      <a:lnTo>
                        <a:pt x="267" y="65"/>
                      </a:lnTo>
                      <a:lnTo>
                        <a:pt x="226" y="36"/>
                      </a:lnTo>
                      <a:lnTo>
                        <a:pt x="186" y="15"/>
                      </a:lnTo>
                      <a:lnTo>
                        <a:pt x="146" y="3"/>
                      </a:lnTo>
                      <a:lnTo>
                        <a:pt x="109" y="0"/>
                      </a:lnTo>
                      <a:lnTo>
                        <a:pt x="77" y="7"/>
                      </a:lnTo>
                      <a:lnTo>
                        <a:pt x="48" y="26"/>
                      </a:lnTo>
                      <a:lnTo>
                        <a:pt x="25" y="56"/>
                      </a:lnTo>
                      <a:lnTo>
                        <a:pt x="9" y="99"/>
                      </a:lnTo>
                      <a:lnTo>
                        <a:pt x="0" y="154"/>
                      </a:lnTo>
                      <a:lnTo>
                        <a:pt x="0" y="180"/>
                      </a:lnTo>
                      <a:lnTo>
                        <a:pt x="3" y="206"/>
                      </a:lnTo>
                      <a:lnTo>
                        <a:pt x="7" y="234"/>
                      </a:lnTo>
                      <a:lnTo>
                        <a:pt x="14" y="261"/>
                      </a:lnTo>
                      <a:lnTo>
                        <a:pt x="23" y="289"/>
                      </a:lnTo>
                      <a:lnTo>
                        <a:pt x="33" y="316"/>
                      </a:lnTo>
                      <a:lnTo>
                        <a:pt x="45" y="341"/>
                      </a:lnTo>
                      <a:lnTo>
                        <a:pt x="59" y="366"/>
                      </a:lnTo>
                      <a:lnTo>
                        <a:pt x="74" y="390"/>
                      </a:lnTo>
                      <a:lnTo>
                        <a:pt x="91" y="413"/>
                      </a:lnTo>
                      <a:lnTo>
                        <a:pt x="107" y="433"/>
                      </a:lnTo>
                      <a:lnTo>
                        <a:pt x="124" y="450"/>
                      </a:lnTo>
                      <a:lnTo>
                        <a:pt x="143" y="465"/>
                      </a:lnTo>
                      <a:lnTo>
                        <a:pt x="162" y="476"/>
                      </a:lnTo>
                      <a:lnTo>
                        <a:pt x="179" y="485"/>
                      </a:lnTo>
                      <a:lnTo>
                        <a:pt x="198" y="490"/>
                      </a:lnTo>
                      <a:lnTo>
                        <a:pt x="214" y="488"/>
                      </a:lnTo>
                      <a:lnTo>
                        <a:pt x="223" y="474"/>
                      </a:lnTo>
                      <a:lnTo>
                        <a:pt x="226" y="453"/>
                      </a:lnTo>
                      <a:lnTo>
                        <a:pt x="223" y="426"/>
                      </a:lnTo>
                      <a:lnTo>
                        <a:pt x="216" y="399"/>
                      </a:lnTo>
                      <a:lnTo>
                        <a:pt x="204" y="371"/>
                      </a:lnTo>
                      <a:lnTo>
                        <a:pt x="192" y="346"/>
                      </a:lnTo>
                      <a:lnTo>
                        <a:pt x="177" y="329"/>
                      </a:lnTo>
                      <a:lnTo>
                        <a:pt x="174" y="326"/>
                      </a:lnTo>
                      <a:lnTo>
                        <a:pt x="172" y="325"/>
                      </a:lnTo>
                      <a:lnTo>
                        <a:pt x="168" y="322"/>
                      </a:lnTo>
                      <a:lnTo>
                        <a:pt x="166" y="321"/>
                      </a:lnTo>
                      <a:lnTo>
                        <a:pt x="164" y="321"/>
                      </a:lnTo>
                      <a:lnTo>
                        <a:pt x="164" y="324"/>
                      </a:lnTo>
                      <a:lnTo>
                        <a:pt x="164" y="326"/>
                      </a:lnTo>
                      <a:lnTo>
                        <a:pt x="166" y="329"/>
                      </a:lnTo>
                      <a:lnTo>
                        <a:pt x="184" y="345"/>
                      </a:lnTo>
                      <a:lnTo>
                        <a:pt x="198" y="368"/>
                      </a:lnTo>
                      <a:lnTo>
                        <a:pt x="209" y="393"/>
                      </a:lnTo>
                      <a:lnTo>
                        <a:pt x="214" y="419"/>
                      </a:lnTo>
                      <a:lnTo>
                        <a:pt x="216" y="443"/>
                      </a:lnTo>
                      <a:lnTo>
                        <a:pt x="211" y="461"/>
                      </a:lnTo>
                      <a:lnTo>
                        <a:pt x="199" y="474"/>
                      </a:lnTo>
                      <a:lnTo>
                        <a:pt x="182" y="475"/>
                      </a:lnTo>
                      <a:lnTo>
                        <a:pt x="172" y="473"/>
                      </a:lnTo>
                      <a:lnTo>
                        <a:pt x="163" y="468"/>
                      </a:lnTo>
                      <a:lnTo>
                        <a:pt x="153" y="461"/>
                      </a:lnTo>
                      <a:lnTo>
                        <a:pt x="143" y="454"/>
                      </a:lnTo>
                      <a:lnTo>
                        <a:pt x="133" y="446"/>
                      </a:lnTo>
                      <a:lnTo>
                        <a:pt x="124" y="436"/>
                      </a:lnTo>
                      <a:lnTo>
                        <a:pt x="114" y="428"/>
                      </a:lnTo>
                      <a:lnTo>
                        <a:pt x="106" y="418"/>
                      </a:lnTo>
                      <a:lnTo>
                        <a:pt x="75" y="379"/>
                      </a:lnTo>
                      <a:lnTo>
                        <a:pt x="52" y="335"/>
                      </a:lnTo>
                      <a:lnTo>
                        <a:pt x="33" y="289"/>
                      </a:lnTo>
                      <a:lnTo>
                        <a:pt x="20" y="242"/>
                      </a:lnTo>
                      <a:lnTo>
                        <a:pt x="14" y="196"/>
                      </a:lnTo>
                      <a:lnTo>
                        <a:pt x="14" y="152"/>
                      </a:lnTo>
                      <a:lnTo>
                        <a:pt x="22" y="114"/>
                      </a:lnTo>
                      <a:lnTo>
                        <a:pt x="35" y="82"/>
                      </a:lnTo>
                      <a:lnTo>
                        <a:pt x="45" y="68"/>
                      </a:lnTo>
                      <a:lnTo>
                        <a:pt x="58" y="56"/>
                      </a:lnTo>
                      <a:lnTo>
                        <a:pt x="72" y="47"/>
                      </a:lnTo>
                      <a:lnTo>
                        <a:pt x="86" y="40"/>
                      </a:lnTo>
                      <a:lnTo>
                        <a:pt x="102" y="36"/>
                      </a:lnTo>
                      <a:lnTo>
                        <a:pt x="118" y="33"/>
                      </a:lnTo>
                      <a:lnTo>
                        <a:pt x="136" y="33"/>
                      </a:lnTo>
                      <a:lnTo>
                        <a:pt x="153" y="36"/>
                      </a:lnTo>
                      <a:lnTo>
                        <a:pt x="172" y="41"/>
                      </a:lnTo>
                      <a:lnTo>
                        <a:pt x="191" y="47"/>
                      </a:lnTo>
                      <a:lnTo>
                        <a:pt x="209" y="56"/>
                      </a:lnTo>
                      <a:lnTo>
                        <a:pt x="228" y="66"/>
                      </a:lnTo>
                      <a:lnTo>
                        <a:pt x="247" y="78"/>
                      </a:lnTo>
                      <a:lnTo>
                        <a:pt x="266" y="92"/>
                      </a:lnTo>
                      <a:lnTo>
                        <a:pt x="284" y="107"/>
                      </a:lnTo>
                      <a:lnTo>
                        <a:pt x="302" y="125"/>
                      </a:lnTo>
                      <a:lnTo>
                        <a:pt x="338" y="167"/>
                      </a:lnTo>
                      <a:lnTo>
                        <a:pt x="372" y="215"/>
                      </a:lnTo>
                      <a:lnTo>
                        <a:pt x="402" y="269"/>
                      </a:lnTo>
                      <a:lnTo>
                        <a:pt x="426" y="324"/>
                      </a:lnTo>
                      <a:lnTo>
                        <a:pt x="443" y="380"/>
                      </a:lnTo>
                      <a:lnTo>
                        <a:pt x="453" y="434"/>
                      </a:lnTo>
                      <a:lnTo>
                        <a:pt x="452" y="485"/>
                      </a:lnTo>
                      <a:lnTo>
                        <a:pt x="441" y="530"/>
                      </a:lnTo>
                      <a:lnTo>
                        <a:pt x="433" y="545"/>
                      </a:lnTo>
                      <a:lnTo>
                        <a:pt x="425" y="558"/>
                      </a:lnTo>
                      <a:lnTo>
                        <a:pt x="415" y="568"/>
                      </a:lnTo>
                      <a:lnTo>
                        <a:pt x="403" y="576"/>
                      </a:lnTo>
                      <a:lnTo>
                        <a:pt x="392" y="584"/>
                      </a:lnTo>
                      <a:lnTo>
                        <a:pt x="380" y="589"/>
                      </a:lnTo>
                      <a:lnTo>
                        <a:pt x="366" y="594"/>
                      </a:lnTo>
                      <a:lnTo>
                        <a:pt x="352" y="596"/>
                      </a:lnTo>
                      <a:lnTo>
                        <a:pt x="338" y="599"/>
                      </a:lnTo>
                      <a:lnTo>
                        <a:pt x="323" y="599"/>
                      </a:lnTo>
                      <a:lnTo>
                        <a:pt x="308" y="600"/>
                      </a:lnTo>
                      <a:lnTo>
                        <a:pt x="293" y="599"/>
                      </a:lnTo>
                      <a:lnTo>
                        <a:pt x="278" y="599"/>
                      </a:lnTo>
                      <a:lnTo>
                        <a:pt x="263" y="598"/>
                      </a:lnTo>
                      <a:lnTo>
                        <a:pt x="248" y="596"/>
                      </a:lnTo>
                      <a:lnTo>
                        <a:pt x="234" y="595"/>
                      </a:lnTo>
                      <a:lnTo>
                        <a:pt x="211" y="593"/>
                      </a:lnTo>
                      <a:lnTo>
                        <a:pt x="187" y="590"/>
                      </a:lnTo>
                      <a:lnTo>
                        <a:pt x="163" y="589"/>
                      </a:lnTo>
                      <a:lnTo>
                        <a:pt x="138" y="589"/>
                      </a:lnTo>
                      <a:lnTo>
                        <a:pt x="116" y="590"/>
                      </a:lnTo>
                      <a:lnTo>
                        <a:pt x="93" y="596"/>
                      </a:lnTo>
                      <a:lnTo>
                        <a:pt x="74" y="605"/>
                      </a:lnTo>
                      <a:lnTo>
                        <a:pt x="57" y="620"/>
                      </a:lnTo>
                      <a:lnTo>
                        <a:pt x="47" y="633"/>
                      </a:lnTo>
                      <a:lnTo>
                        <a:pt x="35" y="647"/>
                      </a:lnTo>
                      <a:lnTo>
                        <a:pt x="27" y="663"/>
                      </a:lnTo>
                      <a:lnTo>
                        <a:pt x="20" y="682"/>
                      </a:lnTo>
                      <a:lnTo>
                        <a:pt x="18" y="702"/>
                      </a:lnTo>
                      <a:lnTo>
                        <a:pt x="22" y="725"/>
                      </a:lnTo>
                      <a:lnTo>
                        <a:pt x="32" y="750"/>
                      </a:lnTo>
                      <a:lnTo>
                        <a:pt x="52" y="778"/>
                      </a:lnTo>
                      <a:lnTo>
                        <a:pt x="72" y="799"/>
                      </a:lnTo>
                      <a:lnTo>
                        <a:pt x="94" y="815"/>
                      </a:lnTo>
                      <a:lnTo>
                        <a:pt x="116" y="828"/>
                      </a:lnTo>
                      <a:lnTo>
                        <a:pt x="138" y="838"/>
                      </a:lnTo>
                      <a:lnTo>
                        <a:pt x="161" y="847"/>
                      </a:lnTo>
                      <a:lnTo>
                        <a:pt x="183" y="855"/>
                      </a:lnTo>
                      <a:lnTo>
                        <a:pt x="206" y="864"/>
                      </a:lnTo>
                      <a:lnTo>
                        <a:pt x="227" y="877"/>
                      </a:lnTo>
                      <a:lnTo>
                        <a:pt x="242" y="889"/>
                      </a:lnTo>
                      <a:lnTo>
                        <a:pt x="252" y="904"/>
                      </a:lnTo>
                      <a:lnTo>
                        <a:pt x="257" y="921"/>
                      </a:lnTo>
                      <a:lnTo>
                        <a:pt x="257" y="937"/>
                      </a:lnTo>
                      <a:lnTo>
                        <a:pt x="253" y="953"/>
                      </a:lnTo>
                      <a:lnTo>
                        <a:pt x="248" y="968"/>
                      </a:lnTo>
                      <a:lnTo>
                        <a:pt x="241" y="981"/>
                      </a:lnTo>
                      <a:lnTo>
                        <a:pt x="233" y="989"/>
                      </a:lnTo>
                      <a:lnTo>
                        <a:pt x="227" y="994"/>
                      </a:lnTo>
                      <a:lnTo>
                        <a:pt x="219" y="998"/>
                      </a:lnTo>
                      <a:lnTo>
                        <a:pt x="212" y="1001"/>
                      </a:lnTo>
                      <a:lnTo>
                        <a:pt x="204" y="1002"/>
                      </a:lnTo>
                      <a:lnTo>
                        <a:pt x="197" y="1003"/>
                      </a:lnTo>
                      <a:lnTo>
                        <a:pt x="188" y="1003"/>
                      </a:lnTo>
                      <a:lnTo>
                        <a:pt x="179" y="1003"/>
                      </a:lnTo>
                      <a:lnTo>
                        <a:pt x="172" y="1002"/>
                      </a:lnTo>
                      <a:lnTo>
                        <a:pt x="157" y="999"/>
                      </a:lnTo>
                      <a:lnTo>
                        <a:pt x="141" y="994"/>
                      </a:lnTo>
                      <a:lnTo>
                        <a:pt x="124" y="987"/>
                      </a:lnTo>
                      <a:lnTo>
                        <a:pt x="108" y="978"/>
                      </a:lnTo>
                      <a:lnTo>
                        <a:pt x="92" y="967"/>
                      </a:lnTo>
                      <a:lnTo>
                        <a:pt x="75" y="954"/>
                      </a:lnTo>
                      <a:lnTo>
                        <a:pt x="59" y="942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" name="Forme libre 153"/>
                <p:cNvSpPr>
                  <a:spLocks/>
                </p:cNvSpPr>
                <p:nvPr/>
              </p:nvSpPr>
              <p:spPr bwMode="auto">
                <a:xfrm rot="20804543">
                  <a:off x="5447606" y="1036049"/>
                  <a:ext cx="762000" cy="1818296"/>
                </a:xfrm>
                <a:custGeom>
                  <a:avLst/>
                  <a:gdLst>
                    <a:gd name="T0" fmla="*/ 103 w 480"/>
                    <a:gd name="T1" fmla="*/ 982 h 1009"/>
                    <a:gd name="T2" fmla="*/ 179 w 480"/>
                    <a:gd name="T3" fmla="*/ 1008 h 1009"/>
                    <a:gd name="T4" fmla="*/ 233 w 480"/>
                    <a:gd name="T5" fmla="*/ 999 h 1009"/>
                    <a:gd name="T6" fmla="*/ 266 w 480"/>
                    <a:gd name="T7" fmla="*/ 951 h 1009"/>
                    <a:gd name="T8" fmla="*/ 222 w 480"/>
                    <a:gd name="T9" fmla="*/ 849 h 1009"/>
                    <a:gd name="T10" fmla="*/ 117 w 480"/>
                    <a:gd name="T11" fmla="*/ 793 h 1009"/>
                    <a:gd name="T12" fmla="*/ 63 w 480"/>
                    <a:gd name="T13" fmla="*/ 747 h 1009"/>
                    <a:gd name="T14" fmla="*/ 53 w 480"/>
                    <a:gd name="T15" fmla="*/ 687 h 1009"/>
                    <a:gd name="T16" fmla="*/ 80 w 480"/>
                    <a:gd name="T17" fmla="*/ 658 h 1009"/>
                    <a:gd name="T18" fmla="*/ 116 w 480"/>
                    <a:gd name="T19" fmla="*/ 644 h 1009"/>
                    <a:gd name="T20" fmla="*/ 154 w 480"/>
                    <a:gd name="T21" fmla="*/ 642 h 1009"/>
                    <a:gd name="T22" fmla="*/ 229 w 480"/>
                    <a:gd name="T23" fmla="*/ 645 h 1009"/>
                    <a:gd name="T24" fmla="*/ 315 w 480"/>
                    <a:gd name="T25" fmla="*/ 652 h 1009"/>
                    <a:gd name="T26" fmla="*/ 423 w 480"/>
                    <a:gd name="T27" fmla="*/ 620 h 1009"/>
                    <a:gd name="T28" fmla="*/ 480 w 480"/>
                    <a:gd name="T29" fmla="*/ 483 h 1009"/>
                    <a:gd name="T30" fmla="*/ 413 w 480"/>
                    <a:gd name="T31" fmla="*/ 246 h 1009"/>
                    <a:gd name="T32" fmla="*/ 267 w 480"/>
                    <a:gd name="T33" fmla="*/ 65 h 1009"/>
                    <a:gd name="T34" fmla="*/ 109 w 480"/>
                    <a:gd name="T35" fmla="*/ 0 h 1009"/>
                    <a:gd name="T36" fmla="*/ 9 w 480"/>
                    <a:gd name="T37" fmla="*/ 99 h 1009"/>
                    <a:gd name="T38" fmla="*/ 7 w 480"/>
                    <a:gd name="T39" fmla="*/ 234 h 1009"/>
                    <a:gd name="T40" fmla="*/ 45 w 480"/>
                    <a:gd name="T41" fmla="*/ 341 h 1009"/>
                    <a:gd name="T42" fmla="*/ 107 w 480"/>
                    <a:gd name="T43" fmla="*/ 433 h 1009"/>
                    <a:gd name="T44" fmla="*/ 179 w 480"/>
                    <a:gd name="T45" fmla="*/ 485 h 1009"/>
                    <a:gd name="T46" fmla="*/ 226 w 480"/>
                    <a:gd name="T47" fmla="*/ 453 h 1009"/>
                    <a:gd name="T48" fmla="*/ 192 w 480"/>
                    <a:gd name="T49" fmla="*/ 346 h 1009"/>
                    <a:gd name="T50" fmla="*/ 168 w 480"/>
                    <a:gd name="T51" fmla="*/ 322 h 1009"/>
                    <a:gd name="T52" fmla="*/ 164 w 480"/>
                    <a:gd name="T53" fmla="*/ 326 h 1009"/>
                    <a:gd name="T54" fmla="*/ 209 w 480"/>
                    <a:gd name="T55" fmla="*/ 393 h 1009"/>
                    <a:gd name="T56" fmla="*/ 199 w 480"/>
                    <a:gd name="T57" fmla="*/ 474 h 1009"/>
                    <a:gd name="T58" fmla="*/ 153 w 480"/>
                    <a:gd name="T59" fmla="*/ 461 h 1009"/>
                    <a:gd name="T60" fmla="*/ 114 w 480"/>
                    <a:gd name="T61" fmla="*/ 428 h 1009"/>
                    <a:gd name="T62" fmla="*/ 33 w 480"/>
                    <a:gd name="T63" fmla="*/ 289 h 1009"/>
                    <a:gd name="T64" fmla="*/ 22 w 480"/>
                    <a:gd name="T65" fmla="*/ 114 h 1009"/>
                    <a:gd name="T66" fmla="*/ 72 w 480"/>
                    <a:gd name="T67" fmla="*/ 47 h 1009"/>
                    <a:gd name="T68" fmla="*/ 136 w 480"/>
                    <a:gd name="T69" fmla="*/ 33 h 1009"/>
                    <a:gd name="T70" fmla="*/ 209 w 480"/>
                    <a:gd name="T71" fmla="*/ 56 h 1009"/>
                    <a:gd name="T72" fmla="*/ 284 w 480"/>
                    <a:gd name="T73" fmla="*/ 107 h 1009"/>
                    <a:gd name="T74" fmla="*/ 402 w 480"/>
                    <a:gd name="T75" fmla="*/ 269 h 1009"/>
                    <a:gd name="T76" fmla="*/ 452 w 480"/>
                    <a:gd name="T77" fmla="*/ 485 h 1009"/>
                    <a:gd name="T78" fmla="*/ 415 w 480"/>
                    <a:gd name="T79" fmla="*/ 568 h 1009"/>
                    <a:gd name="T80" fmla="*/ 366 w 480"/>
                    <a:gd name="T81" fmla="*/ 594 h 1009"/>
                    <a:gd name="T82" fmla="*/ 308 w 480"/>
                    <a:gd name="T83" fmla="*/ 600 h 1009"/>
                    <a:gd name="T84" fmla="*/ 248 w 480"/>
                    <a:gd name="T85" fmla="*/ 596 h 1009"/>
                    <a:gd name="T86" fmla="*/ 163 w 480"/>
                    <a:gd name="T87" fmla="*/ 589 h 1009"/>
                    <a:gd name="T88" fmla="*/ 74 w 480"/>
                    <a:gd name="T89" fmla="*/ 605 h 1009"/>
                    <a:gd name="T90" fmla="*/ 27 w 480"/>
                    <a:gd name="T91" fmla="*/ 663 h 1009"/>
                    <a:gd name="T92" fmla="*/ 32 w 480"/>
                    <a:gd name="T93" fmla="*/ 750 h 1009"/>
                    <a:gd name="T94" fmla="*/ 116 w 480"/>
                    <a:gd name="T95" fmla="*/ 828 h 1009"/>
                    <a:gd name="T96" fmla="*/ 206 w 480"/>
                    <a:gd name="T97" fmla="*/ 864 h 1009"/>
                    <a:gd name="T98" fmla="*/ 257 w 480"/>
                    <a:gd name="T99" fmla="*/ 921 h 1009"/>
                    <a:gd name="T100" fmla="*/ 241 w 480"/>
                    <a:gd name="T101" fmla="*/ 981 h 1009"/>
                    <a:gd name="T102" fmla="*/ 212 w 480"/>
                    <a:gd name="T103" fmla="*/ 1001 h 1009"/>
                    <a:gd name="T104" fmla="*/ 179 w 480"/>
                    <a:gd name="T105" fmla="*/ 1003 h 1009"/>
                    <a:gd name="T106" fmla="*/ 124 w 480"/>
                    <a:gd name="T107" fmla="*/ 987 h 1009"/>
                    <a:gd name="T108" fmla="*/ 59 w 480"/>
                    <a:gd name="T109" fmla="*/ 942 h 1009"/>
                    <a:gd name="T110" fmla="*/ 44 w 480"/>
                    <a:gd name="T111" fmla="*/ 928 h 1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80" h="1009">
                      <a:moveTo>
                        <a:pt x="44" y="928"/>
                      </a:moveTo>
                      <a:lnTo>
                        <a:pt x="64" y="949"/>
                      </a:lnTo>
                      <a:lnTo>
                        <a:pt x="84" y="967"/>
                      </a:lnTo>
                      <a:lnTo>
                        <a:pt x="103" y="982"/>
                      </a:lnTo>
                      <a:lnTo>
                        <a:pt x="123" y="992"/>
                      </a:lnTo>
                      <a:lnTo>
                        <a:pt x="142" y="1001"/>
                      </a:lnTo>
                      <a:lnTo>
                        <a:pt x="161" y="1006"/>
                      </a:lnTo>
                      <a:lnTo>
                        <a:pt x="179" y="1008"/>
                      </a:lnTo>
                      <a:lnTo>
                        <a:pt x="198" y="1009"/>
                      </a:lnTo>
                      <a:lnTo>
                        <a:pt x="209" y="1008"/>
                      </a:lnTo>
                      <a:lnTo>
                        <a:pt x="222" y="1006"/>
                      </a:lnTo>
                      <a:lnTo>
                        <a:pt x="233" y="999"/>
                      </a:lnTo>
                      <a:lnTo>
                        <a:pt x="244" y="991"/>
                      </a:lnTo>
                      <a:lnTo>
                        <a:pt x="254" y="981"/>
                      </a:lnTo>
                      <a:lnTo>
                        <a:pt x="262" y="967"/>
                      </a:lnTo>
                      <a:lnTo>
                        <a:pt x="266" y="951"/>
                      </a:lnTo>
                      <a:lnTo>
                        <a:pt x="267" y="933"/>
                      </a:lnTo>
                      <a:lnTo>
                        <a:pt x="259" y="899"/>
                      </a:lnTo>
                      <a:lnTo>
                        <a:pt x="244" y="872"/>
                      </a:lnTo>
                      <a:lnTo>
                        <a:pt x="222" y="849"/>
                      </a:lnTo>
                      <a:lnTo>
                        <a:pt x="197" y="830"/>
                      </a:lnTo>
                      <a:lnTo>
                        <a:pt x="169" y="815"/>
                      </a:lnTo>
                      <a:lnTo>
                        <a:pt x="142" y="803"/>
                      </a:lnTo>
                      <a:lnTo>
                        <a:pt x="117" y="793"/>
                      </a:lnTo>
                      <a:lnTo>
                        <a:pt x="98" y="784"/>
                      </a:lnTo>
                      <a:lnTo>
                        <a:pt x="86" y="774"/>
                      </a:lnTo>
                      <a:lnTo>
                        <a:pt x="73" y="762"/>
                      </a:lnTo>
                      <a:lnTo>
                        <a:pt x="63" y="747"/>
                      </a:lnTo>
                      <a:lnTo>
                        <a:pt x="55" y="732"/>
                      </a:lnTo>
                      <a:lnTo>
                        <a:pt x="52" y="715"/>
                      </a:lnTo>
                      <a:lnTo>
                        <a:pt x="50" y="699"/>
                      </a:lnTo>
                      <a:lnTo>
                        <a:pt x="53" y="687"/>
                      </a:lnTo>
                      <a:lnTo>
                        <a:pt x="60" y="675"/>
                      </a:lnTo>
                      <a:lnTo>
                        <a:pt x="67" y="669"/>
                      </a:lnTo>
                      <a:lnTo>
                        <a:pt x="74" y="664"/>
                      </a:lnTo>
                      <a:lnTo>
                        <a:pt x="80" y="658"/>
                      </a:lnTo>
                      <a:lnTo>
                        <a:pt x="88" y="654"/>
                      </a:lnTo>
                      <a:lnTo>
                        <a:pt x="97" y="650"/>
                      </a:lnTo>
                      <a:lnTo>
                        <a:pt x="106" y="647"/>
                      </a:lnTo>
                      <a:lnTo>
                        <a:pt x="116" y="644"/>
                      </a:lnTo>
                      <a:lnTo>
                        <a:pt x="124" y="643"/>
                      </a:lnTo>
                      <a:lnTo>
                        <a:pt x="134" y="643"/>
                      </a:lnTo>
                      <a:lnTo>
                        <a:pt x="144" y="642"/>
                      </a:lnTo>
                      <a:lnTo>
                        <a:pt x="154" y="642"/>
                      </a:lnTo>
                      <a:lnTo>
                        <a:pt x="164" y="642"/>
                      </a:lnTo>
                      <a:lnTo>
                        <a:pt x="186" y="642"/>
                      </a:lnTo>
                      <a:lnTo>
                        <a:pt x="207" y="644"/>
                      </a:lnTo>
                      <a:lnTo>
                        <a:pt x="229" y="645"/>
                      </a:lnTo>
                      <a:lnTo>
                        <a:pt x="251" y="648"/>
                      </a:lnTo>
                      <a:lnTo>
                        <a:pt x="272" y="649"/>
                      </a:lnTo>
                      <a:lnTo>
                        <a:pt x="293" y="652"/>
                      </a:lnTo>
                      <a:lnTo>
                        <a:pt x="315" y="652"/>
                      </a:lnTo>
                      <a:lnTo>
                        <a:pt x="336" y="652"/>
                      </a:lnTo>
                      <a:lnTo>
                        <a:pt x="367" y="648"/>
                      </a:lnTo>
                      <a:lnTo>
                        <a:pt x="397" y="638"/>
                      </a:lnTo>
                      <a:lnTo>
                        <a:pt x="423" y="620"/>
                      </a:lnTo>
                      <a:lnTo>
                        <a:pt x="447" y="596"/>
                      </a:lnTo>
                      <a:lnTo>
                        <a:pt x="465" y="566"/>
                      </a:lnTo>
                      <a:lnTo>
                        <a:pt x="476" y="528"/>
                      </a:lnTo>
                      <a:lnTo>
                        <a:pt x="480" y="483"/>
                      </a:lnTo>
                      <a:lnTo>
                        <a:pt x="476" y="430"/>
                      </a:lnTo>
                      <a:lnTo>
                        <a:pt x="462" y="365"/>
                      </a:lnTo>
                      <a:lnTo>
                        <a:pt x="440" y="304"/>
                      </a:lnTo>
                      <a:lnTo>
                        <a:pt x="413" y="246"/>
                      </a:lnTo>
                      <a:lnTo>
                        <a:pt x="381" y="192"/>
                      </a:lnTo>
                      <a:lnTo>
                        <a:pt x="346" y="144"/>
                      </a:lnTo>
                      <a:lnTo>
                        <a:pt x="307" y="101"/>
                      </a:lnTo>
                      <a:lnTo>
                        <a:pt x="267" y="65"/>
                      </a:lnTo>
                      <a:lnTo>
                        <a:pt x="226" y="36"/>
                      </a:lnTo>
                      <a:lnTo>
                        <a:pt x="186" y="15"/>
                      </a:lnTo>
                      <a:lnTo>
                        <a:pt x="146" y="3"/>
                      </a:lnTo>
                      <a:lnTo>
                        <a:pt x="109" y="0"/>
                      </a:lnTo>
                      <a:lnTo>
                        <a:pt x="77" y="7"/>
                      </a:lnTo>
                      <a:lnTo>
                        <a:pt x="48" y="26"/>
                      </a:lnTo>
                      <a:lnTo>
                        <a:pt x="25" y="56"/>
                      </a:lnTo>
                      <a:lnTo>
                        <a:pt x="9" y="99"/>
                      </a:lnTo>
                      <a:lnTo>
                        <a:pt x="0" y="154"/>
                      </a:lnTo>
                      <a:lnTo>
                        <a:pt x="0" y="180"/>
                      </a:lnTo>
                      <a:lnTo>
                        <a:pt x="3" y="206"/>
                      </a:lnTo>
                      <a:lnTo>
                        <a:pt x="7" y="234"/>
                      </a:lnTo>
                      <a:lnTo>
                        <a:pt x="14" y="261"/>
                      </a:lnTo>
                      <a:lnTo>
                        <a:pt x="23" y="289"/>
                      </a:lnTo>
                      <a:lnTo>
                        <a:pt x="33" y="316"/>
                      </a:lnTo>
                      <a:lnTo>
                        <a:pt x="45" y="341"/>
                      </a:lnTo>
                      <a:lnTo>
                        <a:pt x="59" y="366"/>
                      </a:lnTo>
                      <a:lnTo>
                        <a:pt x="74" y="390"/>
                      </a:lnTo>
                      <a:lnTo>
                        <a:pt x="91" y="413"/>
                      </a:lnTo>
                      <a:lnTo>
                        <a:pt x="107" y="433"/>
                      </a:lnTo>
                      <a:lnTo>
                        <a:pt x="124" y="450"/>
                      </a:lnTo>
                      <a:lnTo>
                        <a:pt x="143" y="465"/>
                      </a:lnTo>
                      <a:lnTo>
                        <a:pt x="162" y="476"/>
                      </a:lnTo>
                      <a:lnTo>
                        <a:pt x="179" y="485"/>
                      </a:lnTo>
                      <a:lnTo>
                        <a:pt x="198" y="490"/>
                      </a:lnTo>
                      <a:lnTo>
                        <a:pt x="214" y="488"/>
                      </a:lnTo>
                      <a:lnTo>
                        <a:pt x="223" y="474"/>
                      </a:lnTo>
                      <a:lnTo>
                        <a:pt x="226" y="453"/>
                      </a:lnTo>
                      <a:lnTo>
                        <a:pt x="223" y="426"/>
                      </a:lnTo>
                      <a:lnTo>
                        <a:pt x="216" y="399"/>
                      </a:lnTo>
                      <a:lnTo>
                        <a:pt x="204" y="371"/>
                      </a:lnTo>
                      <a:lnTo>
                        <a:pt x="192" y="346"/>
                      </a:lnTo>
                      <a:lnTo>
                        <a:pt x="177" y="329"/>
                      </a:lnTo>
                      <a:lnTo>
                        <a:pt x="174" y="326"/>
                      </a:lnTo>
                      <a:lnTo>
                        <a:pt x="172" y="325"/>
                      </a:lnTo>
                      <a:lnTo>
                        <a:pt x="168" y="322"/>
                      </a:lnTo>
                      <a:lnTo>
                        <a:pt x="166" y="321"/>
                      </a:lnTo>
                      <a:lnTo>
                        <a:pt x="164" y="321"/>
                      </a:lnTo>
                      <a:lnTo>
                        <a:pt x="164" y="324"/>
                      </a:lnTo>
                      <a:lnTo>
                        <a:pt x="164" y="326"/>
                      </a:lnTo>
                      <a:lnTo>
                        <a:pt x="166" y="329"/>
                      </a:lnTo>
                      <a:lnTo>
                        <a:pt x="184" y="345"/>
                      </a:lnTo>
                      <a:lnTo>
                        <a:pt x="198" y="368"/>
                      </a:lnTo>
                      <a:lnTo>
                        <a:pt x="209" y="393"/>
                      </a:lnTo>
                      <a:lnTo>
                        <a:pt x="214" y="419"/>
                      </a:lnTo>
                      <a:lnTo>
                        <a:pt x="216" y="443"/>
                      </a:lnTo>
                      <a:lnTo>
                        <a:pt x="211" y="461"/>
                      </a:lnTo>
                      <a:lnTo>
                        <a:pt x="199" y="474"/>
                      </a:lnTo>
                      <a:lnTo>
                        <a:pt x="182" y="475"/>
                      </a:lnTo>
                      <a:lnTo>
                        <a:pt x="172" y="473"/>
                      </a:lnTo>
                      <a:lnTo>
                        <a:pt x="163" y="468"/>
                      </a:lnTo>
                      <a:lnTo>
                        <a:pt x="153" y="461"/>
                      </a:lnTo>
                      <a:lnTo>
                        <a:pt x="143" y="454"/>
                      </a:lnTo>
                      <a:lnTo>
                        <a:pt x="133" y="446"/>
                      </a:lnTo>
                      <a:lnTo>
                        <a:pt x="124" y="436"/>
                      </a:lnTo>
                      <a:lnTo>
                        <a:pt x="114" y="428"/>
                      </a:lnTo>
                      <a:lnTo>
                        <a:pt x="106" y="418"/>
                      </a:lnTo>
                      <a:lnTo>
                        <a:pt x="75" y="379"/>
                      </a:lnTo>
                      <a:lnTo>
                        <a:pt x="52" y="335"/>
                      </a:lnTo>
                      <a:lnTo>
                        <a:pt x="33" y="289"/>
                      </a:lnTo>
                      <a:lnTo>
                        <a:pt x="20" y="242"/>
                      </a:lnTo>
                      <a:lnTo>
                        <a:pt x="14" y="196"/>
                      </a:lnTo>
                      <a:lnTo>
                        <a:pt x="14" y="152"/>
                      </a:lnTo>
                      <a:lnTo>
                        <a:pt x="22" y="114"/>
                      </a:lnTo>
                      <a:lnTo>
                        <a:pt x="35" y="82"/>
                      </a:lnTo>
                      <a:lnTo>
                        <a:pt x="45" y="68"/>
                      </a:lnTo>
                      <a:lnTo>
                        <a:pt x="58" y="56"/>
                      </a:lnTo>
                      <a:lnTo>
                        <a:pt x="72" y="47"/>
                      </a:lnTo>
                      <a:lnTo>
                        <a:pt x="86" y="40"/>
                      </a:lnTo>
                      <a:lnTo>
                        <a:pt x="102" y="36"/>
                      </a:lnTo>
                      <a:lnTo>
                        <a:pt x="118" y="33"/>
                      </a:lnTo>
                      <a:lnTo>
                        <a:pt x="136" y="33"/>
                      </a:lnTo>
                      <a:lnTo>
                        <a:pt x="153" y="36"/>
                      </a:lnTo>
                      <a:lnTo>
                        <a:pt x="172" y="41"/>
                      </a:lnTo>
                      <a:lnTo>
                        <a:pt x="191" y="47"/>
                      </a:lnTo>
                      <a:lnTo>
                        <a:pt x="209" y="56"/>
                      </a:lnTo>
                      <a:lnTo>
                        <a:pt x="228" y="66"/>
                      </a:lnTo>
                      <a:lnTo>
                        <a:pt x="247" y="78"/>
                      </a:lnTo>
                      <a:lnTo>
                        <a:pt x="266" y="92"/>
                      </a:lnTo>
                      <a:lnTo>
                        <a:pt x="284" y="107"/>
                      </a:lnTo>
                      <a:lnTo>
                        <a:pt x="302" y="125"/>
                      </a:lnTo>
                      <a:lnTo>
                        <a:pt x="338" y="167"/>
                      </a:lnTo>
                      <a:lnTo>
                        <a:pt x="372" y="215"/>
                      </a:lnTo>
                      <a:lnTo>
                        <a:pt x="402" y="269"/>
                      </a:lnTo>
                      <a:lnTo>
                        <a:pt x="426" y="324"/>
                      </a:lnTo>
                      <a:lnTo>
                        <a:pt x="443" y="380"/>
                      </a:lnTo>
                      <a:lnTo>
                        <a:pt x="453" y="434"/>
                      </a:lnTo>
                      <a:lnTo>
                        <a:pt x="452" y="485"/>
                      </a:lnTo>
                      <a:lnTo>
                        <a:pt x="441" y="530"/>
                      </a:lnTo>
                      <a:lnTo>
                        <a:pt x="433" y="545"/>
                      </a:lnTo>
                      <a:lnTo>
                        <a:pt x="425" y="558"/>
                      </a:lnTo>
                      <a:lnTo>
                        <a:pt x="415" y="568"/>
                      </a:lnTo>
                      <a:lnTo>
                        <a:pt x="403" y="576"/>
                      </a:lnTo>
                      <a:lnTo>
                        <a:pt x="392" y="584"/>
                      </a:lnTo>
                      <a:lnTo>
                        <a:pt x="380" y="589"/>
                      </a:lnTo>
                      <a:lnTo>
                        <a:pt x="366" y="594"/>
                      </a:lnTo>
                      <a:lnTo>
                        <a:pt x="352" y="596"/>
                      </a:lnTo>
                      <a:lnTo>
                        <a:pt x="338" y="599"/>
                      </a:lnTo>
                      <a:lnTo>
                        <a:pt x="323" y="599"/>
                      </a:lnTo>
                      <a:lnTo>
                        <a:pt x="308" y="600"/>
                      </a:lnTo>
                      <a:lnTo>
                        <a:pt x="293" y="599"/>
                      </a:lnTo>
                      <a:lnTo>
                        <a:pt x="278" y="599"/>
                      </a:lnTo>
                      <a:lnTo>
                        <a:pt x="263" y="598"/>
                      </a:lnTo>
                      <a:lnTo>
                        <a:pt x="248" y="596"/>
                      </a:lnTo>
                      <a:lnTo>
                        <a:pt x="234" y="595"/>
                      </a:lnTo>
                      <a:lnTo>
                        <a:pt x="211" y="593"/>
                      </a:lnTo>
                      <a:lnTo>
                        <a:pt x="187" y="590"/>
                      </a:lnTo>
                      <a:lnTo>
                        <a:pt x="163" y="589"/>
                      </a:lnTo>
                      <a:lnTo>
                        <a:pt x="138" y="589"/>
                      </a:lnTo>
                      <a:lnTo>
                        <a:pt x="116" y="590"/>
                      </a:lnTo>
                      <a:lnTo>
                        <a:pt x="93" y="596"/>
                      </a:lnTo>
                      <a:lnTo>
                        <a:pt x="74" y="605"/>
                      </a:lnTo>
                      <a:lnTo>
                        <a:pt x="57" y="620"/>
                      </a:lnTo>
                      <a:lnTo>
                        <a:pt x="47" y="633"/>
                      </a:lnTo>
                      <a:lnTo>
                        <a:pt x="35" y="647"/>
                      </a:lnTo>
                      <a:lnTo>
                        <a:pt x="27" y="663"/>
                      </a:lnTo>
                      <a:lnTo>
                        <a:pt x="20" y="682"/>
                      </a:lnTo>
                      <a:lnTo>
                        <a:pt x="18" y="702"/>
                      </a:lnTo>
                      <a:lnTo>
                        <a:pt x="22" y="725"/>
                      </a:lnTo>
                      <a:lnTo>
                        <a:pt x="32" y="750"/>
                      </a:lnTo>
                      <a:lnTo>
                        <a:pt x="52" y="778"/>
                      </a:lnTo>
                      <a:lnTo>
                        <a:pt x="72" y="799"/>
                      </a:lnTo>
                      <a:lnTo>
                        <a:pt x="94" y="815"/>
                      </a:lnTo>
                      <a:lnTo>
                        <a:pt x="116" y="828"/>
                      </a:lnTo>
                      <a:lnTo>
                        <a:pt x="138" y="838"/>
                      </a:lnTo>
                      <a:lnTo>
                        <a:pt x="161" y="847"/>
                      </a:lnTo>
                      <a:lnTo>
                        <a:pt x="183" y="855"/>
                      </a:lnTo>
                      <a:lnTo>
                        <a:pt x="206" y="864"/>
                      </a:lnTo>
                      <a:lnTo>
                        <a:pt x="227" y="877"/>
                      </a:lnTo>
                      <a:lnTo>
                        <a:pt x="242" y="889"/>
                      </a:lnTo>
                      <a:lnTo>
                        <a:pt x="252" y="904"/>
                      </a:lnTo>
                      <a:lnTo>
                        <a:pt x="257" y="921"/>
                      </a:lnTo>
                      <a:lnTo>
                        <a:pt x="257" y="937"/>
                      </a:lnTo>
                      <a:lnTo>
                        <a:pt x="253" y="953"/>
                      </a:lnTo>
                      <a:lnTo>
                        <a:pt x="248" y="968"/>
                      </a:lnTo>
                      <a:lnTo>
                        <a:pt x="241" y="981"/>
                      </a:lnTo>
                      <a:lnTo>
                        <a:pt x="233" y="989"/>
                      </a:lnTo>
                      <a:lnTo>
                        <a:pt x="227" y="994"/>
                      </a:lnTo>
                      <a:lnTo>
                        <a:pt x="219" y="998"/>
                      </a:lnTo>
                      <a:lnTo>
                        <a:pt x="212" y="1001"/>
                      </a:lnTo>
                      <a:lnTo>
                        <a:pt x="204" y="1002"/>
                      </a:lnTo>
                      <a:lnTo>
                        <a:pt x="197" y="1003"/>
                      </a:lnTo>
                      <a:lnTo>
                        <a:pt x="188" y="1003"/>
                      </a:lnTo>
                      <a:lnTo>
                        <a:pt x="179" y="1003"/>
                      </a:lnTo>
                      <a:lnTo>
                        <a:pt x="172" y="1002"/>
                      </a:lnTo>
                      <a:lnTo>
                        <a:pt x="157" y="999"/>
                      </a:lnTo>
                      <a:lnTo>
                        <a:pt x="141" y="994"/>
                      </a:lnTo>
                      <a:lnTo>
                        <a:pt x="124" y="987"/>
                      </a:lnTo>
                      <a:lnTo>
                        <a:pt x="108" y="978"/>
                      </a:lnTo>
                      <a:lnTo>
                        <a:pt x="92" y="967"/>
                      </a:lnTo>
                      <a:lnTo>
                        <a:pt x="75" y="954"/>
                      </a:lnTo>
                      <a:lnTo>
                        <a:pt x="59" y="942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" name="Forme libre 153"/>
                <p:cNvSpPr>
                  <a:spLocks/>
                </p:cNvSpPr>
                <p:nvPr/>
              </p:nvSpPr>
              <p:spPr bwMode="auto">
                <a:xfrm>
                  <a:off x="5725057" y="1285528"/>
                  <a:ext cx="762000" cy="1601788"/>
                </a:xfrm>
                <a:custGeom>
                  <a:avLst/>
                  <a:gdLst>
                    <a:gd name="T0" fmla="*/ 103 w 480"/>
                    <a:gd name="T1" fmla="*/ 982 h 1009"/>
                    <a:gd name="T2" fmla="*/ 179 w 480"/>
                    <a:gd name="T3" fmla="*/ 1008 h 1009"/>
                    <a:gd name="T4" fmla="*/ 233 w 480"/>
                    <a:gd name="T5" fmla="*/ 999 h 1009"/>
                    <a:gd name="T6" fmla="*/ 266 w 480"/>
                    <a:gd name="T7" fmla="*/ 951 h 1009"/>
                    <a:gd name="T8" fmla="*/ 222 w 480"/>
                    <a:gd name="T9" fmla="*/ 849 h 1009"/>
                    <a:gd name="T10" fmla="*/ 117 w 480"/>
                    <a:gd name="T11" fmla="*/ 793 h 1009"/>
                    <a:gd name="T12" fmla="*/ 63 w 480"/>
                    <a:gd name="T13" fmla="*/ 747 h 1009"/>
                    <a:gd name="T14" fmla="*/ 53 w 480"/>
                    <a:gd name="T15" fmla="*/ 687 h 1009"/>
                    <a:gd name="T16" fmla="*/ 80 w 480"/>
                    <a:gd name="T17" fmla="*/ 658 h 1009"/>
                    <a:gd name="T18" fmla="*/ 116 w 480"/>
                    <a:gd name="T19" fmla="*/ 644 h 1009"/>
                    <a:gd name="T20" fmla="*/ 154 w 480"/>
                    <a:gd name="T21" fmla="*/ 642 h 1009"/>
                    <a:gd name="T22" fmla="*/ 229 w 480"/>
                    <a:gd name="T23" fmla="*/ 645 h 1009"/>
                    <a:gd name="T24" fmla="*/ 315 w 480"/>
                    <a:gd name="T25" fmla="*/ 652 h 1009"/>
                    <a:gd name="T26" fmla="*/ 423 w 480"/>
                    <a:gd name="T27" fmla="*/ 620 h 1009"/>
                    <a:gd name="T28" fmla="*/ 480 w 480"/>
                    <a:gd name="T29" fmla="*/ 483 h 1009"/>
                    <a:gd name="T30" fmla="*/ 413 w 480"/>
                    <a:gd name="T31" fmla="*/ 246 h 1009"/>
                    <a:gd name="T32" fmla="*/ 267 w 480"/>
                    <a:gd name="T33" fmla="*/ 65 h 1009"/>
                    <a:gd name="T34" fmla="*/ 109 w 480"/>
                    <a:gd name="T35" fmla="*/ 0 h 1009"/>
                    <a:gd name="T36" fmla="*/ 9 w 480"/>
                    <a:gd name="T37" fmla="*/ 99 h 1009"/>
                    <a:gd name="T38" fmla="*/ 7 w 480"/>
                    <a:gd name="T39" fmla="*/ 234 h 1009"/>
                    <a:gd name="T40" fmla="*/ 45 w 480"/>
                    <a:gd name="T41" fmla="*/ 341 h 1009"/>
                    <a:gd name="T42" fmla="*/ 107 w 480"/>
                    <a:gd name="T43" fmla="*/ 433 h 1009"/>
                    <a:gd name="T44" fmla="*/ 179 w 480"/>
                    <a:gd name="T45" fmla="*/ 485 h 1009"/>
                    <a:gd name="T46" fmla="*/ 226 w 480"/>
                    <a:gd name="T47" fmla="*/ 453 h 1009"/>
                    <a:gd name="T48" fmla="*/ 192 w 480"/>
                    <a:gd name="T49" fmla="*/ 346 h 1009"/>
                    <a:gd name="T50" fmla="*/ 168 w 480"/>
                    <a:gd name="T51" fmla="*/ 322 h 1009"/>
                    <a:gd name="T52" fmla="*/ 164 w 480"/>
                    <a:gd name="T53" fmla="*/ 326 h 1009"/>
                    <a:gd name="T54" fmla="*/ 209 w 480"/>
                    <a:gd name="T55" fmla="*/ 393 h 1009"/>
                    <a:gd name="T56" fmla="*/ 199 w 480"/>
                    <a:gd name="T57" fmla="*/ 474 h 1009"/>
                    <a:gd name="T58" fmla="*/ 153 w 480"/>
                    <a:gd name="T59" fmla="*/ 461 h 1009"/>
                    <a:gd name="T60" fmla="*/ 114 w 480"/>
                    <a:gd name="T61" fmla="*/ 428 h 1009"/>
                    <a:gd name="T62" fmla="*/ 33 w 480"/>
                    <a:gd name="T63" fmla="*/ 289 h 1009"/>
                    <a:gd name="T64" fmla="*/ 22 w 480"/>
                    <a:gd name="T65" fmla="*/ 114 h 1009"/>
                    <a:gd name="T66" fmla="*/ 72 w 480"/>
                    <a:gd name="T67" fmla="*/ 47 h 1009"/>
                    <a:gd name="T68" fmla="*/ 136 w 480"/>
                    <a:gd name="T69" fmla="*/ 33 h 1009"/>
                    <a:gd name="T70" fmla="*/ 209 w 480"/>
                    <a:gd name="T71" fmla="*/ 56 h 1009"/>
                    <a:gd name="T72" fmla="*/ 284 w 480"/>
                    <a:gd name="T73" fmla="*/ 107 h 1009"/>
                    <a:gd name="T74" fmla="*/ 402 w 480"/>
                    <a:gd name="T75" fmla="*/ 269 h 1009"/>
                    <a:gd name="T76" fmla="*/ 452 w 480"/>
                    <a:gd name="T77" fmla="*/ 485 h 1009"/>
                    <a:gd name="T78" fmla="*/ 415 w 480"/>
                    <a:gd name="T79" fmla="*/ 568 h 1009"/>
                    <a:gd name="T80" fmla="*/ 366 w 480"/>
                    <a:gd name="T81" fmla="*/ 594 h 1009"/>
                    <a:gd name="T82" fmla="*/ 308 w 480"/>
                    <a:gd name="T83" fmla="*/ 600 h 1009"/>
                    <a:gd name="T84" fmla="*/ 248 w 480"/>
                    <a:gd name="T85" fmla="*/ 596 h 1009"/>
                    <a:gd name="T86" fmla="*/ 163 w 480"/>
                    <a:gd name="T87" fmla="*/ 589 h 1009"/>
                    <a:gd name="T88" fmla="*/ 74 w 480"/>
                    <a:gd name="T89" fmla="*/ 605 h 1009"/>
                    <a:gd name="T90" fmla="*/ 27 w 480"/>
                    <a:gd name="T91" fmla="*/ 663 h 1009"/>
                    <a:gd name="T92" fmla="*/ 32 w 480"/>
                    <a:gd name="T93" fmla="*/ 750 h 1009"/>
                    <a:gd name="T94" fmla="*/ 116 w 480"/>
                    <a:gd name="T95" fmla="*/ 828 h 1009"/>
                    <a:gd name="T96" fmla="*/ 206 w 480"/>
                    <a:gd name="T97" fmla="*/ 864 h 1009"/>
                    <a:gd name="T98" fmla="*/ 257 w 480"/>
                    <a:gd name="T99" fmla="*/ 921 h 1009"/>
                    <a:gd name="T100" fmla="*/ 241 w 480"/>
                    <a:gd name="T101" fmla="*/ 981 h 1009"/>
                    <a:gd name="T102" fmla="*/ 212 w 480"/>
                    <a:gd name="T103" fmla="*/ 1001 h 1009"/>
                    <a:gd name="T104" fmla="*/ 179 w 480"/>
                    <a:gd name="T105" fmla="*/ 1003 h 1009"/>
                    <a:gd name="T106" fmla="*/ 124 w 480"/>
                    <a:gd name="T107" fmla="*/ 987 h 1009"/>
                    <a:gd name="T108" fmla="*/ 59 w 480"/>
                    <a:gd name="T109" fmla="*/ 942 h 1009"/>
                    <a:gd name="T110" fmla="*/ 44 w 480"/>
                    <a:gd name="T111" fmla="*/ 928 h 1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80" h="1009">
                      <a:moveTo>
                        <a:pt x="44" y="928"/>
                      </a:moveTo>
                      <a:lnTo>
                        <a:pt x="64" y="949"/>
                      </a:lnTo>
                      <a:lnTo>
                        <a:pt x="84" y="967"/>
                      </a:lnTo>
                      <a:lnTo>
                        <a:pt x="103" y="982"/>
                      </a:lnTo>
                      <a:lnTo>
                        <a:pt x="123" y="992"/>
                      </a:lnTo>
                      <a:lnTo>
                        <a:pt x="142" y="1001"/>
                      </a:lnTo>
                      <a:lnTo>
                        <a:pt x="161" y="1006"/>
                      </a:lnTo>
                      <a:lnTo>
                        <a:pt x="179" y="1008"/>
                      </a:lnTo>
                      <a:lnTo>
                        <a:pt x="198" y="1009"/>
                      </a:lnTo>
                      <a:lnTo>
                        <a:pt x="209" y="1008"/>
                      </a:lnTo>
                      <a:lnTo>
                        <a:pt x="222" y="1006"/>
                      </a:lnTo>
                      <a:lnTo>
                        <a:pt x="233" y="999"/>
                      </a:lnTo>
                      <a:lnTo>
                        <a:pt x="244" y="991"/>
                      </a:lnTo>
                      <a:lnTo>
                        <a:pt x="254" y="981"/>
                      </a:lnTo>
                      <a:lnTo>
                        <a:pt x="262" y="967"/>
                      </a:lnTo>
                      <a:lnTo>
                        <a:pt x="266" y="951"/>
                      </a:lnTo>
                      <a:lnTo>
                        <a:pt x="267" y="933"/>
                      </a:lnTo>
                      <a:lnTo>
                        <a:pt x="259" y="899"/>
                      </a:lnTo>
                      <a:lnTo>
                        <a:pt x="244" y="872"/>
                      </a:lnTo>
                      <a:lnTo>
                        <a:pt x="222" y="849"/>
                      </a:lnTo>
                      <a:lnTo>
                        <a:pt x="197" y="830"/>
                      </a:lnTo>
                      <a:lnTo>
                        <a:pt x="169" y="815"/>
                      </a:lnTo>
                      <a:lnTo>
                        <a:pt x="142" y="803"/>
                      </a:lnTo>
                      <a:lnTo>
                        <a:pt x="117" y="793"/>
                      </a:lnTo>
                      <a:lnTo>
                        <a:pt x="98" y="784"/>
                      </a:lnTo>
                      <a:lnTo>
                        <a:pt x="86" y="774"/>
                      </a:lnTo>
                      <a:lnTo>
                        <a:pt x="73" y="762"/>
                      </a:lnTo>
                      <a:lnTo>
                        <a:pt x="63" y="747"/>
                      </a:lnTo>
                      <a:lnTo>
                        <a:pt x="55" y="732"/>
                      </a:lnTo>
                      <a:lnTo>
                        <a:pt x="52" y="715"/>
                      </a:lnTo>
                      <a:lnTo>
                        <a:pt x="50" y="699"/>
                      </a:lnTo>
                      <a:lnTo>
                        <a:pt x="53" y="687"/>
                      </a:lnTo>
                      <a:lnTo>
                        <a:pt x="60" y="675"/>
                      </a:lnTo>
                      <a:lnTo>
                        <a:pt x="67" y="669"/>
                      </a:lnTo>
                      <a:lnTo>
                        <a:pt x="74" y="664"/>
                      </a:lnTo>
                      <a:lnTo>
                        <a:pt x="80" y="658"/>
                      </a:lnTo>
                      <a:lnTo>
                        <a:pt x="88" y="654"/>
                      </a:lnTo>
                      <a:lnTo>
                        <a:pt x="97" y="650"/>
                      </a:lnTo>
                      <a:lnTo>
                        <a:pt x="106" y="647"/>
                      </a:lnTo>
                      <a:lnTo>
                        <a:pt x="116" y="644"/>
                      </a:lnTo>
                      <a:lnTo>
                        <a:pt x="124" y="643"/>
                      </a:lnTo>
                      <a:lnTo>
                        <a:pt x="134" y="643"/>
                      </a:lnTo>
                      <a:lnTo>
                        <a:pt x="144" y="642"/>
                      </a:lnTo>
                      <a:lnTo>
                        <a:pt x="154" y="642"/>
                      </a:lnTo>
                      <a:lnTo>
                        <a:pt x="164" y="642"/>
                      </a:lnTo>
                      <a:lnTo>
                        <a:pt x="186" y="642"/>
                      </a:lnTo>
                      <a:lnTo>
                        <a:pt x="207" y="644"/>
                      </a:lnTo>
                      <a:lnTo>
                        <a:pt x="229" y="645"/>
                      </a:lnTo>
                      <a:lnTo>
                        <a:pt x="251" y="648"/>
                      </a:lnTo>
                      <a:lnTo>
                        <a:pt x="272" y="649"/>
                      </a:lnTo>
                      <a:lnTo>
                        <a:pt x="293" y="652"/>
                      </a:lnTo>
                      <a:lnTo>
                        <a:pt x="315" y="652"/>
                      </a:lnTo>
                      <a:lnTo>
                        <a:pt x="336" y="652"/>
                      </a:lnTo>
                      <a:lnTo>
                        <a:pt x="367" y="648"/>
                      </a:lnTo>
                      <a:lnTo>
                        <a:pt x="397" y="638"/>
                      </a:lnTo>
                      <a:lnTo>
                        <a:pt x="423" y="620"/>
                      </a:lnTo>
                      <a:lnTo>
                        <a:pt x="447" y="596"/>
                      </a:lnTo>
                      <a:lnTo>
                        <a:pt x="465" y="566"/>
                      </a:lnTo>
                      <a:lnTo>
                        <a:pt x="476" y="528"/>
                      </a:lnTo>
                      <a:lnTo>
                        <a:pt x="480" y="483"/>
                      </a:lnTo>
                      <a:lnTo>
                        <a:pt x="476" y="430"/>
                      </a:lnTo>
                      <a:lnTo>
                        <a:pt x="462" y="365"/>
                      </a:lnTo>
                      <a:lnTo>
                        <a:pt x="440" y="304"/>
                      </a:lnTo>
                      <a:lnTo>
                        <a:pt x="413" y="246"/>
                      </a:lnTo>
                      <a:lnTo>
                        <a:pt x="381" y="192"/>
                      </a:lnTo>
                      <a:lnTo>
                        <a:pt x="346" y="144"/>
                      </a:lnTo>
                      <a:lnTo>
                        <a:pt x="307" y="101"/>
                      </a:lnTo>
                      <a:lnTo>
                        <a:pt x="267" y="65"/>
                      </a:lnTo>
                      <a:lnTo>
                        <a:pt x="226" y="36"/>
                      </a:lnTo>
                      <a:lnTo>
                        <a:pt x="186" y="15"/>
                      </a:lnTo>
                      <a:lnTo>
                        <a:pt x="146" y="3"/>
                      </a:lnTo>
                      <a:lnTo>
                        <a:pt x="109" y="0"/>
                      </a:lnTo>
                      <a:lnTo>
                        <a:pt x="77" y="7"/>
                      </a:lnTo>
                      <a:lnTo>
                        <a:pt x="48" y="26"/>
                      </a:lnTo>
                      <a:lnTo>
                        <a:pt x="25" y="56"/>
                      </a:lnTo>
                      <a:lnTo>
                        <a:pt x="9" y="99"/>
                      </a:lnTo>
                      <a:lnTo>
                        <a:pt x="0" y="154"/>
                      </a:lnTo>
                      <a:lnTo>
                        <a:pt x="0" y="180"/>
                      </a:lnTo>
                      <a:lnTo>
                        <a:pt x="3" y="206"/>
                      </a:lnTo>
                      <a:lnTo>
                        <a:pt x="7" y="234"/>
                      </a:lnTo>
                      <a:lnTo>
                        <a:pt x="14" y="261"/>
                      </a:lnTo>
                      <a:lnTo>
                        <a:pt x="23" y="289"/>
                      </a:lnTo>
                      <a:lnTo>
                        <a:pt x="33" y="316"/>
                      </a:lnTo>
                      <a:lnTo>
                        <a:pt x="45" y="341"/>
                      </a:lnTo>
                      <a:lnTo>
                        <a:pt x="59" y="366"/>
                      </a:lnTo>
                      <a:lnTo>
                        <a:pt x="74" y="390"/>
                      </a:lnTo>
                      <a:lnTo>
                        <a:pt x="91" y="413"/>
                      </a:lnTo>
                      <a:lnTo>
                        <a:pt x="107" y="433"/>
                      </a:lnTo>
                      <a:lnTo>
                        <a:pt x="124" y="450"/>
                      </a:lnTo>
                      <a:lnTo>
                        <a:pt x="143" y="465"/>
                      </a:lnTo>
                      <a:lnTo>
                        <a:pt x="162" y="476"/>
                      </a:lnTo>
                      <a:lnTo>
                        <a:pt x="179" y="485"/>
                      </a:lnTo>
                      <a:lnTo>
                        <a:pt x="198" y="490"/>
                      </a:lnTo>
                      <a:lnTo>
                        <a:pt x="214" y="488"/>
                      </a:lnTo>
                      <a:lnTo>
                        <a:pt x="223" y="474"/>
                      </a:lnTo>
                      <a:lnTo>
                        <a:pt x="226" y="453"/>
                      </a:lnTo>
                      <a:lnTo>
                        <a:pt x="223" y="426"/>
                      </a:lnTo>
                      <a:lnTo>
                        <a:pt x="216" y="399"/>
                      </a:lnTo>
                      <a:lnTo>
                        <a:pt x="204" y="371"/>
                      </a:lnTo>
                      <a:lnTo>
                        <a:pt x="192" y="346"/>
                      </a:lnTo>
                      <a:lnTo>
                        <a:pt x="177" y="329"/>
                      </a:lnTo>
                      <a:lnTo>
                        <a:pt x="174" y="326"/>
                      </a:lnTo>
                      <a:lnTo>
                        <a:pt x="172" y="325"/>
                      </a:lnTo>
                      <a:lnTo>
                        <a:pt x="168" y="322"/>
                      </a:lnTo>
                      <a:lnTo>
                        <a:pt x="166" y="321"/>
                      </a:lnTo>
                      <a:lnTo>
                        <a:pt x="164" y="321"/>
                      </a:lnTo>
                      <a:lnTo>
                        <a:pt x="164" y="324"/>
                      </a:lnTo>
                      <a:lnTo>
                        <a:pt x="164" y="326"/>
                      </a:lnTo>
                      <a:lnTo>
                        <a:pt x="166" y="329"/>
                      </a:lnTo>
                      <a:lnTo>
                        <a:pt x="184" y="345"/>
                      </a:lnTo>
                      <a:lnTo>
                        <a:pt x="198" y="368"/>
                      </a:lnTo>
                      <a:lnTo>
                        <a:pt x="209" y="393"/>
                      </a:lnTo>
                      <a:lnTo>
                        <a:pt x="214" y="419"/>
                      </a:lnTo>
                      <a:lnTo>
                        <a:pt x="216" y="443"/>
                      </a:lnTo>
                      <a:lnTo>
                        <a:pt x="211" y="461"/>
                      </a:lnTo>
                      <a:lnTo>
                        <a:pt x="199" y="474"/>
                      </a:lnTo>
                      <a:lnTo>
                        <a:pt x="182" y="475"/>
                      </a:lnTo>
                      <a:lnTo>
                        <a:pt x="172" y="473"/>
                      </a:lnTo>
                      <a:lnTo>
                        <a:pt x="163" y="468"/>
                      </a:lnTo>
                      <a:lnTo>
                        <a:pt x="153" y="461"/>
                      </a:lnTo>
                      <a:lnTo>
                        <a:pt x="143" y="454"/>
                      </a:lnTo>
                      <a:lnTo>
                        <a:pt x="133" y="446"/>
                      </a:lnTo>
                      <a:lnTo>
                        <a:pt x="124" y="436"/>
                      </a:lnTo>
                      <a:lnTo>
                        <a:pt x="114" y="428"/>
                      </a:lnTo>
                      <a:lnTo>
                        <a:pt x="106" y="418"/>
                      </a:lnTo>
                      <a:lnTo>
                        <a:pt x="75" y="379"/>
                      </a:lnTo>
                      <a:lnTo>
                        <a:pt x="52" y="335"/>
                      </a:lnTo>
                      <a:lnTo>
                        <a:pt x="33" y="289"/>
                      </a:lnTo>
                      <a:lnTo>
                        <a:pt x="20" y="242"/>
                      </a:lnTo>
                      <a:lnTo>
                        <a:pt x="14" y="196"/>
                      </a:lnTo>
                      <a:lnTo>
                        <a:pt x="14" y="152"/>
                      </a:lnTo>
                      <a:lnTo>
                        <a:pt x="22" y="114"/>
                      </a:lnTo>
                      <a:lnTo>
                        <a:pt x="35" y="82"/>
                      </a:lnTo>
                      <a:lnTo>
                        <a:pt x="45" y="68"/>
                      </a:lnTo>
                      <a:lnTo>
                        <a:pt x="58" y="56"/>
                      </a:lnTo>
                      <a:lnTo>
                        <a:pt x="72" y="47"/>
                      </a:lnTo>
                      <a:lnTo>
                        <a:pt x="86" y="40"/>
                      </a:lnTo>
                      <a:lnTo>
                        <a:pt x="102" y="36"/>
                      </a:lnTo>
                      <a:lnTo>
                        <a:pt x="118" y="33"/>
                      </a:lnTo>
                      <a:lnTo>
                        <a:pt x="136" y="33"/>
                      </a:lnTo>
                      <a:lnTo>
                        <a:pt x="153" y="36"/>
                      </a:lnTo>
                      <a:lnTo>
                        <a:pt x="172" y="41"/>
                      </a:lnTo>
                      <a:lnTo>
                        <a:pt x="191" y="47"/>
                      </a:lnTo>
                      <a:lnTo>
                        <a:pt x="209" y="56"/>
                      </a:lnTo>
                      <a:lnTo>
                        <a:pt x="228" y="66"/>
                      </a:lnTo>
                      <a:lnTo>
                        <a:pt x="247" y="78"/>
                      </a:lnTo>
                      <a:lnTo>
                        <a:pt x="266" y="92"/>
                      </a:lnTo>
                      <a:lnTo>
                        <a:pt x="284" y="107"/>
                      </a:lnTo>
                      <a:lnTo>
                        <a:pt x="302" y="125"/>
                      </a:lnTo>
                      <a:lnTo>
                        <a:pt x="338" y="167"/>
                      </a:lnTo>
                      <a:lnTo>
                        <a:pt x="372" y="215"/>
                      </a:lnTo>
                      <a:lnTo>
                        <a:pt x="402" y="269"/>
                      </a:lnTo>
                      <a:lnTo>
                        <a:pt x="426" y="324"/>
                      </a:lnTo>
                      <a:lnTo>
                        <a:pt x="443" y="380"/>
                      </a:lnTo>
                      <a:lnTo>
                        <a:pt x="453" y="434"/>
                      </a:lnTo>
                      <a:lnTo>
                        <a:pt x="452" y="485"/>
                      </a:lnTo>
                      <a:lnTo>
                        <a:pt x="441" y="530"/>
                      </a:lnTo>
                      <a:lnTo>
                        <a:pt x="433" y="545"/>
                      </a:lnTo>
                      <a:lnTo>
                        <a:pt x="425" y="558"/>
                      </a:lnTo>
                      <a:lnTo>
                        <a:pt x="415" y="568"/>
                      </a:lnTo>
                      <a:lnTo>
                        <a:pt x="403" y="576"/>
                      </a:lnTo>
                      <a:lnTo>
                        <a:pt x="392" y="584"/>
                      </a:lnTo>
                      <a:lnTo>
                        <a:pt x="380" y="589"/>
                      </a:lnTo>
                      <a:lnTo>
                        <a:pt x="366" y="594"/>
                      </a:lnTo>
                      <a:lnTo>
                        <a:pt x="352" y="596"/>
                      </a:lnTo>
                      <a:lnTo>
                        <a:pt x="338" y="599"/>
                      </a:lnTo>
                      <a:lnTo>
                        <a:pt x="323" y="599"/>
                      </a:lnTo>
                      <a:lnTo>
                        <a:pt x="308" y="600"/>
                      </a:lnTo>
                      <a:lnTo>
                        <a:pt x="293" y="599"/>
                      </a:lnTo>
                      <a:lnTo>
                        <a:pt x="278" y="599"/>
                      </a:lnTo>
                      <a:lnTo>
                        <a:pt x="263" y="598"/>
                      </a:lnTo>
                      <a:lnTo>
                        <a:pt x="248" y="596"/>
                      </a:lnTo>
                      <a:lnTo>
                        <a:pt x="234" y="595"/>
                      </a:lnTo>
                      <a:lnTo>
                        <a:pt x="211" y="593"/>
                      </a:lnTo>
                      <a:lnTo>
                        <a:pt x="187" y="590"/>
                      </a:lnTo>
                      <a:lnTo>
                        <a:pt x="163" y="589"/>
                      </a:lnTo>
                      <a:lnTo>
                        <a:pt x="138" y="589"/>
                      </a:lnTo>
                      <a:lnTo>
                        <a:pt x="116" y="590"/>
                      </a:lnTo>
                      <a:lnTo>
                        <a:pt x="93" y="596"/>
                      </a:lnTo>
                      <a:lnTo>
                        <a:pt x="74" y="605"/>
                      </a:lnTo>
                      <a:lnTo>
                        <a:pt x="57" y="620"/>
                      </a:lnTo>
                      <a:lnTo>
                        <a:pt x="47" y="633"/>
                      </a:lnTo>
                      <a:lnTo>
                        <a:pt x="35" y="647"/>
                      </a:lnTo>
                      <a:lnTo>
                        <a:pt x="27" y="663"/>
                      </a:lnTo>
                      <a:lnTo>
                        <a:pt x="20" y="682"/>
                      </a:lnTo>
                      <a:lnTo>
                        <a:pt x="18" y="702"/>
                      </a:lnTo>
                      <a:lnTo>
                        <a:pt x="22" y="725"/>
                      </a:lnTo>
                      <a:lnTo>
                        <a:pt x="32" y="750"/>
                      </a:lnTo>
                      <a:lnTo>
                        <a:pt x="52" y="778"/>
                      </a:lnTo>
                      <a:lnTo>
                        <a:pt x="72" y="799"/>
                      </a:lnTo>
                      <a:lnTo>
                        <a:pt x="94" y="815"/>
                      </a:lnTo>
                      <a:lnTo>
                        <a:pt x="116" y="828"/>
                      </a:lnTo>
                      <a:lnTo>
                        <a:pt x="138" y="838"/>
                      </a:lnTo>
                      <a:lnTo>
                        <a:pt x="161" y="847"/>
                      </a:lnTo>
                      <a:lnTo>
                        <a:pt x="183" y="855"/>
                      </a:lnTo>
                      <a:lnTo>
                        <a:pt x="206" y="864"/>
                      </a:lnTo>
                      <a:lnTo>
                        <a:pt x="227" y="877"/>
                      </a:lnTo>
                      <a:lnTo>
                        <a:pt x="242" y="889"/>
                      </a:lnTo>
                      <a:lnTo>
                        <a:pt x="252" y="904"/>
                      </a:lnTo>
                      <a:lnTo>
                        <a:pt x="257" y="921"/>
                      </a:lnTo>
                      <a:lnTo>
                        <a:pt x="257" y="937"/>
                      </a:lnTo>
                      <a:lnTo>
                        <a:pt x="253" y="953"/>
                      </a:lnTo>
                      <a:lnTo>
                        <a:pt x="248" y="968"/>
                      </a:lnTo>
                      <a:lnTo>
                        <a:pt x="241" y="981"/>
                      </a:lnTo>
                      <a:lnTo>
                        <a:pt x="233" y="989"/>
                      </a:lnTo>
                      <a:lnTo>
                        <a:pt x="227" y="994"/>
                      </a:lnTo>
                      <a:lnTo>
                        <a:pt x="219" y="998"/>
                      </a:lnTo>
                      <a:lnTo>
                        <a:pt x="212" y="1001"/>
                      </a:lnTo>
                      <a:lnTo>
                        <a:pt x="204" y="1002"/>
                      </a:lnTo>
                      <a:lnTo>
                        <a:pt x="197" y="1003"/>
                      </a:lnTo>
                      <a:lnTo>
                        <a:pt x="188" y="1003"/>
                      </a:lnTo>
                      <a:lnTo>
                        <a:pt x="179" y="1003"/>
                      </a:lnTo>
                      <a:lnTo>
                        <a:pt x="172" y="1002"/>
                      </a:lnTo>
                      <a:lnTo>
                        <a:pt x="157" y="999"/>
                      </a:lnTo>
                      <a:lnTo>
                        <a:pt x="141" y="994"/>
                      </a:lnTo>
                      <a:lnTo>
                        <a:pt x="124" y="987"/>
                      </a:lnTo>
                      <a:lnTo>
                        <a:pt x="108" y="978"/>
                      </a:lnTo>
                      <a:lnTo>
                        <a:pt x="92" y="967"/>
                      </a:lnTo>
                      <a:lnTo>
                        <a:pt x="75" y="954"/>
                      </a:lnTo>
                      <a:lnTo>
                        <a:pt x="59" y="942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  <p:sp>
          <p:nvSpPr>
            <p:cNvPr id="49" name="Rectangle 48"/>
            <p:cNvSpPr>
              <a:spLocks noChangeAspect="1"/>
            </p:cNvSpPr>
            <p:nvPr/>
          </p:nvSpPr>
          <p:spPr>
            <a:xfrm rot="20338209">
              <a:off x="2574184" y="2921608"/>
              <a:ext cx="5864247" cy="90000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urveDown">
                <a:avLst/>
              </a:prstTxWarp>
              <a:spAutoFit/>
              <a:scene3d>
                <a:camera prst="orthographicFront"/>
                <a:lightRig rig="flat" dir="tl"/>
              </a:scene3d>
              <a:sp3d contourW="19050" prstMaterial="clear">
                <a:bevelT w="50800" h="50800"/>
                <a:contourClr>
                  <a:schemeClr val="accent5">
                    <a:tint val="70000"/>
                    <a:satMod val="180000"/>
                    <a:alpha val="70000"/>
                  </a:schemeClr>
                </a:contourClr>
              </a:sp3d>
            </a:bodyPr>
            <a:lstStyle/>
            <a:p>
              <a:pPr algn="ctr"/>
              <a:r>
                <a:rPr lang="fr-FR" sz="5400" b="1" dirty="0" smtClean="0">
                  <a:ln/>
                  <a:solidFill>
                    <a:schemeClr val="accent5">
                      <a:tint val="50000"/>
                      <a:satMod val="180000"/>
                    </a:schemeClr>
                  </a:solidFill>
                  <a:effectLst>
                    <a:outerShdw blurRad="60007" dir="1500000" sy="-30000" kx="800400" algn="bl" rotWithShape="0">
                      <a:prstClr val="black">
                        <a:alpha val="20000"/>
                      </a:prstClr>
                    </a:outerShdw>
                  </a:effectLst>
                </a:rPr>
                <a:t>Parfums An Diamo</a:t>
              </a:r>
              <a:endParaRPr lang="fr-FR" sz="54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400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Présentation</a:t>
            </a:r>
            <a:endParaRPr lang="fr-FR" dirty="0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011811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62FB0-B128-4F52-9146-11699526786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085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Tempus Sans ITC" pitchFamily="82" charset="0"/>
              </a:rPr>
              <a:t>Un challenge</a:t>
            </a:r>
            <a:endParaRPr lang="fr-FR" dirty="0">
              <a:latin typeface="Tempus Sans ITC" pitchFamily="82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Objectif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fr-FR" dirty="0"/>
              <a:t>Pourquoi </a:t>
            </a:r>
            <a:r>
              <a:rPr lang="fr-FR" dirty="0" smtClean="0"/>
              <a:t>«Vents </a:t>
            </a:r>
            <a:r>
              <a:rPr lang="fr-FR" dirty="0"/>
              <a:t>du Sud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/>
              <a:t>Positionner « </a:t>
            </a:r>
            <a:r>
              <a:rPr lang="fr-FR" dirty="0" smtClean="0"/>
              <a:t>Vents </a:t>
            </a:r>
            <a:r>
              <a:rPr lang="fr-FR" dirty="0"/>
              <a:t>du Sud » parmi les incontournables de l’été 2010</a:t>
            </a:r>
          </a:p>
          <a:p>
            <a:r>
              <a:rPr lang="fr-FR" dirty="0"/>
              <a:t>Garder la filiation  « je suis An Diamo depuis…1930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Le Sud</a:t>
            </a:r>
          </a:p>
          <a:p>
            <a:pPr lvl="1"/>
            <a:r>
              <a:rPr lang="fr-FR" dirty="0" smtClean="0"/>
              <a:t>Note exotique, épicée</a:t>
            </a:r>
          </a:p>
          <a:p>
            <a:pPr lvl="1"/>
            <a:r>
              <a:rPr lang="fr-FR" dirty="0" smtClean="0"/>
              <a:t>Des couleurs chaudes, contrastées</a:t>
            </a:r>
          </a:p>
          <a:p>
            <a:r>
              <a:rPr lang="fr-FR" dirty="0" smtClean="0"/>
              <a:t>Le vent,</a:t>
            </a:r>
          </a:p>
          <a:p>
            <a:pPr lvl="1"/>
            <a:r>
              <a:rPr lang="fr-FR" dirty="0" smtClean="0"/>
              <a:t>Tonus, fraicheur, il rend fou</a:t>
            </a:r>
          </a:p>
          <a:p>
            <a:pPr lvl="1"/>
            <a:r>
              <a:rPr lang="fr-FR" dirty="0" smtClean="0"/>
              <a:t>Images fondu-enchainé du paysage, quelques visages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2C043-D32F-4FC4-A228-86D3206FC539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441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5000" dirty="0" smtClean="0"/>
              <a:t>Notre équipe</a:t>
            </a:r>
            <a:endParaRPr lang="fr-FR" sz="5000" dirty="0"/>
          </a:p>
        </p:txBody>
      </p:sp>
      <p:graphicFrame>
        <p:nvGraphicFramePr>
          <p:cNvPr id="96" name="Espace réservé du contenu 9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303869"/>
              </p:ext>
            </p:extLst>
          </p:nvPr>
        </p:nvGraphicFramePr>
        <p:xfrm>
          <a:off x="457200" y="1214422"/>
          <a:ext cx="8401080" cy="5110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8" name="Groupe 97"/>
          <p:cNvGrpSpPr/>
          <p:nvPr/>
        </p:nvGrpSpPr>
        <p:grpSpPr>
          <a:xfrm rot="19580759">
            <a:off x="872535" y="3634925"/>
            <a:ext cx="1188000" cy="1188000"/>
            <a:chOff x="714375" y="1285875"/>
            <a:chExt cx="3857625" cy="3970338"/>
          </a:xfrm>
        </p:grpSpPr>
        <p:sp>
          <p:nvSpPr>
            <p:cNvPr id="99" name="Forme libre 98"/>
            <p:cNvSpPr/>
            <p:nvPr/>
          </p:nvSpPr>
          <p:spPr>
            <a:xfrm>
              <a:off x="2874396" y="2425148"/>
              <a:ext cx="1180769" cy="682486"/>
            </a:xfrm>
            <a:custGeom>
              <a:avLst/>
              <a:gdLst>
                <a:gd name="connsiteX0" fmla="*/ 926327 w 1180769"/>
                <a:gd name="connsiteY0" fmla="*/ 0 h 682486"/>
                <a:gd name="connsiteX1" fmla="*/ 1045597 w 1180769"/>
                <a:gd name="connsiteY1" fmla="*/ 79513 h 682486"/>
                <a:gd name="connsiteX2" fmla="*/ 115294 w 1180769"/>
                <a:gd name="connsiteY2" fmla="*/ 190831 h 682486"/>
                <a:gd name="connsiteX3" fmla="*/ 353834 w 1180769"/>
                <a:gd name="connsiteY3" fmla="*/ 612250 h 682486"/>
                <a:gd name="connsiteX4" fmla="*/ 361785 w 1180769"/>
                <a:gd name="connsiteY4" fmla="*/ 612250 h 68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769" h="682486">
                  <a:moveTo>
                    <a:pt x="926327" y="0"/>
                  </a:moveTo>
                  <a:cubicBezTo>
                    <a:pt x="1053548" y="23854"/>
                    <a:pt x="1180769" y="47708"/>
                    <a:pt x="1045597" y="79513"/>
                  </a:cubicBezTo>
                  <a:cubicBezTo>
                    <a:pt x="910425" y="111318"/>
                    <a:pt x="230588" y="102042"/>
                    <a:pt x="115294" y="190831"/>
                  </a:cubicBezTo>
                  <a:cubicBezTo>
                    <a:pt x="0" y="279620"/>
                    <a:pt x="312752" y="542014"/>
                    <a:pt x="353834" y="612250"/>
                  </a:cubicBezTo>
                  <a:cubicBezTo>
                    <a:pt x="394916" y="682486"/>
                    <a:pt x="378350" y="647368"/>
                    <a:pt x="361785" y="612250"/>
                  </a:cubicBezTo>
                </a:path>
              </a:pathLst>
            </a:cu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714375" y="1285875"/>
              <a:ext cx="3671888" cy="397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24"/>
            <p:cNvSpPr>
              <a:spLocks/>
            </p:cNvSpPr>
            <p:nvPr/>
          </p:nvSpPr>
          <p:spPr bwMode="auto">
            <a:xfrm>
              <a:off x="3246438" y="3443288"/>
              <a:ext cx="171450" cy="147638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93" y="2"/>
                </a:cxn>
                <a:cxn ang="0">
                  <a:pos x="98" y="3"/>
                </a:cxn>
                <a:cxn ang="0">
                  <a:pos x="101" y="7"/>
                </a:cxn>
                <a:cxn ang="0">
                  <a:pos x="105" y="10"/>
                </a:cxn>
                <a:cxn ang="0">
                  <a:pos x="105" y="14"/>
                </a:cxn>
                <a:cxn ang="0">
                  <a:pos x="106" y="19"/>
                </a:cxn>
                <a:cxn ang="0">
                  <a:pos x="108" y="24"/>
                </a:cxn>
                <a:cxn ang="0">
                  <a:pos x="108" y="29"/>
                </a:cxn>
                <a:cxn ang="0">
                  <a:pos x="108" y="34"/>
                </a:cxn>
                <a:cxn ang="0">
                  <a:pos x="108" y="39"/>
                </a:cxn>
                <a:cxn ang="0">
                  <a:pos x="106" y="44"/>
                </a:cxn>
                <a:cxn ang="0">
                  <a:pos x="106" y="51"/>
                </a:cxn>
                <a:cxn ang="0">
                  <a:pos x="106" y="54"/>
                </a:cxn>
                <a:cxn ang="0">
                  <a:pos x="106" y="59"/>
                </a:cxn>
                <a:cxn ang="0">
                  <a:pos x="106" y="64"/>
                </a:cxn>
                <a:cxn ang="0">
                  <a:pos x="108" y="69"/>
                </a:cxn>
                <a:cxn ang="0">
                  <a:pos x="105" y="73"/>
                </a:cxn>
                <a:cxn ang="0">
                  <a:pos x="100" y="76"/>
                </a:cxn>
                <a:cxn ang="0">
                  <a:pos x="94" y="80"/>
                </a:cxn>
                <a:cxn ang="0">
                  <a:pos x="88" y="81"/>
                </a:cxn>
                <a:cxn ang="0">
                  <a:pos x="83" y="81"/>
                </a:cxn>
                <a:cxn ang="0">
                  <a:pos x="76" y="83"/>
                </a:cxn>
                <a:cxn ang="0">
                  <a:pos x="71" y="83"/>
                </a:cxn>
                <a:cxn ang="0">
                  <a:pos x="64" y="83"/>
                </a:cxn>
                <a:cxn ang="0">
                  <a:pos x="57" y="83"/>
                </a:cxn>
                <a:cxn ang="0">
                  <a:pos x="52" y="83"/>
                </a:cxn>
                <a:cxn ang="0">
                  <a:pos x="45" y="83"/>
                </a:cxn>
                <a:cxn ang="0">
                  <a:pos x="40" y="83"/>
                </a:cxn>
                <a:cxn ang="0">
                  <a:pos x="33" y="85"/>
                </a:cxn>
                <a:cxn ang="0">
                  <a:pos x="28" y="86"/>
                </a:cxn>
                <a:cxn ang="0">
                  <a:pos x="23" y="88"/>
                </a:cxn>
                <a:cxn ang="0">
                  <a:pos x="20" y="93"/>
                </a:cxn>
                <a:cxn ang="0">
                  <a:pos x="15" y="91"/>
                </a:cxn>
                <a:cxn ang="0">
                  <a:pos x="10" y="91"/>
                </a:cxn>
                <a:cxn ang="0">
                  <a:pos x="5" y="91"/>
                </a:cxn>
                <a:cxn ang="0">
                  <a:pos x="0" y="91"/>
                </a:cxn>
                <a:cxn ang="0">
                  <a:pos x="0" y="85"/>
                </a:cxn>
                <a:cxn ang="0">
                  <a:pos x="1" y="80"/>
                </a:cxn>
                <a:cxn ang="0">
                  <a:pos x="1" y="75"/>
                </a:cxn>
                <a:cxn ang="0">
                  <a:pos x="1" y="69"/>
                </a:cxn>
                <a:cxn ang="0">
                  <a:pos x="6" y="66"/>
                </a:cxn>
                <a:cxn ang="0">
                  <a:pos x="11" y="63"/>
                </a:cxn>
                <a:cxn ang="0">
                  <a:pos x="18" y="59"/>
                </a:cxn>
                <a:cxn ang="0">
                  <a:pos x="23" y="56"/>
                </a:cxn>
                <a:cxn ang="0">
                  <a:pos x="28" y="51"/>
                </a:cxn>
                <a:cxn ang="0">
                  <a:pos x="35" y="47"/>
                </a:cxn>
                <a:cxn ang="0">
                  <a:pos x="40" y="44"/>
                </a:cxn>
                <a:cxn ang="0">
                  <a:pos x="47" y="41"/>
                </a:cxn>
                <a:cxn ang="0">
                  <a:pos x="52" y="36"/>
                </a:cxn>
                <a:cxn ang="0">
                  <a:pos x="57" y="32"/>
                </a:cxn>
                <a:cxn ang="0">
                  <a:pos x="62" y="27"/>
                </a:cxn>
                <a:cxn ang="0">
                  <a:pos x="69" y="24"/>
                </a:cxn>
                <a:cxn ang="0">
                  <a:pos x="72" y="17"/>
                </a:cxn>
                <a:cxn ang="0">
                  <a:pos x="77" y="12"/>
                </a:cxn>
                <a:cxn ang="0">
                  <a:pos x="83" y="7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108" h="93">
                  <a:moveTo>
                    <a:pt x="88" y="0"/>
                  </a:moveTo>
                  <a:lnTo>
                    <a:pt x="93" y="2"/>
                  </a:lnTo>
                  <a:lnTo>
                    <a:pt x="98" y="3"/>
                  </a:lnTo>
                  <a:lnTo>
                    <a:pt x="101" y="7"/>
                  </a:lnTo>
                  <a:lnTo>
                    <a:pt x="105" y="10"/>
                  </a:lnTo>
                  <a:lnTo>
                    <a:pt x="105" y="14"/>
                  </a:lnTo>
                  <a:lnTo>
                    <a:pt x="106" y="19"/>
                  </a:lnTo>
                  <a:lnTo>
                    <a:pt x="108" y="24"/>
                  </a:lnTo>
                  <a:lnTo>
                    <a:pt x="108" y="29"/>
                  </a:lnTo>
                  <a:lnTo>
                    <a:pt x="108" y="34"/>
                  </a:lnTo>
                  <a:lnTo>
                    <a:pt x="108" y="39"/>
                  </a:lnTo>
                  <a:lnTo>
                    <a:pt x="106" y="44"/>
                  </a:lnTo>
                  <a:lnTo>
                    <a:pt x="106" y="51"/>
                  </a:lnTo>
                  <a:lnTo>
                    <a:pt x="106" y="54"/>
                  </a:lnTo>
                  <a:lnTo>
                    <a:pt x="106" y="59"/>
                  </a:lnTo>
                  <a:lnTo>
                    <a:pt x="106" y="64"/>
                  </a:lnTo>
                  <a:lnTo>
                    <a:pt x="108" y="69"/>
                  </a:lnTo>
                  <a:lnTo>
                    <a:pt x="105" y="73"/>
                  </a:lnTo>
                  <a:lnTo>
                    <a:pt x="100" y="76"/>
                  </a:lnTo>
                  <a:lnTo>
                    <a:pt x="94" y="80"/>
                  </a:lnTo>
                  <a:lnTo>
                    <a:pt x="88" y="81"/>
                  </a:lnTo>
                  <a:lnTo>
                    <a:pt x="83" y="81"/>
                  </a:lnTo>
                  <a:lnTo>
                    <a:pt x="76" y="83"/>
                  </a:lnTo>
                  <a:lnTo>
                    <a:pt x="71" y="83"/>
                  </a:lnTo>
                  <a:lnTo>
                    <a:pt x="64" y="83"/>
                  </a:lnTo>
                  <a:lnTo>
                    <a:pt x="57" y="83"/>
                  </a:lnTo>
                  <a:lnTo>
                    <a:pt x="52" y="83"/>
                  </a:lnTo>
                  <a:lnTo>
                    <a:pt x="45" y="83"/>
                  </a:lnTo>
                  <a:lnTo>
                    <a:pt x="40" y="83"/>
                  </a:lnTo>
                  <a:lnTo>
                    <a:pt x="33" y="85"/>
                  </a:lnTo>
                  <a:lnTo>
                    <a:pt x="28" y="86"/>
                  </a:lnTo>
                  <a:lnTo>
                    <a:pt x="23" y="88"/>
                  </a:lnTo>
                  <a:lnTo>
                    <a:pt x="20" y="93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1" y="80"/>
                  </a:lnTo>
                  <a:lnTo>
                    <a:pt x="1" y="75"/>
                  </a:lnTo>
                  <a:lnTo>
                    <a:pt x="1" y="69"/>
                  </a:lnTo>
                  <a:lnTo>
                    <a:pt x="6" y="66"/>
                  </a:lnTo>
                  <a:lnTo>
                    <a:pt x="11" y="63"/>
                  </a:lnTo>
                  <a:lnTo>
                    <a:pt x="18" y="59"/>
                  </a:lnTo>
                  <a:lnTo>
                    <a:pt x="23" y="56"/>
                  </a:lnTo>
                  <a:lnTo>
                    <a:pt x="28" y="51"/>
                  </a:lnTo>
                  <a:lnTo>
                    <a:pt x="35" y="47"/>
                  </a:lnTo>
                  <a:lnTo>
                    <a:pt x="40" y="44"/>
                  </a:lnTo>
                  <a:lnTo>
                    <a:pt x="47" y="41"/>
                  </a:lnTo>
                  <a:lnTo>
                    <a:pt x="52" y="36"/>
                  </a:lnTo>
                  <a:lnTo>
                    <a:pt x="57" y="32"/>
                  </a:lnTo>
                  <a:lnTo>
                    <a:pt x="62" y="27"/>
                  </a:lnTo>
                  <a:lnTo>
                    <a:pt x="69" y="24"/>
                  </a:lnTo>
                  <a:lnTo>
                    <a:pt x="72" y="17"/>
                  </a:lnTo>
                  <a:lnTo>
                    <a:pt x="77" y="12"/>
                  </a:lnTo>
                  <a:lnTo>
                    <a:pt x="83" y="7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B3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26"/>
            <p:cNvSpPr>
              <a:spLocks/>
            </p:cNvSpPr>
            <p:nvPr/>
          </p:nvSpPr>
          <p:spPr bwMode="auto">
            <a:xfrm>
              <a:off x="2713038" y="3833813"/>
              <a:ext cx="498475" cy="128588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27" y="8"/>
                </a:cxn>
                <a:cxn ang="0">
                  <a:pos x="39" y="17"/>
                </a:cxn>
                <a:cxn ang="0">
                  <a:pos x="53" y="22"/>
                </a:cxn>
                <a:cxn ang="0">
                  <a:pos x="64" y="27"/>
                </a:cxn>
                <a:cxn ang="0">
                  <a:pos x="78" y="32"/>
                </a:cxn>
                <a:cxn ang="0">
                  <a:pos x="90" y="37"/>
                </a:cxn>
                <a:cxn ang="0">
                  <a:pos x="103" y="40"/>
                </a:cxn>
                <a:cxn ang="0">
                  <a:pos x="117" y="44"/>
                </a:cxn>
                <a:cxn ang="0">
                  <a:pos x="130" y="45"/>
                </a:cxn>
                <a:cxn ang="0">
                  <a:pos x="144" y="47"/>
                </a:cxn>
                <a:cxn ang="0">
                  <a:pos x="158" y="49"/>
                </a:cxn>
                <a:cxn ang="0">
                  <a:pos x="173" y="49"/>
                </a:cxn>
                <a:cxn ang="0">
                  <a:pos x="186" y="47"/>
                </a:cxn>
                <a:cxn ang="0">
                  <a:pos x="200" y="45"/>
                </a:cxn>
                <a:cxn ang="0">
                  <a:pos x="214" y="42"/>
                </a:cxn>
                <a:cxn ang="0">
                  <a:pos x="227" y="40"/>
                </a:cxn>
                <a:cxn ang="0">
                  <a:pos x="237" y="37"/>
                </a:cxn>
                <a:cxn ang="0">
                  <a:pos x="247" y="34"/>
                </a:cxn>
                <a:cxn ang="0">
                  <a:pos x="256" y="28"/>
                </a:cxn>
                <a:cxn ang="0">
                  <a:pos x="266" y="25"/>
                </a:cxn>
                <a:cxn ang="0">
                  <a:pos x="276" y="20"/>
                </a:cxn>
                <a:cxn ang="0">
                  <a:pos x="286" y="17"/>
                </a:cxn>
                <a:cxn ang="0">
                  <a:pos x="298" y="15"/>
                </a:cxn>
                <a:cxn ang="0">
                  <a:pos x="305" y="18"/>
                </a:cxn>
                <a:cxn ang="0">
                  <a:pos x="310" y="27"/>
                </a:cxn>
                <a:cxn ang="0">
                  <a:pos x="308" y="37"/>
                </a:cxn>
                <a:cxn ang="0">
                  <a:pos x="298" y="45"/>
                </a:cxn>
                <a:cxn ang="0">
                  <a:pos x="290" y="52"/>
                </a:cxn>
                <a:cxn ang="0">
                  <a:pos x="278" y="57"/>
                </a:cxn>
                <a:cxn ang="0">
                  <a:pos x="268" y="62"/>
                </a:cxn>
                <a:cxn ang="0">
                  <a:pos x="256" y="66"/>
                </a:cxn>
                <a:cxn ang="0">
                  <a:pos x="244" y="69"/>
                </a:cxn>
                <a:cxn ang="0">
                  <a:pos x="232" y="73"/>
                </a:cxn>
                <a:cxn ang="0">
                  <a:pos x="220" y="74"/>
                </a:cxn>
                <a:cxn ang="0">
                  <a:pos x="208" y="76"/>
                </a:cxn>
                <a:cxn ang="0">
                  <a:pos x="197" y="76"/>
                </a:cxn>
                <a:cxn ang="0">
                  <a:pos x="183" y="78"/>
                </a:cxn>
                <a:cxn ang="0">
                  <a:pos x="171" y="78"/>
                </a:cxn>
                <a:cxn ang="0">
                  <a:pos x="158" y="78"/>
                </a:cxn>
                <a:cxn ang="0">
                  <a:pos x="146" y="79"/>
                </a:cxn>
                <a:cxn ang="0">
                  <a:pos x="134" y="79"/>
                </a:cxn>
                <a:cxn ang="0">
                  <a:pos x="124" y="79"/>
                </a:cxn>
                <a:cxn ang="0">
                  <a:pos x="114" y="78"/>
                </a:cxn>
                <a:cxn ang="0">
                  <a:pos x="105" y="76"/>
                </a:cxn>
                <a:cxn ang="0">
                  <a:pos x="97" y="74"/>
                </a:cxn>
                <a:cxn ang="0">
                  <a:pos x="88" y="71"/>
                </a:cxn>
                <a:cxn ang="0">
                  <a:pos x="80" y="67"/>
                </a:cxn>
                <a:cxn ang="0">
                  <a:pos x="66" y="64"/>
                </a:cxn>
                <a:cxn ang="0">
                  <a:pos x="54" y="59"/>
                </a:cxn>
                <a:cxn ang="0">
                  <a:pos x="46" y="54"/>
                </a:cxn>
                <a:cxn ang="0">
                  <a:pos x="34" y="49"/>
                </a:cxn>
                <a:cxn ang="0">
                  <a:pos x="19" y="39"/>
                </a:cxn>
                <a:cxn ang="0">
                  <a:pos x="5" y="25"/>
                </a:cxn>
                <a:cxn ang="0">
                  <a:pos x="2" y="13"/>
                </a:cxn>
                <a:cxn ang="0">
                  <a:pos x="8" y="3"/>
                </a:cxn>
                <a:cxn ang="0">
                  <a:pos x="10" y="0"/>
                </a:cxn>
              </a:cxnLst>
              <a:rect l="0" t="0" r="r" b="b"/>
              <a:pathLst>
                <a:path w="314" h="81">
                  <a:moveTo>
                    <a:pt x="10" y="0"/>
                  </a:moveTo>
                  <a:lnTo>
                    <a:pt x="15" y="3"/>
                  </a:lnTo>
                  <a:lnTo>
                    <a:pt x="22" y="6"/>
                  </a:lnTo>
                  <a:lnTo>
                    <a:pt x="27" y="8"/>
                  </a:lnTo>
                  <a:lnTo>
                    <a:pt x="34" y="13"/>
                  </a:lnTo>
                  <a:lnTo>
                    <a:pt x="39" y="17"/>
                  </a:lnTo>
                  <a:lnTo>
                    <a:pt x="46" y="18"/>
                  </a:lnTo>
                  <a:lnTo>
                    <a:pt x="53" y="22"/>
                  </a:lnTo>
                  <a:lnTo>
                    <a:pt x="59" y="25"/>
                  </a:lnTo>
                  <a:lnTo>
                    <a:pt x="64" y="27"/>
                  </a:lnTo>
                  <a:lnTo>
                    <a:pt x="71" y="30"/>
                  </a:lnTo>
                  <a:lnTo>
                    <a:pt x="78" y="32"/>
                  </a:lnTo>
                  <a:lnTo>
                    <a:pt x="85" y="35"/>
                  </a:lnTo>
                  <a:lnTo>
                    <a:pt x="90" y="37"/>
                  </a:lnTo>
                  <a:lnTo>
                    <a:pt x="97" y="39"/>
                  </a:lnTo>
                  <a:lnTo>
                    <a:pt x="103" y="40"/>
                  </a:lnTo>
                  <a:lnTo>
                    <a:pt x="112" y="42"/>
                  </a:lnTo>
                  <a:lnTo>
                    <a:pt x="117" y="44"/>
                  </a:lnTo>
                  <a:lnTo>
                    <a:pt x="124" y="44"/>
                  </a:lnTo>
                  <a:lnTo>
                    <a:pt x="130" y="45"/>
                  </a:lnTo>
                  <a:lnTo>
                    <a:pt x="137" y="47"/>
                  </a:lnTo>
                  <a:lnTo>
                    <a:pt x="144" y="47"/>
                  </a:lnTo>
                  <a:lnTo>
                    <a:pt x="151" y="49"/>
                  </a:lnTo>
                  <a:lnTo>
                    <a:pt x="158" y="49"/>
                  </a:lnTo>
                  <a:lnTo>
                    <a:pt x="164" y="49"/>
                  </a:lnTo>
                  <a:lnTo>
                    <a:pt x="173" y="49"/>
                  </a:lnTo>
                  <a:lnTo>
                    <a:pt x="180" y="49"/>
                  </a:lnTo>
                  <a:lnTo>
                    <a:pt x="186" y="47"/>
                  </a:lnTo>
                  <a:lnTo>
                    <a:pt x="193" y="47"/>
                  </a:lnTo>
                  <a:lnTo>
                    <a:pt x="200" y="45"/>
                  </a:lnTo>
                  <a:lnTo>
                    <a:pt x="207" y="44"/>
                  </a:lnTo>
                  <a:lnTo>
                    <a:pt x="214" y="42"/>
                  </a:lnTo>
                  <a:lnTo>
                    <a:pt x="222" y="42"/>
                  </a:lnTo>
                  <a:lnTo>
                    <a:pt x="227" y="40"/>
                  </a:lnTo>
                  <a:lnTo>
                    <a:pt x="232" y="39"/>
                  </a:lnTo>
                  <a:lnTo>
                    <a:pt x="237" y="37"/>
                  </a:lnTo>
                  <a:lnTo>
                    <a:pt x="242" y="35"/>
                  </a:lnTo>
                  <a:lnTo>
                    <a:pt x="247" y="34"/>
                  </a:lnTo>
                  <a:lnTo>
                    <a:pt x="252" y="32"/>
                  </a:lnTo>
                  <a:lnTo>
                    <a:pt x="256" y="28"/>
                  </a:lnTo>
                  <a:lnTo>
                    <a:pt x="263" y="27"/>
                  </a:lnTo>
                  <a:lnTo>
                    <a:pt x="266" y="25"/>
                  </a:lnTo>
                  <a:lnTo>
                    <a:pt x="271" y="23"/>
                  </a:lnTo>
                  <a:lnTo>
                    <a:pt x="276" y="20"/>
                  </a:lnTo>
                  <a:lnTo>
                    <a:pt x="281" y="18"/>
                  </a:lnTo>
                  <a:lnTo>
                    <a:pt x="286" y="17"/>
                  </a:lnTo>
                  <a:lnTo>
                    <a:pt x="293" y="17"/>
                  </a:lnTo>
                  <a:lnTo>
                    <a:pt x="298" y="15"/>
                  </a:lnTo>
                  <a:lnTo>
                    <a:pt x="305" y="15"/>
                  </a:lnTo>
                  <a:lnTo>
                    <a:pt x="305" y="18"/>
                  </a:lnTo>
                  <a:lnTo>
                    <a:pt x="307" y="22"/>
                  </a:lnTo>
                  <a:lnTo>
                    <a:pt x="310" y="27"/>
                  </a:lnTo>
                  <a:lnTo>
                    <a:pt x="314" y="34"/>
                  </a:lnTo>
                  <a:lnTo>
                    <a:pt x="308" y="37"/>
                  </a:lnTo>
                  <a:lnTo>
                    <a:pt x="303" y="42"/>
                  </a:lnTo>
                  <a:lnTo>
                    <a:pt x="298" y="45"/>
                  </a:lnTo>
                  <a:lnTo>
                    <a:pt x="295" y="49"/>
                  </a:lnTo>
                  <a:lnTo>
                    <a:pt x="290" y="52"/>
                  </a:lnTo>
                  <a:lnTo>
                    <a:pt x="283" y="56"/>
                  </a:lnTo>
                  <a:lnTo>
                    <a:pt x="278" y="57"/>
                  </a:lnTo>
                  <a:lnTo>
                    <a:pt x="273" y="61"/>
                  </a:lnTo>
                  <a:lnTo>
                    <a:pt x="268" y="62"/>
                  </a:lnTo>
                  <a:lnTo>
                    <a:pt x="263" y="64"/>
                  </a:lnTo>
                  <a:lnTo>
                    <a:pt x="256" y="66"/>
                  </a:lnTo>
                  <a:lnTo>
                    <a:pt x="251" y="67"/>
                  </a:lnTo>
                  <a:lnTo>
                    <a:pt x="244" y="69"/>
                  </a:lnTo>
                  <a:lnTo>
                    <a:pt x="239" y="71"/>
                  </a:lnTo>
                  <a:lnTo>
                    <a:pt x="232" y="73"/>
                  </a:lnTo>
                  <a:lnTo>
                    <a:pt x="227" y="74"/>
                  </a:lnTo>
                  <a:lnTo>
                    <a:pt x="220" y="74"/>
                  </a:lnTo>
                  <a:lnTo>
                    <a:pt x="214" y="76"/>
                  </a:lnTo>
                  <a:lnTo>
                    <a:pt x="208" y="76"/>
                  </a:lnTo>
                  <a:lnTo>
                    <a:pt x="202" y="76"/>
                  </a:lnTo>
                  <a:lnTo>
                    <a:pt x="197" y="76"/>
                  </a:lnTo>
                  <a:lnTo>
                    <a:pt x="190" y="78"/>
                  </a:lnTo>
                  <a:lnTo>
                    <a:pt x="183" y="78"/>
                  </a:lnTo>
                  <a:lnTo>
                    <a:pt x="178" y="78"/>
                  </a:lnTo>
                  <a:lnTo>
                    <a:pt x="171" y="78"/>
                  </a:lnTo>
                  <a:lnTo>
                    <a:pt x="164" y="78"/>
                  </a:lnTo>
                  <a:lnTo>
                    <a:pt x="158" y="78"/>
                  </a:lnTo>
                  <a:lnTo>
                    <a:pt x="153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4" y="79"/>
                  </a:lnTo>
                  <a:lnTo>
                    <a:pt x="129" y="81"/>
                  </a:lnTo>
                  <a:lnTo>
                    <a:pt x="124" y="79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10" y="76"/>
                  </a:lnTo>
                  <a:lnTo>
                    <a:pt x="105" y="76"/>
                  </a:lnTo>
                  <a:lnTo>
                    <a:pt x="102" y="74"/>
                  </a:lnTo>
                  <a:lnTo>
                    <a:pt x="97" y="74"/>
                  </a:lnTo>
                  <a:lnTo>
                    <a:pt x="93" y="73"/>
                  </a:lnTo>
                  <a:lnTo>
                    <a:pt x="88" y="71"/>
                  </a:lnTo>
                  <a:lnTo>
                    <a:pt x="83" y="69"/>
                  </a:lnTo>
                  <a:lnTo>
                    <a:pt x="80" y="67"/>
                  </a:lnTo>
                  <a:lnTo>
                    <a:pt x="75" y="67"/>
                  </a:lnTo>
                  <a:lnTo>
                    <a:pt x="66" y="64"/>
                  </a:lnTo>
                  <a:lnTo>
                    <a:pt x="59" y="61"/>
                  </a:lnTo>
                  <a:lnTo>
                    <a:pt x="54" y="59"/>
                  </a:lnTo>
                  <a:lnTo>
                    <a:pt x="49" y="57"/>
                  </a:lnTo>
                  <a:lnTo>
                    <a:pt x="46" y="54"/>
                  </a:lnTo>
                  <a:lnTo>
                    <a:pt x="42" y="52"/>
                  </a:lnTo>
                  <a:lnTo>
                    <a:pt x="34" y="49"/>
                  </a:lnTo>
                  <a:lnTo>
                    <a:pt x="27" y="44"/>
                  </a:lnTo>
                  <a:lnTo>
                    <a:pt x="19" y="39"/>
                  </a:lnTo>
                  <a:lnTo>
                    <a:pt x="12" y="34"/>
                  </a:lnTo>
                  <a:lnTo>
                    <a:pt x="5" y="25"/>
                  </a:lnTo>
                  <a:lnTo>
                    <a:pt x="0" y="20"/>
                  </a:lnTo>
                  <a:lnTo>
                    <a:pt x="2" y="13"/>
                  </a:lnTo>
                  <a:lnTo>
                    <a:pt x="5" y="8"/>
                  </a:lnTo>
                  <a:lnTo>
                    <a:pt x="8" y="3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27"/>
            <p:cNvSpPr>
              <a:spLocks/>
            </p:cNvSpPr>
            <p:nvPr/>
          </p:nvSpPr>
          <p:spPr bwMode="auto">
            <a:xfrm>
              <a:off x="2786063" y="3408363"/>
              <a:ext cx="582613" cy="406400"/>
            </a:xfrm>
            <a:custGeom>
              <a:avLst/>
              <a:gdLst/>
              <a:ahLst/>
              <a:cxnLst>
                <a:cxn ang="0">
                  <a:pos x="152" y="7"/>
                </a:cxn>
                <a:cxn ang="0">
                  <a:pos x="166" y="20"/>
                </a:cxn>
                <a:cxn ang="0">
                  <a:pos x="168" y="37"/>
                </a:cxn>
                <a:cxn ang="0">
                  <a:pos x="162" y="56"/>
                </a:cxn>
                <a:cxn ang="0">
                  <a:pos x="151" y="74"/>
                </a:cxn>
                <a:cxn ang="0">
                  <a:pos x="135" y="95"/>
                </a:cxn>
                <a:cxn ang="0">
                  <a:pos x="118" y="112"/>
                </a:cxn>
                <a:cxn ang="0">
                  <a:pos x="107" y="132"/>
                </a:cxn>
                <a:cxn ang="0">
                  <a:pos x="125" y="132"/>
                </a:cxn>
                <a:cxn ang="0">
                  <a:pos x="145" y="130"/>
                </a:cxn>
                <a:cxn ang="0">
                  <a:pos x="166" y="129"/>
                </a:cxn>
                <a:cxn ang="0">
                  <a:pos x="188" y="127"/>
                </a:cxn>
                <a:cxn ang="0">
                  <a:pos x="206" y="127"/>
                </a:cxn>
                <a:cxn ang="0">
                  <a:pos x="227" y="132"/>
                </a:cxn>
                <a:cxn ang="0">
                  <a:pos x="244" y="146"/>
                </a:cxn>
                <a:cxn ang="0">
                  <a:pos x="259" y="159"/>
                </a:cxn>
                <a:cxn ang="0">
                  <a:pos x="279" y="156"/>
                </a:cxn>
                <a:cxn ang="0">
                  <a:pos x="308" y="151"/>
                </a:cxn>
                <a:cxn ang="0">
                  <a:pos x="334" y="149"/>
                </a:cxn>
                <a:cxn ang="0">
                  <a:pos x="351" y="152"/>
                </a:cxn>
                <a:cxn ang="0">
                  <a:pos x="359" y="171"/>
                </a:cxn>
                <a:cxn ang="0">
                  <a:pos x="367" y="190"/>
                </a:cxn>
                <a:cxn ang="0">
                  <a:pos x="361" y="208"/>
                </a:cxn>
                <a:cxn ang="0">
                  <a:pos x="349" y="229"/>
                </a:cxn>
                <a:cxn ang="0">
                  <a:pos x="329" y="246"/>
                </a:cxn>
                <a:cxn ang="0">
                  <a:pos x="310" y="254"/>
                </a:cxn>
                <a:cxn ang="0">
                  <a:pos x="291" y="256"/>
                </a:cxn>
                <a:cxn ang="0">
                  <a:pos x="274" y="249"/>
                </a:cxn>
                <a:cxn ang="0">
                  <a:pos x="259" y="234"/>
                </a:cxn>
                <a:cxn ang="0">
                  <a:pos x="234" y="234"/>
                </a:cxn>
                <a:cxn ang="0">
                  <a:pos x="212" y="239"/>
                </a:cxn>
                <a:cxn ang="0">
                  <a:pos x="186" y="244"/>
                </a:cxn>
                <a:cxn ang="0">
                  <a:pos x="166" y="242"/>
                </a:cxn>
                <a:cxn ang="0">
                  <a:pos x="142" y="225"/>
                </a:cxn>
                <a:cxn ang="0">
                  <a:pos x="127" y="208"/>
                </a:cxn>
                <a:cxn ang="0">
                  <a:pos x="98" y="200"/>
                </a:cxn>
                <a:cxn ang="0">
                  <a:pos x="78" y="203"/>
                </a:cxn>
                <a:cxn ang="0">
                  <a:pos x="57" y="208"/>
                </a:cxn>
                <a:cxn ang="0">
                  <a:pos x="29" y="208"/>
                </a:cxn>
                <a:cxn ang="0">
                  <a:pos x="3" y="188"/>
                </a:cxn>
                <a:cxn ang="0">
                  <a:pos x="0" y="159"/>
                </a:cxn>
                <a:cxn ang="0">
                  <a:pos x="10" y="134"/>
                </a:cxn>
                <a:cxn ang="0">
                  <a:pos x="27" y="108"/>
                </a:cxn>
                <a:cxn ang="0">
                  <a:pos x="49" y="83"/>
                </a:cxn>
                <a:cxn ang="0">
                  <a:pos x="74" y="61"/>
                </a:cxn>
                <a:cxn ang="0">
                  <a:pos x="98" y="37"/>
                </a:cxn>
                <a:cxn ang="0">
                  <a:pos x="120" y="15"/>
                </a:cxn>
                <a:cxn ang="0">
                  <a:pos x="135" y="0"/>
                </a:cxn>
              </a:cxnLst>
              <a:rect l="0" t="0" r="r" b="b"/>
              <a:pathLst>
                <a:path w="367" h="256">
                  <a:moveTo>
                    <a:pt x="135" y="0"/>
                  </a:moveTo>
                  <a:lnTo>
                    <a:pt x="140" y="2"/>
                  </a:lnTo>
                  <a:lnTo>
                    <a:pt x="147" y="3"/>
                  </a:lnTo>
                  <a:lnTo>
                    <a:pt x="152" y="7"/>
                  </a:lnTo>
                  <a:lnTo>
                    <a:pt x="157" y="10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6" y="20"/>
                  </a:lnTo>
                  <a:lnTo>
                    <a:pt x="168" y="24"/>
                  </a:lnTo>
                  <a:lnTo>
                    <a:pt x="168" y="29"/>
                  </a:lnTo>
                  <a:lnTo>
                    <a:pt x="169" y="32"/>
                  </a:lnTo>
                  <a:lnTo>
                    <a:pt x="168" y="37"/>
                  </a:lnTo>
                  <a:lnTo>
                    <a:pt x="168" y="41"/>
                  </a:lnTo>
                  <a:lnTo>
                    <a:pt x="166" y="46"/>
                  </a:lnTo>
                  <a:lnTo>
                    <a:pt x="164" y="51"/>
                  </a:lnTo>
                  <a:lnTo>
                    <a:pt x="162" y="56"/>
                  </a:lnTo>
                  <a:lnTo>
                    <a:pt x="161" y="61"/>
                  </a:lnTo>
                  <a:lnTo>
                    <a:pt x="157" y="66"/>
                  </a:lnTo>
                  <a:lnTo>
                    <a:pt x="154" y="71"/>
                  </a:lnTo>
                  <a:lnTo>
                    <a:pt x="151" y="74"/>
                  </a:lnTo>
                  <a:lnTo>
                    <a:pt x="147" y="81"/>
                  </a:lnTo>
                  <a:lnTo>
                    <a:pt x="144" y="85"/>
                  </a:lnTo>
                  <a:lnTo>
                    <a:pt x="140" y="90"/>
                  </a:lnTo>
                  <a:lnTo>
                    <a:pt x="135" y="95"/>
                  </a:lnTo>
                  <a:lnTo>
                    <a:pt x="132" y="100"/>
                  </a:lnTo>
                  <a:lnTo>
                    <a:pt x="127" y="103"/>
                  </a:lnTo>
                  <a:lnTo>
                    <a:pt x="123" y="108"/>
                  </a:lnTo>
                  <a:lnTo>
                    <a:pt x="118" y="112"/>
                  </a:lnTo>
                  <a:lnTo>
                    <a:pt x="117" y="117"/>
                  </a:lnTo>
                  <a:lnTo>
                    <a:pt x="108" y="124"/>
                  </a:lnTo>
                  <a:lnTo>
                    <a:pt x="101" y="132"/>
                  </a:lnTo>
                  <a:lnTo>
                    <a:pt x="107" y="132"/>
                  </a:lnTo>
                  <a:lnTo>
                    <a:pt x="112" y="132"/>
                  </a:lnTo>
                  <a:lnTo>
                    <a:pt x="117" y="132"/>
                  </a:lnTo>
                  <a:lnTo>
                    <a:pt x="120" y="132"/>
                  </a:lnTo>
                  <a:lnTo>
                    <a:pt x="125" y="132"/>
                  </a:lnTo>
                  <a:lnTo>
                    <a:pt x="130" y="132"/>
                  </a:lnTo>
                  <a:lnTo>
                    <a:pt x="135" y="132"/>
                  </a:lnTo>
                  <a:lnTo>
                    <a:pt x="142" y="132"/>
                  </a:lnTo>
                  <a:lnTo>
                    <a:pt x="145" y="130"/>
                  </a:lnTo>
                  <a:lnTo>
                    <a:pt x="151" y="130"/>
                  </a:lnTo>
                  <a:lnTo>
                    <a:pt x="156" y="129"/>
                  </a:lnTo>
                  <a:lnTo>
                    <a:pt x="161" y="129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76" y="127"/>
                  </a:lnTo>
                  <a:lnTo>
                    <a:pt x="183" y="127"/>
                  </a:lnTo>
                  <a:lnTo>
                    <a:pt x="188" y="127"/>
                  </a:lnTo>
                  <a:lnTo>
                    <a:pt x="193" y="125"/>
                  </a:lnTo>
                  <a:lnTo>
                    <a:pt x="196" y="125"/>
                  </a:lnTo>
                  <a:lnTo>
                    <a:pt x="201" y="127"/>
                  </a:lnTo>
                  <a:lnTo>
                    <a:pt x="206" y="127"/>
                  </a:lnTo>
                  <a:lnTo>
                    <a:pt x="212" y="129"/>
                  </a:lnTo>
                  <a:lnTo>
                    <a:pt x="217" y="129"/>
                  </a:lnTo>
                  <a:lnTo>
                    <a:pt x="222" y="132"/>
                  </a:lnTo>
                  <a:lnTo>
                    <a:pt x="227" y="132"/>
                  </a:lnTo>
                  <a:lnTo>
                    <a:pt x="230" y="135"/>
                  </a:lnTo>
                  <a:lnTo>
                    <a:pt x="235" y="137"/>
                  </a:lnTo>
                  <a:lnTo>
                    <a:pt x="240" y="141"/>
                  </a:lnTo>
                  <a:lnTo>
                    <a:pt x="244" y="146"/>
                  </a:lnTo>
                  <a:lnTo>
                    <a:pt x="247" y="149"/>
                  </a:lnTo>
                  <a:lnTo>
                    <a:pt x="252" y="154"/>
                  </a:lnTo>
                  <a:lnTo>
                    <a:pt x="256" y="161"/>
                  </a:lnTo>
                  <a:lnTo>
                    <a:pt x="259" y="159"/>
                  </a:lnTo>
                  <a:lnTo>
                    <a:pt x="262" y="158"/>
                  </a:lnTo>
                  <a:lnTo>
                    <a:pt x="268" y="156"/>
                  </a:lnTo>
                  <a:lnTo>
                    <a:pt x="274" y="156"/>
                  </a:lnTo>
                  <a:lnTo>
                    <a:pt x="279" y="156"/>
                  </a:lnTo>
                  <a:lnTo>
                    <a:pt x="286" y="154"/>
                  </a:lnTo>
                  <a:lnTo>
                    <a:pt x="293" y="152"/>
                  </a:lnTo>
                  <a:lnTo>
                    <a:pt x="301" y="152"/>
                  </a:lnTo>
                  <a:lnTo>
                    <a:pt x="308" y="151"/>
                  </a:lnTo>
                  <a:lnTo>
                    <a:pt x="315" y="151"/>
                  </a:lnTo>
                  <a:lnTo>
                    <a:pt x="322" y="149"/>
                  </a:lnTo>
                  <a:lnTo>
                    <a:pt x="329" y="149"/>
                  </a:lnTo>
                  <a:lnTo>
                    <a:pt x="334" y="149"/>
                  </a:lnTo>
                  <a:lnTo>
                    <a:pt x="340" y="149"/>
                  </a:lnTo>
                  <a:lnTo>
                    <a:pt x="344" y="149"/>
                  </a:lnTo>
                  <a:lnTo>
                    <a:pt x="351" y="149"/>
                  </a:lnTo>
                  <a:lnTo>
                    <a:pt x="351" y="152"/>
                  </a:lnTo>
                  <a:lnTo>
                    <a:pt x="352" y="158"/>
                  </a:lnTo>
                  <a:lnTo>
                    <a:pt x="354" y="163"/>
                  </a:lnTo>
                  <a:lnTo>
                    <a:pt x="356" y="166"/>
                  </a:lnTo>
                  <a:lnTo>
                    <a:pt x="359" y="171"/>
                  </a:lnTo>
                  <a:lnTo>
                    <a:pt x="361" y="176"/>
                  </a:lnTo>
                  <a:lnTo>
                    <a:pt x="364" y="181"/>
                  </a:lnTo>
                  <a:lnTo>
                    <a:pt x="367" y="185"/>
                  </a:lnTo>
                  <a:lnTo>
                    <a:pt x="367" y="190"/>
                  </a:lnTo>
                  <a:lnTo>
                    <a:pt x="366" y="193"/>
                  </a:lnTo>
                  <a:lnTo>
                    <a:pt x="364" y="198"/>
                  </a:lnTo>
                  <a:lnTo>
                    <a:pt x="364" y="203"/>
                  </a:lnTo>
                  <a:lnTo>
                    <a:pt x="361" y="208"/>
                  </a:lnTo>
                  <a:lnTo>
                    <a:pt x="361" y="212"/>
                  </a:lnTo>
                  <a:lnTo>
                    <a:pt x="357" y="217"/>
                  </a:lnTo>
                  <a:lnTo>
                    <a:pt x="356" y="222"/>
                  </a:lnTo>
                  <a:lnTo>
                    <a:pt x="349" y="229"/>
                  </a:lnTo>
                  <a:lnTo>
                    <a:pt x="342" y="237"/>
                  </a:lnTo>
                  <a:lnTo>
                    <a:pt x="337" y="241"/>
                  </a:lnTo>
                  <a:lnTo>
                    <a:pt x="334" y="242"/>
                  </a:lnTo>
                  <a:lnTo>
                    <a:pt x="329" y="246"/>
                  </a:lnTo>
                  <a:lnTo>
                    <a:pt x="325" y="249"/>
                  </a:lnTo>
                  <a:lnTo>
                    <a:pt x="318" y="251"/>
                  </a:lnTo>
                  <a:lnTo>
                    <a:pt x="315" y="252"/>
                  </a:lnTo>
                  <a:lnTo>
                    <a:pt x="310" y="254"/>
                  </a:lnTo>
                  <a:lnTo>
                    <a:pt x="305" y="256"/>
                  </a:lnTo>
                  <a:lnTo>
                    <a:pt x="301" y="256"/>
                  </a:lnTo>
                  <a:lnTo>
                    <a:pt x="296" y="256"/>
                  </a:lnTo>
                  <a:lnTo>
                    <a:pt x="291" y="256"/>
                  </a:lnTo>
                  <a:lnTo>
                    <a:pt x="286" y="256"/>
                  </a:lnTo>
                  <a:lnTo>
                    <a:pt x="283" y="254"/>
                  </a:lnTo>
                  <a:lnTo>
                    <a:pt x="278" y="252"/>
                  </a:lnTo>
                  <a:lnTo>
                    <a:pt x="274" y="249"/>
                  </a:lnTo>
                  <a:lnTo>
                    <a:pt x="269" y="247"/>
                  </a:lnTo>
                  <a:lnTo>
                    <a:pt x="266" y="242"/>
                  </a:lnTo>
                  <a:lnTo>
                    <a:pt x="262" y="239"/>
                  </a:lnTo>
                  <a:lnTo>
                    <a:pt x="259" y="234"/>
                  </a:lnTo>
                  <a:lnTo>
                    <a:pt x="256" y="229"/>
                  </a:lnTo>
                  <a:lnTo>
                    <a:pt x="249" y="229"/>
                  </a:lnTo>
                  <a:lnTo>
                    <a:pt x="240" y="230"/>
                  </a:lnTo>
                  <a:lnTo>
                    <a:pt x="234" y="234"/>
                  </a:lnTo>
                  <a:lnTo>
                    <a:pt x="225" y="235"/>
                  </a:lnTo>
                  <a:lnTo>
                    <a:pt x="220" y="235"/>
                  </a:lnTo>
                  <a:lnTo>
                    <a:pt x="217" y="237"/>
                  </a:lnTo>
                  <a:lnTo>
                    <a:pt x="212" y="239"/>
                  </a:lnTo>
                  <a:lnTo>
                    <a:pt x="208" y="241"/>
                  </a:lnTo>
                  <a:lnTo>
                    <a:pt x="200" y="242"/>
                  </a:lnTo>
                  <a:lnTo>
                    <a:pt x="191" y="244"/>
                  </a:lnTo>
                  <a:lnTo>
                    <a:pt x="186" y="244"/>
                  </a:lnTo>
                  <a:lnTo>
                    <a:pt x="183" y="244"/>
                  </a:lnTo>
                  <a:lnTo>
                    <a:pt x="178" y="244"/>
                  </a:lnTo>
                  <a:lnTo>
                    <a:pt x="174" y="244"/>
                  </a:lnTo>
                  <a:lnTo>
                    <a:pt x="166" y="242"/>
                  </a:lnTo>
                  <a:lnTo>
                    <a:pt x="159" y="241"/>
                  </a:lnTo>
                  <a:lnTo>
                    <a:pt x="152" y="235"/>
                  </a:lnTo>
                  <a:lnTo>
                    <a:pt x="145" y="230"/>
                  </a:lnTo>
                  <a:lnTo>
                    <a:pt x="142" y="225"/>
                  </a:lnTo>
                  <a:lnTo>
                    <a:pt x="139" y="224"/>
                  </a:lnTo>
                  <a:lnTo>
                    <a:pt x="137" y="219"/>
                  </a:lnTo>
                  <a:lnTo>
                    <a:pt x="135" y="213"/>
                  </a:lnTo>
                  <a:lnTo>
                    <a:pt x="127" y="208"/>
                  </a:lnTo>
                  <a:lnTo>
                    <a:pt x="118" y="203"/>
                  </a:lnTo>
                  <a:lnTo>
                    <a:pt x="110" y="202"/>
                  </a:lnTo>
                  <a:lnTo>
                    <a:pt x="103" y="202"/>
                  </a:lnTo>
                  <a:lnTo>
                    <a:pt x="98" y="200"/>
                  </a:lnTo>
                  <a:lnTo>
                    <a:pt x="95" y="200"/>
                  </a:lnTo>
                  <a:lnTo>
                    <a:pt x="90" y="202"/>
                  </a:lnTo>
                  <a:lnTo>
                    <a:pt x="86" y="202"/>
                  </a:lnTo>
                  <a:lnTo>
                    <a:pt x="78" y="203"/>
                  </a:lnTo>
                  <a:lnTo>
                    <a:pt x="69" y="207"/>
                  </a:lnTo>
                  <a:lnTo>
                    <a:pt x="66" y="207"/>
                  </a:lnTo>
                  <a:lnTo>
                    <a:pt x="61" y="208"/>
                  </a:lnTo>
                  <a:lnTo>
                    <a:pt x="57" y="208"/>
                  </a:lnTo>
                  <a:lnTo>
                    <a:pt x="52" y="208"/>
                  </a:lnTo>
                  <a:lnTo>
                    <a:pt x="44" y="208"/>
                  </a:lnTo>
                  <a:lnTo>
                    <a:pt x="37" y="210"/>
                  </a:lnTo>
                  <a:lnTo>
                    <a:pt x="29" y="208"/>
                  </a:lnTo>
                  <a:lnTo>
                    <a:pt x="20" y="207"/>
                  </a:lnTo>
                  <a:lnTo>
                    <a:pt x="13" y="202"/>
                  </a:lnTo>
                  <a:lnTo>
                    <a:pt x="7" y="196"/>
                  </a:lnTo>
                  <a:lnTo>
                    <a:pt x="3" y="188"/>
                  </a:lnTo>
                  <a:lnTo>
                    <a:pt x="1" y="181"/>
                  </a:lnTo>
                  <a:lnTo>
                    <a:pt x="0" y="174"/>
                  </a:lnTo>
                  <a:lnTo>
                    <a:pt x="0" y="166"/>
                  </a:lnTo>
                  <a:lnTo>
                    <a:pt x="0" y="159"/>
                  </a:lnTo>
                  <a:lnTo>
                    <a:pt x="3" y="152"/>
                  </a:lnTo>
                  <a:lnTo>
                    <a:pt x="5" y="147"/>
                  </a:lnTo>
                  <a:lnTo>
                    <a:pt x="8" y="141"/>
                  </a:lnTo>
                  <a:lnTo>
                    <a:pt x="10" y="134"/>
                  </a:lnTo>
                  <a:lnTo>
                    <a:pt x="13" y="127"/>
                  </a:lnTo>
                  <a:lnTo>
                    <a:pt x="18" y="120"/>
                  </a:lnTo>
                  <a:lnTo>
                    <a:pt x="23" y="115"/>
                  </a:lnTo>
                  <a:lnTo>
                    <a:pt x="27" y="108"/>
                  </a:lnTo>
                  <a:lnTo>
                    <a:pt x="34" y="102"/>
                  </a:lnTo>
                  <a:lnTo>
                    <a:pt x="39" y="97"/>
                  </a:lnTo>
                  <a:lnTo>
                    <a:pt x="44" y="90"/>
                  </a:lnTo>
                  <a:lnTo>
                    <a:pt x="49" y="83"/>
                  </a:lnTo>
                  <a:lnTo>
                    <a:pt x="56" y="78"/>
                  </a:lnTo>
                  <a:lnTo>
                    <a:pt x="61" y="73"/>
                  </a:lnTo>
                  <a:lnTo>
                    <a:pt x="68" y="66"/>
                  </a:lnTo>
                  <a:lnTo>
                    <a:pt x="74" y="61"/>
                  </a:lnTo>
                  <a:lnTo>
                    <a:pt x="79" y="54"/>
                  </a:lnTo>
                  <a:lnTo>
                    <a:pt x="86" y="49"/>
                  </a:lnTo>
                  <a:lnTo>
                    <a:pt x="93" y="44"/>
                  </a:lnTo>
                  <a:lnTo>
                    <a:pt x="98" y="37"/>
                  </a:lnTo>
                  <a:lnTo>
                    <a:pt x="105" y="32"/>
                  </a:lnTo>
                  <a:lnTo>
                    <a:pt x="110" y="27"/>
                  </a:lnTo>
                  <a:lnTo>
                    <a:pt x="117" y="22"/>
                  </a:lnTo>
                  <a:lnTo>
                    <a:pt x="120" y="15"/>
                  </a:lnTo>
                  <a:lnTo>
                    <a:pt x="125" y="10"/>
                  </a:lnTo>
                  <a:lnTo>
                    <a:pt x="130" y="5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FFE3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31"/>
            <p:cNvSpPr>
              <a:spLocks/>
            </p:cNvSpPr>
            <p:nvPr/>
          </p:nvSpPr>
          <p:spPr bwMode="auto">
            <a:xfrm>
              <a:off x="3624263" y="2286000"/>
              <a:ext cx="158750" cy="1936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5" y="4"/>
                </a:cxn>
                <a:cxn ang="0">
                  <a:pos x="80" y="5"/>
                </a:cxn>
                <a:cxn ang="0">
                  <a:pos x="85" y="9"/>
                </a:cxn>
                <a:cxn ang="0">
                  <a:pos x="90" y="12"/>
                </a:cxn>
                <a:cxn ang="0">
                  <a:pos x="92" y="16"/>
                </a:cxn>
                <a:cxn ang="0">
                  <a:pos x="95" y="21"/>
                </a:cxn>
                <a:cxn ang="0">
                  <a:pos x="99" y="24"/>
                </a:cxn>
                <a:cxn ang="0">
                  <a:pos x="99" y="29"/>
                </a:cxn>
                <a:cxn ang="0">
                  <a:pos x="100" y="33"/>
                </a:cxn>
                <a:cxn ang="0">
                  <a:pos x="100" y="39"/>
                </a:cxn>
                <a:cxn ang="0">
                  <a:pos x="100" y="44"/>
                </a:cxn>
                <a:cxn ang="0">
                  <a:pos x="100" y="49"/>
                </a:cxn>
                <a:cxn ang="0">
                  <a:pos x="99" y="55"/>
                </a:cxn>
                <a:cxn ang="0">
                  <a:pos x="97" y="60"/>
                </a:cxn>
                <a:cxn ang="0">
                  <a:pos x="97" y="66"/>
                </a:cxn>
                <a:cxn ang="0">
                  <a:pos x="94" y="72"/>
                </a:cxn>
                <a:cxn ang="0">
                  <a:pos x="92" y="77"/>
                </a:cxn>
                <a:cxn ang="0">
                  <a:pos x="89" y="82"/>
                </a:cxn>
                <a:cxn ang="0">
                  <a:pos x="85" y="87"/>
                </a:cxn>
                <a:cxn ang="0">
                  <a:pos x="82" y="92"/>
                </a:cxn>
                <a:cxn ang="0">
                  <a:pos x="77" y="95"/>
                </a:cxn>
                <a:cxn ang="0">
                  <a:pos x="73" y="100"/>
                </a:cxn>
                <a:cxn ang="0">
                  <a:pos x="70" y="105"/>
                </a:cxn>
                <a:cxn ang="0">
                  <a:pos x="67" y="109"/>
                </a:cxn>
                <a:cxn ang="0">
                  <a:pos x="61" y="112"/>
                </a:cxn>
                <a:cxn ang="0">
                  <a:pos x="56" y="114"/>
                </a:cxn>
                <a:cxn ang="0">
                  <a:pos x="51" y="117"/>
                </a:cxn>
                <a:cxn ang="0">
                  <a:pos x="46" y="119"/>
                </a:cxn>
                <a:cxn ang="0">
                  <a:pos x="41" y="121"/>
                </a:cxn>
                <a:cxn ang="0">
                  <a:pos x="38" y="122"/>
                </a:cxn>
                <a:cxn ang="0">
                  <a:pos x="33" y="122"/>
                </a:cxn>
                <a:cxn ang="0">
                  <a:pos x="24" y="117"/>
                </a:cxn>
                <a:cxn ang="0">
                  <a:pos x="17" y="110"/>
                </a:cxn>
                <a:cxn ang="0">
                  <a:pos x="9" y="105"/>
                </a:cxn>
                <a:cxn ang="0">
                  <a:pos x="0" y="100"/>
                </a:cxn>
                <a:cxn ang="0">
                  <a:pos x="2" y="94"/>
                </a:cxn>
                <a:cxn ang="0">
                  <a:pos x="4" y="85"/>
                </a:cxn>
                <a:cxn ang="0">
                  <a:pos x="7" y="78"/>
                </a:cxn>
                <a:cxn ang="0">
                  <a:pos x="11" y="73"/>
                </a:cxn>
                <a:cxn ang="0">
                  <a:pos x="14" y="66"/>
                </a:cxn>
                <a:cxn ang="0">
                  <a:pos x="17" y="58"/>
                </a:cxn>
                <a:cxn ang="0">
                  <a:pos x="22" y="53"/>
                </a:cxn>
                <a:cxn ang="0">
                  <a:pos x="26" y="48"/>
                </a:cxn>
                <a:cxn ang="0">
                  <a:pos x="31" y="41"/>
                </a:cxn>
                <a:cxn ang="0">
                  <a:pos x="34" y="34"/>
                </a:cxn>
                <a:cxn ang="0">
                  <a:pos x="39" y="29"/>
                </a:cxn>
                <a:cxn ang="0">
                  <a:pos x="45" y="24"/>
                </a:cxn>
                <a:cxn ang="0">
                  <a:pos x="50" y="17"/>
                </a:cxn>
                <a:cxn ang="0">
                  <a:pos x="55" y="12"/>
                </a:cxn>
                <a:cxn ang="0">
                  <a:pos x="58" y="5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100" h="122">
                  <a:moveTo>
                    <a:pt x="65" y="0"/>
                  </a:moveTo>
                  <a:lnTo>
                    <a:pt x="70" y="0"/>
                  </a:lnTo>
                  <a:lnTo>
                    <a:pt x="75" y="4"/>
                  </a:lnTo>
                  <a:lnTo>
                    <a:pt x="80" y="5"/>
                  </a:lnTo>
                  <a:lnTo>
                    <a:pt x="85" y="9"/>
                  </a:lnTo>
                  <a:lnTo>
                    <a:pt x="90" y="12"/>
                  </a:lnTo>
                  <a:lnTo>
                    <a:pt x="92" y="16"/>
                  </a:lnTo>
                  <a:lnTo>
                    <a:pt x="95" y="21"/>
                  </a:lnTo>
                  <a:lnTo>
                    <a:pt x="99" y="24"/>
                  </a:lnTo>
                  <a:lnTo>
                    <a:pt x="99" y="29"/>
                  </a:lnTo>
                  <a:lnTo>
                    <a:pt x="100" y="33"/>
                  </a:lnTo>
                  <a:lnTo>
                    <a:pt x="100" y="39"/>
                  </a:lnTo>
                  <a:lnTo>
                    <a:pt x="100" y="44"/>
                  </a:lnTo>
                  <a:lnTo>
                    <a:pt x="100" y="49"/>
                  </a:lnTo>
                  <a:lnTo>
                    <a:pt x="99" y="55"/>
                  </a:lnTo>
                  <a:lnTo>
                    <a:pt x="97" y="60"/>
                  </a:lnTo>
                  <a:lnTo>
                    <a:pt x="97" y="66"/>
                  </a:lnTo>
                  <a:lnTo>
                    <a:pt x="94" y="72"/>
                  </a:lnTo>
                  <a:lnTo>
                    <a:pt x="92" y="77"/>
                  </a:lnTo>
                  <a:lnTo>
                    <a:pt x="89" y="82"/>
                  </a:lnTo>
                  <a:lnTo>
                    <a:pt x="85" y="87"/>
                  </a:lnTo>
                  <a:lnTo>
                    <a:pt x="82" y="92"/>
                  </a:lnTo>
                  <a:lnTo>
                    <a:pt x="77" y="95"/>
                  </a:lnTo>
                  <a:lnTo>
                    <a:pt x="73" y="100"/>
                  </a:lnTo>
                  <a:lnTo>
                    <a:pt x="70" y="105"/>
                  </a:lnTo>
                  <a:lnTo>
                    <a:pt x="67" y="109"/>
                  </a:lnTo>
                  <a:lnTo>
                    <a:pt x="61" y="112"/>
                  </a:lnTo>
                  <a:lnTo>
                    <a:pt x="56" y="114"/>
                  </a:lnTo>
                  <a:lnTo>
                    <a:pt x="51" y="117"/>
                  </a:lnTo>
                  <a:lnTo>
                    <a:pt x="46" y="119"/>
                  </a:lnTo>
                  <a:lnTo>
                    <a:pt x="41" y="121"/>
                  </a:lnTo>
                  <a:lnTo>
                    <a:pt x="38" y="122"/>
                  </a:lnTo>
                  <a:lnTo>
                    <a:pt x="33" y="122"/>
                  </a:lnTo>
                  <a:lnTo>
                    <a:pt x="24" y="117"/>
                  </a:lnTo>
                  <a:lnTo>
                    <a:pt x="17" y="110"/>
                  </a:lnTo>
                  <a:lnTo>
                    <a:pt x="9" y="105"/>
                  </a:lnTo>
                  <a:lnTo>
                    <a:pt x="0" y="100"/>
                  </a:lnTo>
                  <a:lnTo>
                    <a:pt x="2" y="94"/>
                  </a:lnTo>
                  <a:lnTo>
                    <a:pt x="4" y="85"/>
                  </a:lnTo>
                  <a:lnTo>
                    <a:pt x="7" y="78"/>
                  </a:lnTo>
                  <a:lnTo>
                    <a:pt x="11" y="73"/>
                  </a:lnTo>
                  <a:lnTo>
                    <a:pt x="14" y="66"/>
                  </a:lnTo>
                  <a:lnTo>
                    <a:pt x="17" y="58"/>
                  </a:lnTo>
                  <a:lnTo>
                    <a:pt x="22" y="53"/>
                  </a:lnTo>
                  <a:lnTo>
                    <a:pt x="26" y="48"/>
                  </a:lnTo>
                  <a:lnTo>
                    <a:pt x="31" y="41"/>
                  </a:lnTo>
                  <a:lnTo>
                    <a:pt x="34" y="34"/>
                  </a:lnTo>
                  <a:lnTo>
                    <a:pt x="39" y="29"/>
                  </a:lnTo>
                  <a:lnTo>
                    <a:pt x="45" y="24"/>
                  </a:lnTo>
                  <a:lnTo>
                    <a:pt x="50" y="17"/>
                  </a:lnTo>
                  <a:lnTo>
                    <a:pt x="55" y="12"/>
                  </a:lnTo>
                  <a:lnTo>
                    <a:pt x="58" y="5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32"/>
            <p:cNvSpPr>
              <a:spLocks/>
            </p:cNvSpPr>
            <p:nvPr/>
          </p:nvSpPr>
          <p:spPr bwMode="auto">
            <a:xfrm>
              <a:off x="3398838" y="1898650"/>
              <a:ext cx="339725" cy="465138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14" y="5"/>
                </a:cxn>
                <a:cxn ang="0">
                  <a:pos x="132" y="12"/>
                </a:cxn>
                <a:cxn ang="0">
                  <a:pos x="148" y="22"/>
                </a:cxn>
                <a:cxn ang="0">
                  <a:pos x="161" y="36"/>
                </a:cxn>
                <a:cxn ang="0">
                  <a:pos x="175" y="51"/>
                </a:cxn>
                <a:cxn ang="0">
                  <a:pos x="187" y="66"/>
                </a:cxn>
                <a:cxn ang="0">
                  <a:pos x="197" y="85"/>
                </a:cxn>
                <a:cxn ang="0">
                  <a:pos x="203" y="104"/>
                </a:cxn>
                <a:cxn ang="0">
                  <a:pos x="209" y="124"/>
                </a:cxn>
                <a:cxn ang="0">
                  <a:pos x="214" y="144"/>
                </a:cxn>
                <a:cxn ang="0">
                  <a:pos x="214" y="165"/>
                </a:cxn>
                <a:cxn ang="0">
                  <a:pos x="214" y="183"/>
                </a:cxn>
                <a:cxn ang="0">
                  <a:pos x="210" y="202"/>
                </a:cxn>
                <a:cxn ang="0">
                  <a:pos x="205" y="222"/>
                </a:cxn>
                <a:cxn ang="0">
                  <a:pos x="198" y="238"/>
                </a:cxn>
                <a:cxn ang="0">
                  <a:pos x="188" y="253"/>
                </a:cxn>
                <a:cxn ang="0">
                  <a:pos x="175" y="266"/>
                </a:cxn>
                <a:cxn ang="0">
                  <a:pos x="161" y="278"/>
                </a:cxn>
                <a:cxn ang="0">
                  <a:pos x="142" y="285"/>
                </a:cxn>
                <a:cxn ang="0">
                  <a:pos x="124" y="292"/>
                </a:cxn>
                <a:cxn ang="0">
                  <a:pos x="105" y="293"/>
                </a:cxn>
                <a:cxn ang="0">
                  <a:pos x="90" y="292"/>
                </a:cxn>
                <a:cxn ang="0">
                  <a:pos x="70" y="285"/>
                </a:cxn>
                <a:cxn ang="0">
                  <a:pos x="49" y="280"/>
                </a:cxn>
                <a:cxn ang="0">
                  <a:pos x="34" y="273"/>
                </a:cxn>
                <a:cxn ang="0">
                  <a:pos x="26" y="270"/>
                </a:cxn>
                <a:cxn ang="0">
                  <a:pos x="22" y="256"/>
                </a:cxn>
                <a:cxn ang="0">
                  <a:pos x="24" y="241"/>
                </a:cxn>
                <a:cxn ang="0">
                  <a:pos x="31" y="227"/>
                </a:cxn>
                <a:cxn ang="0">
                  <a:pos x="44" y="219"/>
                </a:cxn>
                <a:cxn ang="0">
                  <a:pos x="59" y="212"/>
                </a:cxn>
                <a:cxn ang="0">
                  <a:pos x="78" y="209"/>
                </a:cxn>
                <a:cxn ang="0">
                  <a:pos x="93" y="204"/>
                </a:cxn>
                <a:cxn ang="0">
                  <a:pos x="109" y="199"/>
                </a:cxn>
                <a:cxn ang="0">
                  <a:pos x="120" y="188"/>
                </a:cxn>
                <a:cxn ang="0">
                  <a:pos x="127" y="175"/>
                </a:cxn>
                <a:cxn ang="0">
                  <a:pos x="126" y="156"/>
                </a:cxn>
                <a:cxn ang="0">
                  <a:pos x="126" y="133"/>
                </a:cxn>
                <a:cxn ang="0">
                  <a:pos x="119" y="107"/>
                </a:cxn>
                <a:cxn ang="0">
                  <a:pos x="105" y="87"/>
                </a:cxn>
                <a:cxn ang="0">
                  <a:pos x="83" y="72"/>
                </a:cxn>
                <a:cxn ang="0">
                  <a:pos x="59" y="70"/>
                </a:cxn>
                <a:cxn ang="0">
                  <a:pos x="39" y="78"/>
                </a:cxn>
                <a:cxn ang="0">
                  <a:pos x="24" y="77"/>
                </a:cxn>
                <a:cxn ang="0">
                  <a:pos x="9" y="75"/>
                </a:cxn>
                <a:cxn ang="0">
                  <a:pos x="2" y="65"/>
                </a:cxn>
                <a:cxn ang="0">
                  <a:pos x="0" y="49"/>
                </a:cxn>
                <a:cxn ang="0">
                  <a:pos x="0" y="36"/>
                </a:cxn>
                <a:cxn ang="0">
                  <a:pos x="12" y="26"/>
                </a:cxn>
                <a:cxn ang="0">
                  <a:pos x="27" y="19"/>
                </a:cxn>
                <a:cxn ang="0">
                  <a:pos x="42" y="12"/>
                </a:cxn>
                <a:cxn ang="0">
                  <a:pos x="59" y="7"/>
                </a:cxn>
                <a:cxn ang="0">
                  <a:pos x="76" y="2"/>
                </a:cxn>
              </a:cxnLst>
              <a:rect l="0" t="0" r="r" b="b"/>
              <a:pathLst>
                <a:path w="214" h="293">
                  <a:moveTo>
                    <a:pt x="81" y="0"/>
                  </a:moveTo>
                  <a:lnTo>
                    <a:pt x="88" y="0"/>
                  </a:lnTo>
                  <a:lnTo>
                    <a:pt x="95" y="0"/>
                  </a:lnTo>
                  <a:lnTo>
                    <a:pt x="100" y="2"/>
                  </a:lnTo>
                  <a:lnTo>
                    <a:pt x="109" y="4"/>
                  </a:lnTo>
                  <a:lnTo>
                    <a:pt x="114" y="5"/>
                  </a:lnTo>
                  <a:lnTo>
                    <a:pt x="119" y="7"/>
                  </a:lnTo>
                  <a:lnTo>
                    <a:pt x="126" y="11"/>
                  </a:lnTo>
                  <a:lnTo>
                    <a:pt x="132" y="12"/>
                  </a:lnTo>
                  <a:lnTo>
                    <a:pt x="137" y="16"/>
                  </a:lnTo>
                  <a:lnTo>
                    <a:pt x="142" y="19"/>
                  </a:lnTo>
                  <a:lnTo>
                    <a:pt x="148" y="22"/>
                  </a:lnTo>
                  <a:lnTo>
                    <a:pt x="153" y="27"/>
                  </a:lnTo>
                  <a:lnTo>
                    <a:pt x="158" y="31"/>
                  </a:lnTo>
                  <a:lnTo>
                    <a:pt x="161" y="36"/>
                  </a:lnTo>
                  <a:lnTo>
                    <a:pt x="166" y="41"/>
                  </a:lnTo>
                  <a:lnTo>
                    <a:pt x="171" y="46"/>
                  </a:lnTo>
                  <a:lnTo>
                    <a:pt x="175" y="51"/>
                  </a:lnTo>
                  <a:lnTo>
                    <a:pt x="180" y="56"/>
                  </a:lnTo>
                  <a:lnTo>
                    <a:pt x="183" y="61"/>
                  </a:lnTo>
                  <a:lnTo>
                    <a:pt x="187" y="66"/>
                  </a:lnTo>
                  <a:lnTo>
                    <a:pt x="190" y="73"/>
                  </a:lnTo>
                  <a:lnTo>
                    <a:pt x="193" y="78"/>
                  </a:lnTo>
                  <a:lnTo>
                    <a:pt x="197" y="85"/>
                  </a:lnTo>
                  <a:lnTo>
                    <a:pt x="200" y="92"/>
                  </a:lnTo>
                  <a:lnTo>
                    <a:pt x="200" y="97"/>
                  </a:lnTo>
                  <a:lnTo>
                    <a:pt x="203" y="104"/>
                  </a:lnTo>
                  <a:lnTo>
                    <a:pt x="205" y="110"/>
                  </a:lnTo>
                  <a:lnTo>
                    <a:pt x="209" y="117"/>
                  </a:lnTo>
                  <a:lnTo>
                    <a:pt x="209" y="124"/>
                  </a:lnTo>
                  <a:lnTo>
                    <a:pt x="210" y="131"/>
                  </a:lnTo>
                  <a:lnTo>
                    <a:pt x="212" y="138"/>
                  </a:lnTo>
                  <a:lnTo>
                    <a:pt x="214" y="144"/>
                  </a:lnTo>
                  <a:lnTo>
                    <a:pt x="214" y="151"/>
                  </a:lnTo>
                  <a:lnTo>
                    <a:pt x="214" y="158"/>
                  </a:lnTo>
                  <a:lnTo>
                    <a:pt x="214" y="165"/>
                  </a:lnTo>
                  <a:lnTo>
                    <a:pt x="214" y="171"/>
                  </a:lnTo>
                  <a:lnTo>
                    <a:pt x="214" y="177"/>
                  </a:lnTo>
                  <a:lnTo>
                    <a:pt x="214" y="183"/>
                  </a:lnTo>
                  <a:lnTo>
                    <a:pt x="212" y="190"/>
                  </a:lnTo>
                  <a:lnTo>
                    <a:pt x="212" y="197"/>
                  </a:lnTo>
                  <a:lnTo>
                    <a:pt x="210" y="202"/>
                  </a:lnTo>
                  <a:lnTo>
                    <a:pt x="209" y="209"/>
                  </a:lnTo>
                  <a:lnTo>
                    <a:pt x="207" y="216"/>
                  </a:lnTo>
                  <a:lnTo>
                    <a:pt x="205" y="222"/>
                  </a:lnTo>
                  <a:lnTo>
                    <a:pt x="203" y="227"/>
                  </a:lnTo>
                  <a:lnTo>
                    <a:pt x="200" y="232"/>
                  </a:lnTo>
                  <a:lnTo>
                    <a:pt x="198" y="238"/>
                  </a:lnTo>
                  <a:lnTo>
                    <a:pt x="195" y="244"/>
                  </a:lnTo>
                  <a:lnTo>
                    <a:pt x="192" y="249"/>
                  </a:lnTo>
                  <a:lnTo>
                    <a:pt x="188" y="253"/>
                  </a:lnTo>
                  <a:lnTo>
                    <a:pt x="183" y="258"/>
                  </a:lnTo>
                  <a:lnTo>
                    <a:pt x="180" y="263"/>
                  </a:lnTo>
                  <a:lnTo>
                    <a:pt x="175" y="266"/>
                  </a:lnTo>
                  <a:lnTo>
                    <a:pt x="171" y="270"/>
                  </a:lnTo>
                  <a:lnTo>
                    <a:pt x="166" y="275"/>
                  </a:lnTo>
                  <a:lnTo>
                    <a:pt x="161" y="278"/>
                  </a:lnTo>
                  <a:lnTo>
                    <a:pt x="154" y="280"/>
                  </a:lnTo>
                  <a:lnTo>
                    <a:pt x="149" y="283"/>
                  </a:lnTo>
                  <a:lnTo>
                    <a:pt x="142" y="285"/>
                  </a:lnTo>
                  <a:lnTo>
                    <a:pt x="137" y="288"/>
                  </a:lnTo>
                  <a:lnTo>
                    <a:pt x="131" y="290"/>
                  </a:lnTo>
                  <a:lnTo>
                    <a:pt x="124" y="292"/>
                  </a:lnTo>
                  <a:lnTo>
                    <a:pt x="117" y="293"/>
                  </a:lnTo>
                  <a:lnTo>
                    <a:pt x="109" y="293"/>
                  </a:lnTo>
                  <a:lnTo>
                    <a:pt x="105" y="293"/>
                  </a:lnTo>
                  <a:lnTo>
                    <a:pt x="100" y="293"/>
                  </a:lnTo>
                  <a:lnTo>
                    <a:pt x="95" y="292"/>
                  </a:lnTo>
                  <a:lnTo>
                    <a:pt x="90" y="292"/>
                  </a:lnTo>
                  <a:lnTo>
                    <a:pt x="83" y="288"/>
                  </a:lnTo>
                  <a:lnTo>
                    <a:pt x="76" y="287"/>
                  </a:lnTo>
                  <a:lnTo>
                    <a:pt x="70" y="285"/>
                  </a:lnTo>
                  <a:lnTo>
                    <a:pt x="65" y="285"/>
                  </a:lnTo>
                  <a:lnTo>
                    <a:pt x="58" y="282"/>
                  </a:lnTo>
                  <a:lnTo>
                    <a:pt x="49" y="280"/>
                  </a:lnTo>
                  <a:lnTo>
                    <a:pt x="44" y="277"/>
                  </a:lnTo>
                  <a:lnTo>
                    <a:pt x="39" y="277"/>
                  </a:lnTo>
                  <a:lnTo>
                    <a:pt x="34" y="273"/>
                  </a:lnTo>
                  <a:lnTo>
                    <a:pt x="31" y="271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24" y="265"/>
                  </a:lnTo>
                  <a:lnTo>
                    <a:pt x="22" y="260"/>
                  </a:lnTo>
                  <a:lnTo>
                    <a:pt x="22" y="256"/>
                  </a:lnTo>
                  <a:lnTo>
                    <a:pt x="22" y="253"/>
                  </a:lnTo>
                  <a:lnTo>
                    <a:pt x="22" y="246"/>
                  </a:lnTo>
                  <a:lnTo>
                    <a:pt x="24" y="241"/>
                  </a:lnTo>
                  <a:lnTo>
                    <a:pt x="26" y="236"/>
                  </a:lnTo>
                  <a:lnTo>
                    <a:pt x="27" y="232"/>
                  </a:lnTo>
                  <a:lnTo>
                    <a:pt x="31" y="227"/>
                  </a:lnTo>
                  <a:lnTo>
                    <a:pt x="36" y="226"/>
                  </a:lnTo>
                  <a:lnTo>
                    <a:pt x="39" y="221"/>
                  </a:lnTo>
                  <a:lnTo>
                    <a:pt x="44" y="219"/>
                  </a:lnTo>
                  <a:lnTo>
                    <a:pt x="49" y="216"/>
                  </a:lnTo>
                  <a:lnTo>
                    <a:pt x="54" y="216"/>
                  </a:lnTo>
                  <a:lnTo>
                    <a:pt x="59" y="212"/>
                  </a:lnTo>
                  <a:lnTo>
                    <a:pt x="66" y="212"/>
                  </a:lnTo>
                  <a:lnTo>
                    <a:pt x="71" y="210"/>
                  </a:lnTo>
                  <a:lnTo>
                    <a:pt x="78" y="209"/>
                  </a:lnTo>
                  <a:lnTo>
                    <a:pt x="83" y="207"/>
                  </a:lnTo>
                  <a:lnTo>
                    <a:pt x="88" y="205"/>
                  </a:lnTo>
                  <a:lnTo>
                    <a:pt x="93" y="204"/>
                  </a:lnTo>
                  <a:lnTo>
                    <a:pt x="100" y="202"/>
                  </a:lnTo>
                  <a:lnTo>
                    <a:pt x="103" y="200"/>
                  </a:lnTo>
                  <a:lnTo>
                    <a:pt x="109" y="199"/>
                  </a:lnTo>
                  <a:lnTo>
                    <a:pt x="114" y="195"/>
                  </a:lnTo>
                  <a:lnTo>
                    <a:pt x="117" y="192"/>
                  </a:lnTo>
                  <a:lnTo>
                    <a:pt x="120" y="188"/>
                  </a:lnTo>
                  <a:lnTo>
                    <a:pt x="124" y="185"/>
                  </a:lnTo>
                  <a:lnTo>
                    <a:pt x="126" y="180"/>
                  </a:lnTo>
                  <a:lnTo>
                    <a:pt x="127" y="175"/>
                  </a:lnTo>
                  <a:lnTo>
                    <a:pt x="127" y="168"/>
                  </a:lnTo>
                  <a:lnTo>
                    <a:pt x="127" y="163"/>
                  </a:lnTo>
                  <a:lnTo>
                    <a:pt x="126" y="156"/>
                  </a:lnTo>
                  <a:lnTo>
                    <a:pt x="126" y="148"/>
                  </a:lnTo>
                  <a:lnTo>
                    <a:pt x="126" y="141"/>
                  </a:lnTo>
                  <a:lnTo>
                    <a:pt x="126" y="133"/>
                  </a:lnTo>
                  <a:lnTo>
                    <a:pt x="126" y="124"/>
                  </a:lnTo>
                  <a:lnTo>
                    <a:pt x="124" y="116"/>
                  </a:lnTo>
                  <a:lnTo>
                    <a:pt x="119" y="107"/>
                  </a:lnTo>
                  <a:lnTo>
                    <a:pt x="115" y="100"/>
                  </a:lnTo>
                  <a:lnTo>
                    <a:pt x="110" y="92"/>
                  </a:lnTo>
                  <a:lnTo>
                    <a:pt x="105" y="87"/>
                  </a:lnTo>
                  <a:lnTo>
                    <a:pt x="98" y="80"/>
                  </a:lnTo>
                  <a:lnTo>
                    <a:pt x="92" y="75"/>
                  </a:lnTo>
                  <a:lnTo>
                    <a:pt x="83" y="72"/>
                  </a:lnTo>
                  <a:lnTo>
                    <a:pt x="75" y="70"/>
                  </a:lnTo>
                  <a:lnTo>
                    <a:pt x="66" y="68"/>
                  </a:lnTo>
                  <a:lnTo>
                    <a:pt x="59" y="70"/>
                  </a:lnTo>
                  <a:lnTo>
                    <a:pt x="51" y="73"/>
                  </a:lnTo>
                  <a:lnTo>
                    <a:pt x="44" y="80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29" y="77"/>
                  </a:lnTo>
                  <a:lnTo>
                    <a:pt x="24" y="77"/>
                  </a:lnTo>
                  <a:lnTo>
                    <a:pt x="19" y="77"/>
                  </a:lnTo>
                  <a:lnTo>
                    <a:pt x="14" y="75"/>
                  </a:lnTo>
                  <a:lnTo>
                    <a:pt x="9" y="75"/>
                  </a:lnTo>
                  <a:lnTo>
                    <a:pt x="4" y="75"/>
                  </a:lnTo>
                  <a:lnTo>
                    <a:pt x="2" y="70"/>
                  </a:lnTo>
                  <a:lnTo>
                    <a:pt x="2" y="65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4" y="33"/>
                  </a:lnTo>
                  <a:lnTo>
                    <a:pt x="9" y="29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22" y="21"/>
                  </a:lnTo>
                  <a:lnTo>
                    <a:pt x="27" y="19"/>
                  </a:lnTo>
                  <a:lnTo>
                    <a:pt x="32" y="17"/>
                  </a:lnTo>
                  <a:lnTo>
                    <a:pt x="39" y="16"/>
                  </a:lnTo>
                  <a:lnTo>
                    <a:pt x="42" y="12"/>
                  </a:lnTo>
                  <a:lnTo>
                    <a:pt x="49" y="11"/>
                  </a:lnTo>
                  <a:lnTo>
                    <a:pt x="54" y="9"/>
                  </a:lnTo>
                  <a:lnTo>
                    <a:pt x="59" y="7"/>
                  </a:lnTo>
                  <a:lnTo>
                    <a:pt x="66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33"/>
            <p:cNvSpPr>
              <a:spLocks/>
            </p:cNvSpPr>
            <p:nvPr/>
          </p:nvSpPr>
          <p:spPr bwMode="auto">
            <a:xfrm>
              <a:off x="2197100" y="5032375"/>
              <a:ext cx="222250" cy="169863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59" y="9"/>
                </a:cxn>
                <a:cxn ang="0">
                  <a:pos x="71" y="17"/>
                </a:cxn>
                <a:cxn ang="0">
                  <a:pos x="78" y="26"/>
                </a:cxn>
                <a:cxn ang="0">
                  <a:pos x="78" y="34"/>
                </a:cxn>
                <a:cxn ang="0">
                  <a:pos x="83" y="38"/>
                </a:cxn>
                <a:cxn ang="0">
                  <a:pos x="93" y="34"/>
                </a:cxn>
                <a:cxn ang="0">
                  <a:pos x="103" y="33"/>
                </a:cxn>
                <a:cxn ang="0">
                  <a:pos x="112" y="33"/>
                </a:cxn>
                <a:cxn ang="0">
                  <a:pos x="120" y="33"/>
                </a:cxn>
                <a:cxn ang="0">
                  <a:pos x="134" y="34"/>
                </a:cxn>
                <a:cxn ang="0">
                  <a:pos x="140" y="41"/>
                </a:cxn>
                <a:cxn ang="0">
                  <a:pos x="140" y="51"/>
                </a:cxn>
                <a:cxn ang="0">
                  <a:pos x="140" y="63"/>
                </a:cxn>
                <a:cxn ang="0">
                  <a:pos x="140" y="77"/>
                </a:cxn>
                <a:cxn ang="0">
                  <a:pos x="132" y="88"/>
                </a:cxn>
                <a:cxn ang="0">
                  <a:pos x="118" y="95"/>
                </a:cxn>
                <a:cxn ang="0">
                  <a:pos x="101" y="102"/>
                </a:cxn>
                <a:cxn ang="0">
                  <a:pos x="86" y="105"/>
                </a:cxn>
                <a:cxn ang="0">
                  <a:pos x="73" y="107"/>
                </a:cxn>
                <a:cxn ang="0">
                  <a:pos x="64" y="107"/>
                </a:cxn>
                <a:cxn ang="0">
                  <a:pos x="52" y="105"/>
                </a:cxn>
                <a:cxn ang="0">
                  <a:pos x="35" y="102"/>
                </a:cxn>
                <a:cxn ang="0">
                  <a:pos x="22" y="97"/>
                </a:cxn>
                <a:cxn ang="0">
                  <a:pos x="10" y="87"/>
                </a:cxn>
                <a:cxn ang="0">
                  <a:pos x="3" y="75"/>
                </a:cxn>
                <a:cxn ang="0">
                  <a:pos x="0" y="61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2" y="26"/>
                </a:cxn>
                <a:cxn ang="0">
                  <a:pos x="20" y="16"/>
                </a:cxn>
                <a:cxn ang="0">
                  <a:pos x="30" y="5"/>
                </a:cxn>
                <a:cxn ang="0">
                  <a:pos x="37" y="0"/>
                </a:cxn>
              </a:cxnLst>
              <a:rect l="0" t="0" r="r" b="b"/>
              <a:pathLst>
                <a:path w="140" h="107">
                  <a:moveTo>
                    <a:pt x="37" y="0"/>
                  </a:moveTo>
                  <a:lnTo>
                    <a:pt x="44" y="2"/>
                  </a:lnTo>
                  <a:lnTo>
                    <a:pt x="51" y="5"/>
                  </a:lnTo>
                  <a:lnTo>
                    <a:pt x="59" y="9"/>
                  </a:lnTo>
                  <a:lnTo>
                    <a:pt x="66" y="12"/>
                  </a:lnTo>
                  <a:lnTo>
                    <a:pt x="71" y="17"/>
                  </a:lnTo>
                  <a:lnTo>
                    <a:pt x="76" y="24"/>
                  </a:lnTo>
                  <a:lnTo>
                    <a:pt x="78" y="26"/>
                  </a:lnTo>
                  <a:lnTo>
                    <a:pt x="78" y="31"/>
                  </a:lnTo>
                  <a:lnTo>
                    <a:pt x="78" y="34"/>
                  </a:lnTo>
                  <a:lnTo>
                    <a:pt x="79" y="41"/>
                  </a:lnTo>
                  <a:lnTo>
                    <a:pt x="83" y="38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98" y="33"/>
                  </a:lnTo>
                  <a:lnTo>
                    <a:pt x="103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17" y="33"/>
                  </a:lnTo>
                  <a:lnTo>
                    <a:pt x="120" y="33"/>
                  </a:lnTo>
                  <a:lnTo>
                    <a:pt x="125" y="33"/>
                  </a:lnTo>
                  <a:lnTo>
                    <a:pt x="134" y="34"/>
                  </a:lnTo>
                  <a:lnTo>
                    <a:pt x="140" y="36"/>
                  </a:lnTo>
                  <a:lnTo>
                    <a:pt x="140" y="41"/>
                  </a:lnTo>
                  <a:lnTo>
                    <a:pt x="140" y="46"/>
                  </a:lnTo>
                  <a:lnTo>
                    <a:pt x="140" y="51"/>
                  </a:lnTo>
                  <a:lnTo>
                    <a:pt x="140" y="58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7"/>
                  </a:lnTo>
                  <a:lnTo>
                    <a:pt x="140" y="83"/>
                  </a:lnTo>
                  <a:lnTo>
                    <a:pt x="132" y="88"/>
                  </a:lnTo>
                  <a:lnTo>
                    <a:pt x="125" y="94"/>
                  </a:lnTo>
                  <a:lnTo>
                    <a:pt x="118" y="95"/>
                  </a:lnTo>
                  <a:lnTo>
                    <a:pt x="110" y="100"/>
                  </a:lnTo>
                  <a:lnTo>
                    <a:pt x="101" y="102"/>
                  </a:lnTo>
                  <a:lnTo>
                    <a:pt x="95" y="104"/>
                  </a:lnTo>
                  <a:lnTo>
                    <a:pt x="86" y="105"/>
                  </a:lnTo>
                  <a:lnTo>
                    <a:pt x="78" y="107"/>
                  </a:lnTo>
                  <a:lnTo>
                    <a:pt x="73" y="107"/>
                  </a:lnTo>
                  <a:lnTo>
                    <a:pt x="69" y="107"/>
                  </a:lnTo>
                  <a:lnTo>
                    <a:pt x="64" y="107"/>
                  </a:lnTo>
                  <a:lnTo>
                    <a:pt x="61" y="107"/>
                  </a:lnTo>
                  <a:lnTo>
                    <a:pt x="52" y="105"/>
                  </a:lnTo>
                  <a:lnTo>
                    <a:pt x="44" y="105"/>
                  </a:lnTo>
                  <a:lnTo>
                    <a:pt x="35" y="102"/>
                  </a:lnTo>
                  <a:lnTo>
                    <a:pt x="28" y="100"/>
                  </a:lnTo>
                  <a:lnTo>
                    <a:pt x="22" y="97"/>
                  </a:lnTo>
                  <a:lnTo>
                    <a:pt x="15" y="94"/>
                  </a:lnTo>
                  <a:lnTo>
                    <a:pt x="10" y="87"/>
                  </a:lnTo>
                  <a:lnTo>
                    <a:pt x="6" y="80"/>
                  </a:lnTo>
                  <a:lnTo>
                    <a:pt x="3" y="75"/>
                  </a:lnTo>
                  <a:lnTo>
                    <a:pt x="1" y="68"/>
                  </a:lnTo>
                  <a:lnTo>
                    <a:pt x="0" y="61"/>
                  </a:lnTo>
                  <a:lnTo>
                    <a:pt x="1" y="56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5" y="38"/>
                  </a:lnTo>
                  <a:lnTo>
                    <a:pt x="8" y="33"/>
                  </a:lnTo>
                  <a:lnTo>
                    <a:pt x="12" y="26"/>
                  </a:lnTo>
                  <a:lnTo>
                    <a:pt x="17" y="21"/>
                  </a:lnTo>
                  <a:lnTo>
                    <a:pt x="20" y="16"/>
                  </a:lnTo>
                  <a:lnTo>
                    <a:pt x="25" y="11"/>
                  </a:lnTo>
                  <a:lnTo>
                    <a:pt x="30" y="5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34"/>
            <p:cNvSpPr>
              <a:spLocks/>
            </p:cNvSpPr>
            <p:nvPr/>
          </p:nvSpPr>
          <p:spPr bwMode="auto">
            <a:xfrm>
              <a:off x="1849438" y="4935538"/>
              <a:ext cx="217488" cy="236538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8" y="0"/>
                </a:cxn>
                <a:cxn ang="0">
                  <a:pos x="92" y="5"/>
                </a:cxn>
                <a:cxn ang="0">
                  <a:pos x="103" y="14"/>
                </a:cxn>
                <a:cxn ang="0">
                  <a:pos x="115" y="24"/>
                </a:cxn>
                <a:cxn ang="0">
                  <a:pos x="124" y="36"/>
                </a:cxn>
                <a:cxn ang="0">
                  <a:pos x="129" y="50"/>
                </a:cxn>
                <a:cxn ang="0">
                  <a:pos x="136" y="63"/>
                </a:cxn>
                <a:cxn ang="0">
                  <a:pos x="137" y="78"/>
                </a:cxn>
                <a:cxn ang="0">
                  <a:pos x="137" y="92"/>
                </a:cxn>
                <a:cxn ang="0">
                  <a:pos x="136" y="105"/>
                </a:cxn>
                <a:cxn ang="0">
                  <a:pos x="131" y="119"/>
                </a:cxn>
                <a:cxn ang="0">
                  <a:pos x="124" y="129"/>
                </a:cxn>
                <a:cxn ang="0">
                  <a:pos x="112" y="138"/>
                </a:cxn>
                <a:cxn ang="0">
                  <a:pos x="100" y="144"/>
                </a:cxn>
                <a:cxn ang="0">
                  <a:pos x="88" y="146"/>
                </a:cxn>
                <a:cxn ang="0">
                  <a:pos x="80" y="148"/>
                </a:cxn>
                <a:cxn ang="0">
                  <a:pos x="70" y="149"/>
                </a:cxn>
                <a:cxn ang="0">
                  <a:pos x="58" y="149"/>
                </a:cxn>
                <a:cxn ang="0">
                  <a:pos x="48" y="148"/>
                </a:cxn>
                <a:cxn ang="0">
                  <a:pos x="37" y="146"/>
                </a:cxn>
                <a:cxn ang="0">
                  <a:pos x="29" y="141"/>
                </a:cxn>
                <a:cxn ang="0">
                  <a:pos x="20" y="136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2" y="104"/>
                </a:cxn>
                <a:cxn ang="0">
                  <a:pos x="0" y="95"/>
                </a:cxn>
                <a:cxn ang="0">
                  <a:pos x="2" y="85"/>
                </a:cxn>
                <a:cxn ang="0">
                  <a:pos x="3" y="77"/>
                </a:cxn>
                <a:cxn ang="0">
                  <a:pos x="9" y="66"/>
                </a:cxn>
                <a:cxn ang="0">
                  <a:pos x="15" y="58"/>
                </a:cxn>
                <a:cxn ang="0">
                  <a:pos x="24" y="51"/>
                </a:cxn>
                <a:cxn ang="0">
                  <a:pos x="32" y="43"/>
                </a:cxn>
                <a:cxn ang="0">
                  <a:pos x="37" y="27"/>
                </a:cxn>
                <a:cxn ang="0">
                  <a:pos x="46" y="14"/>
                </a:cxn>
                <a:cxn ang="0">
                  <a:pos x="53" y="4"/>
                </a:cxn>
                <a:cxn ang="0">
                  <a:pos x="56" y="2"/>
                </a:cxn>
              </a:cxnLst>
              <a:rect l="0" t="0" r="r" b="b"/>
              <a:pathLst>
                <a:path w="137" h="149">
                  <a:moveTo>
                    <a:pt x="56" y="2"/>
                  </a:moveTo>
                  <a:lnTo>
                    <a:pt x="63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5"/>
                  </a:lnTo>
                  <a:lnTo>
                    <a:pt x="98" y="11"/>
                  </a:lnTo>
                  <a:lnTo>
                    <a:pt x="103" y="14"/>
                  </a:lnTo>
                  <a:lnTo>
                    <a:pt x="110" y="19"/>
                  </a:lnTo>
                  <a:lnTo>
                    <a:pt x="115" y="24"/>
                  </a:lnTo>
                  <a:lnTo>
                    <a:pt x="120" y="29"/>
                  </a:lnTo>
                  <a:lnTo>
                    <a:pt x="124" y="36"/>
                  </a:lnTo>
                  <a:lnTo>
                    <a:pt x="127" y="43"/>
                  </a:lnTo>
                  <a:lnTo>
                    <a:pt x="129" y="50"/>
                  </a:lnTo>
                  <a:lnTo>
                    <a:pt x="132" y="56"/>
                  </a:lnTo>
                  <a:lnTo>
                    <a:pt x="136" y="63"/>
                  </a:lnTo>
                  <a:lnTo>
                    <a:pt x="137" y="72"/>
                  </a:lnTo>
                  <a:lnTo>
                    <a:pt x="137" y="78"/>
                  </a:lnTo>
                  <a:lnTo>
                    <a:pt x="137" y="85"/>
                  </a:lnTo>
                  <a:lnTo>
                    <a:pt x="137" y="92"/>
                  </a:lnTo>
                  <a:lnTo>
                    <a:pt x="137" y="100"/>
                  </a:lnTo>
                  <a:lnTo>
                    <a:pt x="136" y="105"/>
                  </a:lnTo>
                  <a:lnTo>
                    <a:pt x="134" y="112"/>
                  </a:lnTo>
                  <a:lnTo>
                    <a:pt x="131" y="119"/>
                  </a:lnTo>
                  <a:lnTo>
                    <a:pt x="129" y="126"/>
                  </a:lnTo>
                  <a:lnTo>
                    <a:pt x="124" y="129"/>
                  </a:lnTo>
                  <a:lnTo>
                    <a:pt x="119" y="134"/>
                  </a:lnTo>
                  <a:lnTo>
                    <a:pt x="112" y="138"/>
                  </a:lnTo>
                  <a:lnTo>
                    <a:pt x="107" y="143"/>
                  </a:lnTo>
                  <a:lnTo>
                    <a:pt x="100" y="144"/>
                  </a:lnTo>
                  <a:lnTo>
                    <a:pt x="93" y="146"/>
                  </a:lnTo>
                  <a:lnTo>
                    <a:pt x="88" y="146"/>
                  </a:lnTo>
                  <a:lnTo>
                    <a:pt x="85" y="148"/>
                  </a:lnTo>
                  <a:lnTo>
                    <a:pt x="80" y="148"/>
                  </a:lnTo>
                  <a:lnTo>
                    <a:pt x="76" y="148"/>
                  </a:lnTo>
                  <a:lnTo>
                    <a:pt x="70" y="149"/>
                  </a:lnTo>
                  <a:lnTo>
                    <a:pt x="64" y="149"/>
                  </a:lnTo>
                  <a:lnTo>
                    <a:pt x="58" y="149"/>
                  </a:lnTo>
                  <a:lnTo>
                    <a:pt x="54" y="149"/>
                  </a:lnTo>
                  <a:lnTo>
                    <a:pt x="48" y="148"/>
                  </a:lnTo>
                  <a:lnTo>
                    <a:pt x="42" y="148"/>
                  </a:lnTo>
                  <a:lnTo>
                    <a:pt x="37" y="146"/>
                  </a:lnTo>
                  <a:lnTo>
                    <a:pt x="34" y="144"/>
                  </a:lnTo>
                  <a:lnTo>
                    <a:pt x="29" y="141"/>
                  </a:lnTo>
                  <a:lnTo>
                    <a:pt x="25" y="139"/>
                  </a:lnTo>
                  <a:lnTo>
                    <a:pt x="20" y="136"/>
                  </a:lnTo>
                  <a:lnTo>
                    <a:pt x="19" y="133"/>
                  </a:lnTo>
                  <a:lnTo>
                    <a:pt x="12" y="126"/>
                  </a:lnTo>
                  <a:lnTo>
                    <a:pt x="7" y="117"/>
                  </a:lnTo>
                  <a:lnTo>
                    <a:pt x="5" y="112"/>
                  </a:lnTo>
                  <a:lnTo>
                    <a:pt x="3" y="109"/>
                  </a:lnTo>
                  <a:lnTo>
                    <a:pt x="2" y="104"/>
                  </a:lnTo>
                  <a:lnTo>
                    <a:pt x="2" y="99"/>
                  </a:lnTo>
                  <a:lnTo>
                    <a:pt x="0" y="95"/>
                  </a:lnTo>
                  <a:lnTo>
                    <a:pt x="0" y="90"/>
                  </a:lnTo>
                  <a:lnTo>
                    <a:pt x="2" y="85"/>
                  </a:lnTo>
                  <a:lnTo>
                    <a:pt x="3" y="80"/>
                  </a:lnTo>
                  <a:lnTo>
                    <a:pt x="3" y="77"/>
                  </a:lnTo>
                  <a:lnTo>
                    <a:pt x="5" y="72"/>
                  </a:lnTo>
                  <a:lnTo>
                    <a:pt x="9" y="66"/>
                  </a:lnTo>
                  <a:lnTo>
                    <a:pt x="12" y="63"/>
                  </a:lnTo>
                  <a:lnTo>
                    <a:pt x="15" y="58"/>
                  </a:lnTo>
                  <a:lnTo>
                    <a:pt x="20" y="55"/>
                  </a:lnTo>
                  <a:lnTo>
                    <a:pt x="24" y="51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6" y="36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51" y="9"/>
                  </a:lnTo>
                  <a:lnTo>
                    <a:pt x="53" y="4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35"/>
            <p:cNvSpPr>
              <a:spLocks/>
            </p:cNvSpPr>
            <p:nvPr/>
          </p:nvSpPr>
          <p:spPr bwMode="auto">
            <a:xfrm>
              <a:off x="1652588" y="4721225"/>
              <a:ext cx="200025" cy="2095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6" y="0"/>
                </a:cxn>
                <a:cxn ang="0">
                  <a:pos x="75" y="0"/>
                </a:cxn>
                <a:cxn ang="0">
                  <a:pos x="83" y="3"/>
                </a:cxn>
                <a:cxn ang="0">
                  <a:pos x="94" y="8"/>
                </a:cxn>
                <a:cxn ang="0">
                  <a:pos x="104" y="20"/>
                </a:cxn>
                <a:cxn ang="0">
                  <a:pos x="111" y="35"/>
                </a:cxn>
                <a:cxn ang="0">
                  <a:pos x="114" y="47"/>
                </a:cxn>
                <a:cxn ang="0">
                  <a:pos x="116" y="57"/>
                </a:cxn>
                <a:cxn ang="0">
                  <a:pos x="119" y="66"/>
                </a:cxn>
                <a:cxn ang="0">
                  <a:pos x="119" y="74"/>
                </a:cxn>
                <a:cxn ang="0">
                  <a:pos x="121" y="83"/>
                </a:cxn>
                <a:cxn ang="0">
                  <a:pos x="124" y="93"/>
                </a:cxn>
                <a:cxn ang="0">
                  <a:pos x="119" y="103"/>
                </a:cxn>
                <a:cxn ang="0">
                  <a:pos x="109" y="117"/>
                </a:cxn>
                <a:cxn ang="0">
                  <a:pos x="95" y="125"/>
                </a:cxn>
                <a:cxn ang="0">
                  <a:pos x="83" y="130"/>
                </a:cxn>
                <a:cxn ang="0">
                  <a:pos x="70" y="130"/>
                </a:cxn>
                <a:cxn ang="0">
                  <a:pos x="56" y="129"/>
                </a:cxn>
                <a:cxn ang="0">
                  <a:pos x="44" y="124"/>
                </a:cxn>
                <a:cxn ang="0">
                  <a:pos x="33" y="117"/>
                </a:cxn>
                <a:cxn ang="0">
                  <a:pos x="21" y="108"/>
                </a:cxn>
                <a:cxn ang="0">
                  <a:pos x="12" y="96"/>
                </a:cxn>
                <a:cxn ang="0">
                  <a:pos x="5" y="86"/>
                </a:cxn>
                <a:cxn ang="0">
                  <a:pos x="2" y="73"/>
                </a:cxn>
                <a:cxn ang="0">
                  <a:pos x="0" y="61"/>
                </a:cxn>
                <a:cxn ang="0">
                  <a:pos x="4" y="47"/>
                </a:cxn>
                <a:cxn ang="0">
                  <a:pos x="11" y="35"/>
                </a:cxn>
                <a:cxn ang="0">
                  <a:pos x="21" y="24"/>
                </a:cxn>
                <a:cxn ang="0">
                  <a:pos x="34" y="15"/>
                </a:cxn>
                <a:cxn ang="0">
                  <a:pos x="44" y="7"/>
                </a:cxn>
                <a:cxn ang="0">
                  <a:pos x="51" y="3"/>
                </a:cxn>
              </a:cxnLst>
              <a:rect l="0" t="0" r="r" b="b"/>
              <a:pathLst>
                <a:path w="126" h="132">
                  <a:moveTo>
                    <a:pt x="51" y="3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80" y="2"/>
                  </a:lnTo>
                  <a:lnTo>
                    <a:pt x="83" y="3"/>
                  </a:lnTo>
                  <a:lnTo>
                    <a:pt x="87" y="5"/>
                  </a:lnTo>
                  <a:lnTo>
                    <a:pt x="94" y="8"/>
                  </a:lnTo>
                  <a:lnTo>
                    <a:pt x="99" y="15"/>
                  </a:lnTo>
                  <a:lnTo>
                    <a:pt x="104" y="20"/>
                  </a:lnTo>
                  <a:lnTo>
                    <a:pt x="109" y="29"/>
                  </a:lnTo>
                  <a:lnTo>
                    <a:pt x="111" y="35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6" y="52"/>
                  </a:lnTo>
                  <a:lnTo>
                    <a:pt x="116" y="57"/>
                  </a:lnTo>
                  <a:lnTo>
                    <a:pt x="117" y="61"/>
                  </a:lnTo>
                  <a:lnTo>
                    <a:pt x="119" y="66"/>
                  </a:lnTo>
                  <a:lnTo>
                    <a:pt x="119" y="69"/>
                  </a:lnTo>
                  <a:lnTo>
                    <a:pt x="119" y="74"/>
                  </a:lnTo>
                  <a:lnTo>
                    <a:pt x="121" y="79"/>
                  </a:lnTo>
                  <a:lnTo>
                    <a:pt x="121" y="83"/>
                  </a:lnTo>
                  <a:lnTo>
                    <a:pt x="122" y="88"/>
                  </a:lnTo>
                  <a:lnTo>
                    <a:pt x="124" y="93"/>
                  </a:lnTo>
                  <a:lnTo>
                    <a:pt x="126" y="96"/>
                  </a:lnTo>
                  <a:lnTo>
                    <a:pt x="119" y="103"/>
                  </a:lnTo>
                  <a:lnTo>
                    <a:pt x="114" y="112"/>
                  </a:lnTo>
                  <a:lnTo>
                    <a:pt x="109" y="117"/>
                  </a:lnTo>
                  <a:lnTo>
                    <a:pt x="102" y="122"/>
                  </a:lnTo>
                  <a:lnTo>
                    <a:pt x="95" y="125"/>
                  </a:lnTo>
                  <a:lnTo>
                    <a:pt x="90" y="129"/>
                  </a:lnTo>
                  <a:lnTo>
                    <a:pt x="83" y="130"/>
                  </a:lnTo>
                  <a:lnTo>
                    <a:pt x="78" y="132"/>
                  </a:lnTo>
                  <a:lnTo>
                    <a:pt x="70" y="130"/>
                  </a:lnTo>
                  <a:lnTo>
                    <a:pt x="63" y="130"/>
                  </a:lnTo>
                  <a:lnTo>
                    <a:pt x="56" y="129"/>
                  </a:lnTo>
                  <a:lnTo>
                    <a:pt x="51" y="127"/>
                  </a:lnTo>
                  <a:lnTo>
                    <a:pt x="44" y="124"/>
                  </a:lnTo>
                  <a:lnTo>
                    <a:pt x="38" y="120"/>
                  </a:lnTo>
                  <a:lnTo>
                    <a:pt x="33" y="117"/>
                  </a:lnTo>
                  <a:lnTo>
                    <a:pt x="27" y="113"/>
                  </a:lnTo>
                  <a:lnTo>
                    <a:pt x="21" y="108"/>
                  </a:lnTo>
                  <a:lnTo>
                    <a:pt x="17" y="101"/>
                  </a:lnTo>
                  <a:lnTo>
                    <a:pt x="12" y="96"/>
                  </a:lnTo>
                  <a:lnTo>
                    <a:pt x="9" y="91"/>
                  </a:lnTo>
                  <a:lnTo>
                    <a:pt x="5" y="86"/>
                  </a:lnTo>
                  <a:lnTo>
                    <a:pt x="4" y="79"/>
                  </a:lnTo>
                  <a:lnTo>
                    <a:pt x="2" y="73"/>
                  </a:lnTo>
                  <a:lnTo>
                    <a:pt x="2" y="68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4" y="47"/>
                  </a:lnTo>
                  <a:lnTo>
                    <a:pt x="7" y="42"/>
                  </a:lnTo>
                  <a:lnTo>
                    <a:pt x="11" y="35"/>
                  </a:lnTo>
                  <a:lnTo>
                    <a:pt x="16" y="29"/>
                  </a:lnTo>
                  <a:lnTo>
                    <a:pt x="21" y="24"/>
                  </a:lnTo>
                  <a:lnTo>
                    <a:pt x="29" y="18"/>
                  </a:lnTo>
                  <a:lnTo>
                    <a:pt x="34" y="15"/>
                  </a:lnTo>
                  <a:lnTo>
                    <a:pt x="39" y="10"/>
                  </a:lnTo>
                  <a:lnTo>
                    <a:pt x="44" y="7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36"/>
            <p:cNvSpPr>
              <a:spLocks/>
            </p:cNvSpPr>
            <p:nvPr/>
          </p:nvSpPr>
          <p:spPr bwMode="auto">
            <a:xfrm>
              <a:off x="760413" y="2870200"/>
              <a:ext cx="550863" cy="476250"/>
            </a:xfrm>
            <a:custGeom>
              <a:avLst/>
              <a:gdLst/>
              <a:ahLst/>
              <a:cxnLst>
                <a:cxn ang="0">
                  <a:pos x="49" y="5"/>
                </a:cxn>
                <a:cxn ang="0">
                  <a:pos x="63" y="14"/>
                </a:cxn>
                <a:cxn ang="0">
                  <a:pos x="78" y="20"/>
                </a:cxn>
                <a:cxn ang="0">
                  <a:pos x="93" y="27"/>
                </a:cxn>
                <a:cxn ang="0">
                  <a:pos x="108" y="34"/>
                </a:cxn>
                <a:cxn ang="0">
                  <a:pos x="124" y="41"/>
                </a:cxn>
                <a:cxn ang="0">
                  <a:pos x="140" y="47"/>
                </a:cxn>
                <a:cxn ang="0">
                  <a:pos x="156" y="54"/>
                </a:cxn>
                <a:cxn ang="0">
                  <a:pos x="171" y="61"/>
                </a:cxn>
                <a:cxn ang="0">
                  <a:pos x="188" y="68"/>
                </a:cxn>
                <a:cxn ang="0">
                  <a:pos x="205" y="75"/>
                </a:cxn>
                <a:cxn ang="0">
                  <a:pos x="218" y="81"/>
                </a:cxn>
                <a:cxn ang="0">
                  <a:pos x="234" y="90"/>
                </a:cxn>
                <a:cxn ang="0">
                  <a:pos x="249" y="98"/>
                </a:cxn>
                <a:cxn ang="0">
                  <a:pos x="262" y="107"/>
                </a:cxn>
                <a:cxn ang="0">
                  <a:pos x="278" y="117"/>
                </a:cxn>
                <a:cxn ang="0">
                  <a:pos x="291" y="127"/>
                </a:cxn>
                <a:cxn ang="0">
                  <a:pos x="305" y="139"/>
                </a:cxn>
                <a:cxn ang="0">
                  <a:pos x="317" y="151"/>
                </a:cxn>
                <a:cxn ang="0">
                  <a:pos x="329" y="163"/>
                </a:cxn>
                <a:cxn ang="0">
                  <a:pos x="339" y="176"/>
                </a:cxn>
                <a:cxn ang="0">
                  <a:pos x="345" y="193"/>
                </a:cxn>
                <a:cxn ang="0">
                  <a:pos x="339" y="212"/>
                </a:cxn>
                <a:cxn ang="0">
                  <a:pos x="330" y="227"/>
                </a:cxn>
                <a:cxn ang="0">
                  <a:pos x="320" y="242"/>
                </a:cxn>
                <a:cxn ang="0">
                  <a:pos x="305" y="256"/>
                </a:cxn>
                <a:cxn ang="0">
                  <a:pos x="291" y="268"/>
                </a:cxn>
                <a:cxn ang="0">
                  <a:pos x="273" y="276"/>
                </a:cxn>
                <a:cxn ang="0">
                  <a:pos x="256" y="283"/>
                </a:cxn>
                <a:cxn ang="0">
                  <a:pos x="237" y="291"/>
                </a:cxn>
                <a:cxn ang="0">
                  <a:pos x="217" y="295"/>
                </a:cxn>
                <a:cxn ang="0">
                  <a:pos x="196" y="298"/>
                </a:cxn>
                <a:cxn ang="0">
                  <a:pos x="178" y="298"/>
                </a:cxn>
                <a:cxn ang="0">
                  <a:pos x="157" y="297"/>
                </a:cxn>
                <a:cxn ang="0">
                  <a:pos x="139" y="293"/>
                </a:cxn>
                <a:cxn ang="0">
                  <a:pos x="120" y="286"/>
                </a:cxn>
                <a:cxn ang="0">
                  <a:pos x="103" y="278"/>
                </a:cxn>
                <a:cxn ang="0">
                  <a:pos x="88" y="268"/>
                </a:cxn>
                <a:cxn ang="0">
                  <a:pos x="74" y="256"/>
                </a:cxn>
                <a:cxn ang="0">
                  <a:pos x="63" y="241"/>
                </a:cxn>
                <a:cxn ang="0">
                  <a:pos x="54" y="222"/>
                </a:cxn>
                <a:cxn ang="0">
                  <a:pos x="49" y="202"/>
                </a:cxn>
                <a:cxn ang="0">
                  <a:pos x="47" y="181"/>
                </a:cxn>
                <a:cxn ang="0">
                  <a:pos x="35" y="168"/>
                </a:cxn>
                <a:cxn ang="0">
                  <a:pos x="25" y="154"/>
                </a:cxn>
                <a:cxn ang="0">
                  <a:pos x="17" y="137"/>
                </a:cxn>
                <a:cxn ang="0">
                  <a:pos x="8" y="119"/>
                </a:cxn>
                <a:cxn ang="0">
                  <a:pos x="3" y="98"/>
                </a:cxn>
                <a:cxn ang="0">
                  <a:pos x="0" y="80"/>
                </a:cxn>
                <a:cxn ang="0">
                  <a:pos x="0" y="59"/>
                </a:cxn>
                <a:cxn ang="0">
                  <a:pos x="5" y="41"/>
                </a:cxn>
                <a:cxn ang="0">
                  <a:pos x="12" y="22"/>
                </a:cxn>
                <a:cxn ang="0">
                  <a:pos x="27" y="9"/>
                </a:cxn>
                <a:cxn ang="0">
                  <a:pos x="39" y="0"/>
                </a:cxn>
              </a:cxnLst>
              <a:rect l="0" t="0" r="r" b="b"/>
              <a:pathLst>
                <a:path w="347" h="300">
                  <a:moveTo>
                    <a:pt x="39" y="0"/>
                  </a:moveTo>
                  <a:lnTo>
                    <a:pt x="44" y="3"/>
                  </a:lnTo>
                  <a:lnTo>
                    <a:pt x="49" y="5"/>
                  </a:lnTo>
                  <a:lnTo>
                    <a:pt x="52" y="7"/>
                  </a:lnTo>
                  <a:lnTo>
                    <a:pt x="57" y="10"/>
                  </a:lnTo>
                  <a:lnTo>
                    <a:pt x="63" y="14"/>
                  </a:lnTo>
                  <a:lnTo>
                    <a:pt x="68" y="15"/>
                  </a:lnTo>
                  <a:lnTo>
                    <a:pt x="73" y="17"/>
                  </a:lnTo>
                  <a:lnTo>
                    <a:pt x="78" y="20"/>
                  </a:lnTo>
                  <a:lnTo>
                    <a:pt x="83" y="22"/>
                  </a:lnTo>
                  <a:lnTo>
                    <a:pt x="88" y="25"/>
                  </a:lnTo>
                  <a:lnTo>
                    <a:pt x="93" y="27"/>
                  </a:lnTo>
                  <a:lnTo>
                    <a:pt x="98" y="29"/>
                  </a:lnTo>
                  <a:lnTo>
                    <a:pt x="103" y="32"/>
                  </a:lnTo>
                  <a:lnTo>
                    <a:pt x="108" y="34"/>
                  </a:lnTo>
                  <a:lnTo>
                    <a:pt x="113" y="37"/>
                  </a:lnTo>
                  <a:lnTo>
                    <a:pt x="120" y="39"/>
                  </a:lnTo>
                  <a:lnTo>
                    <a:pt x="124" y="41"/>
                  </a:lnTo>
                  <a:lnTo>
                    <a:pt x="129" y="42"/>
                  </a:lnTo>
                  <a:lnTo>
                    <a:pt x="135" y="46"/>
                  </a:lnTo>
                  <a:lnTo>
                    <a:pt x="140" y="47"/>
                  </a:lnTo>
                  <a:lnTo>
                    <a:pt x="144" y="49"/>
                  </a:lnTo>
                  <a:lnTo>
                    <a:pt x="151" y="51"/>
                  </a:lnTo>
                  <a:lnTo>
                    <a:pt x="156" y="54"/>
                  </a:lnTo>
                  <a:lnTo>
                    <a:pt x="162" y="56"/>
                  </a:lnTo>
                  <a:lnTo>
                    <a:pt x="166" y="58"/>
                  </a:lnTo>
                  <a:lnTo>
                    <a:pt x="171" y="61"/>
                  </a:lnTo>
                  <a:lnTo>
                    <a:pt x="178" y="63"/>
                  </a:lnTo>
                  <a:lnTo>
                    <a:pt x="183" y="64"/>
                  </a:lnTo>
                  <a:lnTo>
                    <a:pt x="188" y="68"/>
                  </a:lnTo>
                  <a:lnTo>
                    <a:pt x="193" y="70"/>
                  </a:lnTo>
                  <a:lnTo>
                    <a:pt x="198" y="71"/>
                  </a:lnTo>
                  <a:lnTo>
                    <a:pt x="205" y="75"/>
                  </a:lnTo>
                  <a:lnTo>
                    <a:pt x="208" y="78"/>
                  </a:lnTo>
                  <a:lnTo>
                    <a:pt x="213" y="80"/>
                  </a:lnTo>
                  <a:lnTo>
                    <a:pt x="218" y="81"/>
                  </a:lnTo>
                  <a:lnTo>
                    <a:pt x="223" y="85"/>
                  </a:lnTo>
                  <a:lnTo>
                    <a:pt x="229" y="86"/>
                  </a:lnTo>
                  <a:lnTo>
                    <a:pt x="234" y="90"/>
                  </a:lnTo>
                  <a:lnTo>
                    <a:pt x="239" y="93"/>
                  </a:lnTo>
                  <a:lnTo>
                    <a:pt x="244" y="97"/>
                  </a:lnTo>
                  <a:lnTo>
                    <a:pt x="249" y="98"/>
                  </a:lnTo>
                  <a:lnTo>
                    <a:pt x="254" y="102"/>
                  </a:lnTo>
                  <a:lnTo>
                    <a:pt x="257" y="105"/>
                  </a:lnTo>
                  <a:lnTo>
                    <a:pt x="262" y="107"/>
                  </a:lnTo>
                  <a:lnTo>
                    <a:pt x="268" y="110"/>
                  </a:lnTo>
                  <a:lnTo>
                    <a:pt x="273" y="114"/>
                  </a:lnTo>
                  <a:lnTo>
                    <a:pt x="278" y="117"/>
                  </a:lnTo>
                  <a:lnTo>
                    <a:pt x="283" y="120"/>
                  </a:lnTo>
                  <a:lnTo>
                    <a:pt x="286" y="124"/>
                  </a:lnTo>
                  <a:lnTo>
                    <a:pt x="291" y="127"/>
                  </a:lnTo>
                  <a:lnTo>
                    <a:pt x="296" y="131"/>
                  </a:lnTo>
                  <a:lnTo>
                    <a:pt x="300" y="134"/>
                  </a:lnTo>
                  <a:lnTo>
                    <a:pt x="305" y="139"/>
                  </a:lnTo>
                  <a:lnTo>
                    <a:pt x="308" y="142"/>
                  </a:lnTo>
                  <a:lnTo>
                    <a:pt x="313" y="146"/>
                  </a:lnTo>
                  <a:lnTo>
                    <a:pt x="317" y="151"/>
                  </a:lnTo>
                  <a:lnTo>
                    <a:pt x="320" y="154"/>
                  </a:lnTo>
                  <a:lnTo>
                    <a:pt x="325" y="158"/>
                  </a:lnTo>
                  <a:lnTo>
                    <a:pt x="329" y="163"/>
                  </a:lnTo>
                  <a:lnTo>
                    <a:pt x="332" y="168"/>
                  </a:lnTo>
                  <a:lnTo>
                    <a:pt x="335" y="173"/>
                  </a:lnTo>
                  <a:lnTo>
                    <a:pt x="339" y="176"/>
                  </a:lnTo>
                  <a:lnTo>
                    <a:pt x="344" y="181"/>
                  </a:lnTo>
                  <a:lnTo>
                    <a:pt x="347" y="188"/>
                  </a:lnTo>
                  <a:lnTo>
                    <a:pt x="345" y="193"/>
                  </a:lnTo>
                  <a:lnTo>
                    <a:pt x="344" y="200"/>
                  </a:lnTo>
                  <a:lnTo>
                    <a:pt x="340" y="205"/>
                  </a:lnTo>
                  <a:lnTo>
                    <a:pt x="339" y="212"/>
                  </a:lnTo>
                  <a:lnTo>
                    <a:pt x="337" y="217"/>
                  </a:lnTo>
                  <a:lnTo>
                    <a:pt x="334" y="222"/>
                  </a:lnTo>
                  <a:lnTo>
                    <a:pt x="330" y="227"/>
                  </a:lnTo>
                  <a:lnTo>
                    <a:pt x="329" y="234"/>
                  </a:lnTo>
                  <a:lnTo>
                    <a:pt x="323" y="237"/>
                  </a:lnTo>
                  <a:lnTo>
                    <a:pt x="320" y="242"/>
                  </a:lnTo>
                  <a:lnTo>
                    <a:pt x="315" y="247"/>
                  </a:lnTo>
                  <a:lnTo>
                    <a:pt x="312" y="251"/>
                  </a:lnTo>
                  <a:lnTo>
                    <a:pt x="305" y="256"/>
                  </a:lnTo>
                  <a:lnTo>
                    <a:pt x="301" y="259"/>
                  </a:lnTo>
                  <a:lnTo>
                    <a:pt x="296" y="263"/>
                  </a:lnTo>
                  <a:lnTo>
                    <a:pt x="291" y="268"/>
                  </a:lnTo>
                  <a:lnTo>
                    <a:pt x="286" y="271"/>
                  </a:lnTo>
                  <a:lnTo>
                    <a:pt x="279" y="275"/>
                  </a:lnTo>
                  <a:lnTo>
                    <a:pt x="273" y="276"/>
                  </a:lnTo>
                  <a:lnTo>
                    <a:pt x="268" y="280"/>
                  </a:lnTo>
                  <a:lnTo>
                    <a:pt x="262" y="281"/>
                  </a:lnTo>
                  <a:lnTo>
                    <a:pt x="256" y="283"/>
                  </a:lnTo>
                  <a:lnTo>
                    <a:pt x="249" y="286"/>
                  </a:lnTo>
                  <a:lnTo>
                    <a:pt x="244" y="290"/>
                  </a:lnTo>
                  <a:lnTo>
                    <a:pt x="237" y="291"/>
                  </a:lnTo>
                  <a:lnTo>
                    <a:pt x="230" y="291"/>
                  </a:lnTo>
                  <a:lnTo>
                    <a:pt x="223" y="293"/>
                  </a:lnTo>
                  <a:lnTo>
                    <a:pt x="217" y="295"/>
                  </a:lnTo>
                  <a:lnTo>
                    <a:pt x="210" y="297"/>
                  </a:lnTo>
                  <a:lnTo>
                    <a:pt x="205" y="298"/>
                  </a:lnTo>
                  <a:lnTo>
                    <a:pt x="196" y="298"/>
                  </a:lnTo>
                  <a:lnTo>
                    <a:pt x="191" y="300"/>
                  </a:lnTo>
                  <a:lnTo>
                    <a:pt x="185" y="298"/>
                  </a:lnTo>
                  <a:lnTo>
                    <a:pt x="178" y="298"/>
                  </a:lnTo>
                  <a:lnTo>
                    <a:pt x="171" y="298"/>
                  </a:lnTo>
                  <a:lnTo>
                    <a:pt x="164" y="298"/>
                  </a:lnTo>
                  <a:lnTo>
                    <a:pt x="157" y="297"/>
                  </a:lnTo>
                  <a:lnTo>
                    <a:pt x="151" y="295"/>
                  </a:lnTo>
                  <a:lnTo>
                    <a:pt x="144" y="293"/>
                  </a:lnTo>
                  <a:lnTo>
                    <a:pt x="139" y="293"/>
                  </a:lnTo>
                  <a:lnTo>
                    <a:pt x="132" y="291"/>
                  </a:lnTo>
                  <a:lnTo>
                    <a:pt x="125" y="288"/>
                  </a:lnTo>
                  <a:lnTo>
                    <a:pt x="120" y="286"/>
                  </a:lnTo>
                  <a:lnTo>
                    <a:pt x="113" y="283"/>
                  </a:lnTo>
                  <a:lnTo>
                    <a:pt x="108" y="281"/>
                  </a:lnTo>
                  <a:lnTo>
                    <a:pt x="103" y="278"/>
                  </a:lnTo>
                  <a:lnTo>
                    <a:pt x="98" y="275"/>
                  </a:lnTo>
                  <a:lnTo>
                    <a:pt x="93" y="273"/>
                  </a:lnTo>
                  <a:lnTo>
                    <a:pt x="88" y="268"/>
                  </a:lnTo>
                  <a:lnTo>
                    <a:pt x="83" y="264"/>
                  </a:lnTo>
                  <a:lnTo>
                    <a:pt x="79" y="259"/>
                  </a:lnTo>
                  <a:lnTo>
                    <a:pt x="74" y="256"/>
                  </a:lnTo>
                  <a:lnTo>
                    <a:pt x="69" y="251"/>
                  </a:lnTo>
                  <a:lnTo>
                    <a:pt x="66" y="246"/>
                  </a:lnTo>
                  <a:lnTo>
                    <a:pt x="63" y="241"/>
                  </a:lnTo>
                  <a:lnTo>
                    <a:pt x="61" y="234"/>
                  </a:lnTo>
                  <a:lnTo>
                    <a:pt x="57" y="229"/>
                  </a:lnTo>
                  <a:lnTo>
                    <a:pt x="54" y="222"/>
                  </a:lnTo>
                  <a:lnTo>
                    <a:pt x="52" y="217"/>
                  </a:lnTo>
                  <a:lnTo>
                    <a:pt x="51" y="210"/>
                  </a:lnTo>
                  <a:lnTo>
                    <a:pt x="49" y="202"/>
                  </a:lnTo>
                  <a:lnTo>
                    <a:pt x="47" y="195"/>
                  </a:lnTo>
                  <a:lnTo>
                    <a:pt x="47" y="188"/>
                  </a:lnTo>
                  <a:lnTo>
                    <a:pt x="47" y="181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5" y="168"/>
                  </a:lnTo>
                  <a:lnTo>
                    <a:pt x="32" y="164"/>
                  </a:lnTo>
                  <a:lnTo>
                    <a:pt x="29" y="158"/>
                  </a:lnTo>
                  <a:lnTo>
                    <a:pt x="25" y="154"/>
                  </a:lnTo>
                  <a:lnTo>
                    <a:pt x="22" y="147"/>
                  </a:lnTo>
                  <a:lnTo>
                    <a:pt x="20" y="142"/>
                  </a:lnTo>
                  <a:lnTo>
                    <a:pt x="17" y="137"/>
                  </a:lnTo>
                  <a:lnTo>
                    <a:pt x="13" y="131"/>
                  </a:lnTo>
                  <a:lnTo>
                    <a:pt x="10" y="124"/>
                  </a:lnTo>
                  <a:lnTo>
                    <a:pt x="8" y="119"/>
                  </a:lnTo>
                  <a:lnTo>
                    <a:pt x="7" y="112"/>
                  </a:lnTo>
                  <a:lnTo>
                    <a:pt x="5" y="105"/>
                  </a:lnTo>
                  <a:lnTo>
                    <a:pt x="3" y="98"/>
                  </a:lnTo>
                  <a:lnTo>
                    <a:pt x="2" y="93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2" y="53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7" y="34"/>
                  </a:lnTo>
                  <a:lnTo>
                    <a:pt x="10" y="29"/>
                  </a:lnTo>
                  <a:lnTo>
                    <a:pt x="12" y="22"/>
                  </a:lnTo>
                  <a:lnTo>
                    <a:pt x="17" y="19"/>
                  </a:lnTo>
                  <a:lnTo>
                    <a:pt x="20" y="14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37"/>
            <p:cNvSpPr>
              <a:spLocks/>
            </p:cNvSpPr>
            <p:nvPr/>
          </p:nvSpPr>
          <p:spPr bwMode="auto">
            <a:xfrm>
              <a:off x="744538" y="2071688"/>
              <a:ext cx="852488" cy="1084263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17" y="3"/>
                </a:cxn>
                <a:cxn ang="0">
                  <a:pos x="344" y="12"/>
                </a:cxn>
                <a:cxn ang="0">
                  <a:pos x="369" y="24"/>
                </a:cxn>
                <a:cxn ang="0">
                  <a:pos x="393" y="40"/>
                </a:cxn>
                <a:cxn ang="0">
                  <a:pos x="422" y="69"/>
                </a:cxn>
                <a:cxn ang="0">
                  <a:pos x="437" y="91"/>
                </a:cxn>
                <a:cxn ang="0">
                  <a:pos x="447" y="115"/>
                </a:cxn>
                <a:cxn ang="0">
                  <a:pos x="452" y="140"/>
                </a:cxn>
                <a:cxn ang="0">
                  <a:pos x="449" y="166"/>
                </a:cxn>
                <a:cxn ang="0">
                  <a:pos x="440" y="193"/>
                </a:cxn>
                <a:cxn ang="0">
                  <a:pos x="422" y="217"/>
                </a:cxn>
                <a:cxn ang="0">
                  <a:pos x="408" y="242"/>
                </a:cxn>
                <a:cxn ang="0">
                  <a:pos x="433" y="256"/>
                </a:cxn>
                <a:cxn ang="0">
                  <a:pos x="467" y="266"/>
                </a:cxn>
                <a:cxn ang="0">
                  <a:pos x="489" y="283"/>
                </a:cxn>
                <a:cxn ang="0">
                  <a:pos x="503" y="306"/>
                </a:cxn>
                <a:cxn ang="0">
                  <a:pos x="510" y="334"/>
                </a:cxn>
                <a:cxn ang="0">
                  <a:pos x="511" y="366"/>
                </a:cxn>
                <a:cxn ang="0">
                  <a:pos x="508" y="400"/>
                </a:cxn>
                <a:cxn ang="0">
                  <a:pos x="505" y="434"/>
                </a:cxn>
                <a:cxn ang="0">
                  <a:pos x="500" y="469"/>
                </a:cxn>
                <a:cxn ang="0">
                  <a:pos x="500" y="505"/>
                </a:cxn>
                <a:cxn ang="0">
                  <a:pos x="503" y="537"/>
                </a:cxn>
                <a:cxn ang="0">
                  <a:pos x="513" y="566"/>
                </a:cxn>
                <a:cxn ang="0">
                  <a:pos x="532" y="591"/>
                </a:cxn>
                <a:cxn ang="0">
                  <a:pos x="532" y="617"/>
                </a:cxn>
                <a:cxn ang="0">
                  <a:pos x="525" y="642"/>
                </a:cxn>
                <a:cxn ang="0">
                  <a:pos x="523" y="666"/>
                </a:cxn>
                <a:cxn ang="0">
                  <a:pos x="493" y="681"/>
                </a:cxn>
                <a:cxn ang="0">
                  <a:pos x="447" y="683"/>
                </a:cxn>
                <a:cxn ang="0">
                  <a:pos x="403" y="674"/>
                </a:cxn>
                <a:cxn ang="0">
                  <a:pos x="364" y="659"/>
                </a:cxn>
                <a:cxn ang="0">
                  <a:pos x="323" y="639"/>
                </a:cxn>
                <a:cxn ang="0">
                  <a:pos x="286" y="615"/>
                </a:cxn>
                <a:cxn ang="0">
                  <a:pos x="250" y="588"/>
                </a:cxn>
                <a:cxn ang="0">
                  <a:pos x="213" y="557"/>
                </a:cxn>
                <a:cxn ang="0">
                  <a:pos x="178" y="525"/>
                </a:cxn>
                <a:cxn ang="0">
                  <a:pos x="142" y="498"/>
                </a:cxn>
                <a:cxn ang="0">
                  <a:pos x="105" y="469"/>
                </a:cxn>
                <a:cxn ang="0">
                  <a:pos x="67" y="447"/>
                </a:cxn>
                <a:cxn ang="0">
                  <a:pos x="28" y="427"/>
                </a:cxn>
                <a:cxn ang="0">
                  <a:pos x="15" y="405"/>
                </a:cxn>
                <a:cxn ang="0">
                  <a:pos x="8" y="379"/>
                </a:cxn>
                <a:cxn ang="0">
                  <a:pos x="1" y="356"/>
                </a:cxn>
                <a:cxn ang="0">
                  <a:pos x="12" y="332"/>
                </a:cxn>
                <a:cxn ang="0">
                  <a:pos x="37" y="310"/>
                </a:cxn>
                <a:cxn ang="0">
                  <a:pos x="61" y="290"/>
                </a:cxn>
                <a:cxn ang="0">
                  <a:pos x="86" y="269"/>
                </a:cxn>
                <a:cxn ang="0">
                  <a:pos x="113" y="249"/>
                </a:cxn>
                <a:cxn ang="0">
                  <a:pos x="137" y="230"/>
                </a:cxn>
                <a:cxn ang="0">
                  <a:pos x="161" y="210"/>
                </a:cxn>
                <a:cxn ang="0">
                  <a:pos x="181" y="188"/>
                </a:cxn>
                <a:cxn ang="0">
                  <a:pos x="201" y="166"/>
                </a:cxn>
                <a:cxn ang="0">
                  <a:pos x="217" y="142"/>
                </a:cxn>
                <a:cxn ang="0">
                  <a:pos x="227" y="113"/>
                </a:cxn>
                <a:cxn ang="0">
                  <a:pos x="233" y="83"/>
                </a:cxn>
                <a:cxn ang="0">
                  <a:pos x="235" y="51"/>
                </a:cxn>
                <a:cxn ang="0">
                  <a:pos x="250" y="24"/>
                </a:cxn>
                <a:cxn ang="0">
                  <a:pos x="271" y="1"/>
                </a:cxn>
              </a:cxnLst>
              <a:rect l="0" t="0" r="r" b="b"/>
              <a:pathLst>
                <a:path w="537" h="683">
                  <a:moveTo>
                    <a:pt x="271" y="1"/>
                  </a:move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1"/>
                  </a:lnTo>
                  <a:lnTo>
                    <a:pt x="313" y="3"/>
                  </a:lnTo>
                  <a:lnTo>
                    <a:pt x="317" y="3"/>
                  </a:lnTo>
                  <a:lnTo>
                    <a:pt x="323" y="5"/>
                  </a:lnTo>
                  <a:lnTo>
                    <a:pt x="328" y="5"/>
                  </a:lnTo>
                  <a:lnTo>
                    <a:pt x="333" y="8"/>
                  </a:lnTo>
                  <a:lnTo>
                    <a:pt x="339" y="10"/>
                  </a:lnTo>
                  <a:lnTo>
                    <a:pt x="344" y="12"/>
                  </a:lnTo>
                  <a:lnTo>
                    <a:pt x="349" y="13"/>
                  </a:lnTo>
                  <a:lnTo>
                    <a:pt x="355" y="17"/>
                  </a:lnTo>
                  <a:lnTo>
                    <a:pt x="359" y="20"/>
                  </a:lnTo>
                  <a:lnTo>
                    <a:pt x="364" y="22"/>
                  </a:lnTo>
                  <a:lnTo>
                    <a:pt x="369" y="24"/>
                  </a:lnTo>
                  <a:lnTo>
                    <a:pt x="374" y="29"/>
                  </a:lnTo>
                  <a:lnTo>
                    <a:pt x="379" y="30"/>
                  </a:lnTo>
                  <a:lnTo>
                    <a:pt x="383" y="34"/>
                  </a:lnTo>
                  <a:lnTo>
                    <a:pt x="388" y="37"/>
                  </a:lnTo>
                  <a:lnTo>
                    <a:pt x="393" y="40"/>
                  </a:lnTo>
                  <a:lnTo>
                    <a:pt x="401" y="49"/>
                  </a:lnTo>
                  <a:lnTo>
                    <a:pt x="410" y="57"/>
                  </a:lnTo>
                  <a:lnTo>
                    <a:pt x="413" y="61"/>
                  </a:lnTo>
                  <a:lnTo>
                    <a:pt x="416" y="64"/>
                  </a:lnTo>
                  <a:lnTo>
                    <a:pt x="422" y="69"/>
                  </a:lnTo>
                  <a:lnTo>
                    <a:pt x="425" y="74"/>
                  </a:lnTo>
                  <a:lnTo>
                    <a:pt x="427" y="78"/>
                  </a:lnTo>
                  <a:lnTo>
                    <a:pt x="430" y="83"/>
                  </a:lnTo>
                  <a:lnTo>
                    <a:pt x="433" y="86"/>
                  </a:lnTo>
                  <a:lnTo>
                    <a:pt x="437" y="91"/>
                  </a:lnTo>
                  <a:lnTo>
                    <a:pt x="439" y="96"/>
                  </a:lnTo>
                  <a:lnTo>
                    <a:pt x="440" y="100"/>
                  </a:lnTo>
                  <a:lnTo>
                    <a:pt x="444" y="105"/>
                  </a:lnTo>
                  <a:lnTo>
                    <a:pt x="445" y="110"/>
                  </a:lnTo>
                  <a:lnTo>
                    <a:pt x="447" y="115"/>
                  </a:lnTo>
                  <a:lnTo>
                    <a:pt x="449" y="120"/>
                  </a:lnTo>
                  <a:lnTo>
                    <a:pt x="449" y="125"/>
                  </a:lnTo>
                  <a:lnTo>
                    <a:pt x="450" y="130"/>
                  </a:lnTo>
                  <a:lnTo>
                    <a:pt x="450" y="135"/>
                  </a:lnTo>
                  <a:lnTo>
                    <a:pt x="452" y="140"/>
                  </a:lnTo>
                  <a:lnTo>
                    <a:pt x="452" y="146"/>
                  </a:lnTo>
                  <a:lnTo>
                    <a:pt x="452" y="151"/>
                  </a:lnTo>
                  <a:lnTo>
                    <a:pt x="452" y="156"/>
                  </a:lnTo>
                  <a:lnTo>
                    <a:pt x="450" y="161"/>
                  </a:lnTo>
                  <a:lnTo>
                    <a:pt x="449" y="166"/>
                  </a:lnTo>
                  <a:lnTo>
                    <a:pt x="449" y="171"/>
                  </a:lnTo>
                  <a:lnTo>
                    <a:pt x="447" y="176"/>
                  </a:lnTo>
                  <a:lnTo>
                    <a:pt x="445" y="181"/>
                  </a:lnTo>
                  <a:lnTo>
                    <a:pt x="442" y="186"/>
                  </a:lnTo>
                  <a:lnTo>
                    <a:pt x="440" y="193"/>
                  </a:lnTo>
                  <a:lnTo>
                    <a:pt x="437" y="196"/>
                  </a:lnTo>
                  <a:lnTo>
                    <a:pt x="433" y="201"/>
                  </a:lnTo>
                  <a:lnTo>
                    <a:pt x="430" y="207"/>
                  </a:lnTo>
                  <a:lnTo>
                    <a:pt x="427" y="212"/>
                  </a:lnTo>
                  <a:lnTo>
                    <a:pt x="422" y="217"/>
                  </a:lnTo>
                  <a:lnTo>
                    <a:pt x="416" y="222"/>
                  </a:lnTo>
                  <a:lnTo>
                    <a:pt x="413" y="227"/>
                  </a:lnTo>
                  <a:lnTo>
                    <a:pt x="408" y="232"/>
                  </a:lnTo>
                  <a:lnTo>
                    <a:pt x="408" y="237"/>
                  </a:lnTo>
                  <a:lnTo>
                    <a:pt x="408" y="242"/>
                  </a:lnTo>
                  <a:lnTo>
                    <a:pt x="408" y="247"/>
                  </a:lnTo>
                  <a:lnTo>
                    <a:pt x="408" y="254"/>
                  </a:lnTo>
                  <a:lnTo>
                    <a:pt x="416" y="254"/>
                  </a:lnTo>
                  <a:lnTo>
                    <a:pt x="425" y="254"/>
                  </a:lnTo>
                  <a:lnTo>
                    <a:pt x="433" y="256"/>
                  </a:lnTo>
                  <a:lnTo>
                    <a:pt x="442" y="257"/>
                  </a:lnTo>
                  <a:lnTo>
                    <a:pt x="449" y="259"/>
                  </a:lnTo>
                  <a:lnTo>
                    <a:pt x="455" y="261"/>
                  </a:lnTo>
                  <a:lnTo>
                    <a:pt x="462" y="262"/>
                  </a:lnTo>
                  <a:lnTo>
                    <a:pt x="467" y="266"/>
                  </a:lnTo>
                  <a:lnTo>
                    <a:pt x="472" y="269"/>
                  </a:lnTo>
                  <a:lnTo>
                    <a:pt x="477" y="273"/>
                  </a:lnTo>
                  <a:lnTo>
                    <a:pt x="483" y="276"/>
                  </a:lnTo>
                  <a:lnTo>
                    <a:pt x="486" y="279"/>
                  </a:lnTo>
                  <a:lnTo>
                    <a:pt x="489" y="283"/>
                  </a:lnTo>
                  <a:lnTo>
                    <a:pt x="493" y="288"/>
                  </a:lnTo>
                  <a:lnTo>
                    <a:pt x="496" y="293"/>
                  </a:lnTo>
                  <a:lnTo>
                    <a:pt x="500" y="296"/>
                  </a:lnTo>
                  <a:lnTo>
                    <a:pt x="501" y="301"/>
                  </a:lnTo>
                  <a:lnTo>
                    <a:pt x="503" y="306"/>
                  </a:lnTo>
                  <a:lnTo>
                    <a:pt x="505" y="312"/>
                  </a:lnTo>
                  <a:lnTo>
                    <a:pt x="508" y="317"/>
                  </a:lnTo>
                  <a:lnTo>
                    <a:pt x="508" y="322"/>
                  </a:lnTo>
                  <a:lnTo>
                    <a:pt x="508" y="329"/>
                  </a:lnTo>
                  <a:lnTo>
                    <a:pt x="510" y="334"/>
                  </a:lnTo>
                  <a:lnTo>
                    <a:pt x="510" y="340"/>
                  </a:lnTo>
                  <a:lnTo>
                    <a:pt x="510" y="345"/>
                  </a:lnTo>
                  <a:lnTo>
                    <a:pt x="510" y="352"/>
                  </a:lnTo>
                  <a:lnTo>
                    <a:pt x="510" y="359"/>
                  </a:lnTo>
                  <a:lnTo>
                    <a:pt x="511" y="366"/>
                  </a:lnTo>
                  <a:lnTo>
                    <a:pt x="510" y="373"/>
                  </a:lnTo>
                  <a:lnTo>
                    <a:pt x="510" y="379"/>
                  </a:lnTo>
                  <a:lnTo>
                    <a:pt x="510" y="386"/>
                  </a:lnTo>
                  <a:lnTo>
                    <a:pt x="510" y="393"/>
                  </a:lnTo>
                  <a:lnTo>
                    <a:pt x="508" y="400"/>
                  </a:lnTo>
                  <a:lnTo>
                    <a:pt x="508" y="406"/>
                  </a:lnTo>
                  <a:lnTo>
                    <a:pt x="506" y="413"/>
                  </a:lnTo>
                  <a:lnTo>
                    <a:pt x="506" y="420"/>
                  </a:lnTo>
                  <a:lnTo>
                    <a:pt x="505" y="427"/>
                  </a:lnTo>
                  <a:lnTo>
                    <a:pt x="505" y="434"/>
                  </a:lnTo>
                  <a:lnTo>
                    <a:pt x="503" y="440"/>
                  </a:lnTo>
                  <a:lnTo>
                    <a:pt x="503" y="449"/>
                  </a:lnTo>
                  <a:lnTo>
                    <a:pt x="501" y="456"/>
                  </a:lnTo>
                  <a:lnTo>
                    <a:pt x="500" y="462"/>
                  </a:lnTo>
                  <a:lnTo>
                    <a:pt x="500" y="469"/>
                  </a:lnTo>
                  <a:lnTo>
                    <a:pt x="500" y="476"/>
                  </a:lnTo>
                  <a:lnTo>
                    <a:pt x="500" y="483"/>
                  </a:lnTo>
                  <a:lnTo>
                    <a:pt x="500" y="489"/>
                  </a:lnTo>
                  <a:lnTo>
                    <a:pt x="500" y="498"/>
                  </a:lnTo>
                  <a:lnTo>
                    <a:pt x="500" y="505"/>
                  </a:lnTo>
                  <a:lnTo>
                    <a:pt x="500" y="512"/>
                  </a:lnTo>
                  <a:lnTo>
                    <a:pt x="500" y="517"/>
                  </a:lnTo>
                  <a:lnTo>
                    <a:pt x="500" y="523"/>
                  </a:lnTo>
                  <a:lnTo>
                    <a:pt x="501" y="530"/>
                  </a:lnTo>
                  <a:lnTo>
                    <a:pt x="503" y="537"/>
                  </a:lnTo>
                  <a:lnTo>
                    <a:pt x="505" y="542"/>
                  </a:lnTo>
                  <a:lnTo>
                    <a:pt x="506" y="549"/>
                  </a:lnTo>
                  <a:lnTo>
                    <a:pt x="508" y="556"/>
                  </a:lnTo>
                  <a:lnTo>
                    <a:pt x="510" y="561"/>
                  </a:lnTo>
                  <a:lnTo>
                    <a:pt x="513" y="566"/>
                  </a:lnTo>
                  <a:lnTo>
                    <a:pt x="515" y="573"/>
                  </a:lnTo>
                  <a:lnTo>
                    <a:pt x="518" y="578"/>
                  </a:lnTo>
                  <a:lnTo>
                    <a:pt x="522" y="583"/>
                  </a:lnTo>
                  <a:lnTo>
                    <a:pt x="527" y="588"/>
                  </a:lnTo>
                  <a:lnTo>
                    <a:pt x="532" y="591"/>
                  </a:lnTo>
                  <a:lnTo>
                    <a:pt x="537" y="598"/>
                  </a:lnTo>
                  <a:lnTo>
                    <a:pt x="533" y="601"/>
                  </a:lnTo>
                  <a:lnTo>
                    <a:pt x="533" y="606"/>
                  </a:lnTo>
                  <a:lnTo>
                    <a:pt x="532" y="611"/>
                  </a:lnTo>
                  <a:lnTo>
                    <a:pt x="532" y="617"/>
                  </a:lnTo>
                  <a:lnTo>
                    <a:pt x="530" y="622"/>
                  </a:lnTo>
                  <a:lnTo>
                    <a:pt x="528" y="627"/>
                  </a:lnTo>
                  <a:lnTo>
                    <a:pt x="527" y="632"/>
                  </a:lnTo>
                  <a:lnTo>
                    <a:pt x="527" y="637"/>
                  </a:lnTo>
                  <a:lnTo>
                    <a:pt x="525" y="642"/>
                  </a:lnTo>
                  <a:lnTo>
                    <a:pt x="523" y="645"/>
                  </a:lnTo>
                  <a:lnTo>
                    <a:pt x="523" y="650"/>
                  </a:lnTo>
                  <a:lnTo>
                    <a:pt x="523" y="656"/>
                  </a:lnTo>
                  <a:lnTo>
                    <a:pt x="523" y="659"/>
                  </a:lnTo>
                  <a:lnTo>
                    <a:pt x="523" y="666"/>
                  </a:lnTo>
                  <a:lnTo>
                    <a:pt x="523" y="671"/>
                  </a:lnTo>
                  <a:lnTo>
                    <a:pt x="523" y="676"/>
                  </a:lnTo>
                  <a:lnTo>
                    <a:pt x="513" y="678"/>
                  </a:lnTo>
                  <a:lnTo>
                    <a:pt x="503" y="679"/>
                  </a:lnTo>
                  <a:lnTo>
                    <a:pt x="493" y="681"/>
                  </a:lnTo>
                  <a:lnTo>
                    <a:pt x="483" y="683"/>
                  </a:lnTo>
                  <a:lnTo>
                    <a:pt x="474" y="683"/>
                  </a:lnTo>
                  <a:lnTo>
                    <a:pt x="466" y="683"/>
                  </a:lnTo>
                  <a:lnTo>
                    <a:pt x="455" y="683"/>
                  </a:lnTo>
                  <a:lnTo>
                    <a:pt x="447" y="683"/>
                  </a:lnTo>
                  <a:lnTo>
                    <a:pt x="439" y="681"/>
                  </a:lnTo>
                  <a:lnTo>
                    <a:pt x="430" y="679"/>
                  </a:lnTo>
                  <a:lnTo>
                    <a:pt x="422" y="678"/>
                  </a:lnTo>
                  <a:lnTo>
                    <a:pt x="413" y="676"/>
                  </a:lnTo>
                  <a:lnTo>
                    <a:pt x="403" y="674"/>
                  </a:lnTo>
                  <a:lnTo>
                    <a:pt x="396" y="671"/>
                  </a:lnTo>
                  <a:lnTo>
                    <a:pt x="388" y="669"/>
                  </a:lnTo>
                  <a:lnTo>
                    <a:pt x="379" y="667"/>
                  </a:lnTo>
                  <a:lnTo>
                    <a:pt x="371" y="662"/>
                  </a:lnTo>
                  <a:lnTo>
                    <a:pt x="364" y="659"/>
                  </a:lnTo>
                  <a:lnTo>
                    <a:pt x="355" y="656"/>
                  </a:lnTo>
                  <a:lnTo>
                    <a:pt x="347" y="652"/>
                  </a:lnTo>
                  <a:lnTo>
                    <a:pt x="339" y="647"/>
                  </a:lnTo>
                  <a:lnTo>
                    <a:pt x="332" y="644"/>
                  </a:lnTo>
                  <a:lnTo>
                    <a:pt x="323" y="639"/>
                  </a:lnTo>
                  <a:lnTo>
                    <a:pt x="317" y="635"/>
                  </a:lnTo>
                  <a:lnTo>
                    <a:pt x="308" y="630"/>
                  </a:lnTo>
                  <a:lnTo>
                    <a:pt x="301" y="625"/>
                  </a:lnTo>
                  <a:lnTo>
                    <a:pt x="293" y="620"/>
                  </a:lnTo>
                  <a:lnTo>
                    <a:pt x="286" y="615"/>
                  </a:lnTo>
                  <a:lnTo>
                    <a:pt x="279" y="610"/>
                  </a:lnTo>
                  <a:lnTo>
                    <a:pt x="272" y="605"/>
                  </a:lnTo>
                  <a:lnTo>
                    <a:pt x="264" y="598"/>
                  </a:lnTo>
                  <a:lnTo>
                    <a:pt x="257" y="593"/>
                  </a:lnTo>
                  <a:lnTo>
                    <a:pt x="250" y="588"/>
                  </a:lnTo>
                  <a:lnTo>
                    <a:pt x="242" y="581"/>
                  </a:lnTo>
                  <a:lnTo>
                    <a:pt x="235" y="574"/>
                  </a:lnTo>
                  <a:lnTo>
                    <a:pt x="228" y="569"/>
                  </a:lnTo>
                  <a:lnTo>
                    <a:pt x="220" y="562"/>
                  </a:lnTo>
                  <a:lnTo>
                    <a:pt x="213" y="557"/>
                  </a:lnTo>
                  <a:lnTo>
                    <a:pt x="206" y="550"/>
                  </a:lnTo>
                  <a:lnTo>
                    <a:pt x="200" y="545"/>
                  </a:lnTo>
                  <a:lnTo>
                    <a:pt x="191" y="539"/>
                  </a:lnTo>
                  <a:lnTo>
                    <a:pt x="184" y="532"/>
                  </a:lnTo>
                  <a:lnTo>
                    <a:pt x="178" y="525"/>
                  </a:lnTo>
                  <a:lnTo>
                    <a:pt x="171" y="520"/>
                  </a:lnTo>
                  <a:lnTo>
                    <a:pt x="162" y="515"/>
                  </a:lnTo>
                  <a:lnTo>
                    <a:pt x="156" y="508"/>
                  </a:lnTo>
                  <a:lnTo>
                    <a:pt x="149" y="503"/>
                  </a:lnTo>
                  <a:lnTo>
                    <a:pt x="142" y="498"/>
                  </a:lnTo>
                  <a:lnTo>
                    <a:pt x="134" y="491"/>
                  </a:lnTo>
                  <a:lnTo>
                    <a:pt x="127" y="486"/>
                  </a:lnTo>
                  <a:lnTo>
                    <a:pt x="118" y="481"/>
                  </a:lnTo>
                  <a:lnTo>
                    <a:pt x="111" y="476"/>
                  </a:lnTo>
                  <a:lnTo>
                    <a:pt x="105" y="469"/>
                  </a:lnTo>
                  <a:lnTo>
                    <a:pt x="98" y="464"/>
                  </a:lnTo>
                  <a:lnTo>
                    <a:pt x="89" y="461"/>
                  </a:lnTo>
                  <a:lnTo>
                    <a:pt x="83" y="456"/>
                  </a:lnTo>
                  <a:lnTo>
                    <a:pt x="74" y="451"/>
                  </a:lnTo>
                  <a:lnTo>
                    <a:pt x="67" y="447"/>
                  </a:lnTo>
                  <a:lnTo>
                    <a:pt x="59" y="442"/>
                  </a:lnTo>
                  <a:lnTo>
                    <a:pt x="52" y="439"/>
                  </a:lnTo>
                  <a:lnTo>
                    <a:pt x="44" y="434"/>
                  </a:lnTo>
                  <a:lnTo>
                    <a:pt x="37" y="430"/>
                  </a:lnTo>
                  <a:lnTo>
                    <a:pt x="28" y="427"/>
                  </a:lnTo>
                  <a:lnTo>
                    <a:pt x="20" y="425"/>
                  </a:lnTo>
                  <a:lnTo>
                    <a:pt x="18" y="420"/>
                  </a:lnTo>
                  <a:lnTo>
                    <a:pt x="18" y="413"/>
                  </a:lnTo>
                  <a:lnTo>
                    <a:pt x="17" y="410"/>
                  </a:lnTo>
                  <a:lnTo>
                    <a:pt x="15" y="405"/>
                  </a:lnTo>
                  <a:lnTo>
                    <a:pt x="13" y="400"/>
                  </a:lnTo>
                  <a:lnTo>
                    <a:pt x="12" y="395"/>
                  </a:lnTo>
                  <a:lnTo>
                    <a:pt x="12" y="390"/>
                  </a:lnTo>
                  <a:lnTo>
                    <a:pt x="10" y="386"/>
                  </a:lnTo>
                  <a:lnTo>
                    <a:pt x="8" y="379"/>
                  </a:lnTo>
                  <a:lnTo>
                    <a:pt x="6" y="376"/>
                  </a:lnTo>
                  <a:lnTo>
                    <a:pt x="5" y="371"/>
                  </a:lnTo>
                  <a:lnTo>
                    <a:pt x="5" y="366"/>
                  </a:lnTo>
                  <a:lnTo>
                    <a:pt x="3" y="361"/>
                  </a:lnTo>
                  <a:lnTo>
                    <a:pt x="1" y="356"/>
                  </a:lnTo>
                  <a:lnTo>
                    <a:pt x="0" y="351"/>
                  </a:lnTo>
                  <a:lnTo>
                    <a:pt x="0" y="345"/>
                  </a:lnTo>
                  <a:lnTo>
                    <a:pt x="3" y="340"/>
                  </a:lnTo>
                  <a:lnTo>
                    <a:pt x="8" y="337"/>
                  </a:lnTo>
                  <a:lnTo>
                    <a:pt x="12" y="332"/>
                  </a:lnTo>
                  <a:lnTo>
                    <a:pt x="17" y="327"/>
                  </a:lnTo>
                  <a:lnTo>
                    <a:pt x="22" y="322"/>
                  </a:lnTo>
                  <a:lnTo>
                    <a:pt x="27" y="318"/>
                  </a:lnTo>
                  <a:lnTo>
                    <a:pt x="30" y="313"/>
                  </a:lnTo>
                  <a:lnTo>
                    <a:pt x="37" y="310"/>
                  </a:lnTo>
                  <a:lnTo>
                    <a:pt x="40" y="305"/>
                  </a:lnTo>
                  <a:lnTo>
                    <a:pt x="45" y="301"/>
                  </a:lnTo>
                  <a:lnTo>
                    <a:pt x="50" y="298"/>
                  </a:lnTo>
                  <a:lnTo>
                    <a:pt x="56" y="295"/>
                  </a:lnTo>
                  <a:lnTo>
                    <a:pt x="61" y="290"/>
                  </a:lnTo>
                  <a:lnTo>
                    <a:pt x="66" y="286"/>
                  </a:lnTo>
                  <a:lnTo>
                    <a:pt x="71" y="281"/>
                  </a:lnTo>
                  <a:lnTo>
                    <a:pt x="78" y="278"/>
                  </a:lnTo>
                  <a:lnTo>
                    <a:pt x="81" y="273"/>
                  </a:lnTo>
                  <a:lnTo>
                    <a:pt x="86" y="269"/>
                  </a:lnTo>
                  <a:lnTo>
                    <a:pt x="91" y="266"/>
                  </a:lnTo>
                  <a:lnTo>
                    <a:pt x="98" y="261"/>
                  </a:lnTo>
                  <a:lnTo>
                    <a:pt x="101" y="257"/>
                  </a:lnTo>
                  <a:lnTo>
                    <a:pt x="106" y="254"/>
                  </a:lnTo>
                  <a:lnTo>
                    <a:pt x="113" y="249"/>
                  </a:lnTo>
                  <a:lnTo>
                    <a:pt x="118" y="245"/>
                  </a:lnTo>
                  <a:lnTo>
                    <a:pt x="122" y="242"/>
                  </a:lnTo>
                  <a:lnTo>
                    <a:pt x="127" y="237"/>
                  </a:lnTo>
                  <a:lnTo>
                    <a:pt x="132" y="234"/>
                  </a:lnTo>
                  <a:lnTo>
                    <a:pt x="137" y="230"/>
                  </a:lnTo>
                  <a:lnTo>
                    <a:pt x="142" y="225"/>
                  </a:lnTo>
                  <a:lnTo>
                    <a:pt x="147" y="222"/>
                  </a:lnTo>
                  <a:lnTo>
                    <a:pt x="152" y="218"/>
                  </a:lnTo>
                  <a:lnTo>
                    <a:pt x="157" y="215"/>
                  </a:lnTo>
                  <a:lnTo>
                    <a:pt x="161" y="210"/>
                  </a:lnTo>
                  <a:lnTo>
                    <a:pt x="166" y="205"/>
                  </a:lnTo>
                  <a:lnTo>
                    <a:pt x="169" y="201"/>
                  </a:lnTo>
                  <a:lnTo>
                    <a:pt x="174" y="196"/>
                  </a:lnTo>
                  <a:lnTo>
                    <a:pt x="178" y="193"/>
                  </a:lnTo>
                  <a:lnTo>
                    <a:pt x="181" y="188"/>
                  </a:lnTo>
                  <a:lnTo>
                    <a:pt x="186" y="184"/>
                  </a:lnTo>
                  <a:lnTo>
                    <a:pt x="189" y="179"/>
                  </a:lnTo>
                  <a:lnTo>
                    <a:pt x="193" y="174"/>
                  </a:lnTo>
                  <a:lnTo>
                    <a:pt x="198" y="169"/>
                  </a:lnTo>
                  <a:lnTo>
                    <a:pt x="201" y="166"/>
                  </a:lnTo>
                  <a:lnTo>
                    <a:pt x="205" y="161"/>
                  </a:lnTo>
                  <a:lnTo>
                    <a:pt x="206" y="156"/>
                  </a:lnTo>
                  <a:lnTo>
                    <a:pt x="211" y="151"/>
                  </a:lnTo>
                  <a:lnTo>
                    <a:pt x="213" y="146"/>
                  </a:lnTo>
                  <a:lnTo>
                    <a:pt x="217" y="142"/>
                  </a:lnTo>
                  <a:lnTo>
                    <a:pt x="218" y="135"/>
                  </a:lnTo>
                  <a:lnTo>
                    <a:pt x="222" y="130"/>
                  </a:lnTo>
                  <a:lnTo>
                    <a:pt x="223" y="125"/>
                  </a:lnTo>
                  <a:lnTo>
                    <a:pt x="225" y="120"/>
                  </a:lnTo>
                  <a:lnTo>
                    <a:pt x="227" y="113"/>
                  </a:lnTo>
                  <a:lnTo>
                    <a:pt x="230" y="108"/>
                  </a:lnTo>
                  <a:lnTo>
                    <a:pt x="232" y="101"/>
                  </a:lnTo>
                  <a:lnTo>
                    <a:pt x="232" y="96"/>
                  </a:lnTo>
                  <a:lnTo>
                    <a:pt x="233" y="90"/>
                  </a:lnTo>
                  <a:lnTo>
                    <a:pt x="233" y="83"/>
                  </a:lnTo>
                  <a:lnTo>
                    <a:pt x="235" y="78"/>
                  </a:lnTo>
                  <a:lnTo>
                    <a:pt x="235" y="71"/>
                  </a:lnTo>
                  <a:lnTo>
                    <a:pt x="235" y="64"/>
                  </a:lnTo>
                  <a:lnTo>
                    <a:pt x="235" y="57"/>
                  </a:lnTo>
                  <a:lnTo>
                    <a:pt x="235" y="51"/>
                  </a:lnTo>
                  <a:lnTo>
                    <a:pt x="235" y="46"/>
                  </a:lnTo>
                  <a:lnTo>
                    <a:pt x="239" y="40"/>
                  </a:lnTo>
                  <a:lnTo>
                    <a:pt x="242" y="34"/>
                  </a:lnTo>
                  <a:lnTo>
                    <a:pt x="247" y="29"/>
                  </a:lnTo>
                  <a:lnTo>
                    <a:pt x="250" y="24"/>
                  </a:lnTo>
                  <a:lnTo>
                    <a:pt x="256" y="18"/>
                  </a:lnTo>
                  <a:lnTo>
                    <a:pt x="261" y="13"/>
                  </a:lnTo>
                  <a:lnTo>
                    <a:pt x="266" y="7"/>
                  </a:lnTo>
                  <a:lnTo>
                    <a:pt x="271" y="1"/>
                  </a:lnTo>
                  <a:lnTo>
                    <a:pt x="271" y="1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38"/>
            <p:cNvSpPr>
              <a:spLocks/>
            </p:cNvSpPr>
            <p:nvPr/>
          </p:nvSpPr>
          <p:spPr bwMode="auto">
            <a:xfrm>
              <a:off x="1427163" y="1339850"/>
              <a:ext cx="2560638" cy="1333500"/>
            </a:xfrm>
            <a:custGeom>
              <a:avLst/>
              <a:gdLst/>
              <a:ahLst/>
              <a:cxnLst>
                <a:cxn ang="0">
                  <a:pos x="129" y="513"/>
                </a:cxn>
                <a:cxn ang="0">
                  <a:pos x="293" y="440"/>
                </a:cxn>
                <a:cxn ang="0">
                  <a:pos x="461" y="359"/>
                </a:cxn>
                <a:cxn ang="0">
                  <a:pos x="613" y="285"/>
                </a:cxn>
                <a:cxn ang="0">
                  <a:pos x="734" y="235"/>
                </a:cxn>
                <a:cxn ang="0">
                  <a:pos x="815" y="220"/>
                </a:cxn>
                <a:cxn ang="0">
                  <a:pos x="896" y="220"/>
                </a:cxn>
                <a:cxn ang="0">
                  <a:pos x="981" y="220"/>
                </a:cxn>
                <a:cxn ang="0">
                  <a:pos x="1074" y="212"/>
                </a:cxn>
                <a:cxn ang="0">
                  <a:pos x="1179" y="188"/>
                </a:cxn>
                <a:cxn ang="0">
                  <a:pos x="1295" y="141"/>
                </a:cxn>
                <a:cxn ang="0">
                  <a:pos x="1400" y="85"/>
                </a:cxn>
                <a:cxn ang="0">
                  <a:pos x="1478" y="37"/>
                </a:cxn>
                <a:cxn ang="0">
                  <a:pos x="1539" y="0"/>
                </a:cxn>
                <a:cxn ang="0">
                  <a:pos x="1505" y="44"/>
                </a:cxn>
                <a:cxn ang="0">
                  <a:pos x="1445" y="98"/>
                </a:cxn>
                <a:cxn ang="0">
                  <a:pos x="1386" y="144"/>
                </a:cxn>
                <a:cxn ang="0">
                  <a:pos x="1325" y="193"/>
                </a:cxn>
                <a:cxn ang="0">
                  <a:pos x="1349" y="205"/>
                </a:cxn>
                <a:cxn ang="0">
                  <a:pos x="1415" y="173"/>
                </a:cxn>
                <a:cxn ang="0">
                  <a:pos x="1493" y="125"/>
                </a:cxn>
                <a:cxn ang="0">
                  <a:pos x="1562" y="80"/>
                </a:cxn>
                <a:cxn ang="0">
                  <a:pos x="1610" y="61"/>
                </a:cxn>
                <a:cxn ang="0">
                  <a:pos x="1556" y="125"/>
                </a:cxn>
                <a:cxn ang="0">
                  <a:pos x="1488" y="196"/>
                </a:cxn>
                <a:cxn ang="0">
                  <a:pos x="1466" y="263"/>
                </a:cxn>
                <a:cxn ang="0">
                  <a:pos x="1503" y="322"/>
                </a:cxn>
                <a:cxn ang="0">
                  <a:pos x="1551" y="395"/>
                </a:cxn>
                <a:cxn ang="0">
                  <a:pos x="1589" y="457"/>
                </a:cxn>
                <a:cxn ang="0">
                  <a:pos x="1593" y="490"/>
                </a:cxn>
                <a:cxn ang="0">
                  <a:pos x="1513" y="413"/>
                </a:cxn>
                <a:cxn ang="0">
                  <a:pos x="1427" y="347"/>
                </a:cxn>
                <a:cxn ang="0">
                  <a:pos x="1366" y="334"/>
                </a:cxn>
                <a:cxn ang="0">
                  <a:pos x="1291" y="337"/>
                </a:cxn>
                <a:cxn ang="0">
                  <a:pos x="1207" y="347"/>
                </a:cxn>
                <a:cxn ang="0">
                  <a:pos x="1127" y="364"/>
                </a:cxn>
                <a:cxn ang="0">
                  <a:pos x="1066" y="385"/>
                </a:cxn>
                <a:cxn ang="0">
                  <a:pos x="1057" y="430"/>
                </a:cxn>
                <a:cxn ang="0">
                  <a:pos x="1130" y="459"/>
                </a:cxn>
                <a:cxn ang="0">
                  <a:pos x="1200" y="481"/>
                </a:cxn>
                <a:cxn ang="0">
                  <a:pos x="1268" y="527"/>
                </a:cxn>
                <a:cxn ang="0">
                  <a:pos x="1210" y="537"/>
                </a:cxn>
                <a:cxn ang="0">
                  <a:pos x="1142" y="534"/>
                </a:cxn>
                <a:cxn ang="0">
                  <a:pos x="1066" y="535"/>
                </a:cxn>
                <a:cxn ang="0">
                  <a:pos x="990" y="551"/>
                </a:cxn>
                <a:cxn ang="0">
                  <a:pos x="929" y="578"/>
                </a:cxn>
                <a:cxn ang="0">
                  <a:pos x="874" y="603"/>
                </a:cxn>
                <a:cxn ang="0">
                  <a:pos x="822" y="612"/>
                </a:cxn>
                <a:cxn ang="0">
                  <a:pos x="764" y="590"/>
                </a:cxn>
                <a:cxn ang="0">
                  <a:pos x="703" y="547"/>
                </a:cxn>
                <a:cxn ang="0">
                  <a:pos x="642" y="534"/>
                </a:cxn>
                <a:cxn ang="0">
                  <a:pos x="585" y="547"/>
                </a:cxn>
                <a:cxn ang="0">
                  <a:pos x="527" y="579"/>
                </a:cxn>
                <a:cxn ang="0">
                  <a:pos x="469" y="629"/>
                </a:cxn>
                <a:cxn ang="0">
                  <a:pos x="412" y="688"/>
                </a:cxn>
                <a:cxn ang="0">
                  <a:pos x="366" y="747"/>
                </a:cxn>
                <a:cxn ang="0">
                  <a:pos x="324" y="813"/>
                </a:cxn>
                <a:cxn ang="0">
                  <a:pos x="258" y="815"/>
                </a:cxn>
                <a:cxn ang="0">
                  <a:pos x="205" y="757"/>
                </a:cxn>
                <a:cxn ang="0">
                  <a:pos x="141" y="691"/>
                </a:cxn>
                <a:cxn ang="0">
                  <a:pos x="75" y="629"/>
                </a:cxn>
                <a:cxn ang="0">
                  <a:pos x="12" y="569"/>
                </a:cxn>
              </a:cxnLst>
              <a:rect l="0" t="0" r="r" b="b"/>
              <a:pathLst>
                <a:path w="1613" h="840">
                  <a:moveTo>
                    <a:pt x="0" y="557"/>
                  </a:moveTo>
                  <a:lnTo>
                    <a:pt x="10" y="554"/>
                  </a:lnTo>
                  <a:lnTo>
                    <a:pt x="20" y="551"/>
                  </a:lnTo>
                  <a:lnTo>
                    <a:pt x="32" y="547"/>
                  </a:lnTo>
                  <a:lnTo>
                    <a:pt x="44" y="544"/>
                  </a:lnTo>
                  <a:lnTo>
                    <a:pt x="54" y="540"/>
                  </a:lnTo>
                  <a:lnTo>
                    <a:pt x="66" y="537"/>
                  </a:lnTo>
                  <a:lnTo>
                    <a:pt x="78" y="532"/>
                  </a:lnTo>
                  <a:lnTo>
                    <a:pt x="92" y="529"/>
                  </a:lnTo>
                  <a:lnTo>
                    <a:pt x="103" y="523"/>
                  </a:lnTo>
                  <a:lnTo>
                    <a:pt x="117" y="518"/>
                  </a:lnTo>
                  <a:lnTo>
                    <a:pt x="129" y="513"/>
                  </a:lnTo>
                  <a:lnTo>
                    <a:pt x="142" y="508"/>
                  </a:lnTo>
                  <a:lnTo>
                    <a:pt x="156" y="503"/>
                  </a:lnTo>
                  <a:lnTo>
                    <a:pt x="169" y="498"/>
                  </a:lnTo>
                  <a:lnTo>
                    <a:pt x="183" y="493"/>
                  </a:lnTo>
                  <a:lnTo>
                    <a:pt x="197" y="486"/>
                  </a:lnTo>
                  <a:lnTo>
                    <a:pt x="210" y="479"/>
                  </a:lnTo>
                  <a:lnTo>
                    <a:pt x="224" y="474"/>
                  </a:lnTo>
                  <a:lnTo>
                    <a:pt x="237" y="468"/>
                  </a:lnTo>
                  <a:lnTo>
                    <a:pt x="253" y="461"/>
                  </a:lnTo>
                  <a:lnTo>
                    <a:pt x="266" y="454"/>
                  </a:lnTo>
                  <a:lnTo>
                    <a:pt x="280" y="449"/>
                  </a:lnTo>
                  <a:lnTo>
                    <a:pt x="293" y="440"/>
                  </a:lnTo>
                  <a:lnTo>
                    <a:pt x="308" y="435"/>
                  </a:lnTo>
                  <a:lnTo>
                    <a:pt x="322" y="429"/>
                  </a:lnTo>
                  <a:lnTo>
                    <a:pt x="336" y="422"/>
                  </a:lnTo>
                  <a:lnTo>
                    <a:pt x="349" y="415"/>
                  </a:lnTo>
                  <a:lnTo>
                    <a:pt x="364" y="408"/>
                  </a:lnTo>
                  <a:lnTo>
                    <a:pt x="378" y="400"/>
                  </a:lnTo>
                  <a:lnTo>
                    <a:pt x="391" y="393"/>
                  </a:lnTo>
                  <a:lnTo>
                    <a:pt x="405" y="386"/>
                  </a:lnTo>
                  <a:lnTo>
                    <a:pt x="420" y="381"/>
                  </a:lnTo>
                  <a:lnTo>
                    <a:pt x="434" y="373"/>
                  </a:lnTo>
                  <a:lnTo>
                    <a:pt x="447" y="366"/>
                  </a:lnTo>
                  <a:lnTo>
                    <a:pt x="461" y="359"/>
                  </a:lnTo>
                  <a:lnTo>
                    <a:pt x="475" y="352"/>
                  </a:lnTo>
                  <a:lnTo>
                    <a:pt x="488" y="346"/>
                  </a:lnTo>
                  <a:lnTo>
                    <a:pt x="502" y="339"/>
                  </a:lnTo>
                  <a:lnTo>
                    <a:pt x="513" y="332"/>
                  </a:lnTo>
                  <a:lnTo>
                    <a:pt x="527" y="327"/>
                  </a:lnTo>
                  <a:lnTo>
                    <a:pt x="539" y="320"/>
                  </a:lnTo>
                  <a:lnTo>
                    <a:pt x="552" y="313"/>
                  </a:lnTo>
                  <a:lnTo>
                    <a:pt x="564" y="307"/>
                  </a:lnTo>
                  <a:lnTo>
                    <a:pt x="578" y="302"/>
                  </a:lnTo>
                  <a:lnTo>
                    <a:pt x="590" y="296"/>
                  </a:lnTo>
                  <a:lnTo>
                    <a:pt x="602" y="290"/>
                  </a:lnTo>
                  <a:lnTo>
                    <a:pt x="613" y="285"/>
                  </a:lnTo>
                  <a:lnTo>
                    <a:pt x="625" y="281"/>
                  </a:lnTo>
                  <a:lnTo>
                    <a:pt x="637" y="274"/>
                  </a:lnTo>
                  <a:lnTo>
                    <a:pt x="647" y="269"/>
                  </a:lnTo>
                  <a:lnTo>
                    <a:pt x="658" y="264"/>
                  </a:lnTo>
                  <a:lnTo>
                    <a:pt x="669" y="261"/>
                  </a:lnTo>
                  <a:lnTo>
                    <a:pt x="680" y="256"/>
                  </a:lnTo>
                  <a:lnTo>
                    <a:pt x="688" y="252"/>
                  </a:lnTo>
                  <a:lnTo>
                    <a:pt x="698" y="247"/>
                  </a:lnTo>
                  <a:lnTo>
                    <a:pt x="708" y="246"/>
                  </a:lnTo>
                  <a:lnTo>
                    <a:pt x="717" y="241"/>
                  </a:lnTo>
                  <a:lnTo>
                    <a:pt x="727" y="237"/>
                  </a:lnTo>
                  <a:lnTo>
                    <a:pt x="734" y="235"/>
                  </a:lnTo>
                  <a:lnTo>
                    <a:pt x="742" y="234"/>
                  </a:lnTo>
                  <a:lnTo>
                    <a:pt x="751" y="230"/>
                  </a:lnTo>
                  <a:lnTo>
                    <a:pt x="757" y="229"/>
                  </a:lnTo>
                  <a:lnTo>
                    <a:pt x="764" y="227"/>
                  </a:lnTo>
                  <a:lnTo>
                    <a:pt x="771" y="227"/>
                  </a:lnTo>
                  <a:lnTo>
                    <a:pt x="778" y="225"/>
                  </a:lnTo>
                  <a:lnTo>
                    <a:pt x="785" y="225"/>
                  </a:lnTo>
                  <a:lnTo>
                    <a:pt x="790" y="224"/>
                  </a:lnTo>
                  <a:lnTo>
                    <a:pt x="796" y="224"/>
                  </a:lnTo>
                  <a:lnTo>
                    <a:pt x="803" y="222"/>
                  </a:lnTo>
                  <a:lnTo>
                    <a:pt x="810" y="222"/>
                  </a:lnTo>
                  <a:lnTo>
                    <a:pt x="815" y="220"/>
                  </a:lnTo>
                  <a:lnTo>
                    <a:pt x="822" y="220"/>
                  </a:lnTo>
                  <a:lnTo>
                    <a:pt x="829" y="220"/>
                  </a:lnTo>
                  <a:lnTo>
                    <a:pt x="835" y="220"/>
                  </a:lnTo>
                  <a:lnTo>
                    <a:pt x="841" y="220"/>
                  </a:lnTo>
                  <a:lnTo>
                    <a:pt x="847" y="220"/>
                  </a:lnTo>
                  <a:lnTo>
                    <a:pt x="856" y="220"/>
                  </a:lnTo>
                  <a:lnTo>
                    <a:pt x="863" y="220"/>
                  </a:lnTo>
                  <a:lnTo>
                    <a:pt x="869" y="220"/>
                  </a:lnTo>
                  <a:lnTo>
                    <a:pt x="876" y="220"/>
                  </a:lnTo>
                  <a:lnTo>
                    <a:pt x="881" y="220"/>
                  </a:lnTo>
                  <a:lnTo>
                    <a:pt x="890" y="220"/>
                  </a:lnTo>
                  <a:lnTo>
                    <a:pt x="896" y="220"/>
                  </a:lnTo>
                  <a:lnTo>
                    <a:pt x="903" y="220"/>
                  </a:lnTo>
                  <a:lnTo>
                    <a:pt x="910" y="220"/>
                  </a:lnTo>
                  <a:lnTo>
                    <a:pt x="917" y="220"/>
                  </a:lnTo>
                  <a:lnTo>
                    <a:pt x="924" y="220"/>
                  </a:lnTo>
                  <a:lnTo>
                    <a:pt x="930" y="220"/>
                  </a:lnTo>
                  <a:lnTo>
                    <a:pt x="937" y="220"/>
                  </a:lnTo>
                  <a:lnTo>
                    <a:pt x="944" y="220"/>
                  </a:lnTo>
                  <a:lnTo>
                    <a:pt x="951" y="220"/>
                  </a:lnTo>
                  <a:lnTo>
                    <a:pt x="959" y="220"/>
                  </a:lnTo>
                  <a:lnTo>
                    <a:pt x="966" y="220"/>
                  </a:lnTo>
                  <a:lnTo>
                    <a:pt x="974" y="220"/>
                  </a:lnTo>
                  <a:lnTo>
                    <a:pt x="981" y="220"/>
                  </a:lnTo>
                  <a:lnTo>
                    <a:pt x="990" y="220"/>
                  </a:lnTo>
                  <a:lnTo>
                    <a:pt x="996" y="220"/>
                  </a:lnTo>
                  <a:lnTo>
                    <a:pt x="1003" y="220"/>
                  </a:lnTo>
                  <a:lnTo>
                    <a:pt x="1012" y="218"/>
                  </a:lnTo>
                  <a:lnTo>
                    <a:pt x="1018" y="218"/>
                  </a:lnTo>
                  <a:lnTo>
                    <a:pt x="1025" y="218"/>
                  </a:lnTo>
                  <a:lnTo>
                    <a:pt x="1034" y="217"/>
                  </a:lnTo>
                  <a:lnTo>
                    <a:pt x="1042" y="217"/>
                  </a:lnTo>
                  <a:lnTo>
                    <a:pt x="1051" y="217"/>
                  </a:lnTo>
                  <a:lnTo>
                    <a:pt x="1057" y="215"/>
                  </a:lnTo>
                  <a:lnTo>
                    <a:pt x="1066" y="213"/>
                  </a:lnTo>
                  <a:lnTo>
                    <a:pt x="1074" y="212"/>
                  </a:lnTo>
                  <a:lnTo>
                    <a:pt x="1083" y="212"/>
                  </a:lnTo>
                  <a:lnTo>
                    <a:pt x="1091" y="210"/>
                  </a:lnTo>
                  <a:lnTo>
                    <a:pt x="1100" y="208"/>
                  </a:lnTo>
                  <a:lnTo>
                    <a:pt x="1108" y="207"/>
                  </a:lnTo>
                  <a:lnTo>
                    <a:pt x="1117" y="205"/>
                  </a:lnTo>
                  <a:lnTo>
                    <a:pt x="1125" y="203"/>
                  </a:lnTo>
                  <a:lnTo>
                    <a:pt x="1134" y="202"/>
                  </a:lnTo>
                  <a:lnTo>
                    <a:pt x="1142" y="198"/>
                  </a:lnTo>
                  <a:lnTo>
                    <a:pt x="1151" y="196"/>
                  </a:lnTo>
                  <a:lnTo>
                    <a:pt x="1161" y="193"/>
                  </a:lnTo>
                  <a:lnTo>
                    <a:pt x="1169" y="191"/>
                  </a:lnTo>
                  <a:lnTo>
                    <a:pt x="1179" y="188"/>
                  </a:lnTo>
                  <a:lnTo>
                    <a:pt x="1188" y="186"/>
                  </a:lnTo>
                  <a:lnTo>
                    <a:pt x="1198" y="181"/>
                  </a:lnTo>
                  <a:lnTo>
                    <a:pt x="1207" y="180"/>
                  </a:lnTo>
                  <a:lnTo>
                    <a:pt x="1217" y="174"/>
                  </a:lnTo>
                  <a:lnTo>
                    <a:pt x="1227" y="171"/>
                  </a:lnTo>
                  <a:lnTo>
                    <a:pt x="1235" y="168"/>
                  </a:lnTo>
                  <a:lnTo>
                    <a:pt x="1246" y="164"/>
                  </a:lnTo>
                  <a:lnTo>
                    <a:pt x="1256" y="159"/>
                  </a:lnTo>
                  <a:lnTo>
                    <a:pt x="1268" y="156"/>
                  </a:lnTo>
                  <a:lnTo>
                    <a:pt x="1276" y="151"/>
                  </a:lnTo>
                  <a:lnTo>
                    <a:pt x="1286" y="146"/>
                  </a:lnTo>
                  <a:lnTo>
                    <a:pt x="1295" y="141"/>
                  </a:lnTo>
                  <a:lnTo>
                    <a:pt x="1305" y="135"/>
                  </a:lnTo>
                  <a:lnTo>
                    <a:pt x="1313" y="130"/>
                  </a:lnTo>
                  <a:lnTo>
                    <a:pt x="1323" y="127"/>
                  </a:lnTo>
                  <a:lnTo>
                    <a:pt x="1332" y="122"/>
                  </a:lnTo>
                  <a:lnTo>
                    <a:pt x="1342" y="117"/>
                  </a:lnTo>
                  <a:lnTo>
                    <a:pt x="1351" y="112"/>
                  </a:lnTo>
                  <a:lnTo>
                    <a:pt x="1359" y="108"/>
                  </a:lnTo>
                  <a:lnTo>
                    <a:pt x="1368" y="103"/>
                  </a:lnTo>
                  <a:lnTo>
                    <a:pt x="1376" y="98"/>
                  </a:lnTo>
                  <a:lnTo>
                    <a:pt x="1383" y="95"/>
                  </a:lnTo>
                  <a:lnTo>
                    <a:pt x="1391" y="90"/>
                  </a:lnTo>
                  <a:lnTo>
                    <a:pt x="1400" y="85"/>
                  </a:lnTo>
                  <a:lnTo>
                    <a:pt x="1408" y="81"/>
                  </a:lnTo>
                  <a:lnTo>
                    <a:pt x="1415" y="76"/>
                  </a:lnTo>
                  <a:lnTo>
                    <a:pt x="1422" y="71"/>
                  </a:lnTo>
                  <a:lnTo>
                    <a:pt x="1429" y="68"/>
                  </a:lnTo>
                  <a:lnTo>
                    <a:pt x="1435" y="63"/>
                  </a:lnTo>
                  <a:lnTo>
                    <a:pt x="1442" y="59"/>
                  </a:lnTo>
                  <a:lnTo>
                    <a:pt x="1449" y="54"/>
                  </a:lnTo>
                  <a:lnTo>
                    <a:pt x="1454" y="51"/>
                  </a:lnTo>
                  <a:lnTo>
                    <a:pt x="1461" y="47"/>
                  </a:lnTo>
                  <a:lnTo>
                    <a:pt x="1467" y="44"/>
                  </a:lnTo>
                  <a:lnTo>
                    <a:pt x="1473" y="41"/>
                  </a:lnTo>
                  <a:lnTo>
                    <a:pt x="1478" y="37"/>
                  </a:lnTo>
                  <a:lnTo>
                    <a:pt x="1484" y="34"/>
                  </a:lnTo>
                  <a:lnTo>
                    <a:pt x="1488" y="30"/>
                  </a:lnTo>
                  <a:lnTo>
                    <a:pt x="1493" y="27"/>
                  </a:lnTo>
                  <a:lnTo>
                    <a:pt x="1498" y="25"/>
                  </a:lnTo>
                  <a:lnTo>
                    <a:pt x="1503" y="22"/>
                  </a:lnTo>
                  <a:lnTo>
                    <a:pt x="1510" y="17"/>
                  </a:lnTo>
                  <a:lnTo>
                    <a:pt x="1518" y="12"/>
                  </a:lnTo>
                  <a:lnTo>
                    <a:pt x="1523" y="8"/>
                  </a:lnTo>
                  <a:lnTo>
                    <a:pt x="1530" y="5"/>
                  </a:lnTo>
                  <a:lnTo>
                    <a:pt x="1534" y="3"/>
                  </a:lnTo>
                  <a:lnTo>
                    <a:pt x="1537" y="2"/>
                  </a:lnTo>
                  <a:lnTo>
                    <a:pt x="1539" y="0"/>
                  </a:lnTo>
                  <a:lnTo>
                    <a:pt x="1540" y="2"/>
                  </a:lnTo>
                  <a:lnTo>
                    <a:pt x="1540" y="2"/>
                  </a:lnTo>
                  <a:lnTo>
                    <a:pt x="1539" y="3"/>
                  </a:lnTo>
                  <a:lnTo>
                    <a:pt x="1537" y="7"/>
                  </a:lnTo>
                  <a:lnTo>
                    <a:pt x="1534" y="12"/>
                  </a:lnTo>
                  <a:lnTo>
                    <a:pt x="1528" y="17"/>
                  </a:lnTo>
                  <a:lnTo>
                    <a:pt x="1523" y="24"/>
                  </a:lnTo>
                  <a:lnTo>
                    <a:pt x="1520" y="25"/>
                  </a:lnTo>
                  <a:lnTo>
                    <a:pt x="1517" y="30"/>
                  </a:lnTo>
                  <a:lnTo>
                    <a:pt x="1512" y="34"/>
                  </a:lnTo>
                  <a:lnTo>
                    <a:pt x="1510" y="41"/>
                  </a:lnTo>
                  <a:lnTo>
                    <a:pt x="1505" y="44"/>
                  </a:lnTo>
                  <a:lnTo>
                    <a:pt x="1500" y="49"/>
                  </a:lnTo>
                  <a:lnTo>
                    <a:pt x="1495" y="52"/>
                  </a:lnTo>
                  <a:lnTo>
                    <a:pt x="1491" y="58"/>
                  </a:lnTo>
                  <a:lnTo>
                    <a:pt x="1484" y="63"/>
                  </a:lnTo>
                  <a:lnTo>
                    <a:pt x="1481" y="68"/>
                  </a:lnTo>
                  <a:lnTo>
                    <a:pt x="1476" y="71"/>
                  </a:lnTo>
                  <a:lnTo>
                    <a:pt x="1471" y="76"/>
                  </a:lnTo>
                  <a:lnTo>
                    <a:pt x="1466" y="80"/>
                  </a:lnTo>
                  <a:lnTo>
                    <a:pt x="1461" y="85"/>
                  </a:lnTo>
                  <a:lnTo>
                    <a:pt x="1456" y="90"/>
                  </a:lnTo>
                  <a:lnTo>
                    <a:pt x="1451" y="95"/>
                  </a:lnTo>
                  <a:lnTo>
                    <a:pt x="1445" y="98"/>
                  </a:lnTo>
                  <a:lnTo>
                    <a:pt x="1440" y="102"/>
                  </a:lnTo>
                  <a:lnTo>
                    <a:pt x="1435" y="107"/>
                  </a:lnTo>
                  <a:lnTo>
                    <a:pt x="1430" y="110"/>
                  </a:lnTo>
                  <a:lnTo>
                    <a:pt x="1425" y="115"/>
                  </a:lnTo>
                  <a:lnTo>
                    <a:pt x="1420" y="119"/>
                  </a:lnTo>
                  <a:lnTo>
                    <a:pt x="1415" y="122"/>
                  </a:lnTo>
                  <a:lnTo>
                    <a:pt x="1410" y="127"/>
                  </a:lnTo>
                  <a:lnTo>
                    <a:pt x="1405" y="130"/>
                  </a:lnTo>
                  <a:lnTo>
                    <a:pt x="1401" y="134"/>
                  </a:lnTo>
                  <a:lnTo>
                    <a:pt x="1396" y="137"/>
                  </a:lnTo>
                  <a:lnTo>
                    <a:pt x="1391" y="142"/>
                  </a:lnTo>
                  <a:lnTo>
                    <a:pt x="1386" y="144"/>
                  </a:lnTo>
                  <a:lnTo>
                    <a:pt x="1381" y="149"/>
                  </a:lnTo>
                  <a:lnTo>
                    <a:pt x="1376" y="152"/>
                  </a:lnTo>
                  <a:lnTo>
                    <a:pt x="1373" y="156"/>
                  </a:lnTo>
                  <a:lnTo>
                    <a:pt x="1368" y="159"/>
                  </a:lnTo>
                  <a:lnTo>
                    <a:pt x="1364" y="161"/>
                  </a:lnTo>
                  <a:lnTo>
                    <a:pt x="1359" y="164"/>
                  </a:lnTo>
                  <a:lnTo>
                    <a:pt x="1357" y="169"/>
                  </a:lnTo>
                  <a:lnTo>
                    <a:pt x="1349" y="174"/>
                  </a:lnTo>
                  <a:lnTo>
                    <a:pt x="1342" y="180"/>
                  </a:lnTo>
                  <a:lnTo>
                    <a:pt x="1335" y="185"/>
                  </a:lnTo>
                  <a:lnTo>
                    <a:pt x="1330" y="188"/>
                  </a:lnTo>
                  <a:lnTo>
                    <a:pt x="1325" y="193"/>
                  </a:lnTo>
                  <a:lnTo>
                    <a:pt x="1322" y="196"/>
                  </a:lnTo>
                  <a:lnTo>
                    <a:pt x="1318" y="200"/>
                  </a:lnTo>
                  <a:lnTo>
                    <a:pt x="1317" y="203"/>
                  </a:lnTo>
                  <a:lnTo>
                    <a:pt x="1317" y="207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30" y="208"/>
                  </a:lnTo>
                  <a:lnTo>
                    <a:pt x="1332" y="207"/>
                  </a:lnTo>
                  <a:lnTo>
                    <a:pt x="1335" y="207"/>
                  </a:lnTo>
                  <a:lnTo>
                    <a:pt x="1340" y="205"/>
                  </a:lnTo>
                  <a:lnTo>
                    <a:pt x="1345" y="205"/>
                  </a:lnTo>
                  <a:lnTo>
                    <a:pt x="1349" y="205"/>
                  </a:lnTo>
                  <a:lnTo>
                    <a:pt x="1354" y="203"/>
                  </a:lnTo>
                  <a:lnTo>
                    <a:pt x="1359" y="200"/>
                  </a:lnTo>
                  <a:lnTo>
                    <a:pt x="1364" y="198"/>
                  </a:lnTo>
                  <a:lnTo>
                    <a:pt x="1368" y="196"/>
                  </a:lnTo>
                  <a:lnTo>
                    <a:pt x="1374" y="195"/>
                  </a:lnTo>
                  <a:lnTo>
                    <a:pt x="1379" y="191"/>
                  </a:lnTo>
                  <a:lnTo>
                    <a:pt x="1384" y="190"/>
                  </a:lnTo>
                  <a:lnTo>
                    <a:pt x="1391" y="186"/>
                  </a:lnTo>
                  <a:lnTo>
                    <a:pt x="1396" y="183"/>
                  </a:lnTo>
                  <a:lnTo>
                    <a:pt x="1401" y="180"/>
                  </a:lnTo>
                  <a:lnTo>
                    <a:pt x="1410" y="176"/>
                  </a:lnTo>
                  <a:lnTo>
                    <a:pt x="1415" y="173"/>
                  </a:lnTo>
                  <a:lnTo>
                    <a:pt x="1422" y="169"/>
                  </a:lnTo>
                  <a:lnTo>
                    <a:pt x="1429" y="166"/>
                  </a:lnTo>
                  <a:lnTo>
                    <a:pt x="1435" y="163"/>
                  </a:lnTo>
                  <a:lnTo>
                    <a:pt x="1442" y="157"/>
                  </a:lnTo>
                  <a:lnTo>
                    <a:pt x="1447" y="154"/>
                  </a:lnTo>
                  <a:lnTo>
                    <a:pt x="1454" y="151"/>
                  </a:lnTo>
                  <a:lnTo>
                    <a:pt x="1461" y="146"/>
                  </a:lnTo>
                  <a:lnTo>
                    <a:pt x="1467" y="142"/>
                  </a:lnTo>
                  <a:lnTo>
                    <a:pt x="1474" y="137"/>
                  </a:lnTo>
                  <a:lnTo>
                    <a:pt x="1479" y="134"/>
                  </a:lnTo>
                  <a:lnTo>
                    <a:pt x="1486" y="130"/>
                  </a:lnTo>
                  <a:lnTo>
                    <a:pt x="1493" y="125"/>
                  </a:lnTo>
                  <a:lnTo>
                    <a:pt x="1500" y="122"/>
                  </a:lnTo>
                  <a:lnTo>
                    <a:pt x="1505" y="119"/>
                  </a:lnTo>
                  <a:lnTo>
                    <a:pt x="1512" y="113"/>
                  </a:lnTo>
                  <a:lnTo>
                    <a:pt x="1518" y="110"/>
                  </a:lnTo>
                  <a:lnTo>
                    <a:pt x="1525" y="105"/>
                  </a:lnTo>
                  <a:lnTo>
                    <a:pt x="1530" y="102"/>
                  </a:lnTo>
                  <a:lnTo>
                    <a:pt x="1537" y="98"/>
                  </a:lnTo>
                  <a:lnTo>
                    <a:pt x="1542" y="95"/>
                  </a:lnTo>
                  <a:lnTo>
                    <a:pt x="1547" y="90"/>
                  </a:lnTo>
                  <a:lnTo>
                    <a:pt x="1552" y="86"/>
                  </a:lnTo>
                  <a:lnTo>
                    <a:pt x="1559" y="83"/>
                  </a:lnTo>
                  <a:lnTo>
                    <a:pt x="1562" y="80"/>
                  </a:lnTo>
                  <a:lnTo>
                    <a:pt x="1567" y="76"/>
                  </a:lnTo>
                  <a:lnTo>
                    <a:pt x="1573" y="74"/>
                  </a:lnTo>
                  <a:lnTo>
                    <a:pt x="1578" y="71"/>
                  </a:lnTo>
                  <a:lnTo>
                    <a:pt x="1584" y="66"/>
                  </a:lnTo>
                  <a:lnTo>
                    <a:pt x="1593" y="61"/>
                  </a:lnTo>
                  <a:lnTo>
                    <a:pt x="1600" y="58"/>
                  </a:lnTo>
                  <a:lnTo>
                    <a:pt x="1605" y="56"/>
                  </a:lnTo>
                  <a:lnTo>
                    <a:pt x="1608" y="54"/>
                  </a:lnTo>
                  <a:lnTo>
                    <a:pt x="1612" y="54"/>
                  </a:lnTo>
                  <a:lnTo>
                    <a:pt x="1612" y="54"/>
                  </a:lnTo>
                  <a:lnTo>
                    <a:pt x="1613" y="58"/>
                  </a:lnTo>
                  <a:lnTo>
                    <a:pt x="1610" y="61"/>
                  </a:lnTo>
                  <a:lnTo>
                    <a:pt x="1608" y="68"/>
                  </a:lnTo>
                  <a:lnTo>
                    <a:pt x="1605" y="69"/>
                  </a:lnTo>
                  <a:lnTo>
                    <a:pt x="1601" y="74"/>
                  </a:lnTo>
                  <a:lnTo>
                    <a:pt x="1598" y="78"/>
                  </a:lnTo>
                  <a:lnTo>
                    <a:pt x="1595" y="83"/>
                  </a:lnTo>
                  <a:lnTo>
                    <a:pt x="1591" y="86"/>
                  </a:lnTo>
                  <a:lnTo>
                    <a:pt x="1586" y="91"/>
                  </a:lnTo>
                  <a:lnTo>
                    <a:pt x="1583" y="96"/>
                  </a:lnTo>
                  <a:lnTo>
                    <a:pt x="1579" y="102"/>
                  </a:lnTo>
                  <a:lnTo>
                    <a:pt x="1571" y="108"/>
                  </a:lnTo>
                  <a:lnTo>
                    <a:pt x="1564" y="117"/>
                  </a:lnTo>
                  <a:lnTo>
                    <a:pt x="1556" y="125"/>
                  </a:lnTo>
                  <a:lnTo>
                    <a:pt x="1549" y="132"/>
                  </a:lnTo>
                  <a:lnTo>
                    <a:pt x="1542" y="139"/>
                  </a:lnTo>
                  <a:lnTo>
                    <a:pt x="1535" y="147"/>
                  </a:lnTo>
                  <a:lnTo>
                    <a:pt x="1528" y="152"/>
                  </a:lnTo>
                  <a:lnTo>
                    <a:pt x="1523" y="159"/>
                  </a:lnTo>
                  <a:lnTo>
                    <a:pt x="1517" y="166"/>
                  </a:lnTo>
                  <a:lnTo>
                    <a:pt x="1512" y="171"/>
                  </a:lnTo>
                  <a:lnTo>
                    <a:pt x="1506" y="178"/>
                  </a:lnTo>
                  <a:lnTo>
                    <a:pt x="1501" y="183"/>
                  </a:lnTo>
                  <a:lnTo>
                    <a:pt x="1496" y="188"/>
                  </a:lnTo>
                  <a:lnTo>
                    <a:pt x="1493" y="193"/>
                  </a:lnTo>
                  <a:lnTo>
                    <a:pt x="1488" y="196"/>
                  </a:lnTo>
                  <a:lnTo>
                    <a:pt x="1483" y="202"/>
                  </a:lnTo>
                  <a:lnTo>
                    <a:pt x="1479" y="205"/>
                  </a:lnTo>
                  <a:lnTo>
                    <a:pt x="1476" y="210"/>
                  </a:lnTo>
                  <a:lnTo>
                    <a:pt x="1469" y="217"/>
                  </a:lnTo>
                  <a:lnTo>
                    <a:pt x="1466" y="224"/>
                  </a:lnTo>
                  <a:lnTo>
                    <a:pt x="1461" y="230"/>
                  </a:lnTo>
                  <a:lnTo>
                    <a:pt x="1459" y="237"/>
                  </a:lnTo>
                  <a:lnTo>
                    <a:pt x="1459" y="242"/>
                  </a:lnTo>
                  <a:lnTo>
                    <a:pt x="1459" y="249"/>
                  </a:lnTo>
                  <a:lnTo>
                    <a:pt x="1461" y="251"/>
                  </a:lnTo>
                  <a:lnTo>
                    <a:pt x="1462" y="256"/>
                  </a:lnTo>
                  <a:lnTo>
                    <a:pt x="1466" y="263"/>
                  </a:lnTo>
                  <a:lnTo>
                    <a:pt x="1469" y="269"/>
                  </a:lnTo>
                  <a:lnTo>
                    <a:pt x="1473" y="273"/>
                  </a:lnTo>
                  <a:lnTo>
                    <a:pt x="1474" y="276"/>
                  </a:lnTo>
                  <a:lnTo>
                    <a:pt x="1476" y="281"/>
                  </a:lnTo>
                  <a:lnTo>
                    <a:pt x="1481" y="286"/>
                  </a:lnTo>
                  <a:lnTo>
                    <a:pt x="1483" y="290"/>
                  </a:lnTo>
                  <a:lnTo>
                    <a:pt x="1486" y="295"/>
                  </a:lnTo>
                  <a:lnTo>
                    <a:pt x="1490" y="300"/>
                  </a:lnTo>
                  <a:lnTo>
                    <a:pt x="1493" y="307"/>
                  </a:lnTo>
                  <a:lnTo>
                    <a:pt x="1496" y="312"/>
                  </a:lnTo>
                  <a:lnTo>
                    <a:pt x="1501" y="317"/>
                  </a:lnTo>
                  <a:lnTo>
                    <a:pt x="1503" y="322"/>
                  </a:lnTo>
                  <a:lnTo>
                    <a:pt x="1508" y="329"/>
                  </a:lnTo>
                  <a:lnTo>
                    <a:pt x="1512" y="334"/>
                  </a:lnTo>
                  <a:lnTo>
                    <a:pt x="1515" y="340"/>
                  </a:lnTo>
                  <a:lnTo>
                    <a:pt x="1518" y="346"/>
                  </a:lnTo>
                  <a:lnTo>
                    <a:pt x="1523" y="352"/>
                  </a:lnTo>
                  <a:lnTo>
                    <a:pt x="1527" y="357"/>
                  </a:lnTo>
                  <a:lnTo>
                    <a:pt x="1532" y="364"/>
                  </a:lnTo>
                  <a:lnTo>
                    <a:pt x="1535" y="371"/>
                  </a:lnTo>
                  <a:lnTo>
                    <a:pt x="1540" y="376"/>
                  </a:lnTo>
                  <a:lnTo>
                    <a:pt x="1544" y="383"/>
                  </a:lnTo>
                  <a:lnTo>
                    <a:pt x="1547" y="390"/>
                  </a:lnTo>
                  <a:lnTo>
                    <a:pt x="1551" y="395"/>
                  </a:lnTo>
                  <a:lnTo>
                    <a:pt x="1556" y="401"/>
                  </a:lnTo>
                  <a:lnTo>
                    <a:pt x="1559" y="407"/>
                  </a:lnTo>
                  <a:lnTo>
                    <a:pt x="1562" y="412"/>
                  </a:lnTo>
                  <a:lnTo>
                    <a:pt x="1566" y="417"/>
                  </a:lnTo>
                  <a:lnTo>
                    <a:pt x="1569" y="424"/>
                  </a:lnTo>
                  <a:lnTo>
                    <a:pt x="1573" y="429"/>
                  </a:lnTo>
                  <a:lnTo>
                    <a:pt x="1576" y="434"/>
                  </a:lnTo>
                  <a:lnTo>
                    <a:pt x="1579" y="440"/>
                  </a:lnTo>
                  <a:lnTo>
                    <a:pt x="1583" y="446"/>
                  </a:lnTo>
                  <a:lnTo>
                    <a:pt x="1584" y="449"/>
                  </a:lnTo>
                  <a:lnTo>
                    <a:pt x="1588" y="454"/>
                  </a:lnTo>
                  <a:lnTo>
                    <a:pt x="1589" y="457"/>
                  </a:lnTo>
                  <a:lnTo>
                    <a:pt x="1593" y="462"/>
                  </a:lnTo>
                  <a:lnTo>
                    <a:pt x="1595" y="466"/>
                  </a:lnTo>
                  <a:lnTo>
                    <a:pt x="1598" y="471"/>
                  </a:lnTo>
                  <a:lnTo>
                    <a:pt x="1600" y="474"/>
                  </a:lnTo>
                  <a:lnTo>
                    <a:pt x="1601" y="478"/>
                  </a:lnTo>
                  <a:lnTo>
                    <a:pt x="1603" y="485"/>
                  </a:lnTo>
                  <a:lnTo>
                    <a:pt x="1605" y="488"/>
                  </a:lnTo>
                  <a:lnTo>
                    <a:pt x="1605" y="491"/>
                  </a:lnTo>
                  <a:lnTo>
                    <a:pt x="1605" y="493"/>
                  </a:lnTo>
                  <a:lnTo>
                    <a:pt x="1601" y="493"/>
                  </a:lnTo>
                  <a:lnTo>
                    <a:pt x="1600" y="493"/>
                  </a:lnTo>
                  <a:lnTo>
                    <a:pt x="1593" y="490"/>
                  </a:lnTo>
                  <a:lnTo>
                    <a:pt x="1588" y="485"/>
                  </a:lnTo>
                  <a:lnTo>
                    <a:pt x="1579" y="478"/>
                  </a:lnTo>
                  <a:lnTo>
                    <a:pt x="1573" y="471"/>
                  </a:lnTo>
                  <a:lnTo>
                    <a:pt x="1566" y="466"/>
                  </a:lnTo>
                  <a:lnTo>
                    <a:pt x="1559" y="459"/>
                  </a:lnTo>
                  <a:lnTo>
                    <a:pt x="1552" y="452"/>
                  </a:lnTo>
                  <a:lnTo>
                    <a:pt x="1545" y="446"/>
                  </a:lnTo>
                  <a:lnTo>
                    <a:pt x="1539" y="439"/>
                  </a:lnTo>
                  <a:lnTo>
                    <a:pt x="1534" y="434"/>
                  </a:lnTo>
                  <a:lnTo>
                    <a:pt x="1527" y="425"/>
                  </a:lnTo>
                  <a:lnTo>
                    <a:pt x="1520" y="418"/>
                  </a:lnTo>
                  <a:lnTo>
                    <a:pt x="1513" y="413"/>
                  </a:lnTo>
                  <a:lnTo>
                    <a:pt x="1506" y="407"/>
                  </a:lnTo>
                  <a:lnTo>
                    <a:pt x="1500" y="400"/>
                  </a:lnTo>
                  <a:lnTo>
                    <a:pt x="1493" y="395"/>
                  </a:lnTo>
                  <a:lnTo>
                    <a:pt x="1488" y="388"/>
                  </a:lnTo>
                  <a:lnTo>
                    <a:pt x="1481" y="383"/>
                  </a:lnTo>
                  <a:lnTo>
                    <a:pt x="1474" y="376"/>
                  </a:lnTo>
                  <a:lnTo>
                    <a:pt x="1467" y="371"/>
                  </a:lnTo>
                  <a:lnTo>
                    <a:pt x="1459" y="366"/>
                  </a:lnTo>
                  <a:lnTo>
                    <a:pt x="1452" y="361"/>
                  </a:lnTo>
                  <a:lnTo>
                    <a:pt x="1444" y="356"/>
                  </a:lnTo>
                  <a:lnTo>
                    <a:pt x="1435" y="352"/>
                  </a:lnTo>
                  <a:lnTo>
                    <a:pt x="1427" y="347"/>
                  </a:lnTo>
                  <a:lnTo>
                    <a:pt x="1420" y="346"/>
                  </a:lnTo>
                  <a:lnTo>
                    <a:pt x="1415" y="344"/>
                  </a:lnTo>
                  <a:lnTo>
                    <a:pt x="1410" y="342"/>
                  </a:lnTo>
                  <a:lnTo>
                    <a:pt x="1405" y="340"/>
                  </a:lnTo>
                  <a:lnTo>
                    <a:pt x="1401" y="339"/>
                  </a:lnTo>
                  <a:lnTo>
                    <a:pt x="1395" y="339"/>
                  </a:lnTo>
                  <a:lnTo>
                    <a:pt x="1391" y="337"/>
                  </a:lnTo>
                  <a:lnTo>
                    <a:pt x="1386" y="335"/>
                  </a:lnTo>
                  <a:lnTo>
                    <a:pt x="1381" y="335"/>
                  </a:lnTo>
                  <a:lnTo>
                    <a:pt x="1376" y="335"/>
                  </a:lnTo>
                  <a:lnTo>
                    <a:pt x="1371" y="334"/>
                  </a:lnTo>
                  <a:lnTo>
                    <a:pt x="1366" y="334"/>
                  </a:lnTo>
                  <a:lnTo>
                    <a:pt x="1361" y="334"/>
                  </a:lnTo>
                  <a:lnTo>
                    <a:pt x="1354" y="334"/>
                  </a:lnTo>
                  <a:lnTo>
                    <a:pt x="1349" y="334"/>
                  </a:lnTo>
                  <a:lnTo>
                    <a:pt x="1342" y="334"/>
                  </a:lnTo>
                  <a:lnTo>
                    <a:pt x="1337" y="335"/>
                  </a:lnTo>
                  <a:lnTo>
                    <a:pt x="1330" y="335"/>
                  </a:lnTo>
                  <a:lnTo>
                    <a:pt x="1325" y="335"/>
                  </a:lnTo>
                  <a:lnTo>
                    <a:pt x="1318" y="335"/>
                  </a:lnTo>
                  <a:lnTo>
                    <a:pt x="1312" y="335"/>
                  </a:lnTo>
                  <a:lnTo>
                    <a:pt x="1305" y="335"/>
                  </a:lnTo>
                  <a:lnTo>
                    <a:pt x="1298" y="337"/>
                  </a:lnTo>
                  <a:lnTo>
                    <a:pt x="1291" y="337"/>
                  </a:lnTo>
                  <a:lnTo>
                    <a:pt x="1284" y="339"/>
                  </a:lnTo>
                  <a:lnTo>
                    <a:pt x="1278" y="339"/>
                  </a:lnTo>
                  <a:lnTo>
                    <a:pt x="1271" y="339"/>
                  </a:lnTo>
                  <a:lnTo>
                    <a:pt x="1264" y="340"/>
                  </a:lnTo>
                  <a:lnTo>
                    <a:pt x="1257" y="340"/>
                  </a:lnTo>
                  <a:lnTo>
                    <a:pt x="1251" y="342"/>
                  </a:lnTo>
                  <a:lnTo>
                    <a:pt x="1242" y="344"/>
                  </a:lnTo>
                  <a:lnTo>
                    <a:pt x="1235" y="344"/>
                  </a:lnTo>
                  <a:lnTo>
                    <a:pt x="1229" y="346"/>
                  </a:lnTo>
                  <a:lnTo>
                    <a:pt x="1222" y="346"/>
                  </a:lnTo>
                  <a:lnTo>
                    <a:pt x="1215" y="347"/>
                  </a:lnTo>
                  <a:lnTo>
                    <a:pt x="1207" y="347"/>
                  </a:lnTo>
                  <a:lnTo>
                    <a:pt x="1200" y="349"/>
                  </a:lnTo>
                  <a:lnTo>
                    <a:pt x="1193" y="351"/>
                  </a:lnTo>
                  <a:lnTo>
                    <a:pt x="1186" y="352"/>
                  </a:lnTo>
                  <a:lnTo>
                    <a:pt x="1179" y="352"/>
                  </a:lnTo>
                  <a:lnTo>
                    <a:pt x="1173" y="356"/>
                  </a:lnTo>
                  <a:lnTo>
                    <a:pt x="1166" y="356"/>
                  </a:lnTo>
                  <a:lnTo>
                    <a:pt x="1157" y="357"/>
                  </a:lnTo>
                  <a:lnTo>
                    <a:pt x="1151" y="359"/>
                  </a:lnTo>
                  <a:lnTo>
                    <a:pt x="1146" y="361"/>
                  </a:lnTo>
                  <a:lnTo>
                    <a:pt x="1139" y="363"/>
                  </a:lnTo>
                  <a:lnTo>
                    <a:pt x="1134" y="364"/>
                  </a:lnTo>
                  <a:lnTo>
                    <a:pt x="1127" y="364"/>
                  </a:lnTo>
                  <a:lnTo>
                    <a:pt x="1122" y="368"/>
                  </a:lnTo>
                  <a:lnTo>
                    <a:pt x="1115" y="368"/>
                  </a:lnTo>
                  <a:lnTo>
                    <a:pt x="1108" y="369"/>
                  </a:lnTo>
                  <a:lnTo>
                    <a:pt x="1103" y="371"/>
                  </a:lnTo>
                  <a:lnTo>
                    <a:pt x="1098" y="373"/>
                  </a:lnTo>
                  <a:lnTo>
                    <a:pt x="1093" y="374"/>
                  </a:lnTo>
                  <a:lnTo>
                    <a:pt x="1088" y="376"/>
                  </a:lnTo>
                  <a:lnTo>
                    <a:pt x="1083" y="378"/>
                  </a:lnTo>
                  <a:lnTo>
                    <a:pt x="1079" y="381"/>
                  </a:lnTo>
                  <a:lnTo>
                    <a:pt x="1074" y="383"/>
                  </a:lnTo>
                  <a:lnTo>
                    <a:pt x="1069" y="383"/>
                  </a:lnTo>
                  <a:lnTo>
                    <a:pt x="1066" y="385"/>
                  </a:lnTo>
                  <a:lnTo>
                    <a:pt x="1062" y="388"/>
                  </a:lnTo>
                  <a:lnTo>
                    <a:pt x="1056" y="391"/>
                  </a:lnTo>
                  <a:lnTo>
                    <a:pt x="1051" y="395"/>
                  </a:lnTo>
                  <a:lnTo>
                    <a:pt x="1046" y="400"/>
                  </a:lnTo>
                  <a:lnTo>
                    <a:pt x="1042" y="403"/>
                  </a:lnTo>
                  <a:lnTo>
                    <a:pt x="1039" y="407"/>
                  </a:lnTo>
                  <a:lnTo>
                    <a:pt x="1039" y="412"/>
                  </a:lnTo>
                  <a:lnTo>
                    <a:pt x="1039" y="415"/>
                  </a:lnTo>
                  <a:lnTo>
                    <a:pt x="1040" y="418"/>
                  </a:lnTo>
                  <a:lnTo>
                    <a:pt x="1046" y="424"/>
                  </a:lnTo>
                  <a:lnTo>
                    <a:pt x="1051" y="427"/>
                  </a:lnTo>
                  <a:lnTo>
                    <a:pt x="1057" y="430"/>
                  </a:lnTo>
                  <a:lnTo>
                    <a:pt x="1064" y="434"/>
                  </a:lnTo>
                  <a:lnTo>
                    <a:pt x="1071" y="437"/>
                  </a:lnTo>
                  <a:lnTo>
                    <a:pt x="1078" y="440"/>
                  </a:lnTo>
                  <a:lnTo>
                    <a:pt x="1085" y="444"/>
                  </a:lnTo>
                  <a:lnTo>
                    <a:pt x="1093" y="447"/>
                  </a:lnTo>
                  <a:lnTo>
                    <a:pt x="1096" y="449"/>
                  </a:lnTo>
                  <a:lnTo>
                    <a:pt x="1100" y="451"/>
                  </a:lnTo>
                  <a:lnTo>
                    <a:pt x="1105" y="451"/>
                  </a:lnTo>
                  <a:lnTo>
                    <a:pt x="1110" y="454"/>
                  </a:lnTo>
                  <a:lnTo>
                    <a:pt x="1117" y="456"/>
                  </a:lnTo>
                  <a:lnTo>
                    <a:pt x="1125" y="457"/>
                  </a:lnTo>
                  <a:lnTo>
                    <a:pt x="1130" y="459"/>
                  </a:lnTo>
                  <a:lnTo>
                    <a:pt x="1134" y="461"/>
                  </a:lnTo>
                  <a:lnTo>
                    <a:pt x="1139" y="462"/>
                  </a:lnTo>
                  <a:lnTo>
                    <a:pt x="1144" y="464"/>
                  </a:lnTo>
                  <a:lnTo>
                    <a:pt x="1151" y="466"/>
                  </a:lnTo>
                  <a:lnTo>
                    <a:pt x="1159" y="469"/>
                  </a:lnTo>
                  <a:lnTo>
                    <a:pt x="1164" y="469"/>
                  </a:lnTo>
                  <a:lnTo>
                    <a:pt x="1168" y="471"/>
                  </a:lnTo>
                  <a:lnTo>
                    <a:pt x="1173" y="473"/>
                  </a:lnTo>
                  <a:lnTo>
                    <a:pt x="1178" y="474"/>
                  </a:lnTo>
                  <a:lnTo>
                    <a:pt x="1185" y="476"/>
                  </a:lnTo>
                  <a:lnTo>
                    <a:pt x="1193" y="479"/>
                  </a:lnTo>
                  <a:lnTo>
                    <a:pt x="1200" y="481"/>
                  </a:lnTo>
                  <a:lnTo>
                    <a:pt x="1208" y="485"/>
                  </a:lnTo>
                  <a:lnTo>
                    <a:pt x="1215" y="486"/>
                  </a:lnTo>
                  <a:lnTo>
                    <a:pt x="1222" y="488"/>
                  </a:lnTo>
                  <a:lnTo>
                    <a:pt x="1229" y="491"/>
                  </a:lnTo>
                  <a:lnTo>
                    <a:pt x="1235" y="495"/>
                  </a:lnTo>
                  <a:lnTo>
                    <a:pt x="1240" y="496"/>
                  </a:lnTo>
                  <a:lnTo>
                    <a:pt x="1246" y="500"/>
                  </a:lnTo>
                  <a:lnTo>
                    <a:pt x="1251" y="501"/>
                  </a:lnTo>
                  <a:lnTo>
                    <a:pt x="1256" y="507"/>
                  </a:lnTo>
                  <a:lnTo>
                    <a:pt x="1262" y="513"/>
                  </a:lnTo>
                  <a:lnTo>
                    <a:pt x="1268" y="522"/>
                  </a:lnTo>
                  <a:lnTo>
                    <a:pt x="1268" y="527"/>
                  </a:lnTo>
                  <a:lnTo>
                    <a:pt x="1268" y="534"/>
                  </a:lnTo>
                  <a:lnTo>
                    <a:pt x="1266" y="537"/>
                  </a:lnTo>
                  <a:lnTo>
                    <a:pt x="1262" y="540"/>
                  </a:lnTo>
                  <a:lnTo>
                    <a:pt x="1257" y="540"/>
                  </a:lnTo>
                  <a:lnTo>
                    <a:pt x="1251" y="542"/>
                  </a:lnTo>
                  <a:lnTo>
                    <a:pt x="1246" y="540"/>
                  </a:lnTo>
                  <a:lnTo>
                    <a:pt x="1242" y="540"/>
                  </a:lnTo>
                  <a:lnTo>
                    <a:pt x="1235" y="540"/>
                  </a:lnTo>
                  <a:lnTo>
                    <a:pt x="1232" y="540"/>
                  </a:lnTo>
                  <a:lnTo>
                    <a:pt x="1225" y="539"/>
                  </a:lnTo>
                  <a:lnTo>
                    <a:pt x="1217" y="539"/>
                  </a:lnTo>
                  <a:lnTo>
                    <a:pt x="1210" y="537"/>
                  </a:lnTo>
                  <a:lnTo>
                    <a:pt x="1203" y="537"/>
                  </a:lnTo>
                  <a:lnTo>
                    <a:pt x="1195" y="537"/>
                  </a:lnTo>
                  <a:lnTo>
                    <a:pt x="1186" y="535"/>
                  </a:lnTo>
                  <a:lnTo>
                    <a:pt x="1183" y="535"/>
                  </a:lnTo>
                  <a:lnTo>
                    <a:pt x="1178" y="535"/>
                  </a:lnTo>
                  <a:lnTo>
                    <a:pt x="1173" y="535"/>
                  </a:lnTo>
                  <a:lnTo>
                    <a:pt x="1168" y="535"/>
                  </a:lnTo>
                  <a:lnTo>
                    <a:pt x="1162" y="535"/>
                  </a:lnTo>
                  <a:lnTo>
                    <a:pt x="1157" y="535"/>
                  </a:lnTo>
                  <a:lnTo>
                    <a:pt x="1152" y="534"/>
                  </a:lnTo>
                  <a:lnTo>
                    <a:pt x="1147" y="534"/>
                  </a:lnTo>
                  <a:lnTo>
                    <a:pt x="1142" y="534"/>
                  </a:lnTo>
                  <a:lnTo>
                    <a:pt x="1135" y="534"/>
                  </a:lnTo>
                  <a:lnTo>
                    <a:pt x="1130" y="534"/>
                  </a:lnTo>
                  <a:lnTo>
                    <a:pt x="1125" y="534"/>
                  </a:lnTo>
                  <a:lnTo>
                    <a:pt x="1118" y="534"/>
                  </a:lnTo>
                  <a:lnTo>
                    <a:pt x="1112" y="534"/>
                  </a:lnTo>
                  <a:lnTo>
                    <a:pt x="1107" y="534"/>
                  </a:lnTo>
                  <a:lnTo>
                    <a:pt x="1100" y="534"/>
                  </a:lnTo>
                  <a:lnTo>
                    <a:pt x="1093" y="534"/>
                  </a:lnTo>
                  <a:lnTo>
                    <a:pt x="1086" y="534"/>
                  </a:lnTo>
                  <a:lnTo>
                    <a:pt x="1079" y="535"/>
                  </a:lnTo>
                  <a:lnTo>
                    <a:pt x="1073" y="535"/>
                  </a:lnTo>
                  <a:lnTo>
                    <a:pt x="1066" y="535"/>
                  </a:lnTo>
                  <a:lnTo>
                    <a:pt x="1057" y="535"/>
                  </a:lnTo>
                  <a:lnTo>
                    <a:pt x="1051" y="535"/>
                  </a:lnTo>
                  <a:lnTo>
                    <a:pt x="1046" y="537"/>
                  </a:lnTo>
                  <a:lnTo>
                    <a:pt x="1039" y="537"/>
                  </a:lnTo>
                  <a:lnTo>
                    <a:pt x="1032" y="539"/>
                  </a:lnTo>
                  <a:lnTo>
                    <a:pt x="1025" y="540"/>
                  </a:lnTo>
                  <a:lnTo>
                    <a:pt x="1020" y="542"/>
                  </a:lnTo>
                  <a:lnTo>
                    <a:pt x="1013" y="544"/>
                  </a:lnTo>
                  <a:lnTo>
                    <a:pt x="1008" y="544"/>
                  </a:lnTo>
                  <a:lnTo>
                    <a:pt x="1001" y="546"/>
                  </a:lnTo>
                  <a:lnTo>
                    <a:pt x="996" y="549"/>
                  </a:lnTo>
                  <a:lnTo>
                    <a:pt x="990" y="551"/>
                  </a:lnTo>
                  <a:lnTo>
                    <a:pt x="985" y="552"/>
                  </a:lnTo>
                  <a:lnTo>
                    <a:pt x="979" y="556"/>
                  </a:lnTo>
                  <a:lnTo>
                    <a:pt x="974" y="557"/>
                  </a:lnTo>
                  <a:lnTo>
                    <a:pt x="968" y="559"/>
                  </a:lnTo>
                  <a:lnTo>
                    <a:pt x="963" y="562"/>
                  </a:lnTo>
                  <a:lnTo>
                    <a:pt x="957" y="564"/>
                  </a:lnTo>
                  <a:lnTo>
                    <a:pt x="952" y="568"/>
                  </a:lnTo>
                  <a:lnTo>
                    <a:pt x="947" y="569"/>
                  </a:lnTo>
                  <a:lnTo>
                    <a:pt x="942" y="571"/>
                  </a:lnTo>
                  <a:lnTo>
                    <a:pt x="939" y="574"/>
                  </a:lnTo>
                  <a:lnTo>
                    <a:pt x="934" y="576"/>
                  </a:lnTo>
                  <a:lnTo>
                    <a:pt x="929" y="578"/>
                  </a:lnTo>
                  <a:lnTo>
                    <a:pt x="924" y="581"/>
                  </a:lnTo>
                  <a:lnTo>
                    <a:pt x="920" y="583"/>
                  </a:lnTo>
                  <a:lnTo>
                    <a:pt x="915" y="586"/>
                  </a:lnTo>
                  <a:lnTo>
                    <a:pt x="910" y="588"/>
                  </a:lnTo>
                  <a:lnTo>
                    <a:pt x="905" y="590"/>
                  </a:lnTo>
                  <a:lnTo>
                    <a:pt x="902" y="593"/>
                  </a:lnTo>
                  <a:lnTo>
                    <a:pt x="898" y="595"/>
                  </a:lnTo>
                  <a:lnTo>
                    <a:pt x="893" y="596"/>
                  </a:lnTo>
                  <a:lnTo>
                    <a:pt x="888" y="598"/>
                  </a:lnTo>
                  <a:lnTo>
                    <a:pt x="883" y="600"/>
                  </a:lnTo>
                  <a:lnTo>
                    <a:pt x="879" y="601"/>
                  </a:lnTo>
                  <a:lnTo>
                    <a:pt x="874" y="603"/>
                  </a:lnTo>
                  <a:lnTo>
                    <a:pt x="871" y="603"/>
                  </a:lnTo>
                  <a:lnTo>
                    <a:pt x="866" y="605"/>
                  </a:lnTo>
                  <a:lnTo>
                    <a:pt x="863" y="607"/>
                  </a:lnTo>
                  <a:lnTo>
                    <a:pt x="857" y="608"/>
                  </a:lnTo>
                  <a:lnTo>
                    <a:pt x="852" y="608"/>
                  </a:lnTo>
                  <a:lnTo>
                    <a:pt x="847" y="610"/>
                  </a:lnTo>
                  <a:lnTo>
                    <a:pt x="844" y="610"/>
                  </a:lnTo>
                  <a:lnTo>
                    <a:pt x="839" y="610"/>
                  </a:lnTo>
                  <a:lnTo>
                    <a:pt x="835" y="612"/>
                  </a:lnTo>
                  <a:lnTo>
                    <a:pt x="830" y="612"/>
                  </a:lnTo>
                  <a:lnTo>
                    <a:pt x="827" y="612"/>
                  </a:lnTo>
                  <a:lnTo>
                    <a:pt x="822" y="612"/>
                  </a:lnTo>
                  <a:lnTo>
                    <a:pt x="818" y="610"/>
                  </a:lnTo>
                  <a:lnTo>
                    <a:pt x="813" y="610"/>
                  </a:lnTo>
                  <a:lnTo>
                    <a:pt x="808" y="608"/>
                  </a:lnTo>
                  <a:lnTo>
                    <a:pt x="805" y="607"/>
                  </a:lnTo>
                  <a:lnTo>
                    <a:pt x="800" y="607"/>
                  </a:lnTo>
                  <a:lnTo>
                    <a:pt x="795" y="605"/>
                  </a:lnTo>
                  <a:lnTo>
                    <a:pt x="790" y="603"/>
                  </a:lnTo>
                  <a:lnTo>
                    <a:pt x="785" y="600"/>
                  </a:lnTo>
                  <a:lnTo>
                    <a:pt x="780" y="598"/>
                  </a:lnTo>
                  <a:lnTo>
                    <a:pt x="774" y="595"/>
                  </a:lnTo>
                  <a:lnTo>
                    <a:pt x="771" y="593"/>
                  </a:lnTo>
                  <a:lnTo>
                    <a:pt x="764" y="590"/>
                  </a:lnTo>
                  <a:lnTo>
                    <a:pt x="761" y="586"/>
                  </a:lnTo>
                  <a:lnTo>
                    <a:pt x="756" y="581"/>
                  </a:lnTo>
                  <a:lnTo>
                    <a:pt x="751" y="578"/>
                  </a:lnTo>
                  <a:lnTo>
                    <a:pt x="744" y="574"/>
                  </a:lnTo>
                  <a:lnTo>
                    <a:pt x="739" y="569"/>
                  </a:lnTo>
                  <a:lnTo>
                    <a:pt x="734" y="566"/>
                  </a:lnTo>
                  <a:lnTo>
                    <a:pt x="729" y="561"/>
                  </a:lnTo>
                  <a:lnTo>
                    <a:pt x="724" y="557"/>
                  </a:lnTo>
                  <a:lnTo>
                    <a:pt x="719" y="554"/>
                  </a:lnTo>
                  <a:lnTo>
                    <a:pt x="713" y="552"/>
                  </a:lnTo>
                  <a:lnTo>
                    <a:pt x="708" y="551"/>
                  </a:lnTo>
                  <a:lnTo>
                    <a:pt x="703" y="547"/>
                  </a:lnTo>
                  <a:lnTo>
                    <a:pt x="696" y="544"/>
                  </a:lnTo>
                  <a:lnTo>
                    <a:pt x="691" y="544"/>
                  </a:lnTo>
                  <a:lnTo>
                    <a:pt x="688" y="542"/>
                  </a:lnTo>
                  <a:lnTo>
                    <a:pt x="681" y="539"/>
                  </a:lnTo>
                  <a:lnTo>
                    <a:pt x="678" y="539"/>
                  </a:lnTo>
                  <a:lnTo>
                    <a:pt x="673" y="537"/>
                  </a:lnTo>
                  <a:lnTo>
                    <a:pt x="668" y="537"/>
                  </a:lnTo>
                  <a:lnTo>
                    <a:pt x="663" y="535"/>
                  </a:lnTo>
                  <a:lnTo>
                    <a:pt x="658" y="535"/>
                  </a:lnTo>
                  <a:lnTo>
                    <a:pt x="652" y="535"/>
                  </a:lnTo>
                  <a:lnTo>
                    <a:pt x="647" y="535"/>
                  </a:lnTo>
                  <a:lnTo>
                    <a:pt x="642" y="534"/>
                  </a:lnTo>
                  <a:lnTo>
                    <a:pt x="637" y="534"/>
                  </a:lnTo>
                  <a:lnTo>
                    <a:pt x="632" y="535"/>
                  </a:lnTo>
                  <a:lnTo>
                    <a:pt x="629" y="535"/>
                  </a:lnTo>
                  <a:lnTo>
                    <a:pt x="622" y="535"/>
                  </a:lnTo>
                  <a:lnTo>
                    <a:pt x="619" y="535"/>
                  </a:lnTo>
                  <a:lnTo>
                    <a:pt x="613" y="537"/>
                  </a:lnTo>
                  <a:lnTo>
                    <a:pt x="608" y="539"/>
                  </a:lnTo>
                  <a:lnTo>
                    <a:pt x="605" y="539"/>
                  </a:lnTo>
                  <a:lnTo>
                    <a:pt x="600" y="540"/>
                  </a:lnTo>
                  <a:lnTo>
                    <a:pt x="595" y="544"/>
                  </a:lnTo>
                  <a:lnTo>
                    <a:pt x="590" y="546"/>
                  </a:lnTo>
                  <a:lnTo>
                    <a:pt x="585" y="547"/>
                  </a:lnTo>
                  <a:lnTo>
                    <a:pt x="580" y="549"/>
                  </a:lnTo>
                  <a:lnTo>
                    <a:pt x="574" y="551"/>
                  </a:lnTo>
                  <a:lnTo>
                    <a:pt x="571" y="554"/>
                  </a:lnTo>
                  <a:lnTo>
                    <a:pt x="564" y="556"/>
                  </a:lnTo>
                  <a:lnTo>
                    <a:pt x="561" y="559"/>
                  </a:lnTo>
                  <a:lnTo>
                    <a:pt x="556" y="561"/>
                  </a:lnTo>
                  <a:lnTo>
                    <a:pt x="551" y="564"/>
                  </a:lnTo>
                  <a:lnTo>
                    <a:pt x="546" y="568"/>
                  </a:lnTo>
                  <a:lnTo>
                    <a:pt x="541" y="569"/>
                  </a:lnTo>
                  <a:lnTo>
                    <a:pt x="537" y="573"/>
                  </a:lnTo>
                  <a:lnTo>
                    <a:pt x="532" y="578"/>
                  </a:lnTo>
                  <a:lnTo>
                    <a:pt x="527" y="579"/>
                  </a:lnTo>
                  <a:lnTo>
                    <a:pt x="522" y="584"/>
                  </a:lnTo>
                  <a:lnTo>
                    <a:pt x="519" y="586"/>
                  </a:lnTo>
                  <a:lnTo>
                    <a:pt x="513" y="591"/>
                  </a:lnTo>
                  <a:lnTo>
                    <a:pt x="508" y="595"/>
                  </a:lnTo>
                  <a:lnTo>
                    <a:pt x="503" y="598"/>
                  </a:lnTo>
                  <a:lnTo>
                    <a:pt x="498" y="603"/>
                  </a:lnTo>
                  <a:lnTo>
                    <a:pt x="493" y="607"/>
                  </a:lnTo>
                  <a:lnTo>
                    <a:pt x="488" y="612"/>
                  </a:lnTo>
                  <a:lnTo>
                    <a:pt x="483" y="617"/>
                  </a:lnTo>
                  <a:lnTo>
                    <a:pt x="480" y="620"/>
                  </a:lnTo>
                  <a:lnTo>
                    <a:pt x="475" y="625"/>
                  </a:lnTo>
                  <a:lnTo>
                    <a:pt x="469" y="629"/>
                  </a:lnTo>
                  <a:lnTo>
                    <a:pt x="464" y="634"/>
                  </a:lnTo>
                  <a:lnTo>
                    <a:pt x="459" y="639"/>
                  </a:lnTo>
                  <a:lnTo>
                    <a:pt x="454" y="644"/>
                  </a:lnTo>
                  <a:lnTo>
                    <a:pt x="449" y="647"/>
                  </a:lnTo>
                  <a:lnTo>
                    <a:pt x="446" y="654"/>
                  </a:lnTo>
                  <a:lnTo>
                    <a:pt x="441" y="659"/>
                  </a:lnTo>
                  <a:lnTo>
                    <a:pt x="436" y="664"/>
                  </a:lnTo>
                  <a:lnTo>
                    <a:pt x="430" y="669"/>
                  </a:lnTo>
                  <a:lnTo>
                    <a:pt x="425" y="673"/>
                  </a:lnTo>
                  <a:lnTo>
                    <a:pt x="420" y="679"/>
                  </a:lnTo>
                  <a:lnTo>
                    <a:pt x="415" y="684"/>
                  </a:lnTo>
                  <a:lnTo>
                    <a:pt x="412" y="688"/>
                  </a:lnTo>
                  <a:lnTo>
                    <a:pt x="407" y="693"/>
                  </a:lnTo>
                  <a:lnTo>
                    <a:pt x="403" y="698"/>
                  </a:lnTo>
                  <a:lnTo>
                    <a:pt x="398" y="705"/>
                  </a:lnTo>
                  <a:lnTo>
                    <a:pt x="395" y="708"/>
                  </a:lnTo>
                  <a:lnTo>
                    <a:pt x="390" y="713"/>
                  </a:lnTo>
                  <a:lnTo>
                    <a:pt x="386" y="718"/>
                  </a:lnTo>
                  <a:lnTo>
                    <a:pt x="383" y="723"/>
                  </a:lnTo>
                  <a:lnTo>
                    <a:pt x="380" y="729"/>
                  </a:lnTo>
                  <a:lnTo>
                    <a:pt x="376" y="732"/>
                  </a:lnTo>
                  <a:lnTo>
                    <a:pt x="373" y="737"/>
                  </a:lnTo>
                  <a:lnTo>
                    <a:pt x="369" y="742"/>
                  </a:lnTo>
                  <a:lnTo>
                    <a:pt x="366" y="747"/>
                  </a:lnTo>
                  <a:lnTo>
                    <a:pt x="363" y="751"/>
                  </a:lnTo>
                  <a:lnTo>
                    <a:pt x="359" y="756"/>
                  </a:lnTo>
                  <a:lnTo>
                    <a:pt x="358" y="761"/>
                  </a:lnTo>
                  <a:lnTo>
                    <a:pt x="354" y="764"/>
                  </a:lnTo>
                  <a:lnTo>
                    <a:pt x="351" y="769"/>
                  </a:lnTo>
                  <a:lnTo>
                    <a:pt x="349" y="773"/>
                  </a:lnTo>
                  <a:lnTo>
                    <a:pt x="346" y="778"/>
                  </a:lnTo>
                  <a:lnTo>
                    <a:pt x="341" y="786"/>
                  </a:lnTo>
                  <a:lnTo>
                    <a:pt x="337" y="793"/>
                  </a:lnTo>
                  <a:lnTo>
                    <a:pt x="332" y="800"/>
                  </a:lnTo>
                  <a:lnTo>
                    <a:pt x="329" y="806"/>
                  </a:lnTo>
                  <a:lnTo>
                    <a:pt x="324" y="813"/>
                  </a:lnTo>
                  <a:lnTo>
                    <a:pt x="319" y="818"/>
                  </a:lnTo>
                  <a:lnTo>
                    <a:pt x="315" y="823"/>
                  </a:lnTo>
                  <a:lnTo>
                    <a:pt x="312" y="828"/>
                  </a:lnTo>
                  <a:lnTo>
                    <a:pt x="303" y="834"/>
                  </a:lnTo>
                  <a:lnTo>
                    <a:pt x="297" y="839"/>
                  </a:lnTo>
                  <a:lnTo>
                    <a:pt x="288" y="840"/>
                  </a:lnTo>
                  <a:lnTo>
                    <a:pt x="280" y="837"/>
                  </a:lnTo>
                  <a:lnTo>
                    <a:pt x="276" y="834"/>
                  </a:lnTo>
                  <a:lnTo>
                    <a:pt x="271" y="832"/>
                  </a:lnTo>
                  <a:lnTo>
                    <a:pt x="268" y="827"/>
                  </a:lnTo>
                  <a:lnTo>
                    <a:pt x="263" y="823"/>
                  </a:lnTo>
                  <a:lnTo>
                    <a:pt x="258" y="815"/>
                  </a:lnTo>
                  <a:lnTo>
                    <a:pt x="253" y="808"/>
                  </a:lnTo>
                  <a:lnTo>
                    <a:pt x="247" y="805"/>
                  </a:lnTo>
                  <a:lnTo>
                    <a:pt x="244" y="800"/>
                  </a:lnTo>
                  <a:lnTo>
                    <a:pt x="241" y="796"/>
                  </a:lnTo>
                  <a:lnTo>
                    <a:pt x="237" y="791"/>
                  </a:lnTo>
                  <a:lnTo>
                    <a:pt x="232" y="788"/>
                  </a:lnTo>
                  <a:lnTo>
                    <a:pt x="227" y="783"/>
                  </a:lnTo>
                  <a:lnTo>
                    <a:pt x="224" y="778"/>
                  </a:lnTo>
                  <a:lnTo>
                    <a:pt x="220" y="773"/>
                  </a:lnTo>
                  <a:lnTo>
                    <a:pt x="215" y="767"/>
                  </a:lnTo>
                  <a:lnTo>
                    <a:pt x="210" y="764"/>
                  </a:lnTo>
                  <a:lnTo>
                    <a:pt x="205" y="757"/>
                  </a:lnTo>
                  <a:lnTo>
                    <a:pt x="202" y="754"/>
                  </a:lnTo>
                  <a:lnTo>
                    <a:pt x="195" y="747"/>
                  </a:lnTo>
                  <a:lnTo>
                    <a:pt x="190" y="742"/>
                  </a:lnTo>
                  <a:lnTo>
                    <a:pt x="185" y="737"/>
                  </a:lnTo>
                  <a:lnTo>
                    <a:pt x="180" y="730"/>
                  </a:lnTo>
                  <a:lnTo>
                    <a:pt x="173" y="725"/>
                  </a:lnTo>
                  <a:lnTo>
                    <a:pt x="169" y="720"/>
                  </a:lnTo>
                  <a:lnTo>
                    <a:pt x="163" y="713"/>
                  </a:lnTo>
                  <a:lnTo>
                    <a:pt x="158" y="710"/>
                  </a:lnTo>
                  <a:lnTo>
                    <a:pt x="153" y="703"/>
                  </a:lnTo>
                  <a:lnTo>
                    <a:pt x="146" y="698"/>
                  </a:lnTo>
                  <a:lnTo>
                    <a:pt x="141" y="691"/>
                  </a:lnTo>
                  <a:lnTo>
                    <a:pt x="136" y="688"/>
                  </a:lnTo>
                  <a:lnTo>
                    <a:pt x="129" y="681"/>
                  </a:lnTo>
                  <a:lnTo>
                    <a:pt x="124" y="676"/>
                  </a:lnTo>
                  <a:lnTo>
                    <a:pt x="117" y="669"/>
                  </a:lnTo>
                  <a:lnTo>
                    <a:pt x="112" y="666"/>
                  </a:lnTo>
                  <a:lnTo>
                    <a:pt x="107" y="659"/>
                  </a:lnTo>
                  <a:lnTo>
                    <a:pt x="102" y="654"/>
                  </a:lnTo>
                  <a:lnTo>
                    <a:pt x="95" y="649"/>
                  </a:lnTo>
                  <a:lnTo>
                    <a:pt x="90" y="644"/>
                  </a:lnTo>
                  <a:lnTo>
                    <a:pt x="85" y="637"/>
                  </a:lnTo>
                  <a:lnTo>
                    <a:pt x="78" y="632"/>
                  </a:lnTo>
                  <a:lnTo>
                    <a:pt x="75" y="629"/>
                  </a:lnTo>
                  <a:lnTo>
                    <a:pt x="70" y="623"/>
                  </a:lnTo>
                  <a:lnTo>
                    <a:pt x="64" y="618"/>
                  </a:lnTo>
                  <a:lnTo>
                    <a:pt x="59" y="613"/>
                  </a:lnTo>
                  <a:lnTo>
                    <a:pt x="54" y="608"/>
                  </a:lnTo>
                  <a:lnTo>
                    <a:pt x="49" y="605"/>
                  </a:lnTo>
                  <a:lnTo>
                    <a:pt x="44" y="600"/>
                  </a:lnTo>
                  <a:lnTo>
                    <a:pt x="41" y="596"/>
                  </a:lnTo>
                  <a:lnTo>
                    <a:pt x="36" y="593"/>
                  </a:lnTo>
                  <a:lnTo>
                    <a:pt x="34" y="590"/>
                  </a:lnTo>
                  <a:lnTo>
                    <a:pt x="25" y="581"/>
                  </a:lnTo>
                  <a:lnTo>
                    <a:pt x="19" y="576"/>
                  </a:lnTo>
                  <a:lnTo>
                    <a:pt x="12" y="569"/>
                  </a:lnTo>
                  <a:lnTo>
                    <a:pt x="9" y="566"/>
                  </a:lnTo>
                  <a:lnTo>
                    <a:pt x="2" y="559"/>
                  </a:lnTo>
                  <a:lnTo>
                    <a:pt x="0" y="557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39"/>
            <p:cNvSpPr>
              <a:spLocks/>
            </p:cNvSpPr>
            <p:nvPr/>
          </p:nvSpPr>
          <p:spPr bwMode="auto">
            <a:xfrm>
              <a:off x="1879600" y="2994025"/>
              <a:ext cx="2000250" cy="2006600"/>
            </a:xfrm>
            <a:custGeom>
              <a:avLst/>
              <a:gdLst/>
              <a:ahLst/>
              <a:cxnLst>
                <a:cxn ang="0">
                  <a:pos x="76" y="1088"/>
                </a:cxn>
                <a:cxn ang="0">
                  <a:pos x="117" y="947"/>
                </a:cxn>
                <a:cxn ang="0">
                  <a:pos x="129" y="791"/>
                </a:cxn>
                <a:cxn ang="0">
                  <a:pos x="137" y="635"/>
                </a:cxn>
                <a:cxn ang="0">
                  <a:pos x="162" y="498"/>
                </a:cxn>
                <a:cxn ang="0">
                  <a:pos x="222" y="385"/>
                </a:cxn>
                <a:cxn ang="0">
                  <a:pos x="286" y="258"/>
                </a:cxn>
                <a:cxn ang="0">
                  <a:pos x="347" y="136"/>
                </a:cxn>
                <a:cxn ang="0">
                  <a:pos x="398" y="47"/>
                </a:cxn>
                <a:cxn ang="0">
                  <a:pos x="439" y="30"/>
                </a:cxn>
                <a:cxn ang="0">
                  <a:pos x="440" y="112"/>
                </a:cxn>
                <a:cxn ang="0">
                  <a:pos x="420" y="200"/>
                </a:cxn>
                <a:cxn ang="0">
                  <a:pos x="389" y="283"/>
                </a:cxn>
                <a:cxn ang="0">
                  <a:pos x="361" y="352"/>
                </a:cxn>
                <a:cxn ang="0">
                  <a:pos x="352" y="422"/>
                </a:cxn>
                <a:cxn ang="0">
                  <a:pos x="413" y="459"/>
                </a:cxn>
                <a:cxn ang="0">
                  <a:pos x="474" y="515"/>
                </a:cxn>
                <a:cxn ang="0">
                  <a:pos x="496" y="595"/>
                </a:cxn>
                <a:cxn ang="0">
                  <a:pos x="552" y="644"/>
                </a:cxn>
                <a:cxn ang="0">
                  <a:pos x="615" y="649"/>
                </a:cxn>
                <a:cxn ang="0">
                  <a:pos x="676" y="642"/>
                </a:cxn>
                <a:cxn ang="0">
                  <a:pos x="745" y="622"/>
                </a:cxn>
                <a:cxn ang="0">
                  <a:pos x="822" y="591"/>
                </a:cxn>
                <a:cxn ang="0">
                  <a:pos x="896" y="552"/>
                </a:cxn>
                <a:cxn ang="0">
                  <a:pos x="957" y="507"/>
                </a:cxn>
                <a:cxn ang="0">
                  <a:pos x="1003" y="447"/>
                </a:cxn>
                <a:cxn ang="0">
                  <a:pos x="1006" y="396"/>
                </a:cxn>
                <a:cxn ang="0">
                  <a:pos x="988" y="319"/>
                </a:cxn>
                <a:cxn ang="0">
                  <a:pos x="981" y="225"/>
                </a:cxn>
                <a:cxn ang="0">
                  <a:pos x="1020" y="147"/>
                </a:cxn>
                <a:cxn ang="0">
                  <a:pos x="1059" y="91"/>
                </a:cxn>
                <a:cxn ang="0">
                  <a:pos x="1110" y="22"/>
                </a:cxn>
                <a:cxn ang="0">
                  <a:pos x="1135" y="27"/>
                </a:cxn>
                <a:cxn ang="0">
                  <a:pos x="1111" y="100"/>
                </a:cxn>
                <a:cxn ang="0">
                  <a:pos x="1083" y="176"/>
                </a:cxn>
                <a:cxn ang="0">
                  <a:pos x="1059" y="241"/>
                </a:cxn>
                <a:cxn ang="0">
                  <a:pos x="1054" y="303"/>
                </a:cxn>
                <a:cxn ang="0">
                  <a:pos x="1132" y="258"/>
                </a:cxn>
                <a:cxn ang="0">
                  <a:pos x="1216" y="190"/>
                </a:cxn>
                <a:cxn ang="0">
                  <a:pos x="1260" y="202"/>
                </a:cxn>
                <a:cxn ang="0">
                  <a:pos x="1232" y="264"/>
                </a:cxn>
                <a:cxn ang="0">
                  <a:pos x="1177" y="346"/>
                </a:cxn>
                <a:cxn ang="0">
                  <a:pos x="1108" y="441"/>
                </a:cxn>
                <a:cxn ang="0">
                  <a:pos x="1035" y="539"/>
                </a:cxn>
                <a:cxn ang="0">
                  <a:pos x="971" y="632"/>
                </a:cxn>
                <a:cxn ang="0">
                  <a:pos x="908" y="710"/>
                </a:cxn>
                <a:cxn ang="0">
                  <a:pos x="835" y="776"/>
                </a:cxn>
                <a:cxn ang="0">
                  <a:pos x="759" y="835"/>
                </a:cxn>
                <a:cxn ang="0">
                  <a:pos x="683" y="888"/>
                </a:cxn>
                <a:cxn ang="0">
                  <a:pos x="613" y="939"/>
                </a:cxn>
                <a:cxn ang="0">
                  <a:pos x="552" y="993"/>
                </a:cxn>
                <a:cxn ang="0">
                  <a:pos x="496" y="1049"/>
                </a:cxn>
                <a:cxn ang="0">
                  <a:pos x="450" y="1105"/>
                </a:cxn>
                <a:cxn ang="0">
                  <a:pos x="413" y="1159"/>
                </a:cxn>
                <a:cxn ang="0">
                  <a:pos x="379" y="1234"/>
                </a:cxn>
                <a:cxn ang="0">
                  <a:pos x="320" y="1262"/>
                </a:cxn>
                <a:cxn ang="0">
                  <a:pos x="227" y="1250"/>
                </a:cxn>
                <a:cxn ang="0">
                  <a:pos x="123" y="1227"/>
                </a:cxn>
                <a:cxn ang="0">
                  <a:pos x="37" y="1203"/>
                </a:cxn>
              </a:cxnLst>
              <a:rect l="0" t="0" r="r" b="b"/>
              <a:pathLst>
                <a:path w="1260" h="1264">
                  <a:moveTo>
                    <a:pt x="0" y="1191"/>
                  </a:moveTo>
                  <a:lnTo>
                    <a:pt x="8" y="1183"/>
                  </a:lnTo>
                  <a:lnTo>
                    <a:pt x="17" y="1174"/>
                  </a:lnTo>
                  <a:lnTo>
                    <a:pt x="25" y="1166"/>
                  </a:lnTo>
                  <a:lnTo>
                    <a:pt x="34" y="1157"/>
                  </a:lnTo>
                  <a:lnTo>
                    <a:pt x="40" y="1149"/>
                  </a:lnTo>
                  <a:lnTo>
                    <a:pt x="47" y="1139"/>
                  </a:lnTo>
                  <a:lnTo>
                    <a:pt x="54" y="1128"/>
                  </a:lnTo>
                  <a:lnTo>
                    <a:pt x="61" y="1120"/>
                  </a:lnTo>
                  <a:lnTo>
                    <a:pt x="66" y="1108"/>
                  </a:lnTo>
                  <a:lnTo>
                    <a:pt x="71" y="1098"/>
                  </a:lnTo>
                  <a:lnTo>
                    <a:pt x="76" y="1088"/>
                  </a:lnTo>
                  <a:lnTo>
                    <a:pt x="81" y="1078"/>
                  </a:lnTo>
                  <a:lnTo>
                    <a:pt x="86" y="1066"/>
                  </a:lnTo>
                  <a:lnTo>
                    <a:pt x="91" y="1056"/>
                  </a:lnTo>
                  <a:lnTo>
                    <a:pt x="95" y="1044"/>
                  </a:lnTo>
                  <a:lnTo>
                    <a:pt x="98" y="1032"/>
                  </a:lnTo>
                  <a:lnTo>
                    <a:pt x="101" y="1020"/>
                  </a:lnTo>
                  <a:lnTo>
                    <a:pt x="105" y="1008"/>
                  </a:lnTo>
                  <a:lnTo>
                    <a:pt x="106" y="996"/>
                  </a:lnTo>
                  <a:lnTo>
                    <a:pt x="110" y="984"/>
                  </a:lnTo>
                  <a:lnTo>
                    <a:pt x="112" y="971"/>
                  </a:lnTo>
                  <a:lnTo>
                    <a:pt x="113" y="959"/>
                  </a:lnTo>
                  <a:lnTo>
                    <a:pt x="117" y="947"/>
                  </a:lnTo>
                  <a:lnTo>
                    <a:pt x="118" y="935"/>
                  </a:lnTo>
                  <a:lnTo>
                    <a:pt x="118" y="922"/>
                  </a:lnTo>
                  <a:lnTo>
                    <a:pt x="120" y="908"/>
                  </a:lnTo>
                  <a:lnTo>
                    <a:pt x="122" y="895"/>
                  </a:lnTo>
                  <a:lnTo>
                    <a:pt x="123" y="883"/>
                  </a:lnTo>
                  <a:lnTo>
                    <a:pt x="125" y="869"/>
                  </a:lnTo>
                  <a:lnTo>
                    <a:pt x="125" y="856"/>
                  </a:lnTo>
                  <a:lnTo>
                    <a:pt x="127" y="842"/>
                  </a:lnTo>
                  <a:lnTo>
                    <a:pt x="127" y="830"/>
                  </a:lnTo>
                  <a:lnTo>
                    <a:pt x="127" y="817"/>
                  </a:lnTo>
                  <a:lnTo>
                    <a:pt x="129" y="803"/>
                  </a:lnTo>
                  <a:lnTo>
                    <a:pt x="129" y="791"/>
                  </a:lnTo>
                  <a:lnTo>
                    <a:pt x="130" y="778"/>
                  </a:lnTo>
                  <a:lnTo>
                    <a:pt x="130" y="764"/>
                  </a:lnTo>
                  <a:lnTo>
                    <a:pt x="130" y="751"/>
                  </a:lnTo>
                  <a:lnTo>
                    <a:pt x="132" y="737"/>
                  </a:lnTo>
                  <a:lnTo>
                    <a:pt x="132" y="725"/>
                  </a:lnTo>
                  <a:lnTo>
                    <a:pt x="132" y="712"/>
                  </a:lnTo>
                  <a:lnTo>
                    <a:pt x="134" y="698"/>
                  </a:lnTo>
                  <a:lnTo>
                    <a:pt x="134" y="686"/>
                  </a:lnTo>
                  <a:lnTo>
                    <a:pt x="135" y="673"/>
                  </a:lnTo>
                  <a:lnTo>
                    <a:pt x="135" y="661"/>
                  </a:lnTo>
                  <a:lnTo>
                    <a:pt x="135" y="647"/>
                  </a:lnTo>
                  <a:lnTo>
                    <a:pt x="137" y="635"/>
                  </a:lnTo>
                  <a:lnTo>
                    <a:pt x="139" y="624"/>
                  </a:lnTo>
                  <a:lnTo>
                    <a:pt x="140" y="612"/>
                  </a:lnTo>
                  <a:lnTo>
                    <a:pt x="142" y="598"/>
                  </a:lnTo>
                  <a:lnTo>
                    <a:pt x="144" y="588"/>
                  </a:lnTo>
                  <a:lnTo>
                    <a:pt x="145" y="576"/>
                  </a:lnTo>
                  <a:lnTo>
                    <a:pt x="147" y="564"/>
                  </a:lnTo>
                  <a:lnTo>
                    <a:pt x="149" y="552"/>
                  </a:lnTo>
                  <a:lnTo>
                    <a:pt x="152" y="542"/>
                  </a:lnTo>
                  <a:lnTo>
                    <a:pt x="154" y="530"/>
                  </a:lnTo>
                  <a:lnTo>
                    <a:pt x="157" y="518"/>
                  </a:lnTo>
                  <a:lnTo>
                    <a:pt x="161" y="510"/>
                  </a:lnTo>
                  <a:lnTo>
                    <a:pt x="162" y="498"/>
                  </a:lnTo>
                  <a:lnTo>
                    <a:pt x="167" y="490"/>
                  </a:lnTo>
                  <a:lnTo>
                    <a:pt x="171" y="480"/>
                  </a:lnTo>
                  <a:lnTo>
                    <a:pt x="176" y="471"/>
                  </a:lnTo>
                  <a:lnTo>
                    <a:pt x="181" y="461"/>
                  </a:lnTo>
                  <a:lnTo>
                    <a:pt x="186" y="452"/>
                  </a:lnTo>
                  <a:lnTo>
                    <a:pt x="191" y="444"/>
                  </a:lnTo>
                  <a:lnTo>
                    <a:pt x="195" y="434"/>
                  </a:lnTo>
                  <a:lnTo>
                    <a:pt x="201" y="425"/>
                  </a:lnTo>
                  <a:lnTo>
                    <a:pt x="206" y="415"/>
                  </a:lnTo>
                  <a:lnTo>
                    <a:pt x="210" y="405"/>
                  </a:lnTo>
                  <a:lnTo>
                    <a:pt x="217" y="395"/>
                  </a:lnTo>
                  <a:lnTo>
                    <a:pt x="222" y="385"/>
                  </a:lnTo>
                  <a:lnTo>
                    <a:pt x="227" y="376"/>
                  </a:lnTo>
                  <a:lnTo>
                    <a:pt x="232" y="364"/>
                  </a:lnTo>
                  <a:lnTo>
                    <a:pt x="237" y="354"/>
                  </a:lnTo>
                  <a:lnTo>
                    <a:pt x="244" y="342"/>
                  </a:lnTo>
                  <a:lnTo>
                    <a:pt x="249" y="334"/>
                  </a:lnTo>
                  <a:lnTo>
                    <a:pt x="254" y="322"/>
                  </a:lnTo>
                  <a:lnTo>
                    <a:pt x="259" y="312"/>
                  </a:lnTo>
                  <a:lnTo>
                    <a:pt x="264" y="300"/>
                  </a:lnTo>
                  <a:lnTo>
                    <a:pt x="271" y="290"/>
                  </a:lnTo>
                  <a:lnTo>
                    <a:pt x="276" y="280"/>
                  </a:lnTo>
                  <a:lnTo>
                    <a:pt x="281" y="268"/>
                  </a:lnTo>
                  <a:lnTo>
                    <a:pt x="286" y="258"/>
                  </a:lnTo>
                  <a:lnTo>
                    <a:pt x="291" y="247"/>
                  </a:lnTo>
                  <a:lnTo>
                    <a:pt x="296" y="236"/>
                  </a:lnTo>
                  <a:lnTo>
                    <a:pt x="303" y="225"/>
                  </a:lnTo>
                  <a:lnTo>
                    <a:pt x="306" y="213"/>
                  </a:lnTo>
                  <a:lnTo>
                    <a:pt x="313" y="205"/>
                  </a:lnTo>
                  <a:lnTo>
                    <a:pt x="318" y="193"/>
                  </a:lnTo>
                  <a:lnTo>
                    <a:pt x="323" y="183"/>
                  </a:lnTo>
                  <a:lnTo>
                    <a:pt x="328" y="173"/>
                  </a:lnTo>
                  <a:lnTo>
                    <a:pt x="334" y="164"/>
                  </a:lnTo>
                  <a:lnTo>
                    <a:pt x="337" y="154"/>
                  </a:lnTo>
                  <a:lnTo>
                    <a:pt x="344" y="146"/>
                  </a:lnTo>
                  <a:lnTo>
                    <a:pt x="347" y="136"/>
                  </a:lnTo>
                  <a:lnTo>
                    <a:pt x="352" y="127"/>
                  </a:lnTo>
                  <a:lnTo>
                    <a:pt x="357" y="119"/>
                  </a:lnTo>
                  <a:lnTo>
                    <a:pt x="361" y="108"/>
                  </a:lnTo>
                  <a:lnTo>
                    <a:pt x="366" y="100"/>
                  </a:lnTo>
                  <a:lnTo>
                    <a:pt x="371" y="93"/>
                  </a:lnTo>
                  <a:lnTo>
                    <a:pt x="374" y="85"/>
                  </a:lnTo>
                  <a:lnTo>
                    <a:pt x="379" y="78"/>
                  </a:lnTo>
                  <a:lnTo>
                    <a:pt x="383" y="71"/>
                  </a:lnTo>
                  <a:lnTo>
                    <a:pt x="388" y="64"/>
                  </a:lnTo>
                  <a:lnTo>
                    <a:pt x="391" y="58"/>
                  </a:lnTo>
                  <a:lnTo>
                    <a:pt x="395" y="53"/>
                  </a:lnTo>
                  <a:lnTo>
                    <a:pt x="398" y="47"/>
                  </a:lnTo>
                  <a:lnTo>
                    <a:pt x="403" y="42"/>
                  </a:lnTo>
                  <a:lnTo>
                    <a:pt x="405" y="37"/>
                  </a:lnTo>
                  <a:lnTo>
                    <a:pt x="408" y="34"/>
                  </a:lnTo>
                  <a:lnTo>
                    <a:pt x="411" y="30"/>
                  </a:lnTo>
                  <a:lnTo>
                    <a:pt x="415" y="29"/>
                  </a:lnTo>
                  <a:lnTo>
                    <a:pt x="420" y="24"/>
                  </a:lnTo>
                  <a:lnTo>
                    <a:pt x="427" y="20"/>
                  </a:lnTo>
                  <a:lnTo>
                    <a:pt x="430" y="20"/>
                  </a:lnTo>
                  <a:lnTo>
                    <a:pt x="435" y="24"/>
                  </a:lnTo>
                  <a:lnTo>
                    <a:pt x="437" y="25"/>
                  </a:lnTo>
                  <a:lnTo>
                    <a:pt x="437" y="29"/>
                  </a:lnTo>
                  <a:lnTo>
                    <a:pt x="439" y="30"/>
                  </a:lnTo>
                  <a:lnTo>
                    <a:pt x="440" y="36"/>
                  </a:lnTo>
                  <a:lnTo>
                    <a:pt x="442" y="39"/>
                  </a:lnTo>
                  <a:lnTo>
                    <a:pt x="442" y="46"/>
                  </a:lnTo>
                  <a:lnTo>
                    <a:pt x="444" y="53"/>
                  </a:lnTo>
                  <a:lnTo>
                    <a:pt x="444" y="59"/>
                  </a:lnTo>
                  <a:lnTo>
                    <a:pt x="444" y="66"/>
                  </a:lnTo>
                  <a:lnTo>
                    <a:pt x="444" y="73"/>
                  </a:lnTo>
                  <a:lnTo>
                    <a:pt x="444" y="81"/>
                  </a:lnTo>
                  <a:lnTo>
                    <a:pt x="444" y="88"/>
                  </a:lnTo>
                  <a:lnTo>
                    <a:pt x="442" y="95"/>
                  </a:lnTo>
                  <a:lnTo>
                    <a:pt x="442" y="103"/>
                  </a:lnTo>
                  <a:lnTo>
                    <a:pt x="440" y="112"/>
                  </a:lnTo>
                  <a:lnTo>
                    <a:pt x="440" y="119"/>
                  </a:lnTo>
                  <a:lnTo>
                    <a:pt x="439" y="125"/>
                  </a:lnTo>
                  <a:lnTo>
                    <a:pt x="437" y="132"/>
                  </a:lnTo>
                  <a:lnTo>
                    <a:pt x="435" y="141"/>
                  </a:lnTo>
                  <a:lnTo>
                    <a:pt x="434" y="147"/>
                  </a:lnTo>
                  <a:lnTo>
                    <a:pt x="432" y="156"/>
                  </a:lnTo>
                  <a:lnTo>
                    <a:pt x="430" y="163"/>
                  </a:lnTo>
                  <a:lnTo>
                    <a:pt x="428" y="171"/>
                  </a:lnTo>
                  <a:lnTo>
                    <a:pt x="427" y="178"/>
                  </a:lnTo>
                  <a:lnTo>
                    <a:pt x="425" y="185"/>
                  </a:lnTo>
                  <a:lnTo>
                    <a:pt x="422" y="193"/>
                  </a:lnTo>
                  <a:lnTo>
                    <a:pt x="420" y="200"/>
                  </a:lnTo>
                  <a:lnTo>
                    <a:pt x="418" y="207"/>
                  </a:lnTo>
                  <a:lnTo>
                    <a:pt x="415" y="213"/>
                  </a:lnTo>
                  <a:lnTo>
                    <a:pt x="413" y="222"/>
                  </a:lnTo>
                  <a:lnTo>
                    <a:pt x="411" y="229"/>
                  </a:lnTo>
                  <a:lnTo>
                    <a:pt x="408" y="236"/>
                  </a:lnTo>
                  <a:lnTo>
                    <a:pt x="405" y="242"/>
                  </a:lnTo>
                  <a:lnTo>
                    <a:pt x="403" y="249"/>
                  </a:lnTo>
                  <a:lnTo>
                    <a:pt x="400" y="258"/>
                  </a:lnTo>
                  <a:lnTo>
                    <a:pt x="398" y="264"/>
                  </a:lnTo>
                  <a:lnTo>
                    <a:pt x="395" y="269"/>
                  </a:lnTo>
                  <a:lnTo>
                    <a:pt x="393" y="276"/>
                  </a:lnTo>
                  <a:lnTo>
                    <a:pt x="389" y="283"/>
                  </a:lnTo>
                  <a:lnTo>
                    <a:pt x="388" y="290"/>
                  </a:lnTo>
                  <a:lnTo>
                    <a:pt x="384" y="297"/>
                  </a:lnTo>
                  <a:lnTo>
                    <a:pt x="383" y="302"/>
                  </a:lnTo>
                  <a:lnTo>
                    <a:pt x="379" y="308"/>
                  </a:lnTo>
                  <a:lnTo>
                    <a:pt x="378" y="315"/>
                  </a:lnTo>
                  <a:lnTo>
                    <a:pt x="374" y="320"/>
                  </a:lnTo>
                  <a:lnTo>
                    <a:pt x="373" y="325"/>
                  </a:lnTo>
                  <a:lnTo>
                    <a:pt x="369" y="332"/>
                  </a:lnTo>
                  <a:lnTo>
                    <a:pt x="367" y="337"/>
                  </a:lnTo>
                  <a:lnTo>
                    <a:pt x="366" y="342"/>
                  </a:lnTo>
                  <a:lnTo>
                    <a:pt x="362" y="347"/>
                  </a:lnTo>
                  <a:lnTo>
                    <a:pt x="361" y="352"/>
                  </a:lnTo>
                  <a:lnTo>
                    <a:pt x="359" y="359"/>
                  </a:lnTo>
                  <a:lnTo>
                    <a:pt x="357" y="363"/>
                  </a:lnTo>
                  <a:lnTo>
                    <a:pt x="356" y="368"/>
                  </a:lnTo>
                  <a:lnTo>
                    <a:pt x="354" y="373"/>
                  </a:lnTo>
                  <a:lnTo>
                    <a:pt x="354" y="378"/>
                  </a:lnTo>
                  <a:lnTo>
                    <a:pt x="352" y="385"/>
                  </a:lnTo>
                  <a:lnTo>
                    <a:pt x="350" y="393"/>
                  </a:lnTo>
                  <a:lnTo>
                    <a:pt x="349" y="400"/>
                  </a:lnTo>
                  <a:lnTo>
                    <a:pt x="349" y="407"/>
                  </a:lnTo>
                  <a:lnTo>
                    <a:pt x="349" y="412"/>
                  </a:lnTo>
                  <a:lnTo>
                    <a:pt x="350" y="417"/>
                  </a:lnTo>
                  <a:lnTo>
                    <a:pt x="352" y="422"/>
                  </a:lnTo>
                  <a:lnTo>
                    <a:pt x="357" y="425"/>
                  </a:lnTo>
                  <a:lnTo>
                    <a:pt x="361" y="427"/>
                  </a:lnTo>
                  <a:lnTo>
                    <a:pt x="366" y="430"/>
                  </a:lnTo>
                  <a:lnTo>
                    <a:pt x="371" y="434"/>
                  </a:lnTo>
                  <a:lnTo>
                    <a:pt x="376" y="435"/>
                  </a:lnTo>
                  <a:lnTo>
                    <a:pt x="379" y="439"/>
                  </a:lnTo>
                  <a:lnTo>
                    <a:pt x="386" y="442"/>
                  </a:lnTo>
                  <a:lnTo>
                    <a:pt x="391" y="446"/>
                  </a:lnTo>
                  <a:lnTo>
                    <a:pt x="396" y="449"/>
                  </a:lnTo>
                  <a:lnTo>
                    <a:pt x="401" y="452"/>
                  </a:lnTo>
                  <a:lnTo>
                    <a:pt x="408" y="456"/>
                  </a:lnTo>
                  <a:lnTo>
                    <a:pt x="413" y="459"/>
                  </a:lnTo>
                  <a:lnTo>
                    <a:pt x="420" y="464"/>
                  </a:lnTo>
                  <a:lnTo>
                    <a:pt x="425" y="468"/>
                  </a:lnTo>
                  <a:lnTo>
                    <a:pt x="430" y="471"/>
                  </a:lnTo>
                  <a:lnTo>
                    <a:pt x="437" y="476"/>
                  </a:lnTo>
                  <a:lnTo>
                    <a:pt x="442" y="481"/>
                  </a:lnTo>
                  <a:lnTo>
                    <a:pt x="447" y="485"/>
                  </a:lnTo>
                  <a:lnTo>
                    <a:pt x="452" y="490"/>
                  </a:lnTo>
                  <a:lnTo>
                    <a:pt x="456" y="495"/>
                  </a:lnTo>
                  <a:lnTo>
                    <a:pt x="462" y="500"/>
                  </a:lnTo>
                  <a:lnTo>
                    <a:pt x="466" y="503"/>
                  </a:lnTo>
                  <a:lnTo>
                    <a:pt x="471" y="510"/>
                  </a:lnTo>
                  <a:lnTo>
                    <a:pt x="474" y="515"/>
                  </a:lnTo>
                  <a:lnTo>
                    <a:pt x="478" y="522"/>
                  </a:lnTo>
                  <a:lnTo>
                    <a:pt x="481" y="527"/>
                  </a:lnTo>
                  <a:lnTo>
                    <a:pt x="484" y="534"/>
                  </a:lnTo>
                  <a:lnTo>
                    <a:pt x="486" y="541"/>
                  </a:lnTo>
                  <a:lnTo>
                    <a:pt x="489" y="547"/>
                  </a:lnTo>
                  <a:lnTo>
                    <a:pt x="491" y="554"/>
                  </a:lnTo>
                  <a:lnTo>
                    <a:pt x="493" y="561"/>
                  </a:lnTo>
                  <a:lnTo>
                    <a:pt x="495" y="568"/>
                  </a:lnTo>
                  <a:lnTo>
                    <a:pt x="495" y="576"/>
                  </a:lnTo>
                  <a:lnTo>
                    <a:pt x="495" y="581"/>
                  </a:lnTo>
                  <a:lnTo>
                    <a:pt x="495" y="588"/>
                  </a:lnTo>
                  <a:lnTo>
                    <a:pt x="496" y="595"/>
                  </a:lnTo>
                  <a:lnTo>
                    <a:pt x="498" y="602"/>
                  </a:lnTo>
                  <a:lnTo>
                    <a:pt x="501" y="607"/>
                  </a:lnTo>
                  <a:lnTo>
                    <a:pt x="503" y="613"/>
                  </a:lnTo>
                  <a:lnTo>
                    <a:pt x="506" y="617"/>
                  </a:lnTo>
                  <a:lnTo>
                    <a:pt x="511" y="622"/>
                  </a:lnTo>
                  <a:lnTo>
                    <a:pt x="515" y="625"/>
                  </a:lnTo>
                  <a:lnTo>
                    <a:pt x="520" y="630"/>
                  </a:lnTo>
                  <a:lnTo>
                    <a:pt x="525" y="632"/>
                  </a:lnTo>
                  <a:lnTo>
                    <a:pt x="532" y="637"/>
                  </a:lnTo>
                  <a:lnTo>
                    <a:pt x="537" y="639"/>
                  </a:lnTo>
                  <a:lnTo>
                    <a:pt x="545" y="642"/>
                  </a:lnTo>
                  <a:lnTo>
                    <a:pt x="552" y="644"/>
                  </a:lnTo>
                  <a:lnTo>
                    <a:pt x="559" y="647"/>
                  </a:lnTo>
                  <a:lnTo>
                    <a:pt x="566" y="647"/>
                  </a:lnTo>
                  <a:lnTo>
                    <a:pt x="574" y="649"/>
                  </a:lnTo>
                  <a:lnTo>
                    <a:pt x="579" y="649"/>
                  </a:lnTo>
                  <a:lnTo>
                    <a:pt x="583" y="649"/>
                  </a:lnTo>
                  <a:lnTo>
                    <a:pt x="588" y="649"/>
                  </a:lnTo>
                  <a:lnTo>
                    <a:pt x="591" y="651"/>
                  </a:lnTo>
                  <a:lnTo>
                    <a:pt x="596" y="651"/>
                  </a:lnTo>
                  <a:lnTo>
                    <a:pt x="601" y="651"/>
                  </a:lnTo>
                  <a:lnTo>
                    <a:pt x="605" y="651"/>
                  </a:lnTo>
                  <a:lnTo>
                    <a:pt x="610" y="651"/>
                  </a:lnTo>
                  <a:lnTo>
                    <a:pt x="615" y="649"/>
                  </a:lnTo>
                  <a:lnTo>
                    <a:pt x="620" y="649"/>
                  </a:lnTo>
                  <a:lnTo>
                    <a:pt x="625" y="649"/>
                  </a:lnTo>
                  <a:lnTo>
                    <a:pt x="630" y="649"/>
                  </a:lnTo>
                  <a:lnTo>
                    <a:pt x="635" y="647"/>
                  </a:lnTo>
                  <a:lnTo>
                    <a:pt x="639" y="647"/>
                  </a:lnTo>
                  <a:lnTo>
                    <a:pt x="645" y="647"/>
                  </a:lnTo>
                  <a:lnTo>
                    <a:pt x="650" y="647"/>
                  </a:lnTo>
                  <a:lnTo>
                    <a:pt x="654" y="646"/>
                  </a:lnTo>
                  <a:lnTo>
                    <a:pt x="661" y="646"/>
                  </a:lnTo>
                  <a:lnTo>
                    <a:pt x="666" y="644"/>
                  </a:lnTo>
                  <a:lnTo>
                    <a:pt x="672" y="644"/>
                  </a:lnTo>
                  <a:lnTo>
                    <a:pt x="676" y="642"/>
                  </a:lnTo>
                  <a:lnTo>
                    <a:pt x="683" y="640"/>
                  </a:lnTo>
                  <a:lnTo>
                    <a:pt x="688" y="639"/>
                  </a:lnTo>
                  <a:lnTo>
                    <a:pt x="694" y="639"/>
                  </a:lnTo>
                  <a:lnTo>
                    <a:pt x="700" y="637"/>
                  </a:lnTo>
                  <a:lnTo>
                    <a:pt x="706" y="635"/>
                  </a:lnTo>
                  <a:lnTo>
                    <a:pt x="711" y="634"/>
                  </a:lnTo>
                  <a:lnTo>
                    <a:pt x="716" y="632"/>
                  </a:lnTo>
                  <a:lnTo>
                    <a:pt x="722" y="630"/>
                  </a:lnTo>
                  <a:lnTo>
                    <a:pt x="728" y="629"/>
                  </a:lnTo>
                  <a:lnTo>
                    <a:pt x="733" y="627"/>
                  </a:lnTo>
                  <a:lnTo>
                    <a:pt x="739" y="625"/>
                  </a:lnTo>
                  <a:lnTo>
                    <a:pt x="745" y="622"/>
                  </a:lnTo>
                  <a:lnTo>
                    <a:pt x="752" y="620"/>
                  </a:lnTo>
                  <a:lnTo>
                    <a:pt x="757" y="618"/>
                  </a:lnTo>
                  <a:lnTo>
                    <a:pt x="764" y="617"/>
                  </a:lnTo>
                  <a:lnTo>
                    <a:pt x="771" y="613"/>
                  </a:lnTo>
                  <a:lnTo>
                    <a:pt x="776" y="612"/>
                  </a:lnTo>
                  <a:lnTo>
                    <a:pt x="783" y="608"/>
                  </a:lnTo>
                  <a:lnTo>
                    <a:pt x="789" y="607"/>
                  </a:lnTo>
                  <a:lnTo>
                    <a:pt x="796" y="603"/>
                  </a:lnTo>
                  <a:lnTo>
                    <a:pt x="803" y="602"/>
                  </a:lnTo>
                  <a:lnTo>
                    <a:pt x="808" y="598"/>
                  </a:lnTo>
                  <a:lnTo>
                    <a:pt x="815" y="596"/>
                  </a:lnTo>
                  <a:lnTo>
                    <a:pt x="822" y="591"/>
                  </a:lnTo>
                  <a:lnTo>
                    <a:pt x="828" y="590"/>
                  </a:lnTo>
                  <a:lnTo>
                    <a:pt x="833" y="586"/>
                  </a:lnTo>
                  <a:lnTo>
                    <a:pt x="840" y="583"/>
                  </a:lnTo>
                  <a:lnTo>
                    <a:pt x="847" y="579"/>
                  </a:lnTo>
                  <a:lnTo>
                    <a:pt x="852" y="576"/>
                  </a:lnTo>
                  <a:lnTo>
                    <a:pt x="859" y="573"/>
                  </a:lnTo>
                  <a:lnTo>
                    <a:pt x="866" y="571"/>
                  </a:lnTo>
                  <a:lnTo>
                    <a:pt x="871" y="566"/>
                  </a:lnTo>
                  <a:lnTo>
                    <a:pt x="877" y="563"/>
                  </a:lnTo>
                  <a:lnTo>
                    <a:pt x="883" y="559"/>
                  </a:lnTo>
                  <a:lnTo>
                    <a:pt x="889" y="556"/>
                  </a:lnTo>
                  <a:lnTo>
                    <a:pt x="896" y="552"/>
                  </a:lnTo>
                  <a:lnTo>
                    <a:pt x="901" y="549"/>
                  </a:lnTo>
                  <a:lnTo>
                    <a:pt x="908" y="546"/>
                  </a:lnTo>
                  <a:lnTo>
                    <a:pt x="915" y="544"/>
                  </a:lnTo>
                  <a:lnTo>
                    <a:pt x="918" y="539"/>
                  </a:lnTo>
                  <a:lnTo>
                    <a:pt x="923" y="535"/>
                  </a:lnTo>
                  <a:lnTo>
                    <a:pt x="930" y="530"/>
                  </a:lnTo>
                  <a:lnTo>
                    <a:pt x="935" y="527"/>
                  </a:lnTo>
                  <a:lnTo>
                    <a:pt x="940" y="524"/>
                  </a:lnTo>
                  <a:lnTo>
                    <a:pt x="944" y="518"/>
                  </a:lnTo>
                  <a:lnTo>
                    <a:pt x="949" y="515"/>
                  </a:lnTo>
                  <a:lnTo>
                    <a:pt x="954" y="512"/>
                  </a:lnTo>
                  <a:lnTo>
                    <a:pt x="957" y="507"/>
                  </a:lnTo>
                  <a:lnTo>
                    <a:pt x="962" y="503"/>
                  </a:lnTo>
                  <a:lnTo>
                    <a:pt x="966" y="498"/>
                  </a:lnTo>
                  <a:lnTo>
                    <a:pt x="971" y="495"/>
                  </a:lnTo>
                  <a:lnTo>
                    <a:pt x="979" y="486"/>
                  </a:lnTo>
                  <a:lnTo>
                    <a:pt x="986" y="478"/>
                  </a:lnTo>
                  <a:lnTo>
                    <a:pt x="989" y="474"/>
                  </a:lnTo>
                  <a:lnTo>
                    <a:pt x="991" y="469"/>
                  </a:lnTo>
                  <a:lnTo>
                    <a:pt x="994" y="464"/>
                  </a:lnTo>
                  <a:lnTo>
                    <a:pt x="998" y="461"/>
                  </a:lnTo>
                  <a:lnTo>
                    <a:pt x="998" y="456"/>
                  </a:lnTo>
                  <a:lnTo>
                    <a:pt x="1001" y="452"/>
                  </a:lnTo>
                  <a:lnTo>
                    <a:pt x="1003" y="447"/>
                  </a:lnTo>
                  <a:lnTo>
                    <a:pt x="1005" y="444"/>
                  </a:lnTo>
                  <a:lnTo>
                    <a:pt x="1006" y="439"/>
                  </a:lnTo>
                  <a:lnTo>
                    <a:pt x="1006" y="435"/>
                  </a:lnTo>
                  <a:lnTo>
                    <a:pt x="1008" y="430"/>
                  </a:lnTo>
                  <a:lnTo>
                    <a:pt x="1010" y="427"/>
                  </a:lnTo>
                  <a:lnTo>
                    <a:pt x="1010" y="422"/>
                  </a:lnTo>
                  <a:lnTo>
                    <a:pt x="1010" y="419"/>
                  </a:lnTo>
                  <a:lnTo>
                    <a:pt x="1010" y="413"/>
                  </a:lnTo>
                  <a:lnTo>
                    <a:pt x="1010" y="410"/>
                  </a:lnTo>
                  <a:lnTo>
                    <a:pt x="1008" y="405"/>
                  </a:lnTo>
                  <a:lnTo>
                    <a:pt x="1006" y="402"/>
                  </a:lnTo>
                  <a:lnTo>
                    <a:pt x="1006" y="396"/>
                  </a:lnTo>
                  <a:lnTo>
                    <a:pt x="1006" y="393"/>
                  </a:lnTo>
                  <a:lnTo>
                    <a:pt x="1005" y="388"/>
                  </a:lnTo>
                  <a:lnTo>
                    <a:pt x="1005" y="385"/>
                  </a:lnTo>
                  <a:lnTo>
                    <a:pt x="1003" y="380"/>
                  </a:lnTo>
                  <a:lnTo>
                    <a:pt x="1003" y="376"/>
                  </a:lnTo>
                  <a:lnTo>
                    <a:pt x="999" y="368"/>
                  </a:lnTo>
                  <a:lnTo>
                    <a:pt x="998" y="359"/>
                  </a:lnTo>
                  <a:lnTo>
                    <a:pt x="996" y="351"/>
                  </a:lnTo>
                  <a:lnTo>
                    <a:pt x="994" y="342"/>
                  </a:lnTo>
                  <a:lnTo>
                    <a:pt x="991" y="334"/>
                  </a:lnTo>
                  <a:lnTo>
                    <a:pt x="989" y="327"/>
                  </a:lnTo>
                  <a:lnTo>
                    <a:pt x="988" y="319"/>
                  </a:lnTo>
                  <a:lnTo>
                    <a:pt x="986" y="312"/>
                  </a:lnTo>
                  <a:lnTo>
                    <a:pt x="984" y="303"/>
                  </a:lnTo>
                  <a:lnTo>
                    <a:pt x="983" y="297"/>
                  </a:lnTo>
                  <a:lnTo>
                    <a:pt x="981" y="288"/>
                  </a:lnTo>
                  <a:lnTo>
                    <a:pt x="981" y="281"/>
                  </a:lnTo>
                  <a:lnTo>
                    <a:pt x="979" y="273"/>
                  </a:lnTo>
                  <a:lnTo>
                    <a:pt x="979" y="266"/>
                  </a:lnTo>
                  <a:lnTo>
                    <a:pt x="979" y="258"/>
                  </a:lnTo>
                  <a:lnTo>
                    <a:pt x="979" y="249"/>
                  </a:lnTo>
                  <a:lnTo>
                    <a:pt x="979" y="241"/>
                  </a:lnTo>
                  <a:lnTo>
                    <a:pt x="979" y="234"/>
                  </a:lnTo>
                  <a:lnTo>
                    <a:pt x="981" y="225"/>
                  </a:lnTo>
                  <a:lnTo>
                    <a:pt x="983" y="219"/>
                  </a:lnTo>
                  <a:lnTo>
                    <a:pt x="984" y="210"/>
                  </a:lnTo>
                  <a:lnTo>
                    <a:pt x="988" y="202"/>
                  </a:lnTo>
                  <a:lnTo>
                    <a:pt x="991" y="193"/>
                  </a:lnTo>
                  <a:lnTo>
                    <a:pt x="994" y="186"/>
                  </a:lnTo>
                  <a:lnTo>
                    <a:pt x="996" y="181"/>
                  </a:lnTo>
                  <a:lnTo>
                    <a:pt x="998" y="178"/>
                  </a:lnTo>
                  <a:lnTo>
                    <a:pt x="1001" y="173"/>
                  </a:lnTo>
                  <a:lnTo>
                    <a:pt x="1005" y="169"/>
                  </a:lnTo>
                  <a:lnTo>
                    <a:pt x="1010" y="161"/>
                  </a:lnTo>
                  <a:lnTo>
                    <a:pt x="1016" y="152"/>
                  </a:lnTo>
                  <a:lnTo>
                    <a:pt x="1020" y="147"/>
                  </a:lnTo>
                  <a:lnTo>
                    <a:pt x="1023" y="142"/>
                  </a:lnTo>
                  <a:lnTo>
                    <a:pt x="1027" y="139"/>
                  </a:lnTo>
                  <a:lnTo>
                    <a:pt x="1030" y="134"/>
                  </a:lnTo>
                  <a:lnTo>
                    <a:pt x="1032" y="129"/>
                  </a:lnTo>
                  <a:lnTo>
                    <a:pt x="1037" y="124"/>
                  </a:lnTo>
                  <a:lnTo>
                    <a:pt x="1040" y="120"/>
                  </a:lnTo>
                  <a:lnTo>
                    <a:pt x="1044" y="115"/>
                  </a:lnTo>
                  <a:lnTo>
                    <a:pt x="1047" y="110"/>
                  </a:lnTo>
                  <a:lnTo>
                    <a:pt x="1049" y="105"/>
                  </a:lnTo>
                  <a:lnTo>
                    <a:pt x="1052" y="102"/>
                  </a:lnTo>
                  <a:lnTo>
                    <a:pt x="1057" y="97"/>
                  </a:lnTo>
                  <a:lnTo>
                    <a:pt x="1059" y="91"/>
                  </a:lnTo>
                  <a:lnTo>
                    <a:pt x="1064" y="86"/>
                  </a:lnTo>
                  <a:lnTo>
                    <a:pt x="1066" y="83"/>
                  </a:lnTo>
                  <a:lnTo>
                    <a:pt x="1071" y="78"/>
                  </a:lnTo>
                  <a:lnTo>
                    <a:pt x="1072" y="73"/>
                  </a:lnTo>
                  <a:lnTo>
                    <a:pt x="1076" y="69"/>
                  </a:lnTo>
                  <a:lnTo>
                    <a:pt x="1079" y="64"/>
                  </a:lnTo>
                  <a:lnTo>
                    <a:pt x="1083" y="59"/>
                  </a:lnTo>
                  <a:lnTo>
                    <a:pt x="1089" y="51"/>
                  </a:lnTo>
                  <a:lnTo>
                    <a:pt x="1094" y="44"/>
                  </a:lnTo>
                  <a:lnTo>
                    <a:pt x="1099" y="36"/>
                  </a:lnTo>
                  <a:lnTo>
                    <a:pt x="1106" y="29"/>
                  </a:lnTo>
                  <a:lnTo>
                    <a:pt x="1110" y="22"/>
                  </a:lnTo>
                  <a:lnTo>
                    <a:pt x="1116" y="19"/>
                  </a:lnTo>
                  <a:lnTo>
                    <a:pt x="1120" y="12"/>
                  </a:lnTo>
                  <a:lnTo>
                    <a:pt x="1123" y="8"/>
                  </a:lnTo>
                  <a:lnTo>
                    <a:pt x="1127" y="3"/>
                  </a:lnTo>
                  <a:lnTo>
                    <a:pt x="1130" y="2"/>
                  </a:lnTo>
                  <a:lnTo>
                    <a:pt x="1135" y="0"/>
                  </a:lnTo>
                  <a:lnTo>
                    <a:pt x="1138" y="2"/>
                  </a:lnTo>
                  <a:lnTo>
                    <a:pt x="1138" y="5"/>
                  </a:lnTo>
                  <a:lnTo>
                    <a:pt x="1138" y="10"/>
                  </a:lnTo>
                  <a:lnTo>
                    <a:pt x="1137" y="15"/>
                  </a:lnTo>
                  <a:lnTo>
                    <a:pt x="1137" y="22"/>
                  </a:lnTo>
                  <a:lnTo>
                    <a:pt x="1135" y="27"/>
                  </a:lnTo>
                  <a:lnTo>
                    <a:pt x="1133" y="30"/>
                  </a:lnTo>
                  <a:lnTo>
                    <a:pt x="1132" y="36"/>
                  </a:lnTo>
                  <a:lnTo>
                    <a:pt x="1132" y="41"/>
                  </a:lnTo>
                  <a:lnTo>
                    <a:pt x="1130" y="46"/>
                  </a:lnTo>
                  <a:lnTo>
                    <a:pt x="1128" y="53"/>
                  </a:lnTo>
                  <a:lnTo>
                    <a:pt x="1125" y="59"/>
                  </a:lnTo>
                  <a:lnTo>
                    <a:pt x="1125" y="66"/>
                  </a:lnTo>
                  <a:lnTo>
                    <a:pt x="1121" y="73"/>
                  </a:lnTo>
                  <a:lnTo>
                    <a:pt x="1118" y="80"/>
                  </a:lnTo>
                  <a:lnTo>
                    <a:pt x="1116" y="86"/>
                  </a:lnTo>
                  <a:lnTo>
                    <a:pt x="1115" y="93"/>
                  </a:lnTo>
                  <a:lnTo>
                    <a:pt x="1111" y="100"/>
                  </a:lnTo>
                  <a:lnTo>
                    <a:pt x="1108" y="107"/>
                  </a:lnTo>
                  <a:lnTo>
                    <a:pt x="1106" y="114"/>
                  </a:lnTo>
                  <a:lnTo>
                    <a:pt x="1105" y="122"/>
                  </a:lnTo>
                  <a:lnTo>
                    <a:pt x="1101" y="127"/>
                  </a:lnTo>
                  <a:lnTo>
                    <a:pt x="1099" y="134"/>
                  </a:lnTo>
                  <a:lnTo>
                    <a:pt x="1098" y="139"/>
                  </a:lnTo>
                  <a:lnTo>
                    <a:pt x="1094" y="146"/>
                  </a:lnTo>
                  <a:lnTo>
                    <a:pt x="1093" y="152"/>
                  </a:lnTo>
                  <a:lnTo>
                    <a:pt x="1091" y="158"/>
                  </a:lnTo>
                  <a:lnTo>
                    <a:pt x="1088" y="164"/>
                  </a:lnTo>
                  <a:lnTo>
                    <a:pt x="1086" y="171"/>
                  </a:lnTo>
                  <a:lnTo>
                    <a:pt x="1083" y="176"/>
                  </a:lnTo>
                  <a:lnTo>
                    <a:pt x="1081" y="183"/>
                  </a:lnTo>
                  <a:lnTo>
                    <a:pt x="1079" y="188"/>
                  </a:lnTo>
                  <a:lnTo>
                    <a:pt x="1076" y="195"/>
                  </a:lnTo>
                  <a:lnTo>
                    <a:pt x="1074" y="198"/>
                  </a:lnTo>
                  <a:lnTo>
                    <a:pt x="1072" y="205"/>
                  </a:lnTo>
                  <a:lnTo>
                    <a:pt x="1071" y="210"/>
                  </a:lnTo>
                  <a:lnTo>
                    <a:pt x="1069" y="215"/>
                  </a:lnTo>
                  <a:lnTo>
                    <a:pt x="1066" y="220"/>
                  </a:lnTo>
                  <a:lnTo>
                    <a:pt x="1066" y="225"/>
                  </a:lnTo>
                  <a:lnTo>
                    <a:pt x="1064" y="230"/>
                  </a:lnTo>
                  <a:lnTo>
                    <a:pt x="1062" y="236"/>
                  </a:lnTo>
                  <a:lnTo>
                    <a:pt x="1059" y="241"/>
                  </a:lnTo>
                  <a:lnTo>
                    <a:pt x="1059" y="244"/>
                  </a:lnTo>
                  <a:lnTo>
                    <a:pt x="1057" y="249"/>
                  </a:lnTo>
                  <a:lnTo>
                    <a:pt x="1057" y="254"/>
                  </a:lnTo>
                  <a:lnTo>
                    <a:pt x="1054" y="261"/>
                  </a:lnTo>
                  <a:lnTo>
                    <a:pt x="1052" y="268"/>
                  </a:lnTo>
                  <a:lnTo>
                    <a:pt x="1049" y="274"/>
                  </a:lnTo>
                  <a:lnTo>
                    <a:pt x="1049" y="281"/>
                  </a:lnTo>
                  <a:lnTo>
                    <a:pt x="1049" y="286"/>
                  </a:lnTo>
                  <a:lnTo>
                    <a:pt x="1049" y="291"/>
                  </a:lnTo>
                  <a:lnTo>
                    <a:pt x="1049" y="295"/>
                  </a:lnTo>
                  <a:lnTo>
                    <a:pt x="1050" y="298"/>
                  </a:lnTo>
                  <a:lnTo>
                    <a:pt x="1054" y="303"/>
                  </a:lnTo>
                  <a:lnTo>
                    <a:pt x="1060" y="305"/>
                  </a:lnTo>
                  <a:lnTo>
                    <a:pt x="1064" y="303"/>
                  </a:lnTo>
                  <a:lnTo>
                    <a:pt x="1069" y="302"/>
                  </a:lnTo>
                  <a:lnTo>
                    <a:pt x="1074" y="298"/>
                  </a:lnTo>
                  <a:lnTo>
                    <a:pt x="1083" y="297"/>
                  </a:lnTo>
                  <a:lnTo>
                    <a:pt x="1088" y="291"/>
                  </a:lnTo>
                  <a:lnTo>
                    <a:pt x="1094" y="286"/>
                  </a:lnTo>
                  <a:lnTo>
                    <a:pt x="1101" y="281"/>
                  </a:lnTo>
                  <a:lnTo>
                    <a:pt x="1110" y="276"/>
                  </a:lnTo>
                  <a:lnTo>
                    <a:pt x="1116" y="269"/>
                  </a:lnTo>
                  <a:lnTo>
                    <a:pt x="1125" y="264"/>
                  </a:lnTo>
                  <a:lnTo>
                    <a:pt x="1132" y="258"/>
                  </a:lnTo>
                  <a:lnTo>
                    <a:pt x="1140" y="252"/>
                  </a:lnTo>
                  <a:lnTo>
                    <a:pt x="1147" y="246"/>
                  </a:lnTo>
                  <a:lnTo>
                    <a:pt x="1154" y="241"/>
                  </a:lnTo>
                  <a:lnTo>
                    <a:pt x="1160" y="234"/>
                  </a:lnTo>
                  <a:lnTo>
                    <a:pt x="1169" y="227"/>
                  </a:lnTo>
                  <a:lnTo>
                    <a:pt x="1176" y="222"/>
                  </a:lnTo>
                  <a:lnTo>
                    <a:pt x="1182" y="215"/>
                  </a:lnTo>
                  <a:lnTo>
                    <a:pt x="1191" y="210"/>
                  </a:lnTo>
                  <a:lnTo>
                    <a:pt x="1198" y="205"/>
                  </a:lnTo>
                  <a:lnTo>
                    <a:pt x="1205" y="200"/>
                  </a:lnTo>
                  <a:lnTo>
                    <a:pt x="1210" y="195"/>
                  </a:lnTo>
                  <a:lnTo>
                    <a:pt x="1216" y="190"/>
                  </a:lnTo>
                  <a:lnTo>
                    <a:pt x="1223" y="186"/>
                  </a:lnTo>
                  <a:lnTo>
                    <a:pt x="1228" y="183"/>
                  </a:lnTo>
                  <a:lnTo>
                    <a:pt x="1233" y="180"/>
                  </a:lnTo>
                  <a:lnTo>
                    <a:pt x="1238" y="178"/>
                  </a:lnTo>
                  <a:lnTo>
                    <a:pt x="1242" y="178"/>
                  </a:lnTo>
                  <a:lnTo>
                    <a:pt x="1250" y="176"/>
                  </a:lnTo>
                  <a:lnTo>
                    <a:pt x="1255" y="180"/>
                  </a:lnTo>
                  <a:lnTo>
                    <a:pt x="1257" y="181"/>
                  </a:lnTo>
                  <a:lnTo>
                    <a:pt x="1259" y="185"/>
                  </a:lnTo>
                  <a:lnTo>
                    <a:pt x="1260" y="190"/>
                  </a:lnTo>
                  <a:lnTo>
                    <a:pt x="1260" y="197"/>
                  </a:lnTo>
                  <a:lnTo>
                    <a:pt x="1260" y="202"/>
                  </a:lnTo>
                  <a:lnTo>
                    <a:pt x="1259" y="208"/>
                  </a:lnTo>
                  <a:lnTo>
                    <a:pt x="1257" y="213"/>
                  </a:lnTo>
                  <a:lnTo>
                    <a:pt x="1255" y="217"/>
                  </a:lnTo>
                  <a:lnTo>
                    <a:pt x="1254" y="222"/>
                  </a:lnTo>
                  <a:lnTo>
                    <a:pt x="1252" y="227"/>
                  </a:lnTo>
                  <a:lnTo>
                    <a:pt x="1249" y="232"/>
                  </a:lnTo>
                  <a:lnTo>
                    <a:pt x="1247" y="236"/>
                  </a:lnTo>
                  <a:lnTo>
                    <a:pt x="1243" y="241"/>
                  </a:lnTo>
                  <a:lnTo>
                    <a:pt x="1242" y="247"/>
                  </a:lnTo>
                  <a:lnTo>
                    <a:pt x="1238" y="252"/>
                  </a:lnTo>
                  <a:lnTo>
                    <a:pt x="1235" y="258"/>
                  </a:lnTo>
                  <a:lnTo>
                    <a:pt x="1232" y="264"/>
                  </a:lnTo>
                  <a:lnTo>
                    <a:pt x="1228" y="271"/>
                  </a:lnTo>
                  <a:lnTo>
                    <a:pt x="1225" y="276"/>
                  </a:lnTo>
                  <a:lnTo>
                    <a:pt x="1220" y="283"/>
                  </a:lnTo>
                  <a:lnTo>
                    <a:pt x="1216" y="290"/>
                  </a:lnTo>
                  <a:lnTo>
                    <a:pt x="1211" y="297"/>
                  </a:lnTo>
                  <a:lnTo>
                    <a:pt x="1208" y="303"/>
                  </a:lnTo>
                  <a:lnTo>
                    <a:pt x="1203" y="310"/>
                  </a:lnTo>
                  <a:lnTo>
                    <a:pt x="1198" y="317"/>
                  </a:lnTo>
                  <a:lnTo>
                    <a:pt x="1193" y="325"/>
                  </a:lnTo>
                  <a:lnTo>
                    <a:pt x="1188" y="332"/>
                  </a:lnTo>
                  <a:lnTo>
                    <a:pt x="1182" y="339"/>
                  </a:lnTo>
                  <a:lnTo>
                    <a:pt x="1177" y="346"/>
                  </a:lnTo>
                  <a:lnTo>
                    <a:pt x="1172" y="354"/>
                  </a:lnTo>
                  <a:lnTo>
                    <a:pt x="1166" y="361"/>
                  </a:lnTo>
                  <a:lnTo>
                    <a:pt x="1162" y="369"/>
                  </a:lnTo>
                  <a:lnTo>
                    <a:pt x="1155" y="376"/>
                  </a:lnTo>
                  <a:lnTo>
                    <a:pt x="1150" y="385"/>
                  </a:lnTo>
                  <a:lnTo>
                    <a:pt x="1145" y="393"/>
                  </a:lnTo>
                  <a:lnTo>
                    <a:pt x="1138" y="402"/>
                  </a:lnTo>
                  <a:lnTo>
                    <a:pt x="1132" y="408"/>
                  </a:lnTo>
                  <a:lnTo>
                    <a:pt x="1127" y="417"/>
                  </a:lnTo>
                  <a:lnTo>
                    <a:pt x="1120" y="425"/>
                  </a:lnTo>
                  <a:lnTo>
                    <a:pt x="1115" y="434"/>
                  </a:lnTo>
                  <a:lnTo>
                    <a:pt x="1108" y="441"/>
                  </a:lnTo>
                  <a:lnTo>
                    <a:pt x="1103" y="449"/>
                  </a:lnTo>
                  <a:lnTo>
                    <a:pt x="1096" y="457"/>
                  </a:lnTo>
                  <a:lnTo>
                    <a:pt x="1091" y="466"/>
                  </a:lnTo>
                  <a:lnTo>
                    <a:pt x="1083" y="473"/>
                  </a:lnTo>
                  <a:lnTo>
                    <a:pt x="1077" y="481"/>
                  </a:lnTo>
                  <a:lnTo>
                    <a:pt x="1072" y="490"/>
                  </a:lnTo>
                  <a:lnTo>
                    <a:pt x="1066" y="498"/>
                  </a:lnTo>
                  <a:lnTo>
                    <a:pt x="1059" y="507"/>
                  </a:lnTo>
                  <a:lnTo>
                    <a:pt x="1054" y="515"/>
                  </a:lnTo>
                  <a:lnTo>
                    <a:pt x="1047" y="524"/>
                  </a:lnTo>
                  <a:lnTo>
                    <a:pt x="1042" y="532"/>
                  </a:lnTo>
                  <a:lnTo>
                    <a:pt x="1035" y="539"/>
                  </a:lnTo>
                  <a:lnTo>
                    <a:pt x="1030" y="547"/>
                  </a:lnTo>
                  <a:lnTo>
                    <a:pt x="1023" y="556"/>
                  </a:lnTo>
                  <a:lnTo>
                    <a:pt x="1018" y="564"/>
                  </a:lnTo>
                  <a:lnTo>
                    <a:pt x="1011" y="571"/>
                  </a:lnTo>
                  <a:lnTo>
                    <a:pt x="1006" y="579"/>
                  </a:lnTo>
                  <a:lnTo>
                    <a:pt x="1001" y="588"/>
                  </a:lnTo>
                  <a:lnTo>
                    <a:pt x="996" y="595"/>
                  </a:lnTo>
                  <a:lnTo>
                    <a:pt x="991" y="603"/>
                  </a:lnTo>
                  <a:lnTo>
                    <a:pt x="986" y="610"/>
                  </a:lnTo>
                  <a:lnTo>
                    <a:pt x="981" y="617"/>
                  </a:lnTo>
                  <a:lnTo>
                    <a:pt x="976" y="625"/>
                  </a:lnTo>
                  <a:lnTo>
                    <a:pt x="971" y="632"/>
                  </a:lnTo>
                  <a:lnTo>
                    <a:pt x="966" y="640"/>
                  </a:lnTo>
                  <a:lnTo>
                    <a:pt x="961" y="647"/>
                  </a:lnTo>
                  <a:lnTo>
                    <a:pt x="955" y="654"/>
                  </a:lnTo>
                  <a:lnTo>
                    <a:pt x="950" y="659"/>
                  </a:lnTo>
                  <a:lnTo>
                    <a:pt x="945" y="666"/>
                  </a:lnTo>
                  <a:lnTo>
                    <a:pt x="940" y="673"/>
                  </a:lnTo>
                  <a:lnTo>
                    <a:pt x="935" y="679"/>
                  </a:lnTo>
                  <a:lnTo>
                    <a:pt x="930" y="686"/>
                  </a:lnTo>
                  <a:lnTo>
                    <a:pt x="925" y="693"/>
                  </a:lnTo>
                  <a:lnTo>
                    <a:pt x="918" y="698"/>
                  </a:lnTo>
                  <a:lnTo>
                    <a:pt x="913" y="705"/>
                  </a:lnTo>
                  <a:lnTo>
                    <a:pt x="908" y="710"/>
                  </a:lnTo>
                  <a:lnTo>
                    <a:pt x="903" y="717"/>
                  </a:lnTo>
                  <a:lnTo>
                    <a:pt x="896" y="722"/>
                  </a:lnTo>
                  <a:lnTo>
                    <a:pt x="891" y="729"/>
                  </a:lnTo>
                  <a:lnTo>
                    <a:pt x="884" y="734"/>
                  </a:lnTo>
                  <a:lnTo>
                    <a:pt x="879" y="740"/>
                  </a:lnTo>
                  <a:lnTo>
                    <a:pt x="872" y="746"/>
                  </a:lnTo>
                  <a:lnTo>
                    <a:pt x="867" y="751"/>
                  </a:lnTo>
                  <a:lnTo>
                    <a:pt x="861" y="756"/>
                  </a:lnTo>
                  <a:lnTo>
                    <a:pt x="855" y="761"/>
                  </a:lnTo>
                  <a:lnTo>
                    <a:pt x="849" y="766"/>
                  </a:lnTo>
                  <a:lnTo>
                    <a:pt x="842" y="771"/>
                  </a:lnTo>
                  <a:lnTo>
                    <a:pt x="835" y="776"/>
                  </a:lnTo>
                  <a:lnTo>
                    <a:pt x="830" y="783"/>
                  </a:lnTo>
                  <a:lnTo>
                    <a:pt x="823" y="786"/>
                  </a:lnTo>
                  <a:lnTo>
                    <a:pt x="816" y="791"/>
                  </a:lnTo>
                  <a:lnTo>
                    <a:pt x="811" y="796"/>
                  </a:lnTo>
                  <a:lnTo>
                    <a:pt x="805" y="801"/>
                  </a:lnTo>
                  <a:lnTo>
                    <a:pt x="798" y="807"/>
                  </a:lnTo>
                  <a:lnTo>
                    <a:pt x="791" y="812"/>
                  </a:lnTo>
                  <a:lnTo>
                    <a:pt x="786" y="817"/>
                  </a:lnTo>
                  <a:lnTo>
                    <a:pt x="779" y="822"/>
                  </a:lnTo>
                  <a:lnTo>
                    <a:pt x="772" y="827"/>
                  </a:lnTo>
                  <a:lnTo>
                    <a:pt x="766" y="830"/>
                  </a:lnTo>
                  <a:lnTo>
                    <a:pt x="759" y="835"/>
                  </a:lnTo>
                  <a:lnTo>
                    <a:pt x="754" y="840"/>
                  </a:lnTo>
                  <a:lnTo>
                    <a:pt x="747" y="844"/>
                  </a:lnTo>
                  <a:lnTo>
                    <a:pt x="739" y="849"/>
                  </a:lnTo>
                  <a:lnTo>
                    <a:pt x="733" y="852"/>
                  </a:lnTo>
                  <a:lnTo>
                    <a:pt x="727" y="857"/>
                  </a:lnTo>
                  <a:lnTo>
                    <a:pt x="720" y="861"/>
                  </a:lnTo>
                  <a:lnTo>
                    <a:pt x="715" y="866"/>
                  </a:lnTo>
                  <a:lnTo>
                    <a:pt x="708" y="871"/>
                  </a:lnTo>
                  <a:lnTo>
                    <a:pt x="701" y="876"/>
                  </a:lnTo>
                  <a:lnTo>
                    <a:pt x="694" y="879"/>
                  </a:lnTo>
                  <a:lnTo>
                    <a:pt x="689" y="884"/>
                  </a:lnTo>
                  <a:lnTo>
                    <a:pt x="683" y="888"/>
                  </a:lnTo>
                  <a:lnTo>
                    <a:pt x="678" y="893"/>
                  </a:lnTo>
                  <a:lnTo>
                    <a:pt x="671" y="896"/>
                  </a:lnTo>
                  <a:lnTo>
                    <a:pt x="664" y="901"/>
                  </a:lnTo>
                  <a:lnTo>
                    <a:pt x="657" y="905"/>
                  </a:lnTo>
                  <a:lnTo>
                    <a:pt x="652" y="910"/>
                  </a:lnTo>
                  <a:lnTo>
                    <a:pt x="645" y="913"/>
                  </a:lnTo>
                  <a:lnTo>
                    <a:pt x="640" y="918"/>
                  </a:lnTo>
                  <a:lnTo>
                    <a:pt x="635" y="922"/>
                  </a:lnTo>
                  <a:lnTo>
                    <a:pt x="628" y="927"/>
                  </a:lnTo>
                  <a:lnTo>
                    <a:pt x="623" y="930"/>
                  </a:lnTo>
                  <a:lnTo>
                    <a:pt x="618" y="935"/>
                  </a:lnTo>
                  <a:lnTo>
                    <a:pt x="613" y="939"/>
                  </a:lnTo>
                  <a:lnTo>
                    <a:pt x="606" y="944"/>
                  </a:lnTo>
                  <a:lnTo>
                    <a:pt x="601" y="949"/>
                  </a:lnTo>
                  <a:lnTo>
                    <a:pt x="596" y="954"/>
                  </a:lnTo>
                  <a:lnTo>
                    <a:pt x="591" y="957"/>
                  </a:lnTo>
                  <a:lnTo>
                    <a:pt x="588" y="962"/>
                  </a:lnTo>
                  <a:lnTo>
                    <a:pt x="581" y="966"/>
                  </a:lnTo>
                  <a:lnTo>
                    <a:pt x="576" y="971"/>
                  </a:lnTo>
                  <a:lnTo>
                    <a:pt x="571" y="974"/>
                  </a:lnTo>
                  <a:lnTo>
                    <a:pt x="566" y="979"/>
                  </a:lnTo>
                  <a:lnTo>
                    <a:pt x="561" y="984"/>
                  </a:lnTo>
                  <a:lnTo>
                    <a:pt x="556" y="988"/>
                  </a:lnTo>
                  <a:lnTo>
                    <a:pt x="552" y="993"/>
                  </a:lnTo>
                  <a:lnTo>
                    <a:pt x="547" y="998"/>
                  </a:lnTo>
                  <a:lnTo>
                    <a:pt x="542" y="1003"/>
                  </a:lnTo>
                  <a:lnTo>
                    <a:pt x="537" y="1006"/>
                  </a:lnTo>
                  <a:lnTo>
                    <a:pt x="533" y="1012"/>
                  </a:lnTo>
                  <a:lnTo>
                    <a:pt x="528" y="1017"/>
                  </a:lnTo>
                  <a:lnTo>
                    <a:pt x="523" y="1022"/>
                  </a:lnTo>
                  <a:lnTo>
                    <a:pt x="520" y="1025"/>
                  </a:lnTo>
                  <a:lnTo>
                    <a:pt x="515" y="1030"/>
                  </a:lnTo>
                  <a:lnTo>
                    <a:pt x="511" y="1035"/>
                  </a:lnTo>
                  <a:lnTo>
                    <a:pt x="506" y="1039"/>
                  </a:lnTo>
                  <a:lnTo>
                    <a:pt x="501" y="1044"/>
                  </a:lnTo>
                  <a:lnTo>
                    <a:pt x="496" y="1049"/>
                  </a:lnTo>
                  <a:lnTo>
                    <a:pt x="493" y="1054"/>
                  </a:lnTo>
                  <a:lnTo>
                    <a:pt x="488" y="1057"/>
                  </a:lnTo>
                  <a:lnTo>
                    <a:pt x="484" y="1062"/>
                  </a:lnTo>
                  <a:lnTo>
                    <a:pt x="481" y="1067"/>
                  </a:lnTo>
                  <a:lnTo>
                    <a:pt x="478" y="1073"/>
                  </a:lnTo>
                  <a:lnTo>
                    <a:pt x="472" y="1078"/>
                  </a:lnTo>
                  <a:lnTo>
                    <a:pt x="469" y="1081"/>
                  </a:lnTo>
                  <a:lnTo>
                    <a:pt x="464" y="1086"/>
                  </a:lnTo>
                  <a:lnTo>
                    <a:pt x="462" y="1091"/>
                  </a:lnTo>
                  <a:lnTo>
                    <a:pt x="457" y="1096"/>
                  </a:lnTo>
                  <a:lnTo>
                    <a:pt x="454" y="1100"/>
                  </a:lnTo>
                  <a:lnTo>
                    <a:pt x="450" y="1105"/>
                  </a:lnTo>
                  <a:lnTo>
                    <a:pt x="449" y="1110"/>
                  </a:lnTo>
                  <a:lnTo>
                    <a:pt x="445" y="1115"/>
                  </a:lnTo>
                  <a:lnTo>
                    <a:pt x="442" y="1118"/>
                  </a:lnTo>
                  <a:lnTo>
                    <a:pt x="437" y="1123"/>
                  </a:lnTo>
                  <a:lnTo>
                    <a:pt x="435" y="1128"/>
                  </a:lnTo>
                  <a:lnTo>
                    <a:pt x="432" y="1132"/>
                  </a:lnTo>
                  <a:lnTo>
                    <a:pt x="428" y="1137"/>
                  </a:lnTo>
                  <a:lnTo>
                    <a:pt x="425" y="1142"/>
                  </a:lnTo>
                  <a:lnTo>
                    <a:pt x="423" y="1147"/>
                  </a:lnTo>
                  <a:lnTo>
                    <a:pt x="420" y="1151"/>
                  </a:lnTo>
                  <a:lnTo>
                    <a:pt x="417" y="1156"/>
                  </a:lnTo>
                  <a:lnTo>
                    <a:pt x="413" y="1159"/>
                  </a:lnTo>
                  <a:lnTo>
                    <a:pt x="411" y="1164"/>
                  </a:lnTo>
                  <a:lnTo>
                    <a:pt x="410" y="1167"/>
                  </a:lnTo>
                  <a:lnTo>
                    <a:pt x="406" y="1173"/>
                  </a:lnTo>
                  <a:lnTo>
                    <a:pt x="405" y="1176"/>
                  </a:lnTo>
                  <a:lnTo>
                    <a:pt x="403" y="1181"/>
                  </a:lnTo>
                  <a:lnTo>
                    <a:pt x="398" y="1189"/>
                  </a:lnTo>
                  <a:lnTo>
                    <a:pt x="395" y="1196"/>
                  </a:lnTo>
                  <a:lnTo>
                    <a:pt x="389" y="1205"/>
                  </a:lnTo>
                  <a:lnTo>
                    <a:pt x="388" y="1213"/>
                  </a:lnTo>
                  <a:lnTo>
                    <a:pt x="384" y="1220"/>
                  </a:lnTo>
                  <a:lnTo>
                    <a:pt x="383" y="1227"/>
                  </a:lnTo>
                  <a:lnTo>
                    <a:pt x="379" y="1234"/>
                  </a:lnTo>
                  <a:lnTo>
                    <a:pt x="379" y="1242"/>
                  </a:lnTo>
                  <a:lnTo>
                    <a:pt x="376" y="1247"/>
                  </a:lnTo>
                  <a:lnTo>
                    <a:pt x="373" y="1252"/>
                  </a:lnTo>
                  <a:lnTo>
                    <a:pt x="366" y="1257"/>
                  </a:lnTo>
                  <a:lnTo>
                    <a:pt x="359" y="1259"/>
                  </a:lnTo>
                  <a:lnTo>
                    <a:pt x="352" y="1261"/>
                  </a:lnTo>
                  <a:lnTo>
                    <a:pt x="349" y="1261"/>
                  </a:lnTo>
                  <a:lnTo>
                    <a:pt x="344" y="1262"/>
                  </a:lnTo>
                  <a:lnTo>
                    <a:pt x="339" y="1262"/>
                  </a:lnTo>
                  <a:lnTo>
                    <a:pt x="332" y="1262"/>
                  </a:lnTo>
                  <a:lnTo>
                    <a:pt x="327" y="1262"/>
                  </a:lnTo>
                  <a:lnTo>
                    <a:pt x="320" y="1262"/>
                  </a:lnTo>
                  <a:lnTo>
                    <a:pt x="313" y="1264"/>
                  </a:lnTo>
                  <a:lnTo>
                    <a:pt x="306" y="1262"/>
                  </a:lnTo>
                  <a:lnTo>
                    <a:pt x="300" y="1262"/>
                  </a:lnTo>
                  <a:lnTo>
                    <a:pt x="291" y="1261"/>
                  </a:lnTo>
                  <a:lnTo>
                    <a:pt x="284" y="1261"/>
                  </a:lnTo>
                  <a:lnTo>
                    <a:pt x="276" y="1259"/>
                  </a:lnTo>
                  <a:lnTo>
                    <a:pt x="267" y="1259"/>
                  </a:lnTo>
                  <a:lnTo>
                    <a:pt x="261" y="1257"/>
                  </a:lnTo>
                  <a:lnTo>
                    <a:pt x="252" y="1257"/>
                  </a:lnTo>
                  <a:lnTo>
                    <a:pt x="244" y="1254"/>
                  </a:lnTo>
                  <a:lnTo>
                    <a:pt x="235" y="1252"/>
                  </a:lnTo>
                  <a:lnTo>
                    <a:pt x="227" y="1250"/>
                  </a:lnTo>
                  <a:lnTo>
                    <a:pt x="218" y="1250"/>
                  </a:lnTo>
                  <a:lnTo>
                    <a:pt x="210" y="1247"/>
                  </a:lnTo>
                  <a:lnTo>
                    <a:pt x="201" y="1245"/>
                  </a:lnTo>
                  <a:lnTo>
                    <a:pt x="193" y="1244"/>
                  </a:lnTo>
                  <a:lnTo>
                    <a:pt x="184" y="1242"/>
                  </a:lnTo>
                  <a:lnTo>
                    <a:pt x="174" y="1240"/>
                  </a:lnTo>
                  <a:lnTo>
                    <a:pt x="166" y="1239"/>
                  </a:lnTo>
                  <a:lnTo>
                    <a:pt x="157" y="1235"/>
                  </a:lnTo>
                  <a:lnTo>
                    <a:pt x="149" y="1234"/>
                  </a:lnTo>
                  <a:lnTo>
                    <a:pt x="139" y="1232"/>
                  </a:lnTo>
                  <a:lnTo>
                    <a:pt x="132" y="1228"/>
                  </a:lnTo>
                  <a:lnTo>
                    <a:pt x="123" y="1227"/>
                  </a:lnTo>
                  <a:lnTo>
                    <a:pt x="115" y="1225"/>
                  </a:lnTo>
                  <a:lnTo>
                    <a:pt x="106" y="1223"/>
                  </a:lnTo>
                  <a:lnTo>
                    <a:pt x="100" y="1220"/>
                  </a:lnTo>
                  <a:lnTo>
                    <a:pt x="91" y="1218"/>
                  </a:lnTo>
                  <a:lnTo>
                    <a:pt x="84" y="1217"/>
                  </a:lnTo>
                  <a:lnTo>
                    <a:pt x="76" y="1215"/>
                  </a:lnTo>
                  <a:lnTo>
                    <a:pt x="69" y="1212"/>
                  </a:lnTo>
                  <a:lnTo>
                    <a:pt x="62" y="1210"/>
                  </a:lnTo>
                  <a:lnTo>
                    <a:pt x="57" y="1208"/>
                  </a:lnTo>
                  <a:lnTo>
                    <a:pt x="51" y="1206"/>
                  </a:lnTo>
                  <a:lnTo>
                    <a:pt x="44" y="1205"/>
                  </a:lnTo>
                  <a:lnTo>
                    <a:pt x="37" y="1203"/>
                  </a:lnTo>
                  <a:lnTo>
                    <a:pt x="34" y="1201"/>
                  </a:lnTo>
                  <a:lnTo>
                    <a:pt x="27" y="1198"/>
                  </a:lnTo>
                  <a:lnTo>
                    <a:pt x="23" y="1198"/>
                  </a:lnTo>
                  <a:lnTo>
                    <a:pt x="18" y="1196"/>
                  </a:lnTo>
                  <a:lnTo>
                    <a:pt x="15" y="1196"/>
                  </a:lnTo>
                  <a:lnTo>
                    <a:pt x="8" y="1193"/>
                  </a:lnTo>
                  <a:lnTo>
                    <a:pt x="3" y="1191"/>
                  </a:lnTo>
                  <a:lnTo>
                    <a:pt x="1" y="1191"/>
                  </a:lnTo>
                  <a:lnTo>
                    <a:pt x="0" y="1191"/>
                  </a:lnTo>
                  <a:lnTo>
                    <a:pt x="0" y="1191"/>
                  </a:lnTo>
                  <a:close/>
                </a:path>
              </a:pathLst>
            </a:custGeom>
            <a:solidFill>
              <a:srgbClr val="FFD4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40"/>
            <p:cNvSpPr>
              <a:spLocks/>
            </p:cNvSpPr>
            <p:nvPr/>
          </p:nvSpPr>
          <p:spPr bwMode="auto">
            <a:xfrm>
              <a:off x="1624013" y="1673225"/>
              <a:ext cx="1484313" cy="425450"/>
            </a:xfrm>
            <a:custGeom>
              <a:avLst/>
              <a:gdLst/>
              <a:ahLst/>
              <a:cxnLst>
                <a:cxn ang="0">
                  <a:pos x="20" y="258"/>
                </a:cxn>
                <a:cxn ang="0">
                  <a:pos x="51" y="246"/>
                </a:cxn>
                <a:cxn ang="0">
                  <a:pos x="88" y="229"/>
                </a:cxn>
                <a:cxn ang="0">
                  <a:pos x="127" y="207"/>
                </a:cxn>
                <a:cxn ang="0">
                  <a:pos x="171" y="185"/>
                </a:cxn>
                <a:cxn ang="0">
                  <a:pos x="218" y="159"/>
                </a:cxn>
                <a:cxn ang="0">
                  <a:pos x="266" y="134"/>
                </a:cxn>
                <a:cxn ang="0">
                  <a:pos x="313" y="108"/>
                </a:cxn>
                <a:cxn ang="0">
                  <a:pos x="361" y="83"/>
                </a:cxn>
                <a:cxn ang="0">
                  <a:pos x="405" y="61"/>
                </a:cxn>
                <a:cxn ang="0">
                  <a:pos x="447" y="41"/>
                </a:cxn>
                <a:cxn ang="0">
                  <a:pos x="488" y="24"/>
                </a:cxn>
                <a:cxn ang="0">
                  <a:pos x="522" y="14"/>
                </a:cxn>
                <a:cxn ang="0">
                  <a:pos x="554" y="5"/>
                </a:cxn>
                <a:cxn ang="0">
                  <a:pos x="588" y="0"/>
                </a:cxn>
                <a:cxn ang="0">
                  <a:pos x="623" y="0"/>
                </a:cxn>
                <a:cxn ang="0">
                  <a:pos x="656" y="0"/>
                </a:cxn>
                <a:cxn ang="0">
                  <a:pos x="689" y="2"/>
                </a:cxn>
                <a:cxn ang="0">
                  <a:pos x="723" y="5"/>
                </a:cxn>
                <a:cxn ang="0">
                  <a:pos x="755" y="10"/>
                </a:cxn>
                <a:cxn ang="0">
                  <a:pos x="786" y="15"/>
                </a:cxn>
                <a:cxn ang="0">
                  <a:pos x="815" y="19"/>
                </a:cxn>
                <a:cxn ang="0">
                  <a:pos x="842" y="22"/>
                </a:cxn>
                <a:cxn ang="0">
                  <a:pos x="866" y="24"/>
                </a:cxn>
                <a:cxn ang="0">
                  <a:pos x="900" y="25"/>
                </a:cxn>
                <a:cxn ang="0">
                  <a:pos x="923" y="22"/>
                </a:cxn>
                <a:cxn ang="0">
                  <a:pos x="935" y="25"/>
                </a:cxn>
                <a:cxn ang="0">
                  <a:pos x="915" y="31"/>
                </a:cxn>
                <a:cxn ang="0">
                  <a:pos x="886" y="31"/>
                </a:cxn>
                <a:cxn ang="0">
                  <a:pos x="861" y="31"/>
                </a:cxn>
                <a:cxn ang="0">
                  <a:pos x="832" y="29"/>
                </a:cxn>
                <a:cxn ang="0">
                  <a:pos x="794" y="24"/>
                </a:cxn>
                <a:cxn ang="0">
                  <a:pos x="754" y="19"/>
                </a:cxn>
                <a:cxn ang="0">
                  <a:pos x="713" y="14"/>
                </a:cxn>
                <a:cxn ang="0">
                  <a:pos x="676" y="12"/>
                </a:cxn>
                <a:cxn ang="0">
                  <a:pos x="644" y="14"/>
                </a:cxn>
                <a:cxn ang="0">
                  <a:pos x="613" y="14"/>
                </a:cxn>
                <a:cxn ang="0">
                  <a:pos x="586" y="17"/>
                </a:cxn>
                <a:cxn ang="0">
                  <a:pos x="562" y="22"/>
                </a:cxn>
                <a:cxn ang="0">
                  <a:pos x="535" y="27"/>
                </a:cxn>
                <a:cxn ang="0">
                  <a:pos x="501" y="39"/>
                </a:cxn>
                <a:cxn ang="0">
                  <a:pos x="474" y="53"/>
                </a:cxn>
                <a:cxn ang="0">
                  <a:pos x="450" y="63"/>
                </a:cxn>
                <a:cxn ang="0">
                  <a:pos x="428" y="75"/>
                </a:cxn>
                <a:cxn ang="0">
                  <a:pos x="401" y="90"/>
                </a:cxn>
                <a:cxn ang="0">
                  <a:pos x="367" y="107"/>
                </a:cxn>
                <a:cxn ang="0">
                  <a:pos x="330" y="127"/>
                </a:cxn>
                <a:cxn ang="0">
                  <a:pos x="290" y="147"/>
                </a:cxn>
                <a:cxn ang="0">
                  <a:pos x="251" y="169"/>
                </a:cxn>
                <a:cxn ang="0">
                  <a:pos x="210" y="190"/>
                </a:cxn>
                <a:cxn ang="0">
                  <a:pos x="173" y="210"/>
                </a:cxn>
                <a:cxn ang="0">
                  <a:pos x="139" y="227"/>
                </a:cxn>
                <a:cxn ang="0">
                  <a:pos x="110" y="242"/>
                </a:cxn>
                <a:cxn ang="0">
                  <a:pos x="88" y="252"/>
                </a:cxn>
                <a:cxn ang="0">
                  <a:pos x="62" y="264"/>
                </a:cxn>
                <a:cxn ang="0">
                  <a:pos x="29" y="268"/>
                </a:cxn>
                <a:cxn ang="0">
                  <a:pos x="7" y="266"/>
                </a:cxn>
              </a:cxnLst>
              <a:rect l="0" t="0" r="r" b="b"/>
              <a:pathLst>
                <a:path w="935" h="268">
                  <a:moveTo>
                    <a:pt x="0" y="264"/>
                  </a:moveTo>
                  <a:lnTo>
                    <a:pt x="3" y="263"/>
                  </a:lnTo>
                  <a:lnTo>
                    <a:pt x="8" y="261"/>
                  </a:lnTo>
                  <a:lnTo>
                    <a:pt x="13" y="259"/>
                  </a:lnTo>
                  <a:lnTo>
                    <a:pt x="20" y="258"/>
                  </a:lnTo>
                  <a:lnTo>
                    <a:pt x="25" y="256"/>
                  </a:lnTo>
                  <a:lnTo>
                    <a:pt x="30" y="252"/>
                  </a:lnTo>
                  <a:lnTo>
                    <a:pt x="37" y="251"/>
                  </a:lnTo>
                  <a:lnTo>
                    <a:pt x="44" y="247"/>
                  </a:lnTo>
                  <a:lnTo>
                    <a:pt x="51" y="246"/>
                  </a:lnTo>
                  <a:lnTo>
                    <a:pt x="57" y="242"/>
                  </a:lnTo>
                  <a:lnTo>
                    <a:pt x="64" y="239"/>
                  </a:lnTo>
                  <a:lnTo>
                    <a:pt x="71" y="236"/>
                  </a:lnTo>
                  <a:lnTo>
                    <a:pt x="79" y="232"/>
                  </a:lnTo>
                  <a:lnTo>
                    <a:pt x="88" y="229"/>
                  </a:lnTo>
                  <a:lnTo>
                    <a:pt x="95" y="224"/>
                  </a:lnTo>
                  <a:lnTo>
                    <a:pt x="103" y="222"/>
                  </a:lnTo>
                  <a:lnTo>
                    <a:pt x="112" y="217"/>
                  </a:lnTo>
                  <a:lnTo>
                    <a:pt x="120" y="212"/>
                  </a:lnTo>
                  <a:lnTo>
                    <a:pt x="127" y="207"/>
                  </a:lnTo>
                  <a:lnTo>
                    <a:pt x="137" y="203"/>
                  </a:lnTo>
                  <a:lnTo>
                    <a:pt x="145" y="198"/>
                  </a:lnTo>
                  <a:lnTo>
                    <a:pt x="154" y="195"/>
                  </a:lnTo>
                  <a:lnTo>
                    <a:pt x="162" y="190"/>
                  </a:lnTo>
                  <a:lnTo>
                    <a:pt x="171" y="185"/>
                  </a:lnTo>
                  <a:lnTo>
                    <a:pt x="181" y="180"/>
                  </a:lnTo>
                  <a:lnTo>
                    <a:pt x="190" y="175"/>
                  </a:lnTo>
                  <a:lnTo>
                    <a:pt x="200" y="169"/>
                  </a:lnTo>
                  <a:lnTo>
                    <a:pt x="208" y="164"/>
                  </a:lnTo>
                  <a:lnTo>
                    <a:pt x="218" y="159"/>
                  </a:lnTo>
                  <a:lnTo>
                    <a:pt x="229" y="154"/>
                  </a:lnTo>
                  <a:lnTo>
                    <a:pt x="237" y="149"/>
                  </a:lnTo>
                  <a:lnTo>
                    <a:pt x="247" y="146"/>
                  </a:lnTo>
                  <a:lnTo>
                    <a:pt x="256" y="139"/>
                  </a:lnTo>
                  <a:lnTo>
                    <a:pt x="266" y="134"/>
                  </a:lnTo>
                  <a:lnTo>
                    <a:pt x="274" y="129"/>
                  </a:lnTo>
                  <a:lnTo>
                    <a:pt x="284" y="124"/>
                  </a:lnTo>
                  <a:lnTo>
                    <a:pt x="295" y="119"/>
                  </a:lnTo>
                  <a:lnTo>
                    <a:pt x="305" y="114"/>
                  </a:lnTo>
                  <a:lnTo>
                    <a:pt x="313" y="108"/>
                  </a:lnTo>
                  <a:lnTo>
                    <a:pt x="323" y="103"/>
                  </a:lnTo>
                  <a:lnTo>
                    <a:pt x="332" y="98"/>
                  </a:lnTo>
                  <a:lnTo>
                    <a:pt x="342" y="93"/>
                  </a:lnTo>
                  <a:lnTo>
                    <a:pt x="351" y="88"/>
                  </a:lnTo>
                  <a:lnTo>
                    <a:pt x="361" y="83"/>
                  </a:lnTo>
                  <a:lnTo>
                    <a:pt x="369" y="80"/>
                  </a:lnTo>
                  <a:lnTo>
                    <a:pt x="379" y="75"/>
                  </a:lnTo>
                  <a:lnTo>
                    <a:pt x="388" y="69"/>
                  </a:lnTo>
                  <a:lnTo>
                    <a:pt x="396" y="66"/>
                  </a:lnTo>
                  <a:lnTo>
                    <a:pt x="405" y="61"/>
                  </a:lnTo>
                  <a:lnTo>
                    <a:pt x="413" y="56"/>
                  </a:lnTo>
                  <a:lnTo>
                    <a:pt x="422" y="53"/>
                  </a:lnTo>
                  <a:lnTo>
                    <a:pt x="432" y="47"/>
                  </a:lnTo>
                  <a:lnTo>
                    <a:pt x="439" y="44"/>
                  </a:lnTo>
                  <a:lnTo>
                    <a:pt x="447" y="41"/>
                  </a:lnTo>
                  <a:lnTo>
                    <a:pt x="456" y="36"/>
                  </a:lnTo>
                  <a:lnTo>
                    <a:pt x="464" y="34"/>
                  </a:lnTo>
                  <a:lnTo>
                    <a:pt x="473" y="29"/>
                  </a:lnTo>
                  <a:lnTo>
                    <a:pt x="479" y="27"/>
                  </a:lnTo>
                  <a:lnTo>
                    <a:pt x="488" y="24"/>
                  </a:lnTo>
                  <a:lnTo>
                    <a:pt x="495" y="22"/>
                  </a:lnTo>
                  <a:lnTo>
                    <a:pt x="501" y="19"/>
                  </a:lnTo>
                  <a:lnTo>
                    <a:pt x="508" y="17"/>
                  </a:lnTo>
                  <a:lnTo>
                    <a:pt x="515" y="15"/>
                  </a:lnTo>
                  <a:lnTo>
                    <a:pt x="522" y="14"/>
                  </a:lnTo>
                  <a:lnTo>
                    <a:pt x="528" y="10"/>
                  </a:lnTo>
                  <a:lnTo>
                    <a:pt x="535" y="8"/>
                  </a:lnTo>
                  <a:lnTo>
                    <a:pt x="540" y="7"/>
                  </a:lnTo>
                  <a:lnTo>
                    <a:pt x="547" y="7"/>
                  </a:lnTo>
                  <a:lnTo>
                    <a:pt x="554" y="5"/>
                  </a:lnTo>
                  <a:lnTo>
                    <a:pt x="561" y="3"/>
                  </a:lnTo>
                  <a:lnTo>
                    <a:pt x="567" y="2"/>
                  </a:lnTo>
                  <a:lnTo>
                    <a:pt x="574" y="2"/>
                  </a:lnTo>
                  <a:lnTo>
                    <a:pt x="581" y="2"/>
                  </a:lnTo>
                  <a:lnTo>
                    <a:pt x="588" y="0"/>
                  </a:lnTo>
                  <a:lnTo>
                    <a:pt x="595" y="0"/>
                  </a:lnTo>
                  <a:lnTo>
                    <a:pt x="601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89" y="2"/>
                  </a:lnTo>
                  <a:lnTo>
                    <a:pt x="698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7" y="5"/>
                  </a:lnTo>
                  <a:lnTo>
                    <a:pt x="723" y="5"/>
                  </a:lnTo>
                  <a:lnTo>
                    <a:pt x="730" y="7"/>
                  </a:lnTo>
                  <a:lnTo>
                    <a:pt x="737" y="8"/>
                  </a:lnTo>
                  <a:lnTo>
                    <a:pt x="744" y="8"/>
                  </a:lnTo>
                  <a:lnTo>
                    <a:pt x="750" y="10"/>
                  </a:lnTo>
                  <a:lnTo>
                    <a:pt x="755" y="10"/>
                  </a:lnTo>
                  <a:lnTo>
                    <a:pt x="762" y="10"/>
                  </a:lnTo>
                  <a:lnTo>
                    <a:pt x="767" y="12"/>
                  </a:lnTo>
                  <a:lnTo>
                    <a:pt x="774" y="12"/>
                  </a:lnTo>
                  <a:lnTo>
                    <a:pt x="781" y="14"/>
                  </a:lnTo>
                  <a:lnTo>
                    <a:pt x="786" y="15"/>
                  </a:lnTo>
                  <a:lnTo>
                    <a:pt x="791" y="15"/>
                  </a:lnTo>
                  <a:lnTo>
                    <a:pt x="798" y="17"/>
                  </a:lnTo>
                  <a:lnTo>
                    <a:pt x="803" y="17"/>
                  </a:lnTo>
                  <a:lnTo>
                    <a:pt x="810" y="19"/>
                  </a:lnTo>
                  <a:lnTo>
                    <a:pt x="815" y="19"/>
                  </a:lnTo>
                  <a:lnTo>
                    <a:pt x="820" y="19"/>
                  </a:lnTo>
                  <a:lnTo>
                    <a:pt x="825" y="19"/>
                  </a:lnTo>
                  <a:lnTo>
                    <a:pt x="832" y="20"/>
                  </a:lnTo>
                  <a:lnTo>
                    <a:pt x="837" y="20"/>
                  </a:lnTo>
                  <a:lnTo>
                    <a:pt x="842" y="22"/>
                  </a:lnTo>
                  <a:lnTo>
                    <a:pt x="845" y="22"/>
                  </a:lnTo>
                  <a:lnTo>
                    <a:pt x="850" y="22"/>
                  </a:lnTo>
                  <a:lnTo>
                    <a:pt x="855" y="22"/>
                  </a:lnTo>
                  <a:lnTo>
                    <a:pt x="861" y="24"/>
                  </a:lnTo>
                  <a:lnTo>
                    <a:pt x="866" y="24"/>
                  </a:lnTo>
                  <a:lnTo>
                    <a:pt x="869" y="25"/>
                  </a:lnTo>
                  <a:lnTo>
                    <a:pt x="877" y="25"/>
                  </a:lnTo>
                  <a:lnTo>
                    <a:pt x="886" y="25"/>
                  </a:lnTo>
                  <a:lnTo>
                    <a:pt x="893" y="25"/>
                  </a:lnTo>
                  <a:lnTo>
                    <a:pt x="900" y="25"/>
                  </a:lnTo>
                  <a:lnTo>
                    <a:pt x="905" y="24"/>
                  </a:lnTo>
                  <a:lnTo>
                    <a:pt x="910" y="22"/>
                  </a:lnTo>
                  <a:lnTo>
                    <a:pt x="915" y="22"/>
                  </a:lnTo>
                  <a:lnTo>
                    <a:pt x="918" y="22"/>
                  </a:lnTo>
                  <a:lnTo>
                    <a:pt x="923" y="22"/>
                  </a:lnTo>
                  <a:lnTo>
                    <a:pt x="927" y="22"/>
                  </a:lnTo>
                  <a:lnTo>
                    <a:pt x="928" y="22"/>
                  </a:lnTo>
                  <a:lnTo>
                    <a:pt x="932" y="22"/>
                  </a:lnTo>
                  <a:lnTo>
                    <a:pt x="933" y="24"/>
                  </a:lnTo>
                  <a:lnTo>
                    <a:pt x="935" y="25"/>
                  </a:lnTo>
                  <a:lnTo>
                    <a:pt x="933" y="27"/>
                  </a:lnTo>
                  <a:lnTo>
                    <a:pt x="928" y="29"/>
                  </a:lnTo>
                  <a:lnTo>
                    <a:pt x="923" y="29"/>
                  </a:lnTo>
                  <a:lnTo>
                    <a:pt x="920" y="29"/>
                  </a:lnTo>
                  <a:lnTo>
                    <a:pt x="915" y="31"/>
                  </a:lnTo>
                  <a:lnTo>
                    <a:pt x="908" y="31"/>
                  </a:lnTo>
                  <a:lnTo>
                    <a:pt x="901" y="31"/>
                  </a:lnTo>
                  <a:lnTo>
                    <a:pt x="894" y="31"/>
                  </a:lnTo>
                  <a:lnTo>
                    <a:pt x="889" y="31"/>
                  </a:lnTo>
                  <a:lnTo>
                    <a:pt x="886" y="31"/>
                  </a:lnTo>
                  <a:lnTo>
                    <a:pt x="881" y="31"/>
                  </a:lnTo>
                  <a:lnTo>
                    <a:pt x="877" y="32"/>
                  </a:lnTo>
                  <a:lnTo>
                    <a:pt x="872" y="31"/>
                  </a:lnTo>
                  <a:lnTo>
                    <a:pt x="867" y="31"/>
                  </a:lnTo>
                  <a:lnTo>
                    <a:pt x="861" y="31"/>
                  </a:lnTo>
                  <a:lnTo>
                    <a:pt x="855" y="31"/>
                  </a:lnTo>
                  <a:lnTo>
                    <a:pt x="850" y="29"/>
                  </a:lnTo>
                  <a:lnTo>
                    <a:pt x="844" y="29"/>
                  </a:lnTo>
                  <a:lnTo>
                    <a:pt x="839" y="29"/>
                  </a:lnTo>
                  <a:lnTo>
                    <a:pt x="832" y="29"/>
                  </a:lnTo>
                  <a:lnTo>
                    <a:pt x="823" y="27"/>
                  </a:lnTo>
                  <a:lnTo>
                    <a:pt x="816" y="27"/>
                  </a:lnTo>
                  <a:lnTo>
                    <a:pt x="810" y="25"/>
                  </a:lnTo>
                  <a:lnTo>
                    <a:pt x="803" y="25"/>
                  </a:lnTo>
                  <a:lnTo>
                    <a:pt x="794" y="24"/>
                  </a:lnTo>
                  <a:lnTo>
                    <a:pt x="788" y="24"/>
                  </a:lnTo>
                  <a:lnTo>
                    <a:pt x="779" y="22"/>
                  </a:lnTo>
                  <a:lnTo>
                    <a:pt x="771" y="22"/>
                  </a:lnTo>
                  <a:lnTo>
                    <a:pt x="762" y="19"/>
                  </a:lnTo>
                  <a:lnTo>
                    <a:pt x="754" y="19"/>
                  </a:lnTo>
                  <a:lnTo>
                    <a:pt x="745" y="17"/>
                  </a:lnTo>
                  <a:lnTo>
                    <a:pt x="737" y="17"/>
                  </a:lnTo>
                  <a:lnTo>
                    <a:pt x="728" y="15"/>
                  </a:lnTo>
                  <a:lnTo>
                    <a:pt x="722" y="15"/>
                  </a:lnTo>
                  <a:lnTo>
                    <a:pt x="713" y="14"/>
                  </a:lnTo>
                  <a:lnTo>
                    <a:pt x="706" y="14"/>
                  </a:lnTo>
                  <a:lnTo>
                    <a:pt x="698" y="14"/>
                  </a:lnTo>
                  <a:lnTo>
                    <a:pt x="689" y="14"/>
                  </a:lnTo>
                  <a:lnTo>
                    <a:pt x="683" y="12"/>
                  </a:lnTo>
                  <a:lnTo>
                    <a:pt x="676" y="12"/>
                  </a:lnTo>
                  <a:lnTo>
                    <a:pt x="669" y="12"/>
                  </a:lnTo>
                  <a:lnTo>
                    <a:pt x="662" y="12"/>
                  </a:lnTo>
                  <a:lnTo>
                    <a:pt x="656" y="12"/>
                  </a:lnTo>
                  <a:lnTo>
                    <a:pt x="650" y="14"/>
                  </a:lnTo>
                  <a:lnTo>
                    <a:pt x="644" y="14"/>
                  </a:lnTo>
                  <a:lnTo>
                    <a:pt x="637" y="14"/>
                  </a:lnTo>
                  <a:lnTo>
                    <a:pt x="630" y="14"/>
                  </a:lnTo>
                  <a:lnTo>
                    <a:pt x="625" y="14"/>
                  </a:lnTo>
                  <a:lnTo>
                    <a:pt x="618" y="14"/>
                  </a:lnTo>
                  <a:lnTo>
                    <a:pt x="613" y="14"/>
                  </a:lnTo>
                  <a:lnTo>
                    <a:pt x="606" y="15"/>
                  </a:lnTo>
                  <a:lnTo>
                    <a:pt x="603" y="15"/>
                  </a:lnTo>
                  <a:lnTo>
                    <a:pt x="596" y="15"/>
                  </a:lnTo>
                  <a:lnTo>
                    <a:pt x="591" y="17"/>
                  </a:lnTo>
                  <a:lnTo>
                    <a:pt x="586" y="17"/>
                  </a:lnTo>
                  <a:lnTo>
                    <a:pt x="581" y="19"/>
                  </a:lnTo>
                  <a:lnTo>
                    <a:pt x="576" y="19"/>
                  </a:lnTo>
                  <a:lnTo>
                    <a:pt x="572" y="19"/>
                  </a:lnTo>
                  <a:lnTo>
                    <a:pt x="567" y="20"/>
                  </a:lnTo>
                  <a:lnTo>
                    <a:pt x="562" y="22"/>
                  </a:lnTo>
                  <a:lnTo>
                    <a:pt x="557" y="22"/>
                  </a:lnTo>
                  <a:lnTo>
                    <a:pt x="554" y="24"/>
                  </a:lnTo>
                  <a:lnTo>
                    <a:pt x="549" y="24"/>
                  </a:lnTo>
                  <a:lnTo>
                    <a:pt x="544" y="25"/>
                  </a:lnTo>
                  <a:lnTo>
                    <a:pt x="535" y="27"/>
                  </a:lnTo>
                  <a:lnTo>
                    <a:pt x="528" y="29"/>
                  </a:lnTo>
                  <a:lnTo>
                    <a:pt x="522" y="32"/>
                  </a:lnTo>
                  <a:lnTo>
                    <a:pt x="513" y="34"/>
                  </a:lnTo>
                  <a:lnTo>
                    <a:pt x="506" y="36"/>
                  </a:lnTo>
                  <a:lnTo>
                    <a:pt x="501" y="39"/>
                  </a:lnTo>
                  <a:lnTo>
                    <a:pt x="495" y="42"/>
                  </a:lnTo>
                  <a:lnTo>
                    <a:pt x="489" y="44"/>
                  </a:lnTo>
                  <a:lnTo>
                    <a:pt x="483" y="46"/>
                  </a:lnTo>
                  <a:lnTo>
                    <a:pt x="479" y="49"/>
                  </a:lnTo>
                  <a:lnTo>
                    <a:pt x="474" y="53"/>
                  </a:lnTo>
                  <a:lnTo>
                    <a:pt x="469" y="54"/>
                  </a:lnTo>
                  <a:lnTo>
                    <a:pt x="464" y="56"/>
                  </a:lnTo>
                  <a:lnTo>
                    <a:pt x="462" y="59"/>
                  </a:lnTo>
                  <a:lnTo>
                    <a:pt x="456" y="61"/>
                  </a:lnTo>
                  <a:lnTo>
                    <a:pt x="450" y="63"/>
                  </a:lnTo>
                  <a:lnTo>
                    <a:pt x="447" y="64"/>
                  </a:lnTo>
                  <a:lnTo>
                    <a:pt x="442" y="68"/>
                  </a:lnTo>
                  <a:lnTo>
                    <a:pt x="439" y="69"/>
                  </a:lnTo>
                  <a:lnTo>
                    <a:pt x="434" y="73"/>
                  </a:lnTo>
                  <a:lnTo>
                    <a:pt x="428" y="75"/>
                  </a:lnTo>
                  <a:lnTo>
                    <a:pt x="423" y="78"/>
                  </a:lnTo>
                  <a:lnTo>
                    <a:pt x="418" y="80"/>
                  </a:lnTo>
                  <a:lnTo>
                    <a:pt x="413" y="83"/>
                  </a:lnTo>
                  <a:lnTo>
                    <a:pt x="406" y="86"/>
                  </a:lnTo>
                  <a:lnTo>
                    <a:pt x="401" y="90"/>
                  </a:lnTo>
                  <a:lnTo>
                    <a:pt x="395" y="93"/>
                  </a:lnTo>
                  <a:lnTo>
                    <a:pt x="388" y="97"/>
                  </a:lnTo>
                  <a:lnTo>
                    <a:pt x="381" y="100"/>
                  </a:lnTo>
                  <a:lnTo>
                    <a:pt x="374" y="103"/>
                  </a:lnTo>
                  <a:lnTo>
                    <a:pt x="367" y="107"/>
                  </a:lnTo>
                  <a:lnTo>
                    <a:pt x="361" y="110"/>
                  </a:lnTo>
                  <a:lnTo>
                    <a:pt x="354" y="114"/>
                  </a:lnTo>
                  <a:lnTo>
                    <a:pt x="345" y="119"/>
                  </a:lnTo>
                  <a:lnTo>
                    <a:pt x="339" y="122"/>
                  </a:lnTo>
                  <a:lnTo>
                    <a:pt x="330" y="127"/>
                  </a:lnTo>
                  <a:lnTo>
                    <a:pt x="322" y="130"/>
                  </a:lnTo>
                  <a:lnTo>
                    <a:pt x="315" y="136"/>
                  </a:lnTo>
                  <a:lnTo>
                    <a:pt x="306" y="139"/>
                  </a:lnTo>
                  <a:lnTo>
                    <a:pt x="298" y="144"/>
                  </a:lnTo>
                  <a:lnTo>
                    <a:pt x="290" y="147"/>
                  </a:lnTo>
                  <a:lnTo>
                    <a:pt x="283" y="153"/>
                  </a:lnTo>
                  <a:lnTo>
                    <a:pt x="274" y="156"/>
                  </a:lnTo>
                  <a:lnTo>
                    <a:pt x="267" y="161"/>
                  </a:lnTo>
                  <a:lnTo>
                    <a:pt x="257" y="164"/>
                  </a:lnTo>
                  <a:lnTo>
                    <a:pt x="251" y="169"/>
                  </a:lnTo>
                  <a:lnTo>
                    <a:pt x="242" y="173"/>
                  </a:lnTo>
                  <a:lnTo>
                    <a:pt x="234" y="178"/>
                  </a:lnTo>
                  <a:lnTo>
                    <a:pt x="225" y="181"/>
                  </a:lnTo>
                  <a:lnTo>
                    <a:pt x="218" y="186"/>
                  </a:lnTo>
                  <a:lnTo>
                    <a:pt x="210" y="190"/>
                  </a:lnTo>
                  <a:lnTo>
                    <a:pt x="203" y="195"/>
                  </a:lnTo>
                  <a:lnTo>
                    <a:pt x="195" y="198"/>
                  </a:lnTo>
                  <a:lnTo>
                    <a:pt x="186" y="202"/>
                  </a:lnTo>
                  <a:lnTo>
                    <a:pt x="179" y="205"/>
                  </a:lnTo>
                  <a:lnTo>
                    <a:pt x="173" y="210"/>
                  </a:lnTo>
                  <a:lnTo>
                    <a:pt x="164" y="214"/>
                  </a:lnTo>
                  <a:lnTo>
                    <a:pt x="157" y="217"/>
                  </a:lnTo>
                  <a:lnTo>
                    <a:pt x="152" y="220"/>
                  </a:lnTo>
                  <a:lnTo>
                    <a:pt x="145" y="224"/>
                  </a:lnTo>
                  <a:lnTo>
                    <a:pt x="139" y="227"/>
                  </a:lnTo>
                  <a:lnTo>
                    <a:pt x="132" y="230"/>
                  </a:lnTo>
                  <a:lnTo>
                    <a:pt x="125" y="234"/>
                  </a:lnTo>
                  <a:lnTo>
                    <a:pt x="120" y="237"/>
                  </a:lnTo>
                  <a:lnTo>
                    <a:pt x="115" y="239"/>
                  </a:lnTo>
                  <a:lnTo>
                    <a:pt x="110" y="242"/>
                  </a:lnTo>
                  <a:lnTo>
                    <a:pt x="105" y="244"/>
                  </a:lnTo>
                  <a:lnTo>
                    <a:pt x="101" y="247"/>
                  </a:lnTo>
                  <a:lnTo>
                    <a:pt x="96" y="249"/>
                  </a:lnTo>
                  <a:lnTo>
                    <a:pt x="91" y="251"/>
                  </a:lnTo>
                  <a:lnTo>
                    <a:pt x="88" y="252"/>
                  </a:lnTo>
                  <a:lnTo>
                    <a:pt x="84" y="256"/>
                  </a:lnTo>
                  <a:lnTo>
                    <a:pt x="79" y="258"/>
                  </a:lnTo>
                  <a:lnTo>
                    <a:pt x="76" y="261"/>
                  </a:lnTo>
                  <a:lnTo>
                    <a:pt x="69" y="263"/>
                  </a:lnTo>
                  <a:lnTo>
                    <a:pt x="62" y="264"/>
                  </a:lnTo>
                  <a:lnTo>
                    <a:pt x="54" y="266"/>
                  </a:lnTo>
                  <a:lnTo>
                    <a:pt x="47" y="268"/>
                  </a:lnTo>
                  <a:lnTo>
                    <a:pt x="40" y="268"/>
                  </a:lnTo>
                  <a:lnTo>
                    <a:pt x="34" y="268"/>
                  </a:lnTo>
                  <a:lnTo>
                    <a:pt x="29" y="268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6"/>
                  </a:lnTo>
                  <a:lnTo>
                    <a:pt x="8" y="266"/>
                  </a:lnTo>
                  <a:lnTo>
                    <a:pt x="7" y="266"/>
                  </a:lnTo>
                  <a:lnTo>
                    <a:pt x="1" y="264"/>
                  </a:lnTo>
                  <a:lnTo>
                    <a:pt x="0" y="264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41"/>
            <p:cNvSpPr>
              <a:spLocks/>
            </p:cNvSpPr>
            <p:nvPr/>
          </p:nvSpPr>
          <p:spPr bwMode="auto">
            <a:xfrm>
              <a:off x="1682750" y="2251075"/>
              <a:ext cx="685800" cy="436563"/>
            </a:xfrm>
            <a:custGeom>
              <a:avLst/>
              <a:gdLst/>
              <a:ahLst/>
              <a:cxnLst>
                <a:cxn ang="0">
                  <a:pos x="15" y="260"/>
                </a:cxn>
                <a:cxn ang="0">
                  <a:pos x="32" y="239"/>
                </a:cxn>
                <a:cxn ang="0">
                  <a:pos x="51" y="221"/>
                </a:cxn>
                <a:cxn ang="0">
                  <a:pos x="69" y="202"/>
                </a:cxn>
                <a:cxn ang="0">
                  <a:pos x="90" y="185"/>
                </a:cxn>
                <a:cxn ang="0">
                  <a:pos x="108" y="168"/>
                </a:cxn>
                <a:cxn ang="0">
                  <a:pos x="129" y="153"/>
                </a:cxn>
                <a:cxn ang="0">
                  <a:pos x="151" y="138"/>
                </a:cxn>
                <a:cxn ang="0">
                  <a:pos x="171" y="124"/>
                </a:cxn>
                <a:cxn ang="0">
                  <a:pos x="192" y="110"/>
                </a:cxn>
                <a:cxn ang="0">
                  <a:pos x="212" y="99"/>
                </a:cxn>
                <a:cxn ang="0">
                  <a:pos x="232" y="85"/>
                </a:cxn>
                <a:cxn ang="0">
                  <a:pos x="251" y="75"/>
                </a:cxn>
                <a:cxn ang="0">
                  <a:pos x="271" y="63"/>
                </a:cxn>
                <a:cxn ang="0">
                  <a:pos x="290" y="55"/>
                </a:cxn>
                <a:cxn ang="0">
                  <a:pos x="308" y="46"/>
                </a:cxn>
                <a:cxn ang="0">
                  <a:pos x="327" y="39"/>
                </a:cxn>
                <a:cxn ang="0">
                  <a:pos x="342" y="33"/>
                </a:cxn>
                <a:cxn ang="0">
                  <a:pos x="359" y="26"/>
                </a:cxn>
                <a:cxn ang="0">
                  <a:pos x="375" y="21"/>
                </a:cxn>
                <a:cxn ang="0">
                  <a:pos x="388" y="17"/>
                </a:cxn>
                <a:cxn ang="0">
                  <a:pos x="405" y="12"/>
                </a:cxn>
                <a:cxn ang="0">
                  <a:pos x="422" y="5"/>
                </a:cxn>
                <a:cxn ang="0">
                  <a:pos x="430" y="2"/>
                </a:cxn>
                <a:cxn ang="0">
                  <a:pos x="430" y="0"/>
                </a:cxn>
                <a:cxn ang="0">
                  <a:pos x="412" y="2"/>
                </a:cxn>
                <a:cxn ang="0">
                  <a:pos x="395" y="4"/>
                </a:cxn>
                <a:cxn ang="0">
                  <a:pos x="375" y="9"/>
                </a:cxn>
                <a:cxn ang="0">
                  <a:pos x="359" y="12"/>
                </a:cxn>
                <a:cxn ang="0">
                  <a:pos x="346" y="14"/>
                </a:cxn>
                <a:cxn ang="0">
                  <a:pos x="334" y="17"/>
                </a:cxn>
                <a:cxn ang="0">
                  <a:pos x="319" y="21"/>
                </a:cxn>
                <a:cxn ang="0">
                  <a:pos x="307" y="24"/>
                </a:cxn>
                <a:cxn ang="0">
                  <a:pos x="293" y="29"/>
                </a:cxn>
                <a:cxn ang="0">
                  <a:pos x="278" y="33"/>
                </a:cxn>
                <a:cxn ang="0">
                  <a:pos x="261" y="39"/>
                </a:cxn>
                <a:cxn ang="0">
                  <a:pos x="246" y="46"/>
                </a:cxn>
                <a:cxn ang="0">
                  <a:pos x="227" y="55"/>
                </a:cxn>
                <a:cxn ang="0">
                  <a:pos x="212" y="65"/>
                </a:cxn>
                <a:cxn ang="0">
                  <a:pos x="193" y="73"/>
                </a:cxn>
                <a:cxn ang="0">
                  <a:pos x="176" y="85"/>
                </a:cxn>
                <a:cxn ang="0">
                  <a:pos x="159" y="97"/>
                </a:cxn>
                <a:cxn ang="0">
                  <a:pos x="142" y="109"/>
                </a:cxn>
                <a:cxn ang="0">
                  <a:pos x="124" y="121"/>
                </a:cxn>
                <a:cxn ang="0">
                  <a:pos x="108" y="132"/>
                </a:cxn>
                <a:cxn ang="0">
                  <a:pos x="92" y="144"/>
                </a:cxn>
                <a:cxn ang="0">
                  <a:pos x="76" y="156"/>
                </a:cxn>
                <a:cxn ang="0">
                  <a:pos x="63" y="166"/>
                </a:cxn>
                <a:cxn ang="0">
                  <a:pos x="49" y="178"/>
                </a:cxn>
                <a:cxn ang="0">
                  <a:pos x="34" y="190"/>
                </a:cxn>
                <a:cxn ang="0">
                  <a:pos x="17" y="207"/>
                </a:cxn>
                <a:cxn ang="0">
                  <a:pos x="7" y="217"/>
                </a:cxn>
                <a:cxn ang="0">
                  <a:pos x="2" y="229"/>
                </a:cxn>
                <a:cxn ang="0">
                  <a:pos x="0" y="241"/>
                </a:cxn>
                <a:cxn ang="0">
                  <a:pos x="2" y="256"/>
                </a:cxn>
                <a:cxn ang="0">
                  <a:pos x="3" y="273"/>
                </a:cxn>
              </a:cxnLst>
              <a:rect l="0" t="0" r="r" b="b"/>
              <a:pathLst>
                <a:path w="432" h="275">
                  <a:moveTo>
                    <a:pt x="5" y="275"/>
                  </a:moveTo>
                  <a:lnTo>
                    <a:pt x="8" y="266"/>
                  </a:lnTo>
                  <a:lnTo>
                    <a:pt x="15" y="260"/>
                  </a:lnTo>
                  <a:lnTo>
                    <a:pt x="20" y="253"/>
                  </a:lnTo>
                  <a:lnTo>
                    <a:pt x="27" y="246"/>
                  </a:lnTo>
                  <a:lnTo>
                    <a:pt x="32" y="239"/>
                  </a:lnTo>
                  <a:lnTo>
                    <a:pt x="39" y="232"/>
                  </a:lnTo>
                  <a:lnTo>
                    <a:pt x="44" y="227"/>
                  </a:lnTo>
                  <a:lnTo>
                    <a:pt x="51" y="221"/>
                  </a:lnTo>
                  <a:lnTo>
                    <a:pt x="58" y="214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76" y="197"/>
                  </a:lnTo>
                  <a:lnTo>
                    <a:pt x="83" y="190"/>
                  </a:lnTo>
                  <a:lnTo>
                    <a:pt x="90" y="185"/>
                  </a:lnTo>
                  <a:lnTo>
                    <a:pt x="97" y="180"/>
                  </a:lnTo>
                  <a:lnTo>
                    <a:pt x="103" y="175"/>
                  </a:lnTo>
                  <a:lnTo>
                    <a:pt x="108" y="168"/>
                  </a:lnTo>
                  <a:lnTo>
                    <a:pt x="117" y="163"/>
                  </a:lnTo>
                  <a:lnTo>
                    <a:pt x="122" y="158"/>
                  </a:lnTo>
                  <a:lnTo>
                    <a:pt x="129" y="153"/>
                  </a:lnTo>
                  <a:lnTo>
                    <a:pt x="136" y="148"/>
                  </a:lnTo>
                  <a:lnTo>
                    <a:pt x="142" y="143"/>
                  </a:lnTo>
                  <a:lnTo>
                    <a:pt x="151" y="138"/>
                  </a:lnTo>
                  <a:lnTo>
                    <a:pt x="158" y="132"/>
                  </a:lnTo>
                  <a:lnTo>
                    <a:pt x="164" y="129"/>
                  </a:lnTo>
                  <a:lnTo>
                    <a:pt x="171" y="124"/>
                  </a:lnTo>
                  <a:lnTo>
                    <a:pt x="178" y="119"/>
                  </a:lnTo>
                  <a:lnTo>
                    <a:pt x="185" y="114"/>
                  </a:lnTo>
                  <a:lnTo>
                    <a:pt x="192" y="110"/>
                  </a:lnTo>
                  <a:lnTo>
                    <a:pt x="198" y="105"/>
                  </a:lnTo>
                  <a:lnTo>
                    <a:pt x="205" y="102"/>
                  </a:lnTo>
                  <a:lnTo>
                    <a:pt x="212" y="99"/>
                  </a:lnTo>
                  <a:lnTo>
                    <a:pt x="219" y="94"/>
                  </a:lnTo>
                  <a:lnTo>
                    <a:pt x="225" y="88"/>
                  </a:lnTo>
                  <a:lnTo>
                    <a:pt x="232" y="85"/>
                  </a:lnTo>
                  <a:lnTo>
                    <a:pt x="239" y="82"/>
                  </a:lnTo>
                  <a:lnTo>
                    <a:pt x="244" y="78"/>
                  </a:lnTo>
                  <a:lnTo>
                    <a:pt x="251" y="75"/>
                  </a:lnTo>
                  <a:lnTo>
                    <a:pt x="259" y="71"/>
                  </a:lnTo>
                  <a:lnTo>
                    <a:pt x="266" y="68"/>
                  </a:lnTo>
                  <a:lnTo>
                    <a:pt x="271" y="63"/>
                  </a:lnTo>
                  <a:lnTo>
                    <a:pt x="278" y="61"/>
                  </a:lnTo>
                  <a:lnTo>
                    <a:pt x="285" y="58"/>
                  </a:lnTo>
                  <a:lnTo>
                    <a:pt x="290" y="55"/>
                  </a:lnTo>
                  <a:lnTo>
                    <a:pt x="297" y="53"/>
                  </a:lnTo>
                  <a:lnTo>
                    <a:pt x="302" y="49"/>
                  </a:lnTo>
                  <a:lnTo>
                    <a:pt x="308" y="46"/>
                  </a:lnTo>
                  <a:lnTo>
                    <a:pt x="315" y="44"/>
                  </a:lnTo>
                  <a:lnTo>
                    <a:pt x="320" y="41"/>
                  </a:lnTo>
                  <a:lnTo>
                    <a:pt x="327" y="39"/>
                  </a:lnTo>
                  <a:lnTo>
                    <a:pt x="332" y="38"/>
                  </a:lnTo>
                  <a:lnTo>
                    <a:pt x="339" y="34"/>
                  </a:lnTo>
                  <a:lnTo>
                    <a:pt x="342" y="33"/>
                  </a:lnTo>
                  <a:lnTo>
                    <a:pt x="349" y="29"/>
                  </a:lnTo>
                  <a:lnTo>
                    <a:pt x="354" y="27"/>
                  </a:lnTo>
                  <a:lnTo>
                    <a:pt x="359" y="26"/>
                  </a:lnTo>
                  <a:lnTo>
                    <a:pt x="364" y="24"/>
                  </a:lnTo>
                  <a:lnTo>
                    <a:pt x="369" y="22"/>
                  </a:lnTo>
                  <a:lnTo>
                    <a:pt x="375" y="21"/>
                  </a:lnTo>
                  <a:lnTo>
                    <a:pt x="380" y="19"/>
                  </a:lnTo>
                  <a:lnTo>
                    <a:pt x="385" y="17"/>
                  </a:lnTo>
                  <a:lnTo>
                    <a:pt x="388" y="17"/>
                  </a:lnTo>
                  <a:lnTo>
                    <a:pt x="393" y="16"/>
                  </a:lnTo>
                  <a:lnTo>
                    <a:pt x="398" y="14"/>
                  </a:lnTo>
                  <a:lnTo>
                    <a:pt x="405" y="12"/>
                  </a:lnTo>
                  <a:lnTo>
                    <a:pt x="412" y="9"/>
                  </a:lnTo>
                  <a:lnTo>
                    <a:pt x="417" y="7"/>
                  </a:lnTo>
                  <a:lnTo>
                    <a:pt x="422" y="5"/>
                  </a:lnTo>
                  <a:lnTo>
                    <a:pt x="425" y="4"/>
                  </a:lnTo>
                  <a:lnTo>
                    <a:pt x="429" y="4"/>
                  </a:lnTo>
                  <a:lnTo>
                    <a:pt x="430" y="2"/>
                  </a:lnTo>
                  <a:lnTo>
                    <a:pt x="432" y="2"/>
                  </a:lnTo>
                  <a:lnTo>
                    <a:pt x="432" y="0"/>
                  </a:lnTo>
                  <a:lnTo>
                    <a:pt x="430" y="0"/>
                  </a:lnTo>
                  <a:lnTo>
                    <a:pt x="425" y="0"/>
                  </a:lnTo>
                  <a:lnTo>
                    <a:pt x="419" y="2"/>
                  </a:lnTo>
                  <a:lnTo>
                    <a:pt x="412" y="2"/>
                  </a:lnTo>
                  <a:lnTo>
                    <a:pt x="407" y="2"/>
                  </a:lnTo>
                  <a:lnTo>
                    <a:pt x="402" y="4"/>
                  </a:lnTo>
                  <a:lnTo>
                    <a:pt x="395" y="4"/>
                  </a:lnTo>
                  <a:lnTo>
                    <a:pt x="388" y="5"/>
                  </a:lnTo>
                  <a:lnTo>
                    <a:pt x="381" y="7"/>
                  </a:lnTo>
                  <a:lnTo>
                    <a:pt x="375" y="9"/>
                  </a:lnTo>
                  <a:lnTo>
                    <a:pt x="368" y="10"/>
                  </a:lnTo>
                  <a:lnTo>
                    <a:pt x="363" y="10"/>
                  </a:lnTo>
                  <a:lnTo>
                    <a:pt x="359" y="12"/>
                  </a:lnTo>
                  <a:lnTo>
                    <a:pt x="354" y="12"/>
                  </a:lnTo>
                  <a:lnTo>
                    <a:pt x="351" y="14"/>
                  </a:lnTo>
                  <a:lnTo>
                    <a:pt x="346" y="14"/>
                  </a:lnTo>
                  <a:lnTo>
                    <a:pt x="342" y="16"/>
                  </a:lnTo>
                  <a:lnTo>
                    <a:pt x="337" y="16"/>
                  </a:lnTo>
                  <a:lnTo>
                    <a:pt x="334" y="17"/>
                  </a:lnTo>
                  <a:lnTo>
                    <a:pt x="329" y="19"/>
                  </a:lnTo>
                  <a:lnTo>
                    <a:pt x="324" y="21"/>
                  </a:lnTo>
                  <a:lnTo>
                    <a:pt x="319" y="21"/>
                  </a:lnTo>
                  <a:lnTo>
                    <a:pt x="315" y="22"/>
                  </a:lnTo>
                  <a:lnTo>
                    <a:pt x="310" y="22"/>
                  </a:lnTo>
                  <a:lnTo>
                    <a:pt x="307" y="24"/>
                  </a:lnTo>
                  <a:lnTo>
                    <a:pt x="302" y="26"/>
                  </a:lnTo>
                  <a:lnTo>
                    <a:pt x="298" y="27"/>
                  </a:lnTo>
                  <a:lnTo>
                    <a:pt x="293" y="29"/>
                  </a:lnTo>
                  <a:lnTo>
                    <a:pt x="288" y="29"/>
                  </a:lnTo>
                  <a:lnTo>
                    <a:pt x="283" y="31"/>
                  </a:lnTo>
                  <a:lnTo>
                    <a:pt x="278" y="33"/>
                  </a:lnTo>
                  <a:lnTo>
                    <a:pt x="273" y="34"/>
                  </a:lnTo>
                  <a:lnTo>
                    <a:pt x="268" y="38"/>
                  </a:lnTo>
                  <a:lnTo>
                    <a:pt x="261" y="39"/>
                  </a:lnTo>
                  <a:lnTo>
                    <a:pt x="258" y="41"/>
                  </a:lnTo>
                  <a:lnTo>
                    <a:pt x="251" y="44"/>
                  </a:lnTo>
                  <a:lnTo>
                    <a:pt x="246" y="46"/>
                  </a:lnTo>
                  <a:lnTo>
                    <a:pt x="239" y="49"/>
                  </a:lnTo>
                  <a:lnTo>
                    <a:pt x="234" y="53"/>
                  </a:lnTo>
                  <a:lnTo>
                    <a:pt x="227" y="55"/>
                  </a:lnTo>
                  <a:lnTo>
                    <a:pt x="222" y="58"/>
                  </a:lnTo>
                  <a:lnTo>
                    <a:pt x="217" y="61"/>
                  </a:lnTo>
                  <a:lnTo>
                    <a:pt x="212" y="65"/>
                  </a:lnTo>
                  <a:lnTo>
                    <a:pt x="205" y="66"/>
                  </a:lnTo>
                  <a:lnTo>
                    <a:pt x="200" y="71"/>
                  </a:lnTo>
                  <a:lnTo>
                    <a:pt x="193" y="73"/>
                  </a:lnTo>
                  <a:lnTo>
                    <a:pt x="188" y="78"/>
                  </a:lnTo>
                  <a:lnTo>
                    <a:pt x="181" y="80"/>
                  </a:lnTo>
                  <a:lnTo>
                    <a:pt x="176" y="85"/>
                  </a:lnTo>
                  <a:lnTo>
                    <a:pt x="169" y="88"/>
                  </a:lnTo>
                  <a:lnTo>
                    <a:pt x="164" y="94"/>
                  </a:lnTo>
                  <a:lnTo>
                    <a:pt x="159" y="97"/>
                  </a:lnTo>
                  <a:lnTo>
                    <a:pt x="153" y="100"/>
                  </a:lnTo>
                  <a:lnTo>
                    <a:pt x="147" y="105"/>
                  </a:lnTo>
                  <a:lnTo>
                    <a:pt x="142" y="109"/>
                  </a:lnTo>
                  <a:lnTo>
                    <a:pt x="136" y="114"/>
                  </a:lnTo>
                  <a:lnTo>
                    <a:pt x="130" y="117"/>
                  </a:lnTo>
                  <a:lnTo>
                    <a:pt x="124" y="121"/>
                  </a:lnTo>
                  <a:lnTo>
                    <a:pt x="119" y="126"/>
                  </a:lnTo>
                  <a:lnTo>
                    <a:pt x="114" y="129"/>
                  </a:lnTo>
                  <a:lnTo>
                    <a:pt x="108" y="132"/>
                  </a:lnTo>
                  <a:lnTo>
                    <a:pt x="102" y="136"/>
                  </a:lnTo>
                  <a:lnTo>
                    <a:pt x="97" y="141"/>
                  </a:lnTo>
                  <a:lnTo>
                    <a:pt x="92" y="144"/>
                  </a:lnTo>
                  <a:lnTo>
                    <a:pt x="86" y="148"/>
                  </a:lnTo>
                  <a:lnTo>
                    <a:pt x="81" y="151"/>
                  </a:lnTo>
                  <a:lnTo>
                    <a:pt x="76" y="156"/>
                  </a:lnTo>
                  <a:lnTo>
                    <a:pt x="71" y="160"/>
                  </a:lnTo>
                  <a:lnTo>
                    <a:pt x="66" y="163"/>
                  </a:lnTo>
                  <a:lnTo>
                    <a:pt x="63" y="166"/>
                  </a:lnTo>
                  <a:lnTo>
                    <a:pt x="59" y="171"/>
                  </a:lnTo>
                  <a:lnTo>
                    <a:pt x="54" y="173"/>
                  </a:lnTo>
                  <a:lnTo>
                    <a:pt x="49" y="178"/>
                  </a:lnTo>
                  <a:lnTo>
                    <a:pt x="46" y="182"/>
                  </a:lnTo>
                  <a:lnTo>
                    <a:pt x="42" y="185"/>
                  </a:lnTo>
                  <a:lnTo>
                    <a:pt x="34" y="190"/>
                  </a:lnTo>
                  <a:lnTo>
                    <a:pt x="29" y="197"/>
                  </a:lnTo>
                  <a:lnTo>
                    <a:pt x="22" y="200"/>
                  </a:lnTo>
                  <a:lnTo>
                    <a:pt x="17" y="207"/>
                  </a:lnTo>
                  <a:lnTo>
                    <a:pt x="12" y="210"/>
                  </a:lnTo>
                  <a:lnTo>
                    <a:pt x="8" y="214"/>
                  </a:lnTo>
                  <a:lnTo>
                    <a:pt x="7" y="217"/>
                  </a:lnTo>
                  <a:lnTo>
                    <a:pt x="7" y="221"/>
                  </a:lnTo>
                  <a:lnTo>
                    <a:pt x="3" y="224"/>
                  </a:lnTo>
                  <a:lnTo>
                    <a:pt x="2" y="229"/>
                  </a:lnTo>
                  <a:lnTo>
                    <a:pt x="2" y="232"/>
                  </a:lnTo>
                  <a:lnTo>
                    <a:pt x="2" y="238"/>
                  </a:lnTo>
                  <a:lnTo>
                    <a:pt x="0" y="241"/>
                  </a:lnTo>
                  <a:lnTo>
                    <a:pt x="0" y="246"/>
                  </a:lnTo>
                  <a:lnTo>
                    <a:pt x="0" y="251"/>
                  </a:lnTo>
                  <a:lnTo>
                    <a:pt x="2" y="256"/>
                  </a:lnTo>
                  <a:lnTo>
                    <a:pt x="2" y="263"/>
                  </a:lnTo>
                  <a:lnTo>
                    <a:pt x="3" y="268"/>
                  </a:lnTo>
                  <a:lnTo>
                    <a:pt x="3" y="273"/>
                  </a:lnTo>
                  <a:lnTo>
                    <a:pt x="5" y="275"/>
                  </a:lnTo>
                  <a:lnTo>
                    <a:pt x="5" y="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42"/>
            <p:cNvSpPr>
              <a:spLocks/>
            </p:cNvSpPr>
            <p:nvPr/>
          </p:nvSpPr>
          <p:spPr bwMode="auto">
            <a:xfrm>
              <a:off x="2484438" y="2157413"/>
              <a:ext cx="858838" cy="155575"/>
            </a:xfrm>
            <a:custGeom>
              <a:avLst/>
              <a:gdLst/>
              <a:ahLst/>
              <a:cxnLst>
                <a:cxn ang="0">
                  <a:pos x="12" y="20"/>
                </a:cxn>
                <a:cxn ang="0">
                  <a:pos x="25" y="41"/>
                </a:cxn>
                <a:cxn ang="0">
                  <a:pos x="39" y="59"/>
                </a:cxn>
                <a:cxn ang="0">
                  <a:pos x="58" y="81"/>
                </a:cxn>
                <a:cxn ang="0">
                  <a:pos x="81" y="97"/>
                </a:cxn>
                <a:cxn ang="0">
                  <a:pos x="100" y="98"/>
                </a:cxn>
                <a:cxn ang="0">
                  <a:pos x="122" y="97"/>
                </a:cxn>
                <a:cxn ang="0">
                  <a:pos x="151" y="93"/>
                </a:cxn>
                <a:cxn ang="0">
                  <a:pos x="173" y="88"/>
                </a:cxn>
                <a:cxn ang="0">
                  <a:pos x="190" y="83"/>
                </a:cxn>
                <a:cxn ang="0">
                  <a:pos x="208" y="80"/>
                </a:cxn>
                <a:cxn ang="0">
                  <a:pos x="227" y="73"/>
                </a:cxn>
                <a:cxn ang="0">
                  <a:pos x="246" y="69"/>
                </a:cxn>
                <a:cxn ang="0">
                  <a:pos x="264" y="63"/>
                </a:cxn>
                <a:cxn ang="0">
                  <a:pos x="283" y="58"/>
                </a:cxn>
                <a:cxn ang="0">
                  <a:pos x="303" y="53"/>
                </a:cxn>
                <a:cxn ang="0">
                  <a:pos x="322" y="49"/>
                </a:cxn>
                <a:cxn ang="0">
                  <a:pos x="339" y="44"/>
                </a:cxn>
                <a:cxn ang="0">
                  <a:pos x="356" y="41"/>
                </a:cxn>
                <a:cxn ang="0">
                  <a:pos x="383" y="37"/>
                </a:cxn>
                <a:cxn ang="0">
                  <a:pos x="408" y="37"/>
                </a:cxn>
                <a:cxn ang="0">
                  <a:pos x="435" y="37"/>
                </a:cxn>
                <a:cxn ang="0">
                  <a:pos x="461" y="39"/>
                </a:cxn>
                <a:cxn ang="0">
                  <a:pos x="485" y="41"/>
                </a:cxn>
                <a:cxn ang="0">
                  <a:pos x="505" y="44"/>
                </a:cxn>
                <a:cxn ang="0">
                  <a:pos x="532" y="49"/>
                </a:cxn>
                <a:cxn ang="0">
                  <a:pos x="539" y="51"/>
                </a:cxn>
                <a:cxn ang="0">
                  <a:pos x="527" y="37"/>
                </a:cxn>
                <a:cxn ang="0">
                  <a:pos x="502" y="25"/>
                </a:cxn>
                <a:cxn ang="0">
                  <a:pos x="481" y="20"/>
                </a:cxn>
                <a:cxn ang="0">
                  <a:pos x="456" y="17"/>
                </a:cxn>
                <a:cxn ang="0">
                  <a:pos x="439" y="17"/>
                </a:cxn>
                <a:cxn ang="0">
                  <a:pos x="419" y="15"/>
                </a:cxn>
                <a:cxn ang="0">
                  <a:pos x="396" y="17"/>
                </a:cxn>
                <a:cxn ang="0">
                  <a:pos x="374" y="19"/>
                </a:cxn>
                <a:cxn ang="0">
                  <a:pos x="352" y="24"/>
                </a:cxn>
                <a:cxn ang="0">
                  <a:pos x="329" y="29"/>
                </a:cxn>
                <a:cxn ang="0">
                  <a:pos x="305" y="34"/>
                </a:cxn>
                <a:cxn ang="0">
                  <a:pos x="281" y="41"/>
                </a:cxn>
                <a:cxn ang="0">
                  <a:pos x="258" y="47"/>
                </a:cxn>
                <a:cxn ang="0">
                  <a:pos x="236" y="54"/>
                </a:cxn>
                <a:cxn ang="0">
                  <a:pos x="213" y="63"/>
                </a:cxn>
                <a:cxn ang="0">
                  <a:pos x="191" y="68"/>
                </a:cxn>
                <a:cxn ang="0">
                  <a:pos x="173" y="73"/>
                </a:cxn>
                <a:cxn ang="0">
                  <a:pos x="154" y="80"/>
                </a:cxn>
                <a:cxn ang="0">
                  <a:pos x="134" y="83"/>
                </a:cxn>
                <a:cxn ang="0">
                  <a:pos x="108" y="86"/>
                </a:cxn>
                <a:cxn ang="0">
                  <a:pos x="90" y="81"/>
                </a:cxn>
                <a:cxn ang="0">
                  <a:pos x="68" y="69"/>
                </a:cxn>
                <a:cxn ang="0">
                  <a:pos x="49" y="51"/>
                </a:cxn>
                <a:cxn ang="0">
                  <a:pos x="36" y="29"/>
                </a:cxn>
                <a:cxn ang="0">
                  <a:pos x="22" y="10"/>
                </a:cxn>
                <a:cxn ang="0">
                  <a:pos x="8" y="0"/>
                </a:cxn>
                <a:cxn ang="0">
                  <a:pos x="0" y="3"/>
                </a:cxn>
              </a:cxnLst>
              <a:rect l="0" t="0" r="r" b="b"/>
              <a:pathLst>
                <a:path w="541" h="98">
                  <a:moveTo>
                    <a:pt x="0" y="3"/>
                  </a:moveTo>
                  <a:lnTo>
                    <a:pt x="5" y="10"/>
                  </a:lnTo>
                  <a:lnTo>
                    <a:pt x="8" y="15"/>
                  </a:lnTo>
                  <a:lnTo>
                    <a:pt x="12" y="20"/>
                  </a:lnTo>
                  <a:lnTo>
                    <a:pt x="15" y="27"/>
                  </a:lnTo>
                  <a:lnTo>
                    <a:pt x="19" y="31"/>
                  </a:lnTo>
                  <a:lnTo>
                    <a:pt x="22" y="37"/>
                  </a:lnTo>
                  <a:lnTo>
                    <a:pt x="25" y="41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6" y="54"/>
                  </a:lnTo>
                  <a:lnTo>
                    <a:pt x="39" y="59"/>
                  </a:lnTo>
                  <a:lnTo>
                    <a:pt x="41" y="63"/>
                  </a:lnTo>
                  <a:lnTo>
                    <a:pt x="47" y="69"/>
                  </a:lnTo>
                  <a:lnTo>
                    <a:pt x="53" y="78"/>
                  </a:lnTo>
                  <a:lnTo>
                    <a:pt x="58" y="81"/>
                  </a:lnTo>
                  <a:lnTo>
                    <a:pt x="64" y="88"/>
                  </a:lnTo>
                  <a:lnTo>
                    <a:pt x="71" y="92"/>
                  </a:lnTo>
                  <a:lnTo>
                    <a:pt x="78" y="95"/>
                  </a:lnTo>
                  <a:lnTo>
                    <a:pt x="81" y="97"/>
                  </a:lnTo>
                  <a:lnTo>
                    <a:pt x="86" y="97"/>
                  </a:lnTo>
                  <a:lnTo>
                    <a:pt x="90" y="97"/>
                  </a:lnTo>
                  <a:lnTo>
                    <a:pt x="95" y="98"/>
                  </a:lnTo>
                  <a:lnTo>
                    <a:pt x="100" y="98"/>
                  </a:lnTo>
                  <a:lnTo>
                    <a:pt x="105" y="98"/>
                  </a:lnTo>
                  <a:lnTo>
                    <a:pt x="110" y="98"/>
                  </a:lnTo>
                  <a:lnTo>
                    <a:pt x="117" y="98"/>
                  </a:lnTo>
                  <a:lnTo>
                    <a:pt x="122" y="97"/>
                  </a:lnTo>
                  <a:lnTo>
                    <a:pt x="129" y="97"/>
                  </a:lnTo>
                  <a:lnTo>
                    <a:pt x="136" y="95"/>
                  </a:lnTo>
                  <a:lnTo>
                    <a:pt x="144" y="95"/>
                  </a:lnTo>
                  <a:lnTo>
                    <a:pt x="151" y="93"/>
                  </a:lnTo>
                  <a:lnTo>
                    <a:pt x="159" y="92"/>
                  </a:lnTo>
                  <a:lnTo>
                    <a:pt x="163" y="90"/>
                  </a:lnTo>
                  <a:lnTo>
                    <a:pt x="168" y="90"/>
                  </a:lnTo>
                  <a:lnTo>
                    <a:pt x="173" y="88"/>
                  </a:lnTo>
                  <a:lnTo>
                    <a:pt x="176" y="88"/>
                  </a:lnTo>
                  <a:lnTo>
                    <a:pt x="181" y="86"/>
                  </a:lnTo>
                  <a:lnTo>
                    <a:pt x="185" y="85"/>
                  </a:lnTo>
                  <a:lnTo>
                    <a:pt x="190" y="83"/>
                  </a:lnTo>
                  <a:lnTo>
                    <a:pt x="193" y="83"/>
                  </a:lnTo>
                  <a:lnTo>
                    <a:pt x="198" y="81"/>
                  </a:lnTo>
                  <a:lnTo>
                    <a:pt x="203" y="80"/>
                  </a:lnTo>
                  <a:lnTo>
                    <a:pt x="208" y="80"/>
                  </a:lnTo>
                  <a:lnTo>
                    <a:pt x="213" y="78"/>
                  </a:lnTo>
                  <a:lnTo>
                    <a:pt x="217" y="76"/>
                  </a:lnTo>
                  <a:lnTo>
                    <a:pt x="222" y="75"/>
                  </a:lnTo>
                  <a:lnTo>
                    <a:pt x="227" y="73"/>
                  </a:lnTo>
                  <a:lnTo>
                    <a:pt x="232" y="73"/>
                  </a:lnTo>
                  <a:lnTo>
                    <a:pt x="236" y="71"/>
                  </a:lnTo>
                  <a:lnTo>
                    <a:pt x="241" y="71"/>
                  </a:lnTo>
                  <a:lnTo>
                    <a:pt x="246" y="69"/>
                  </a:lnTo>
                  <a:lnTo>
                    <a:pt x="251" y="68"/>
                  </a:lnTo>
                  <a:lnTo>
                    <a:pt x="256" y="66"/>
                  </a:lnTo>
                  <a:lnTo>
                    <a:pt x="261" y="64"/>
                  </a:lnTo>
                  <a:lnTo>
                    <a:pt x="264" y="63"/>
                  </a:lnTo>
                  <a:lnTo>
                    <a:pt x="269" y="63"/>
                  </a:lnTo>
                  <a:lnTo>
                    <a:pt x="274" y="61"/>
                  </a:lnTo>
                  <a:lnTo>
                    <a:pt x="280" y="59"/>
                  </a:lnTo>
                  <a:lnTo>
                    <a:pt x="283" y="58"/>
                  </a:lnTo>
                  <a:lnTo>
                    <a:pt x="290" y="58"/>
                  </a:lnTo>
                  <a:lnTo>
                    <a:pt x="293" y="56"/>
                  </a:lnTo>
                  <a:lnTo>
                    <a:pt x="298" y="54"/>
                  </a:lnTo>
                  <a:lnTo>
                    <a:pt x="303" y="53"/>
                  </a:lnTo>
                  <a:lnTo>
                    <a:pt x="308" y="53"/>
                  </a:lnTo>
                  <a:lnTo>
                    <a:pt x="312" y="51"/>
                  </a:lnTo>
                  <a:lnTo>
                    <a:pt x="317" y="51"/>
                  </a:lnTo>
                  <a:lnTo>
                    <a:pt x="322" y="49"/>
                  </a:lnTo>
                  <a:lnTo>
                    <a:pt x="327" y="47"/>
                  </a:lnTo>
                  <a:lnTo>
                    <a:pt x="330" y="46"/>
                  </a:lnTo>
                  <a:lnTo>
                    <a:pt x="335" y="46"/>
                  </a:lnTo>
                  <a:lnTo>
                    <a:pt x="339" y="44"/>
                  </a:lnTo>
                  <a:lnTo>
                    <a:pt x="344" y="44"/>
                  </a:lnTo>
                  <a:lnTo>
                    <a:pt x="347" y="42"/>
                  </a:lnTo>
                  <a:lnTo>
                    <a:pt x="352" y="42"/>
                  </a:lnTo>
                  <a:lnTo>
                    <a:pt x="356" y="41"/>
                  </a:lnTo>
                  <a:lnTo>
                    <a:pt x="361" y="41"/>
                  </a:lnTo>
                  <a:lnTo>
                    <a:pt x="368" y="39"/>
                  </a:lnTo>
                  <a:lnTo>
                    <a:pt x="374" y="39"/>
                  </a:lnTo>
                  <a:lnTo>
                    <a:pt x="383" y="37"/>
                  </a:lnTo>
                  <a:lnTo>
                    <a:pt x="390" y="37"/>
                  </a:lnTo>
                  <a:lnTo>
                    <a:pt x="396" y="37"/>
                  </a:lnTo>
                  <a:lnTo>
                    <a:pt x="402" y="37"/>
                  </a:lnTo>
                  <a:lnTo>
                    <a:pt x="408" y="37"/>
                  </a:lnTo>
                  <a:lnTo>
                    <a:pt x="417" y="37"/>
                  </a:lnTo>
                  <a:lnTo>
                    <a:pt x="422" y="37"/>
                  </a:lnTo>
                  <a:lnTo>
                    <a:pt x="429" y="37"/>
                  </a:lnTo>
                  <a:lnTo>
                    <a:pt x="435" y="37"/>
                  </a:lnTo>
                  <a:lnTo>
                    <a:pt x="442" y="37"/>
                  </a:lnTo>
                  <a:lnTo>
                    <a:pt x="449" y="37"/>
                  </a:lnTo>
                  <a:lnTo>
                    <a:pt x="454" y="37"/>
                  </a:lnTo>
                  <a:lnTo>
                    <a:pt x="461" y="39"/>
                  </a:lnTo>
                  <a:lnTo>
                    <a:pt x="468" y="39"/>
                  </a:lnTo>
                  <a:lnTo>
                    <a:pt x="473" y="39"/>
                  </a:lnTo>
                  <a:lnTo>
                    <a:pt x="480" y="41"/>
                  </a:lnTo>
                  <a:lnTo>
                    <a:pt x="485" y="41"/>
                  </a:lnTo>
                  <a:lnTo>
                    <a:pt x="491" y="42"/>
                  </a:lnTo>
                  <a:lnTo>
                    <a:pt x="495" y="42"/>
                  </a:lnTo>
                  <a:lnTo>
                    <a:pt x="500" y="44"/>
                  </a:lnTo>
                  <a:lnTo>
                    <a:pt x="505" y="44"/>
                  </a:lnTo>
                  <a:lnTo>
                    <a:pt x="510" y="46"/>
                  </a:lnTo>
                  <a:lnTo>
                    <a:pt x="519" y="47"/>
                  </a:lnTo>
                  <a:lnTo>
                    <a:pt x="525" y="49"/>
                  </a:lnTo>
                  <a:lnTo>
                    <a:pt x="532" y="49"/>
                  </a:lnTo>
                  <a:lnTo>
                    <a:pt x="535" y="51"/>
                  </a:lnTo>
                  <a:lnTo>
                    <a:pt x="539" y="51"/>
                  </a:lnTo>
                  <a:lnTo>
                    <a:pt x="541" y="53"/>
                  </a:lnTo>
                  <a:lnTo>
                    <a:pt x="539" y="51"/>
                  </a:lnTo>
                  <a:lnTo>
                    <a:pt x="537" y="46"/>
                  </a:lnTo>
                  <a:lnTo>
                    <a:pt x="534" y="44"/>
                  </a:lnTo>
                  <a:lnTo>
                    <a:pt x="530" y="41"/>
                  </a:lnTo>
                  <a:lnTo>
                    <a:pt x="527" y="37"/>
                  </a:lnTo>
                  <a:lnTo>
                    <a:pt x="522" y="34"/>
                  </a:lnTo>
                  <a:lnTo>
                    <a:pt x="515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8" y="24"/>
                  </a:lnTo>
                  <a:lnTo>
                    <a:pt x="491" y="22"/>
                  </a:lnTo>
                  <a:lnTo>
                    <a:pt x="488" y="22"/>
                  </a:lnTo>
                  <a:lnTo>
                    <a:pt x="481" y="20"/>
                  </a:lnTo>
                  <a:lnTo>
                    <a:pt x="474" y="20"/>
                  </a:lnTo>
                  <a:lnTo>
                    <a:pt x="468" y="19"/>
                  </a:lnTo>
                  <a:lnTo>
                    <a:pt x="459" y="19"/>
                  </a:lnTo>
                  <a:lnTo>
                    <a:pt x="456" y="17"/>
                  </a:lnTo>
                  <a:lnTo>
                    <a:pt x="451" y="17"/>
                  </a:lnTo>
                  <a:lnTo>
                    <a:pt x="447" y="17"/>
                  </a:lnTo>
                  <a:lnTo>
                    <a:pt x="442" y="17"/>
                  </a:lnTo>
                  <a:lnTo>
                    <a:pt x="439" y="17"/>
                  </a:lnTo>
                  <a:lnTo>
                    <a:pt x="434" y="17"/>
                  </a:lnTo>
                  <a:lnTo>
                    <a:pt x="429" y="17"/>
                  </a:lnTo>
                  <a:lnTo>
                    <a:pt x="425" y="17"/>
                  </a:lnTo>
                  <a:lnTo>
                    <a:pt x="419" y="15"/>
                  </a:lnTo>
                  <a:lnTo>
                    <a:pt x="413" y="15"/>
                  </a:lnTo>
                  <a:lnTo>
                    <a:pt x="408" y="15"/>
                  </a:lnTo>
                  <a:lnTo>
                    <a:pt x="403" y="17"/>
                  </a:lnTo>
                  <a:lnTo>
                    <a:pt x="396" y="17"/>
                  </a:lnTo>
                  <a:lnTo>
                    <a:pt x="391" y="17"/>
                  </a:lnTo>
                  <a:lnTo>
                    <a:pt x="386" y="17"/>
                  </a:lnTo>
                  <a:lnTo>
                    <a:pt x="381" y="19"/>
                  </a:lnTo>
                  <a:lnTo>
                    <a:pt x="374" y="19"/>
                  </a:lnTo>
                  <a:lnTo>
                    <a:pt x="369" y="20"/>
                  </a:lnTo>
                  <a:lnTo>
                    <a:pt x="364" y="20"/>
                  </a:lnTo>
                  <a:lnTo>
                    <a:pt x="358" y="22"/>
                  </a:lnTo>
                  <a:lnTo>
                    <a:pt x="352" y="24"/>
                  </a:lnTo>
                  <a:lnTo>
                    <a:pt x="347" y="25"/>
                  </a:lnTo>
                  <a:lnTo>
                    <a:pt x="341" y="25"/>
                  </a:lnTo>
                  <a:lnTo>
                    <a:pt x="335" y="29"/>
                  </a:lnTo>
                  <a:lnTo>
                    <a:pt x="329" y="29"/>
                  </a:lnTo>
                  <a:lnTo>
                    <a:pt x="324" y="31"/>
                  </a:lnTo>
                  <a:lnTo>
                    <a:pt x="317" y="31"/>
                  </a:lnTo>
                  <a:lnTo>
                    <a:pt x="312" y="34"/>
                  </a:lnTo>
                  <a:lnTo>
                    <a:pt x="305" y="34"/>
                  </a:lnTo>
                  <a:lnTo>
                    <a:pt x="300" y="36"/>
                  </a:lnTo>
                  <a:lnTo>
                    <a:pt x="293" y="37"/>
                  </a:lnTo>
                  <a:lnTo>
                    <a:pt x="288" y="39"/>
                  </a:lnTo>
                  <a:lnTo>
                    <a:pt x="281" y="41"/>
                  </a:lnTo>
                  <a:lnTo>
                    <a:pt x="276" y="42"/>
                  </a:lnTo>
                  <a:lnTo>
                    <a:pt x="269" y="44"/>
                  </a:lnTo>
                  <a:lnTo>
                    <a:pt x="264" y="46"/>
                  </a:lnTo>
                  <a:lnTo>
                    <a:pt x="258" y="47"/>
                  </a:lnTo>
                  <a:lnTo>
                    <a:pt x="252" y="51"/>
                  </a:lnTo>
                  <a:lnTo>
                    <a:pt x="247" y="53"/>
                  </a:lnTo>
                  <a:lnTo>
                    <a:pt x="242" y="54"/>
                  </a:lnTo>
                  <a:lnTo>
                    <a:pt x="236" y="54"/>
                  </a:lnTo>
                  <a:lnTo>
                    <a:pt x="230" y="58"/>
                  </a:lnTo>
                  <a:lnTo>
                    <a:pt x="224" y="58"/>
                  </a:lnTo>
                  <a:lnTo>
                    <a:pt x="219" y="61"/>
                  </a:lnTo>
                  <a:lnTo>
                    <a:pt x="213" y="63"/>
                  </a:lnTo>
                  <a:lnTo>
                    <a:pt x="208" y="63"/>
                  </a:lnTo>
                  <a:lnTo>
                    <a:pt x="202" y="64"/>
                  </a:lnTo>
                  <a:lnTo>
                    <a:pt x="198" y="68"/>
                  </a:lnTo>
                  <a:lnTo>
                    <a:pt x="191" y="68"/>
                  </a:lnTo>
                  <a:lnTo>
                    <a:pt x="186" y="69"/>
                  </a:lnTo>
                  <a:lnTo>
                    <a:pt x="181" y="71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68" y="75"/>
                  </a:lnTo>
                  <a:lnTo>
                    <a:pt x="163" y="76"/>
                  </a:lnTo>
                  <a:lnTo>
                    <a:pt x="159" y="78"/>
                  </a:lnTo>
                  <a:lnTo>
                    <a:pt x="154" y="80"/>
                  </a:lnTo>
                  <a:lnTo>
                    <a:pt x="149" y="80"/>
                  </a:lnTo>
                  <a:lnTo>
                    <a:pt x="146" y="80"/>
                  </a:lnTo>
                  <a:lnTo>
                    <a:pt x="141" y="81"/>
                  </a:lnTo>
                  <a:lnTo>
                    <a:pt x="134" y="83"/>
                  </a:lnTo>
                  <a:lnTo>
                    <a:pt x="127" y="85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08" y="86"/>
                  </a:lnTo>
                  <a:lnTo>
                    <a:pt x="105" y="86"/>
                  </a:lnTo>
                  <a:lnTo>
                    <a:pt x="100" y="85"/>
                  </a:lnTo>
                  <a:lnTo>
                    <a:pt x="95" y="83"/>
                  </a:lnTo>
                  <a:lnTo>
                    <a:pt x="90" y="81"/>
                  </a:lnTo>
                  <a:lnTo>
                    <a:pt x="88" y="81"/>
                  </a:lnTo>
                  <a:lnTo>
                    <a:pt x="80" y="78"/>
                  </a:lnTo>
                  <a:lnTo>
                    <a:pt x="75" y="75"/>
                  </a:lnTo>
                  <a:lnTo>
                    <a:pt x="68" y="69"/>
                  </a:lnTo>
                  <a:lnTo>
                    <a:pt x="63" y="64"/>
                  </a:lnTo>
                  <a:lnTo>
                    <a:pt x="58" y="61"/>
                  </a:lnTo>
                  <a:lnTo>
                    <a:pt x="54" y="56"/>
                  </a:lnTo>
                  <a:lnTo>
                    <a:pt x="49" y="51"/>
                  </a:lnTo>
                  <a:lnTo>
                    <a:pt x="46" y="46"/>
                  </a:lnTo>
                  <a:lnTo>
                    <a:pt x="42" y="39"/>
                  </a:lnTo>
                  <a:lnTo>
                    <a:pt x="39" y="36"/>
                  </a:lnTo>
                  <a:lnTo>
                    <a:pt x="36" y="29"/>
                  </a:lnTo>
                  <a:lnTo>
                    <a:pt x="32" y="24"/>
                  </a:lnTo>
                  <a:lnTo>
                    <a:pt x="29" y="20"/>
                  </a:lnTo>
                  <a:lnTo>
                    <a:pt x="25" y="15"/>
                  </a:lnTo>
                  <a:lnTo>
                    <a:pt x="22" y="10"/>
                  </a:lnTo>
                  <a:lnTo>
                    <a:pt x="19" y="7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43"/>
            <p:cNvSpPr>
              <a:spLocks/>
            </p:cNvSpPr>
            <p:nvPr/>
          </p:nvSpPr>
          <p:spPr bwMode="auto">
            <a:xfrm>
              <a:off x="2849563" y="1955800"/>
              <a:ext cx="598488" cy="241300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31" y="44"/>
                </a:cxn>
                <a:cxn ang="0">
                  <a:pos x="48" y="61"/>
                </a:cxn>
                <a:cxn ang="0">
                  <a:pos x="67" y="74"/>
                </a:cxn>
                <a:cxn ang="0">
                  <a:pos x="83" y="81"/>
                </a:cxn>
                <a:cxn ang="0">
                  <a:pos x="99" y="86"/>
                </a:cxn>
                <a:cxn ang="0">
                  <a:pos x="116" y="90"/>
                </a:cxn>
                <a:cxn ang="0">
                  <a:pos x="133" y="91"/>
                </a:cxn>
                <a:cxn ang="0">
                  <a:pos x="151" y="93"/>
                </a:cxn>
                <a:cxn ang="0">
                  <a:pos x="170" y="93"/>
                </a:cxn>
                <a:cxn ang="0">
                  <a:pos x="187" y="95"/>
                </a:cxn>
                <a:cxn ang="0">
                  <a:pos x="204" y="97"/>
                </a:cxn>
                <a:cxn ang="0">
                  <a:pos x="221" y="97"/>
                </a:cxn>
                <a:cxn ang="0">
                  <a:pos x="236" y="98"/>
                </a:cxn>
                <a:cxn ang="0">
                  <a:pos x="253" y="102"/>
                </a:cxn>
                <a:cxn ang="0">
                  <a:pos x="266" y="105"/>
                </a:cxn>
                <a:cxn ang="0">
                  <a:pos x="280" y="108"/>
                </a:cxn>
                <a:cxn ang="0">
                  <a:pos x="295" y="113"/>
                </a:cxn>
                <a:cxn ang="0">
                  <a:pos x="309" y="119"/>
                </a:cxn>
                <a:cxn ang="0">
                  <a:pos x="321" y="124"/>
                </a:cxn>
                <a:cxn ang="0">
                  <a:pos x="341" y="134"/>
                </a:cxn>
                <a:cxn ang="0">
                  <a:pos x="360" y="146"/>
                </a:cxn>
                <a:cxn ang="0">
                  <a:pos x="373" y="152"/>
                </a:cxn>
                <a:cxn ang="0">
                  <a:pos x="373" y="144"/>
                </a:cxn>
                <a:cxn ang="0">
                  <a:pos x="360" y="132"/>
                </a:cxn>
                <a:cxn ang="0">
                  <a:pos x="339" y="119"/>
                </a:cxn>
                <a:cxn ang="0">
                  <a:pos x="322" y="110"/>
                </a:cxn>
                <a:cxn ang="0">
                  <a:pos x="311" y="103"/>
                </a:cxn>
                <a:cxn ang="0">
                  <a:pos x="295" y="98"/>
                </a:cxn>
                <a:cxn ang="0">
                  <a:pos x="280" y="93"/>
                </a:cxn>
                <a:cxn ang="0">
                  <a:pos x="265" y="88"/>
                </a:cxn>
                <a:cxn ang="0">
                  <a:pos x="250" y="86"/>
                </a:cxn>
                <a:cxn ang="0">
                  <a:pos x="234" y="85"/>
                </a:cxn>
                <a:cxn ang="0">
                  <a:pos x="217" y="85"/>
                </a:cxn>
                <a:cxn ang="0">
                  <a:pos x="202" y="85"/>
                </a:cxn>
                <a:cxn ang="0">
                  <a:pos x="187" y="85"/>
                </a:cxn>
                <a:cxn ang="0">
                  <a:pos x="172" y="85"/>
                </a:cxn>
                <a:cxn ang="0">
                  <a:pos x="155" y="85"/>
                </a:cxn>
                <a:cxn ang="0">
                  <a:pos x="141" y="83"/>
                </a:cxn>
                <a:cxn ang="0">
                  <a:pos x="128" y="80"/>
                </a:cxn>
                <a:cxn ang="0">
                  <a:pos x="114" y="78"/>
                </a:cxn>
                <a:cxn ang="0">
                  <a:pos x="90" y="64"/>
                </a:cxn>
                <a:cxn ang="0">
                  <a:pos x="67" y="49"/>
                </a:cxn>
                <a:cxn ang="0">
                  <a:pos x="44" y="32"/>
                </a:cxn>
                <a:cxn ang="0">
                  <a:pos x="26" y="17"/>
                </a:cxn>
                <a:cxn ang="0">
                  <a:pos x="11" y="2"/>
                </a:cxn>
                <a:cxn ang="0">
                  <a:pos x="0" y="8"/>
                </a:cxn>
                <a:cxn ang="0">
                  <a:pos x="2" y="19"/>
                </a:cxn>
              </a:cxnLst>
              <a:rect l="0" t="0" r="r" b="b"/>
              <a:pathLst>
                <a:path w="377" h="152">
                  <a:moveTo>
                    <a:pt x="2" y="19"/>
                  </a:moveTo>
                  <a:lnTo>
                    <a:pt x="7" y="22"/>
                  </a:lnTo>
                  <a:lnTo>
                    <a:pt x="14" y="29"/>
                  </a:lnTo>
                  <a:lnTo>
                    <a:pt x="19" y="32"/>
                  </a:lnTo>
                  <a:lnTo>
                    <a:pt x="26" y="39"/>
                  </a:lnTo>
                  <a:lnTo>
                    <a:pt x="31" y="44"/>
                  </a:lnTo>
                  <a:lnTo>
                    <a:pt x="36" y="49"/>
                  </a:lnTo>
                  <a:lnTo>
                    <a:pt x="41" y="54"/>
                  </a:lnTo>
                  <a:lnTo>
                    <a:pt x="48" y="61"/>
                  </a:lnTo>
                  <a:lnTo>
                    <a:pt x="53" y="66"/>
                  </a:lnTo>
                  <a:lnTo>
                    <a:pt x="61" y="69"/>
                  </a:lnTo>
                  <a:lnTo>
                    <a:pt x="67" y="74"/>
                  </a:lnTo>
                  <a:lnTo>
                    <a:pt x="75" y="78"/>
                  </a:lnTo>
                  <a:lnTo>
                    <a:pt x="78" y="80"/>
                  </a:lnTo>
                  <a:lnTo>
                    <a:pt x="83" y="81"/>
                  </a:lnTo>
                  <a:lnTo>
                    <a:pt x="89" y="83"/>
                  </a:lnTo>
                  <a:lnTo>
                    <a:pt x="94" y="86"/>
                  </a:lnTo>
                  <a:lnTo>
                    <a:pt x="99" y="86"/>
                  </a:lnTo>
                  <a:lnTo>
                    <a:pt x="104" y="88"/>
                  </a:lnTo>
                  <a:lnTo>
                    <a:pt x="109" y="88"/>
                  </a:lnTo>
                  <a:lnTo>
                    <a:pt x="116" y="90"/>
                  </a:lnTo>
                  <a:lnTo>
                    <a:pt x="121" y="90"/>
                  </a:lnTo>
                  <a:lnTo>
                    <a:pt x="128" y="91"/>
                  </a:lnTo>
                  <a:lnTo>
                    <a:pt x="133" y="91"/>
                  </a:lnTo>
                  <a:lnTo>
                    <a:pt x="139" y="91"/>
                  </a:lnTo>
                  <a:lnTo>
                    <a:pt x="144" y="91"/>
                  </a:lnTo>
                  <a:lnTo>
                    <a:pt x="151" y="93"/>
                  </a:lnTo>
                  <a:lnTo>
                    <a:pt x="156" y="93"/>
                  </a:lnTo>
                  <a:lnTo>
                    <a:pt x="163" y="93"/>
                  </a:lnTo>
                  <a:lnTo>
                    <a:pt x="170" y="93"/>
                  </a:lnTo>
                  <a:lnTo>
                    <a:pt x="175" y="93"/>
                  </a:lnTo>
                  <a:lnTo>
                    <a:pt x="180" y="95"/>
                  </a:lnTo>
                  <a:lnTo>
                    <a:pt x="187" y="95"/>
                  </a:lnTo>
                  <a:lnTo>
                    <a:pt x="192" y="95"/>
                  </a:lnTo>
                  <a:lnTo>
                    <a:pt x="197" y="97"/>
                  </a:lnTo>
                  <a:lnTo>
                    <a:pt x="204" y="97"/>
                  </a:lnTo>
                  <a:lnTo>
                    <a:pt x="209" y="97"/>
                  </a:lnTo>
                  <a:lnTo>
                    <a:pt x="214" y="97"/>
                  </a:lnTo>
                  <a:lnTo>
                    <a:pt x="221" y="97"/>
                  </a:lnTo>
                  <a:lnTo>
                    <a:pt x="224" y="98"/>
                  </a:lnTo>
                  <a:lnTo>
                    <a:pt x="231" y="98"/>
                  </a:lnTo>
                  <a:lnTo>
                    <a:pt x="236" y="98"/>
                  </a:lnTo>
                  <a:lnTo>
                    <a:pt x="241" y="100"/>
                  </a:lnTo>
                  <a:lnTo>
                    <a:pt x="246" y="100"/>
                  </a:lnTo>
                  <a:lnTo>
                    <a:pt x="253" y="102"/>
                  </a:lnTo>
                  <a:lnTo>
                    <a:pt x="256" y="102"/>
                  </a:lnTo>
                  <a:lnTo>
                    <a:pt x="261" y="103"/>
                  </a:lnTo>
                  <a:lnTo>
                    <a:pt x="266" y="105"/>
                  </a:lnTo>
                  <a:lnTo>
                    <a:pt x="272" y="105"/>
                  </a:lnTo>
                  <a:lnTo>
                    <a:pt x="277" y="107"/>
                  </a:lnTo>
                  <a:lnTo>
                    <a:pt x="280" y="108"/>
                  </a:lnTo>
                  <a:lnTo>
                    <a:pt x="285" y="110"/>
                  </a:lnTo>
                  <a:lnTo>
                    <a:pt x="290" y="112"/>
                  </a:lnTo>
                  <a:lnTo>
                    <a:pt x="295" y="113"/>
                  </a:lnTo>
                  <a:lnTo>
                    <a:pt x="299" y="113"/>
                  </a:lnTo>
                  <a:lnTo>
                    <a:pt x="304" y="115"/>
                  </a:lnTo>
                  <a:lnTo>
                    <a:pt x="309" y="119"/>
                  </a:lnTo>
                  <a:lnTo>
                    <a:pt x="312" y="120"/>
                  </a:lnTo>
                  <a:lnTo>
                    <a:pt x="317" y="122"/>
                  </a:lnTo>
                  <a:lnTo>
                    <a:pt x="321" y="124"/>
                  </a:lnTo>
                  <a:lnTo>
                    <a:pt x="326" y="125"/>
                  </a:lnTo>
                  <a:lnTo>
                    <a:pt x="334" y="130"/>
                  </a:lnTo>
                  <a:lnTo>
                    <a:pt x="341" y="134"/>
                  </a:lnTo>
                  <a:lnTo>
                    <a:pt x="348" y="139"/>
                  </a:lnTo>
                  <a:lnTo>
                    <a:pt x="355" y="142"/>
                  </a:lnTo>
                  <a:lnTo>
                    <a:pt x="360" y="146"/>
                  </a:lnTo>
                  <a:lnTo>
                    <a:pt x="365" y="147"/>
                  </a:lnTo>
                  <a:lnTo>
                    <a:pt x="370" y="149"/>
                  </a:lnTo>
                  <a:lnTo>
                    <a:pt x="373" y="152"/>
                  </a:lnTo>
                  <a:lnTo>
                    <a:pt x="377" y="152"/>
                  </a:lnTo>
                  <a:lnTo>
                    <a:pt x="377" y="149"/>
                  </a:lnTo>
                  <a:lnTo>
                    <a:pt x="373" y="144"/>
                  </a:lnTo>
                  <a:lnTo>
                    <a:pt x="370" y="141"/>
                  </a:lnTo>
                  <a:lnTo>
                    <a:pt x="365" y="137"/>
                  </a:lnTo>
                  <a:lnTo>
                    <a:pt x="360" y="132"/>
                  </a:lnTo>
                  <a:lnTo>
                    <a:pt x="353" y="129"/>
                  </a:lnTo>
                  <a:lnTo>
                    <a:pt x="346" y="124"/>
                  </a:lnTo>
                  <a:lnTo>
                    <a:pt x="339" y="119"/>
                  </a:lnTo>
                  <a:lnTo>
                    <a:pt x="333" y="113"/>
                  </a:lnTo>
                  <a:lnTo>
                    <a:pt x="327" y="112"/>
                  </a:lnTo>
                  <a:lnTo>
                    <a:pt x="322" y="110"/>
                  </a:lnTo>
                  <a:lnTo>
                    <a:pt x="319" y="107"/>
                  </a:lnTo>
                  <a:lnTo>
                    <a:pt x="314" y="105"/>
                  </a:lnTo>
                  <a:lnTo>
                    <a:pt x="311" y="103"/>
                  </a:lnTo>
                  <a:lnTo>
                    <a:pt x="305" y="102"/>
                  </a:lnTo>
                  <a:lnTo>
                    <a:pt x="300" y="100"/>
                  </a:lnTo>
                  <a:lnTo>
                    <a:pt x="295" y="98"/>
                  </a:lnTo>
                  <a:lnTo>
                    <a:pt x="290" y="97"/>
                  </a:lnTo>
                  <a:lnTo>
                    <a:pt x="285" y="95"/>
                  </a:lnTo>
                  <a:lnTo>
                    <a:pt x="280" y="93"/>
                  </a:lnTo>
                  <a:lnTo>
                    <a:pt x="275" y="91"/>
                  </a:lnTo>
                  <a:lnTo>
                    <a:pt x="270" y="90"/>
                  </a:lnTo>
                  <a:lnTo>
                    <a:pt x="265" y="88"/>
                  </a:lnTo>
                  <a:lnTo>
                    <a:pt x="260" y="88"/>
                  </a:lnTo>
                  <a:lnTo>
                    <a:pt x="255" y="88"/>
                  </a:lnTo>
                  <a:lnTo>
                    <a:pt x="250" y="86"/>
                  </a:lnTo>
                  <a:lnTo>
                    <a:pt x="244" y="86"/>
                  </a:lnTo>
                  <a:lnTo>
                    <a:pt x="238" y="85"/>
                  </a:lnTo>
                  <a:lnTo>
                    <a:pt x="234" y="85"/>
                  </a:lnTo>
                  <a:lnTo>
                    <a:pt x="228" y="85"/>
                  </a:lnTo>
                  <a:lnTo>
                    <a:pt x="222" y="85"/>
                  </a:lnTo>
                  <a:lnTo>
                    <a:pt x="217" y="85"/>
                  </a:lnTo>
                  <a:lnTo>
                    <a:pt x="212" y="85"/>
                  </a:lnTo>
                  <a:lnTo>
                    <a:pt x="207" y="85"/>
                  </a:lnTo>
                  <a:lnTo>
                    <a:pt x="202" y="85"/>
                  </a:lnTo>
                  <a:lnTo>
                    <a:pt x="195" y="85"/>
                  </a:lnTo>
                  <a:lnTo>
                    <a:pt x="192" y="85"/>
                  </a:lnTo>
                  <a:lnTo>
                    <a:pt x="187" y="85"/>
                  </a:lnTo>
                  <a:lnTo>
                    <a:pt x="180" y="85"/>
                  </a:lnTo>
                  <a:lnTo>
                    <a:pt x="177" y="85"/>
                  </a:lnTo>
                  <a:lnTo>
                    <a:pt x="172" y="85"/>
                  </a:lnTo>
                  <a:lnTo>
                    <a:pt x="166" y="85"/>
                  </a:lnTo>
                  <a:lnTo>
                    <a:pt x="161" y="85"/>
                  </a:lnTo>
                  <a:lnTo>
                    <a:pt x="155" y="85"/>
                  </a:lnTo>
                  <a:lnTo>
                    <a:pt x="151" y="85"/>
                  </a:lnTo>
                  <a:lnTo>
                    <a:pt x="146" y="83"/>
                  </a:lnTo>
                  <a:lnTo>
                    <a:pt x="141" y="83"/>
                  </a:lnTo>
                  <a:lnTo>
                    <a:pt x="136" y="81"/>
                  </a:lnTo>
                  <a:lnTo>
                    <a:pt x="133" y="81"/>
                  </a:lnTo>
                  <a:lnTo>
                    <a:pt x="128" y="80"/>
                  </a:lnTo>
                  <a:lnTo>
                    <a:pt x="122" y="80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05" y="73"/>
                  </a:lnTo>
                  <a:lnTo>
                    <a:pt x="99" y="69"/>
                  </a:lnTo>
                  <a:lnTo>
                    <a:pt x="90" y="64"/>
                  </a:lnTo>
                  <a:lnTo>
                    <a:pt x="82" y="61"/>
                  </a:lnTo>
                  <a:lnTo>
                    <a:pt x="73" y="54"/>
                  </a:lnTo>
                  <a:lnTo>
                    <a:pt x="67" y="49"/>
                  </a:lnTo>
                  <a:lnTo>
                    <a:pt x="58" y="44"/>
                  </a:lnTo>
                  <a:lnTo>
                    <a:pt x="51" y="37"/>
                  </a:lnTo>
                  <a:lnTo>
                    <a:pt x="44" y="32"/>
                  </a:lnTo>
                  <a:lnTo>
                    <a:pt x="39" y="27"/>
                  </a:lnTo>
                  <a:lnTo>
                    <a:pt x="33" y="20"/>
                  </a:lnTo>
                  <a:lnTo>
                    <a:pt x="26" y="17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1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44"/>
            <p:cNvSpPr>
              <a:spLocks/>
            </p:cNvSpPr>
            <p:nvPr/>
          </p:nvSpPr>
          <p:spPr bwMode="auto">
            <a:xfrm>
              <a:off x="3173413" y="1670050"/>
              <a:ext cx="508000" cy="68263"/>
            </a:xfrm>
            <a:custGeom>
              <a:avLst/>
              <a:gdLst/>
              <a:ahLst/>
              <a:cxnLst>
                <a:cxn ang="0">
                  <a:pos x="5" y="26"/>
                </a:cxn>
                <a:cxn ang="0">
                  <a:pos x="13" y="26"/>
                </a:cxn>
                <a:cxn ang="0">
                  <a:pos x="24" y="26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56" y="22"/>
                </a:cxn>
                <a:cxn ang="0">
                  <a:pos x="69" y="22"/>
                </a:cxn>
                <a:cxn ang="0">
                  <a:pos x="83" y="21"/>
                </a:cxn>
                <a:cxn ang="0">
                  <a:pos x="95" y="21"/>
                </a:cxn>
                <a:cxn ang="0">
                  <a:pos x="108" y="19"/>
                </a:cxn>
                <a:cxn ang="0">
                  <a:pos x="123" y="19"/>
                </a:cxn>
                <a:cxn ang="0">
                  <a:pos x="137" y="17"/>
                </a:cxn>
                <a:cxn ang="0">
                  <a:pos x="151" y="16"/>
                </a:cxn>
                <a:cxn ang="0">
                  <a:pos x="164" y="14"/>
                </a:cxn>
                <a:cxn ang="0">
                  <a:pos x="178" y="14"/>
                </a:cxn>
                <a:cxn ang="0">
                  <a:pos x="191" y="12"/>
                </a:cxn>
                <a:cxn ang="0">
                  <a:pos x="207" y="12"/>
                </a:cxn>
                <a:cxn ang="0">
                  <a:pos x="218" y="10"/>
                </a:cxn>
                <a:cxn ang="0">
                  <a:pos x="232" y="9"/>
                </a:cxn>
                <a:cxn ang="0">
                  <a:pos x="244" y="7"/>
                </a:cxn>
                <a:cxn ang="0">
                  <a:pos x="256" y="7"/>
                </a:cxn>
                <a:cxn ang="0">
                  <a:pos x="266" y="5"/>
                </a:cxn>
                <a:cxn ang="0">
                  <a:pos x="276" y="4"/>
                </a:cxn>
                <a:cxn ang="0">
                  <a:pos x="284" y="4"/>
                </a:cxn>
                <a:cxn ang="0">
                  <a:pos x="298" y="2"/>
                </a:cxn>
                <a:cxn ang="0">
                  <a:pos x="310" y="2"/>
                </a:cxn>
                <a:cxn ang="0">
                  <a:pos x="320" y="0"/>
                </a:cxn>
                <a:cxn ang="0">
                  <a:pos x="317" y="2"/>
                </a:cxn>
                <a:cxn ang="0">
                  <a:pos x="306" y="4"/>
                </a:cxn>
                <a:cxn ang="0">
                  <a:pos x="296" y="5"/>
                </a:cxn>
                <a:cxn ang="0">
                  <a:pos x="290" y="7"/>
                </a:cxn>
                <a:cxn ang="0">
                  <a:pos x="281" y="7"/>
                </a:cxn>
                <a:cxn ang="0">
                  <a:pos x="271" y="9"/>
                </a:cxn>
                <a:cxn ang="0">
                  <a:pos x="261" y="10"/>
                </a:cxn>
                <a:cxn ang="0">
                  <a:pos x="251" y="12"/>
                </a:cxn>
                <a:cxn ang="0">
                  <a:pos x="240" y="14"/>
                </a:cxn>
                <a:cxn ang="0">
                  <a:pos x="229" y="16"/>
                </a:cxn>
                <a:cxn ang="0">
                  <a:pos x="217" y="17"/>
                </a:cxn>
                <a:cxn ang="0">
                  <a:pos x="205" y="19"/>
                </a:cxn>
                <a:cxn ang="0">
                  <a:pos x="191" y="21"/>
                </a:cxn>
                <a:cxn ang="0">
                  <a:pos x="179" y="24"/>
                </a:cxn>
                <a:cxn ang="0">
                  <a:pos x="168" y="26"/>
                </a:cxn>
                <a:cxn ang="0">
                  <a:pos x="156" y="27"/>
                </a:cxn>
                <a:cxn ang="0">
                  <a:pos x="142" y="29"/>
                </a:cxn>
                <a:cxn ang="0">
                  <a:pos x="130" y="29"/>
                </a:cxn>
                <a:cxn ang="0">
                  <a:pos x="117" y="31"/>
                </a:cxn>
                <a:cxn ang="0">
                  <a:pos x="107" y="33"/>
                </a:cxn>
                <a:cxn ang="0">
                  <a:pos x="95" y="34"/>
                </a:cxn>
                <a:cxn ang="0">
                  <a:pos x="85" y="36"/>
                </a:cxn>
                <a:cxn ang="0">
                  <a:pos x="74" y="38"/>
                </a:cxn>
                <a:cxn ang="0">
                  <a:pos x="64" y="38"/>
                </a:cxn>
                <a:cxn ang="0">
                  <a:pos x="56" y="39"/>
                </a:cxn>
                <a:cxn ang="0">
                  <a:pos x="47" y="41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8" y="41"/>
                </a:cxn>
                <a:cxn ang="0">
                  <a:pos x="10" y="39"/>
                </a:cxn>
                <a:cxn ang="0">
                  <a:pos x="3" y="36"/>
                </a:cxn>
                <a:cxn ang="0">
                  <a:pos x="0" y="29"/>
                </a:cxn>
                <a:cxn ang="0">
                  <a:pos x="1" y="27"/>
                </a:cxn>
              </a:cxnLst>
              <a:rect l="0" t="0" r="r" b="b"/>
              <a:pathLst>
                <a:path w="320" h="43">
                  <a:moveTo>
                    <a:pt x="1" y="27"/>
                  </a:moveTo>
                  <a:lnTo>
                    <a:pt x="5" y="26"/>
                  </a:lnTo>
                  <a:lnTo>
                    <a:pt x="8" y="26"/>
                  </a:lnTo>
                  <a:lnTo>
                    <a:pt x="13" y="26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2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83" y="21"/>
                  </a:lnTo>
                  <a:lnTo>
                    <a:pt x="90" y="21"/>
                  </a:lnTo>
                  <a:lnTo>
                    <a:pt x="95" y="21"/>
                  </a:lnTo>
                  <a:lnTo>
                    <a:pt x="101" y="21"/>
                  </a:lnTo>
                  <a:lnTo>
                    <a:pt x="108" y="19"/>
                  </a:lnTo>
                  <a:lnTo>
                    <a:pt x="117" y="19"/>
                  </a:lnTo>
                  <a:lnTo>
                    <a:pt x="123" y="19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7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64" y="14"/>
                  </a:lnTo>
                  <a:lnTo>
                    <a:pt x="171" y="14"/>
                  </a:lnTo>
                  <a:lnTo>
                    <a:pt x="178" y="14"/>
                  </a:lnTo>
                  <a:lnTo>
                    <a:pt x="184" y="12"/>
                  </a:lnTo>
                  <a:lnTo>
                    <a:pt x="191" y="12"/>
                  </a:lnTo>
                  <a:lnTo>
                    <a:pt x="200" y="12"/>
                  </a:lnTo>
                  <a:lnTo>
                    <a:pt x="207" y="12"/>
                  </a:lnTo>
                  <a:lnTo>
                    <a:pt x="212" y="10"/>
                  </a:lnTo>
                  <a:lnTo>
                    <a:pt x="218" y="10"/>
                  </a:lnTo>
                  <a:lnTo>
                    <a:pt x="225" y="10"/>
                  </a:lnTo>
                  <a:lnTo>
                    <a:pt x="232" y="9"/>
                  </a:lnTo>
                  <a:lnTo>
                    <a:pt x="237" y="9"/>
                  </a:lnTo>
                  <a:lnTo>
                    <a:pt x="244" y="7"/>
                  </a:lnTo>
                  <a:lnTo>
                    <a:pt x="251" y="7"/>
                  </a:lnTo>
                  <a:lnTo>
                    <a:pt x="256" y="7"/>
                  </a:lnTo>
                  <a:lnTo>
                    <a:pt x="261" y="5"/>
                  </a:lnTo>
                  <a:lnTo>
                    <a:pt x="266" y="5"/>
                  </a:lnTo>
                  <a:lnTo>
                    <a:pt x="271" y="5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4" y="4"/>
                  </a:lnTo>
                  <a:lnTo>
                    <a:pt x="291" y="4"/>
                  </a:lnTo>
                  <a:lnTo>
                    <a:pt x="298" y="2"/>
                  </a:lnTo>
                  <a:lnTo>
                    <a:pt x="305" y="2"/>
                  </a:lnTo>
                  <a:lnTo>
                    <a:pt x="310" y="2"/>
                  </a:lnTo>
                  <a:lnTo>
                    <a:pt x="315" y="2"/>
                  </a:lnTo>
                  <a:lnTo>
                    <a:pt x="320" y="0"/>
                  </a:lnTo>
                  <a:lnTo>
                    <a:pt x="320" y="2"/>
                  </a:lnTo>
                  <a:lnTo>
                    <a:pt x="317" y="2"/>
                  </a:lnTo>
                  <a:lnTo>
                    <a:pt x="312" y="4"/>
                  </a:lnTo>
                  <a:lnTo>
                    <a:pt x="306" y="4"/>
                  </a:lnTo>
                  <a:lnTo>
                    <a:pt x="301" y="5"/>
                  </a:lnTo>
                  <a:lnTo>
                    <a:pt x="296" y="5"/>
                  </a:lnTo>
                  <a:lnTo>
                    <a:pt x="293" y="5"/>
                  </a:lnTo>
                  <a:lnTo>
                    <a:pt x="290" y="7"/>
                  </a:lnTo>
                  <a:lnTo>
                    <a:pt x="284" y="7"/>
                  </a:lnTo>
                  <a:lnTo>
                    <a:pt x="281" y="7"/>
                  </a:lnTo>
                  <a:lnTo>
                    <a:pt x="276" y="9"/>
                  </a:lnTo>
                  <a:lnTo>
                    <a:pt x="271" y="9"/>
                  </a:lnTo>
                  <a:lnTo>
                    <a:pt x="268" y="10"/>
                  </a:lnTo>
                  <a:lnTo>
                    <a:pt x="261" y="10"/>
                  </a:lnTo>
                  <a:lnTo>
                    <a:pt x="257" y="12"/>
                  </a:lnTo>
                  <a:lnTo>
                    <a:pt x="251" y="12"/>
                  </a:lnTo>
                  <a:lnTo>
                    <a:pt x="245" y="14"/>
                  </a:lnTo>
                  <a:lnTo>
                    <a:pt x="240" y="14"/>
                  </a:lnTo>
                  <a:lnTo>
                    <a:pt x="234" y="16"/>
                  </a:lnTo>
                  <a:lnTo>
                    <a:pt x="229" y="16"/>
                  </a:lnTo>
                  <a:lnTo>
                    <a:pt x="223" y="17"/>
                  </a:lnTo>
                  <a:lnTo>
                    <a:pt x="217" y="17"/>
                  </a:lnTo>
                  <a:lnTo>
                    <a:pt x="210" y="19"/>
                  </a:lnTo>
                  <a:lnTo>
                    <a:pt x="205" y="19"/>
                  </a:lnTo>
                  <a:lnTo>
                    <a:pt x="198" y="21"/>
                  </a:lnTo>
                  <a:lnTo>
                    <a:pt x="191" y="21"/>
                  </a:lnTo>
                  <a:lnTo>
                    <a:pt x="186" y="22"/>
                  </a:lnTo>
                  <a:lnTo>
                    <a:pt x="179" y="24"/>
                  </a:lnTo>
                  <a:lnTo>
                    <a:pt x="174" y="26"/>
                  </a:lnTo>
                  <a:lnTo>
                    <a:pt x="168" y="26"/>
                  </a:lnTo>
                  <a:lnTo>
                    <a:pt x="161" y="27"/>
                  </a:lnTo>
                  <a:lnTo>
                    <a:pt x="156" y="27"/>
                  </a:lnTo>
                  <a:lnTo>
                    <a:pt x="149" y="29"/>
                  </a:lnTo>
                  <a:lnTo>
                    <a:pt x="142" y="29"/>
                  </a:lnTo>
                  <a:lnTo>
                    <a:pt x="135" y="29"/>
                  </a:lnTo>
                  <a:lnTo>
                    <a:pt x="130" y="29"/>
                  </a:lnTo>
                  <a:lnTo>
                    <a:pt x="125" y="31"/>
                  </a:lnTo>
                  <a:lnTo>
                    <a:pt x="117" y="31"/>
                  </a:lnTo>
                  <a:lnTo>
                    <a:pt x="112" y="33"/>
                  </a:lnTo>
                  <a:lnTo>
                    <a:pt x="107" y="33"/>
                  </a:lnTo>
                  <a:lnTo>
                    <a:pt x="100" y="34"/>
                  </a:lnTo>
                  <a:lnTo>
                    <a:pt x="95" y="34"/>
                  </a:lnTo>
                  <a:lnTo>
                    <a:pt x="90" y="36"/>
                  </a:lnTo>
                  <a:lnTo>
                    <a:pt x="85" y="36"/>
                  </a:lnTo>
                  <a:lnTo>
                    <a:pt x="79" y="38"/>
                  </a:lnTo>
                  <a:lnTo>
                    <a:pt x="74" y="38"/>
                  </a:lnTo>
                  <a:lnTo>
                    <a:pt x="69" y="38"/>
                  </a:lnTo>
                  <a:lnTo>
                    <a:pt x="64" y="38"/>
                  </a:lnTo>
                  <a:lnTo>
                    <a:pt x="61" y="39"/>
                  </a:lnTo>
                  <a:lnTo>
                    <a:pt x="56" y="39"/>
                  </a:lnTo>
                  <a:lnTo>
                    <a:pt x="51" y="39"/>
                  </a:lnTo>
                  <a:lnTo>
                    <a:pt x="47" y="41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2" y="43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18" y="41"/>
                  </a:lnTo>
                  <a:lnTo>
                    <a:pt x="15" y="41"/>
                  </a:lnTo>
                  <a:lnTo>
                    <a:pt x="10" y="39"/>
                  </a:lnTo>
                  <a:lnTo>
                    <a:pt x="8" y="39"/>
                  </a:lnTo>
                  <a:lnTo>
                    <a:pt x="3" y="36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45"/>
            <p:cNvSpPr>
              <a:spLocks/>
            </p:cNvSpPr>
            <p:nvPr/>
          </p:nvSpPr>
          <p:spPr bwMode="auto">
            <a:xfrm>
              <a:off x="3705225" y="1700213"/>
              <a:ext cx="250825" cy="392113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6" y="14"/>
                </a:cxn>
                <a:cxn ang="0">
                  <a:pos x="31" y="24"/>
                </a:cxn>
                <a:cxn ang="0">
                  <a:pos x="34" y="34"/>
                </a:cxn>
                <a:cxn ang="0">
                  <a:pos x="39" y="44"/>
                </a:cxn>
                <a:cxn ang="0">
                  <a:pos x="44" y="54"/>
                </a:cxn>
                <a:cxn ang="0">
                  <a:pos x="49" y="66"/>
                </a:cxn>
                <a:cxn ang="0">
                  <a:pos x="56" y="76"/>
                </a:cxn>
                <a:cxn ang="0">
                  <a:pos x="63" y="88"/>
                </a:cxn>
                <a:cxn ang="0">
                  <a:pos x="68" y="98"/>
                </a:cxn>
                <a:cxn ang="0">
                  <a:pos x="75" y="108"/>
                </a:cxn>
                <a:cxn ang="0">
                  <a:pos x="82" y="120"/>
                </a:cxn>
                <a:cxn ang="0">
                  <a:pos x="88" y="130"/>
                </a:cxn>
                <a:cxn ang="0">
                  <a:pos x="93" y="141"/>
                </a:cxn>
                <a:cxn ang="0">
                  <a:pos x="100" y="151"/>
                </a:cxn>
                <a:cxn ang="0">
                  <a:pos x="107" y="163"/>
                </a:cxn>
                <a:cxn ang="0">
                  <a:pos x="114" y="171"/>
                </a:cxn>
                <a:cxn ang="0">
                  <a:pos x="119" y="181"/>
                </a:cxn>
                <a:cxn ang="0">
                  <a:pos x="124" y="190"/>
                </a:cxn>
                <a:cxn ang="0">
                  <a:pos x="131" y="198"/>
                </a:cxn>
                <a:cxn ang="0">
                  <a:pos x="138" y="208"/>
                </a:cxn>
                <a:cxn ang="0">
                  <a:pos x="146" y="222"/>
                </a:cxn>
                <a:cxn ang="0">
                  <a:pos x="153" y="234"/>
                </a:cxn>
                <a:cxn ang="0">
                  <a:pos x="158" y="242"/>
                </a:cxn>
                <a:cxn ang="0">
                  <a:pos x="158" y="247"/>
                </a:cxn>
                <a:cxn ang="0">
                  <a:pos x="153" y="244"/>
                </a:cxn>
                <a:cxn ang="0">
                  <a:pos x="146" y="237"/>
                </a:cxn>
                <a:cxn ang="0">
                  <a:pos x="136" y="225"/>
                </a:cxn>
                <a:cxn ang="0">
                  <a:pos x="126" y="212"/>
                </a:cxn>
                <a:cxn ang="0">
                  <a:pos x="117" y="200"/>
                </a:cxn>
                <a:cxn ang="0">
                  <a:pos x="110" y="191"/>
                </a:cxn>
                <a:cxn ang="0">
                  <a:pos x="104" y="183"/>
                </a:cxn>
                <a:cxn ang="0">
                  <a:pos x="99" y="174"/>
                </a:cxn>
                <a:cxn ang="0">
                  <a:pos x="92" y="164"/>
                </a:cxn>
                <a:cxn ang="0">
                  <a:pos x="85" y="156"/>
                </a:cxn>
                <a:cxn ang="0">
                  <a:pos x="78" y="146"/>
                </a:cxn>
                <a:cxn ang="0">
                  <a:pos x="71" y="136"/>
                </a:cxn>
                <a:cxn ang="0">
                  <a:pos x="66" y="125"/>
                </a:cxn>
                <a:cxn ang="0">
                  <a:pos x="58" y="115"/>
                </a:cxn>
                <a:cxn ang="0">
                  <a:pos x="51" y="105"/>
                </a:cxn>
                <a:cxn ang="0">
                  <a:pos x="46" y="97"/>
                </a:cxn>
                <a:cxn ang="0">
                  <a:pos x="41" y="88"/>
                </a:cxn>
                <a:cxn ang="0">
                  <a:pos x="34" y="78"/>
                </a:cxn>
                <a:cxn ang="0">
                  <a:pos x="27" y="64"/>
                </a:cxn>
                <a:cxn ang="0">
                  <a:pos x="17" y="51"/>
                </a:cxn>
                <a:cxn ang="0">
                  <a:pos x="9" y="37"/>
                </a:cxn>
                <a:cxn ang="0">
                  <a:pos x="4" y="27"/>
                </a:cxn>
                <a:cxn ang="0">
                  <a:pos x="2" y="20"/>
                </a:cxn>
                <a:cxn ang="0">
                  <a:pos x="0" y="15"/>
                </a:cxn>
                <a:cxn ang="0">
                  <a:pos x="5" y="8"/>
                </a:cxn>
                <a:cxn ang="0">
                  <a:pos x="14" y="2"/>
                </a:cxn>
                <a:cxn ang="0">
                  <a:pos x="21" y="0"/>
                </a:cxn>
                <a:cxn ang="0">
                  <a:pos x="22" y="0"/>
                </a:cxn>
              </a:cxnLst>
              <a:rect l="0" t="0" r="r" b="b"/>
              <a:pathLst>
                <a:path w="158" h="247">
                  <a:moveTo>
                    <a:pt x="22" y="0"/>
                  </a:moveTo>
                  <a:lnTo>
                    <a:pt x="22" y="5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7" y="19"/>
                  </a:lnTo>
                  <a:lnTo>
                    <a:pt x="31" y="24"/>
                  </a:lnTo>
                  <a:lnTo>
                    <a:pt x="32" y="29"/>
                  </a:lnTo>
                  <a:lnTo>
                    <a:pt x="34" y="34"/>
                  </a:lnTo>
                  <a:lnTo>
                    <a:pt x="38" y="39"/>
                  </a:lnTo>
                  <a:lnTo>
                    <a:pt x="39" y="44"/>
                  </a:lnTo>
                  <a:lnTo>
                    <a:pt x="41" y="49"/>
                  </a:lnTo>
                  <a:lnTo>
                    <a:pt x="44" y="54"/>
                  </a:lnTo>
                  <a:lnTo>
                    <a:pt x="48" y="61"/>
                  </a:lnTo>
                  <a:lnTo>
                    <a:pt x="49" y="66"/>
                  </a:lnTo>
                  <a:lnTo>
                    <a:pt x="53" y="71"/>
                  </a:lnTo>
                  <a:lnTo>
                    <a:pt x="56" y="76"/>
                  </a:lnTo>
                  <a:lnTo>
                    <a:pt x="60" y="83"/>
                  </a:lnTo>
                  <a:lnTo>
                    <a:pt x="63" y="88"/>
                  </a:lnTo>
                  <a:lnTo>
                    <a:pt x="66" y="93"/>
                  </a:lnTo>
                  <a:lnTo>
                    <a:pt x="68" y="98"/>
                  </a:lnTo>
                  <a:lnTo>
                    <a:pt x="71" y="103"/>
                  </a:lnTo>
                  <a:lnTo>
                    <a:pt x="75" y="108"/>
                  </a:lnTo>
                  <a:lnTo>
                    <a:pt x="78" y="115"/>
                  </a:lnTo>
                  <a:lnTo>
                    <a:pt x="82" y="120"/>
                  </a:lnTo>
                  <a:lnTo>
                    <a:pt x="85" y="125"/>
                  </a:lnTo>
                  <a:lnTo>
                    <a:pt x="88" y="130"/>
                  </a:lnTo>
                  <a:lnTo>
                    <a:pt x="92" y="136"/>
                  </a:lnTo>
                  <a:lnTo>
                    <a:pt x="93" y="141"/>
                  </a:lnTo>
                  <a:lnTo>
                    <a:pt x="99" y="146"/>
                  </a:lnTo>
                  <a:lnTo>
                    <a:pt x="100" y="151"/>
                  </a:lnTo>
                  <a:lnTo>
                    <a:pt x="104" y="156"/>
                  </a:lnTo>
                  <a:lnTo>
                    <a:pt x="107" y="163"/>
                  </a:lnTo>
                  <a:lnTo>
                    <a:pt x="110" y="168"/>
                  </a:lnTo>
                  <a:lnTo>
                    <a:pt x="114" y="171"/>
                  </a:lnTo>
                  <a:lnTo>
                    <a:pt x="116" y="176"/>
                  </a:lnTo>
                  <a:lnTo>
                    <a:pt x="119" y="181"/>
                  </a:lnTo>
                  <a:lnTo>
                    <a:pt x="122" y="185"/>
                  </a:lnTo>
                  <a:lnTo>
                    <a:pt x="124" y="190"/>
                  </a:lnTo>
                  <a:lnTo>
                    <a:pt x="127" y="193"/>
                  </a:lnTo>
                  <a:lnTo>
                    <a:pt x="131" y="198"/>
                  </a:lnTo>
                  <a:lnTo>
                    <a:pt x="132" y="202"/>
                  </a:lnTo>
                  <a:lnTo>
                    <a:pt x="138" y="208"/>
                  </a:lnTo>
                  <a:lnTo>
                    <a:pt x="143" y="217"/>
                  </a:lnTo>
                  <a:lnTo>
                    <a:pt x="146" y="222"/>
                  </a:lnTo>
                  <a:lnTo>
                    <a:pt x="151" y="230"/>
                  </a:lnTo>
                  <a:lnTo>
                    <a:pt x="153" y="234"/>
                  </a:lnTo>
                  <a:lnTo>
                    <a:pt x="156" y="239"/>
                  </a:lnTo>
                  <a:lnTo>
                    <a:pt x="158" y="242"/>
                  </a:lnTo>
                  <a:lnTo>
                    <a:pt x="158" y="246"/>
                  </a:lnTo>
                  <a:lnTo>
                    <a:pt x="158" y="247"/>
                  </a:lnTo>
                  <a:lnTo>
                    <a:pt x="156" y="247"/>
                  </a:lnTo>
                  <a:lnTo>
                    <a:pt x="153" y="244"/>
                  </a:lnTo>
                  <a:lnTo>
                    <a:pt x="149" y="241"/>
                  </a:lnTo>
                  <a:lnTo>
                    <a:pt x="146" y="237"/>
                  </a:lnTo>
                  <a:lnTo>
                    <a:pt x="141" y="232"/>
                  </a:lnTo>
                  <a:lnTo>
                    <a:pt x="136" y="225"/>
                  </a:lnTo>
                  <a:lnTo>
                    <a:pt x="132" y="220"/>
                  </a:lnTo>
                  <a:lnTo>
                    <a:pt x="126" y="212"/>
                  </a:lnTo>
                  <a:lnTo>
                    <a:pt x="121" y="205"/>
                  </a:lnTo>
                  <a:lnTo>
                    <a:pt x="117" y="200"/>
                  </a:lnTo>
                  <a:lnTo>
                    <a:pt x="114" y="197"/>
                  </a:lnTo>
                  <a:lnTo>
                    <a:pt x="110" y="191"/>
                  </a:lnTo>
                  <a:lnTo>
                    <a:pt x="109" y="188"/>
                  </a:lnTo>
                  <a:lnTo>
                    <a:pt x="104" y="183"/>
                  </a:lnTo>
                  <a:lnTo>
                    <a:pt x="102" y="180"/>
                  </a:lnTo>
                  <a:lnTo>
                    <a:pt x="99" y="174"/>
                  </a:lnTo>
                  <a:lnTo>
                    <a:pt x="95" y="169"/>
                  </a:lnTo>
                  <a:lnTo>
                    <a:pt x="92" y="164"/>
                  </a:lnTo>
                  <a:lnTo>
                    <a:pt x="88" y="159"/>
                  </a:lnTo>
                  <a:lnTo>
                    <a:pt x="85" y="156"/>
                  </a:lnTo>
                  <a:lnTo>
                    <a:pt x="83" y="151"/>
                  </a:lnTo>
                  <a:lnTo>
                    <a:pt x="78" y="146"/>
                  </a:lnTo>
                  <a:lnTo>
                    <a:pt x="75" y="141"/>
                  </a:lnTo>
                  <a:lnTo>
                    <a:pt x="71" y="136"/>
                  </a:lnTo>
                  <a:lnTo>
                    <a:pt x="70" y="130"/>
                  </a:lnTo>
                  <a:lnTo>
                    <a:pt x="66" y="125"/>
                  </a:lnTo>
                  <a:lnTo>
                    <a:pt x="63" y="120"/>
                  </a:lnTo>
                  <a:lnTo>
                    <a:pt x="58" y="115"/>
                  </a:lnTo>
                  <a:lnTo>
                    <a:pt x="56" y="112"/>
                  </a:lnTo>
                  <a:lnTo>
                    <a:pt x="51" y="105"/>
                  </a:lnTo>
                  <a:lnTo>
                    <a:pt x="49" y="102"/>
                  </a:lnTo>
                  <a:lnTo>
                    <a:pt x="46" y="97"/>
                  </a:lnTo>
                  <a:lnTo>
                    <a:pt x="43" y="91"/>
                  </a:lnTo>
                  <a:lnTo>
                    <a:pt x="41" y="88"/>
                  </a:lnTo>
                  <a:lnTo>
                    <a:pt x="38" y="83"/>
                  </a:lnTo>
                  <a:lnTo>
                    <a:pt x="34" y="78"/>
                  </a:lnTo>
                  <a:lnTo>
                    <a:pt x="32" y="73"/>
                  </a:lnTo>
                  <a:lnTo>
                    <a:pt x="27" y="64"/>
                  </a:lnTo>
                  <a:lnTo>
                    <a:pt x="22" y="58"/>
                  </a:lnTo>
                  <a:lnTo>
                    <a:pt x="17" y="51"/>
                  </a:lnTo>
                  <a:lnTo>
                    <a:pt x="14" y="44"/>
                  </a:lnTo>
                  <a:lnTo>
                    <a:pt x="9" y="37"/>
                  </a:lnTo>
                  <a:lnTo>
                    <a:pt x="7" y="32"/>
                  </a:lnTo>
                  <a:lnTo>
                    <a:pt x="4" y="27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46"/>
            <p:cNvSpPr>
              <a:spLocks/>
            </p:cNvSpPr>
            <p:nvPr/>
          </p:nvSpPr>
          <p:spPr bwMode="auto">
            <a:xfrm>
              <a:off x="3270250" y="1874838"/>
              <a:ext cx="508000" cy="390525"/>
            </a:xfrm>
            <a:custGeom>
              <a:avLst/>
              <a:gdLst/>
              <a:ahLst/>
              <a:cxnLst>
                <a:cxn ang="0">
                  <a:pos x="5" y="66"/>
                </a:cxn>
                <a:cxn ang="0">
                  <a:pos x="20" y="51"/>
                </a:cxn>
                <a:cxn ang="0">
                  <a:pos x="42" y="31"/>
                </a:cxn>
                <a:cxn ang="0">
                  <a:pos x="66" y="17"/>
                </a:cxn>
                <a:cxn ang="0">
                  <a:pos x="91" y="7"/>
                </a:cxn>
                <a:cxn ang="0">
                  <a:pos x="115" y="2"/>
                </a:cxn>
                <a:cxn ang="0">
                  <a:pos x="139" y="0"/>
                </a:cxn>
                <a:cxn ang="0">
                  <a:pos x="161" y="0"/>
                </a:cxn>
                <a:cxn ang="0">
                  <a:pos x="181" y="2"/>
                </a:cxn>
                <a:cxn ang="0">
                  <a:pos x="200" y="5"/>
                </a:cxn>
                <a:cxn ang="0">
                  <a:pos x="215" y="10"/>
                </a:cxn>
                <a:cxn ang="0">
                  <a:pos x="232" y="17"/>
                </a:cxn>
                <a:cxn ang="0">
                  <a:pos x="256" y="34"/>
                </a:cxn>
                <a:cxn ang="0">
                  <a:pos x="268" y="46"/>
                </a:cxn>
                <a:cxn ang="0">
                  <a:pos x="279" y="59"/>
                </a:cxn>
                <a:cxn ang="0">
                  <a:pos x="291" y="75"/>
                </a:cxn>
                <a:cxn ang="0">
                  <a:pos x="300" y="92"/>
                </a:cxn>
                <a:cxn ang="0">
                  <a:pos x="308" y="107"/>
                </a:cxn>
                <a:cxn ang="0">
                  <a:pos x="315" y="124"/>
                </a:cxn>
                <a:cxn ang="0">
                  <a:pos x="318" y="141"/>
                </a:cxn>
                <a:cxn ang="0">
                  <a:pos x="320" y="159"/>
                </a:cxn>
                <a:cxn ang="0">
                  <a:pos x="318" y="173"/>
                </a:cxn>
                <a:cxn ang="0">
                  <a:pos x="315" y="186"/>
                </a:cxn>
                <a:cxn ang="0">
                  <a:pos x="312" y="203"/>
                </a:cxn>
                <a:cxn ang="0">
                  <a:pos x="303" y="222"/>
                </a:cxn>
                <a:cxn ang="0">
                  <a:pos x="296" y="236"/>
                </a:cxn>
                <a:cxn ang="0">
                  <a:pos x="290" y="246"/>
                </a:cxn>
                <a:cxn ang="0">
                  <a:pos x="291" y="237"/>
                </a:cxn>
                <a:cxn ang="0">
                  <a:pos x="298" y="220"/>
                </a:cxn>
                <a:cxn ang="0">
                  <a:pos x="301" y="198"/>
                </a:cxn>
                <a:cxn ang="0">
                  <a:pos x="305" y="185"/>
                </a:cxn>
                <a:cxn ang="0">
                  <a:pos x="305" y="170"/>
                </a:cxn>
                <a:cxn ang="0">
                  <a:pos x="305" y="154"/>
                </a:cxn>
                <a:cxn ang="0">
                  <a:pos x="303" y="137"/>
                </a:cxn>
                <a:cxn ang="0">
                  <a:pos x="298" y="124"/>
                </a:cxn>
                <a:cxn ang="0">
                  <a:pos x="291" y="109"/>
                </a:cxn>
                <a:cxn ang="0">
                  <a:pos x="284" y="95"/>
                </a:cxn>
                <a:cxn ang="0">
                  <a:pos x="278" y="80"/>
                </a:cxn>
                <a:cxn ang="0">
                  <a:pos x="269" y="68"/>
                </a:cxn>
                <a:cxn ang="0">
                  <a:pos x="252" y="48"/>
                </a:cxn>
                <a:cxn ang="0">
                  <a:pos x="240" y="39"/>
                </a:cxn>
                <a:cxn ang="0">
                  <a:pos x="225" y="31"/>
                </a:cxn>
                <a:cxn ang="0">
                  <a:pos x="212" y="24"/>
                </a:cxn>
                <a:cxn ang="0">
                  <a:pos x="195" y="19"/>
                </a:cxn>
                <a:cxn ang="0">
                  <a:pos x="176" y="17"/>
                </a:cxn>
                <a:cxn ang="0">
                  <a:pos x="156" y="15"/>
                </a:cxn>
                <a:cxn ang="0">
                  <a:pos x="137" y="15"/>
                </a:cxn>
                <a:cxn ang="0">
                  <a:pos x="122" y="19"/>
                </a:cxn>
                <a:cxn ang="0">
                  <a:pos x="107" y="22"/>
                </a:cxn>
                <a:cxn ang="0">
                  <a:pos x="95" y="27"/>
                </a:cxn>
                <a:cxn ang="0">
                  <a:pos x="76" y="36"/>
                </a:cxn>
                <a:cxn ang="0">
                  <a:pos x="59" y="48"/>
                </a:cxn>
                <a:cxn ang="0">
                  <a:pos x="47" y="61"/>
                </a:cxn>
                <a:cxn ang="0">
                  <a:pos x="32" y="68"/>
                </a:cxn>
                <a:cxn ang="0">
                  <a:pos x="13" y="75"/>
                </a:cxn>
                <a:cxn ang="0">
                  <a:pos x="0" y="76"/>
                </a:cxn>
              </a:cxnLst>
              <a:rect l="0" t="0" r="r" b="b"/>
              <a:pathLst>
                <a:path w="320" h="246">
                  <a:moveTo>
                    <a:pt x="0" y="76"/>
                  </a:moveTo>
                  <a:lnTo>
                    <a:pt x="1" y="71"/>
                  </a:lnTo>
                  <a:lnTo>
                    <a:pt x="5" y="66"/>
                  </a:lnTo>
                  <a:lnTo>
                    <a:pt x="8" y="63"/>
                  </a:lnTo>
                  <a:lnTo>
                    <a:pt x="13" y="58"/>
                  </a:lnTo>
                  <a:lnTo>
                    <a:pt x="20" y="51"/>
                  </a:lnTo>
                  <a:lnTo>
                    <a:pt x="29" y="44"/>
                  </a:lnTo>
                  <a:lnTo>
                    <a:pt x="35" y="36"/>
                  </a:lnTo>
                  <a:lnTo>
                    <a:pt x="42" y="31"/>
                  </a:lnTo>
                  <a:lnTo>
                    <a:pt x="51" y="26"/>
                  </a:lnTo>
                  <a:lnTo>
                    <a:pt x="59" y="20"/>
                  </a:lnTo>
                  <a:lnTo>
                    <a:pt x="66" y="17"/>
                  </a:lnTo>
                  <a:lnTo>
                    <a:pt x="74" y="12"/>
                  </a:lnTo>
                  <a:lnTo>
                    <a:pt x="83" y="10"/>
                  </a:lnTo>
                  <a:lnTo>
                    <a:pt x="91" y="7"/>
                  </a:lnTo>
                  <a:lnTo>
                    <a:pt x="98" y="5"/>
                  </a:lnTo>
                  <a:lnTo>
                    <a:pt x="107" y="2"/>
                  </a:lnTo>
                  <a:lnTo>
                    <a:pt x="115" y="2"/>
                  </a:lnTo>
                  <a:lnTo>
                    <a:pt x="123" y="2"/>
                  </a:lnTo>
                  <a:lnTo>
                    <a:pt x="130" y="0"/>
                  </a:lnTo>
                  <a:lnTo>
                    <a:pt x="139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2"/>
                  </a:lnTo>
                  <a:lnTo>
                    <a:pt x="181" y="2"/>
                  </a:lnTo>
                  <a:lnTo>
                    <a:pt x="188" y="3"/>
                  </a:lnTo>
                  <a:lnTo>
                    <a:pt x="195" y="5"/>
                  </a:lnTo>
                  <a:lnTo>
                    <a:pt x="200" y="5"/>
                  </a:lnTo>
                  <a:lnTo>
                    <a:pt x="207" y="9"/>
                  </a:lnTo>
                  <a:lnTo>
                    <a:pt x="210" y="9"/>
                  </a:lnTo>
                  <a:lnTo>
                    <a:pt x="215" y="10"/>
                  </a:lnTo>
                  <a:lnTo>
                    <a:pt x="220" y="12"/>
                  </a:lnTo>
                  <a:lnTo>
                    <a:pt x="225" y="14"/>
                  </a:lnTo>
                  <a:lnTo>
                    <a:pt x="232" y="17"/>
                  </a:lnTo>
                  <a:lnTo>
                    <a:pt x="240" y="20"/>
                  </a:lnTo>
                  <a:lnTo>
                    <a:pt x="249" y="27"/>
                  </a:lnTo>
                  <a:lnTo>
                    <a:pt x="256" y="34"/>
                  </a:lnTo>
                  <a:lnTo>
                    <a:pt x="261" y="37"/>
                  </a:lnTo>
                  <a:lnTo>
                    <a:pt x="264" y="41"/>
                  </a:lnTo>
                  <a:lnTo>
                    <a:pt x="268" y="46"/>
                  </a:lnTo>
                  <a:lnTo>
                    <a:pt x="273" y="51"/>
                  </a:lnTo>
                  <a:lnTo>
                    <a:pt x="276" y="54"/>
                  </a:lnTo>
                  <a:lnTo>
                    <a:pt x="279" y="59"/>
                  </a:lnTo>
                  <a:lnTo>
                    <a:pt x="283" y="64"/>
                  </a:lnTo>
                  <a:lnTo>
                    <a:pt x="288" y="71"/>
                  </a:lnTo>
                  <a:lnTo>
                    <a:pt x="291" y="75"/>
                  </a:lnTo>
                  <a:lnTo>
                    <a:pt x="295" y="80"/>
                  </a:lnTo>
                  <a:lnTo>
                    <a:pt x="298" y="85"/>
                  </a:lnTo>
                  <a:lnTo>
                    <a:pt x="300" y="92"/>
                  </a:lnTo>
                  <a:lnTo>
                    <a:pt x="303" y="97"/>
                  </a:lnTo>
                  <a:lnTo>
                    <a:pt x="306" y="102"/>
                  </a:lnTo>
                  <a:lnTo>
                    <a:pt x="308" y="107"/>
                  </a:lnTo>
                  <a:lnTo>
                    <a:pt x="312" y="114"/>
                  </a:lnTo>
                  <a:lnTo>
                    <a:pt x="313" y="119"/>
                  </a:lnTo>
                  <a:lnTo>
                    <a:pt x="315" y="124"/>
                  </a:lnTo>
                  <a:lnTo>
                    <a:pt x="315" y="129"/>
                  </a:lnTo>
                  <a:lnTo>
                    <a:pt x="317" y="136"/>
                  </a:lnTo>
                  <a:lnTo>
                    <a:pt x="318" y="141"/>
                  </a:lnTo>
                  <a:lnTo>
                    <a:pt x="318" y="148"/>
                  </a:lnTo>
                  <a:lnTo>
                    <a:pt x="320" y="153"/>
                  </a:lnTo>
                  <a:lnTo>
                    <a:pt x="320" y="159"/>
                  </a:lnTo>
                  <a:lnTo>
                    <a:pt x="320" y="164"/>
                  </a:lnTo>
                  <a:lnTo>
                    <a:pt x="318" y="168"/>
                  </a:lnTo>
                  <a:lnTo>
                    <a:pt x="318" y="173"/>
                  </a:lnTo>
                  <a:lnTo>
                    <a:pt x="318" y="178"/>
                  </a:lnTo>
                  <a:lnTo>
                    <a:pt x="317" y="181"/>
                  </a:lnTo>
                  <a:lnTo>
                    <a:pt x="315" y="186"/>
                  </a:lnTo>
                  <a:lnTo>
                    <a:pt x="315" y="192"/>
                  </a:lnTo>
                  <a:lnTo>
                    <a:pt x="315" y="197"/>
                  </a:lnTo>
                  <a:lnTo>
                    <a:pt x="312" y="203"/>
                  </a:lnTo>
                  <a:lnTo>
                    <a:pt x="308" y="210"/>
                  </a:lnTo>
                  <a:lnTo>
                    <a:pt x="306" y="217"/>
                  </a:lnTo>
                  <a:lnTo>
                    <a:pt x="303" y="222"/>
                  </a:lnTo>
                  <a:lnTo>
                    <a:pt x="300" y="227"/>
                  </a:lnTo>
                  <a:lnTo>
                    <a:pt x="298" y="232"/>
                  </a:lnTo>
                  <a:lnTo>
                    <a:pt x="296" y="236"/>
                  </a:lnTo>
                  <a:lnTo>
                    <a:pt x="293" y="239"/>
                  </a:lnTo>
                  <a:lnTo>
                    <a:pt x="290" y="242"/>
                  </a:lnTo>
                  <a:lnTo>
                    <a:pt x="290" y="246"/>
                  </a:lnTo>
                  <a:lnTo>
                    <a:pt x="290" y="244"/>
                  </a:lnTo>
                  <a:lnTo>
                    <a:pt x="290" y="241"/>
                  </a:lnTo>
                  <a:lnTo>
                    <a:pt x="291" y="237"/>
                  </a:lnTo>
                  <a:lnTo>
                    <a:pt x="293" y="232"/>
                  </a:lnTo>
                  <a:lnTo>
                    <a:pt x="295" y="225"/>
                  </a:lnTo>
                  <a:lnTo>
                    <a:pt x="298" y="220"/>
                  </a:lnTo>
                  <a:lnTo>
                    <a:pt x="300" y="212"/>
                  </a:lnTo>
                  <a:lnTo>
                    <a:pt x="301" y="203"/>
                  </a:lnTo>
                  <a:lnTo>
                    <a:pt x="301" y="198"/>
                  </a:lnTo>
                  <a:lnTo>
                    <a:pt x="303" y="193"/>
                  </a:lnTo>
                  <a:lnTo>
                    <a:pt x="303" y="190"/>
                  </a:lnTo>
                  <a:lnTo>
                    <a:pt x="305" y="185"/>
                  </a:lnTo>
                  <a:lnTo>
                    <a:pt x="305" y="180"/>
                  </a:lnTo>
                  <a:lnTo>
                    <a:pt x="305" y="175"/>
                  </a:lnTo>
                  <a:lnTo>
                    <a:pt x="305" y="170"/>
                  </a:lnTo>
                  <a:lnTo>
                    <a:pt x="306" y="164"/>
                  </a:lnTo>
                  <a:lnTo>
                    <a:pt x="305" y="159"/>
                  </a:lnTo>
                  <a:lnTo>
                    <a:pt x="305" y="154"/>
                  </a:lnTo>
                  <a:lnTo>
                    <a:pt x="305" y="148"/>
                  </a:lnTo>
                  <a:lnTo>
                    <a:pt x="305" y="144"/>
                  </a:lnTo>
                  <a:lnTo>
                    <a:pt x="303" y="137"/>
                  </a:lnTo>
                  <a:lnTo>
                    <a:pt x="301" y="132"/>
                  </a:lnTo>
                  <a:lnTo>
                    <a:pt x="300" y="129"/>
                  </a:lnTo>
                  <a:lnTo>
                    <a:pt x="298" y="124"/>
                  </a:lnTo>
                  <a:lnTo>
                    <a:pt x="296" y="119"/>
                  </a:lnTo>
                  <a:lnTo>
                    <a:pt x="295" y="114"/>
                  </a:lnTo>
                  <a:lnTo>
                    <a:pt x="291" y="109"/>
                  </a:lnTo>
                  <a:lnTo>
                    <a:pt x="290" y="103"/>
                  </a:lnTo>
                  <a:lnTo>
                    <a:pt x="288" y="98"/>
                  </a:lnTo>
                  <a:lnTo>
                    <a:pt x="284" y="95"/>
                  </a:lnTo>
                  <a:lnTo>
                    <a:pt x="283" y="90"/>
                  </a:lnTo>
                  <a:lnTo>
                    <a:pt x="281" y="85"/>
                  </a:lnTo>
                  <a:lnTo>
                    <a:pt x="278" y="80"/>
                  </a:lnTo>
                  <a:lnTo>
                    <a:pt x="274" y="76"/>
                  </a:lnTo>
                  <a:lnTo>
                    <a:pt x="271" y="71"/>
                  </a:lnTo>
                  <a:lnTo>
                    <a:pt x="269" y="68"/>
                  </a:lnTo>
                  <a:lnTo>
                    <a:pt x="262" y="59"/>
                  </a:lnTo>
                  <a:lnTo>
                    <a:pt x="256" y="53"/>
                  </a:lnTo>
                  <a:lnTo>
                    <a:pt x="252" y="48"/>
                  </a:lnTo>
                  <a:lnTo>
                    <a:pt x="249" y="46"/>
                  </a:lnTo>
                  <a:lnTo>
                    <a:pt x="244" y="41"/>
                  </a:lnTo>
                  <a:lnTo>
                    <a:pt x="240" y="39"/>
                  </a:lnTo>
                  <a:lnTo>
                    <a:pt x="235" y="36"/>
                  </a:lnTo>
                  <a:lnTo>
                    <a:pt x="230" y="34"/>
                  </a:lnTo>
                  <a:lnTo>
                    <a:pt x="225" y="31"/>
                  </a:lnTo>
                  <a:lnTo>
                    <a:pt x="222" y="29"/>
                  </a:lnTo>
                  <a:lnTo>
                    <a:pt x="217" y="27"/>
                  </a:lnTo>
                  <a:lnTo>
                    <a:pt x="212" y="24"/>
                  </a:lnTo>
                  <a:lnTo>
                    <a:pt x="207" y="22"/>
                  </a:lnTo>
                  <a:lnTo>
                    <a:pt x="200" y="20"/>
                  </a:lnTo>
                  <a:lnTo>
                    <a:pt x="195" y="19"/>
                  </a:lnTo>
                  <a:lnTo>
                    <a:pt x="188" y="19"/>
                  </a:lnTo>
                  <a:lnTo>
                    <a:pt x="181" y="17"/>
                  </a:lnTo>
                  <a:lnTo>
                    <a:pt x="176" y="17"/>
                  </a:lnTo>
                  <a:lnTo>
                    <a:pt x="169" y="15"/>
                  </a:lnTo>
                  <a:lnTo>
                    <a:pt x="162" y="15"/>
                  </a:lnTo>
                  <a:lnTo>
                    <a:pt x="156" y="15"/>
                  </a:lnTo>
                  <a:lnTo>
                    <a:pt x="149" y="15"/>
                  </a:lnTo>
                  <a:lnTo>
                    <a:pt x="142" y="15"/>
                  </a:lnTo>
                  <a:lnTo>
                    <a:pt x="137" y="15"/>
                  </a:lnTo>
                  <a:lnTo>
                    <a:pt x="132" y="17"/>
                  </a:lnTo>
                  <a:lnTo>
                    <a:pt x="127" y="19"/>
                  </a:lnTo>
                  <a:lnTo>
                    <a:pt x="122" y="19"/>
                  </a:lnTo>
                  <a:lnTo>
                    <a:pt x="117" y="19"/>
                  </a:lnTo>
                  <a:lnTo>
                    <a:pt x="112" y="20"/>
                  </a:lnTo>
                  <a:lnTo>
                    <a:pt x="107" y="22"/>
                  </a:lnTo>
                  <a:lnTo>
                    <a:pt x="103" y="24"/>
                  </a:lnTo>
                  <a:lnTo>
                    <a:pt x="98" y="26"/>
                  </a:lnTo>
                  <a:lnTo>
                    <a:pt x="95" y="27"/>
                  </a:lnTo>
                  <a:lnTo>
                    <a:pt x="91" y="29"/>
                  </a:lnTo>
                  <a:lnTo>
                    <a:pt x="83" y="32"/>
                  </a:lnTo>
                  <a:lnTo>
                    <a:pt x="76" y="36"/>
                  </a:lnTo>
                  <a:lnTo>
                    <a:pt x="71" y="39"/>
                  </a:lnTo>
                  <a:lnTo>
                    <a:pt x="64" y="44"/>
                  </a:lnTo>
                  <a:lnTo>
                    <a:pt x="59" y="48"/>
                  </a:lnTo>
                  <a:lnTo>
                    <a:pt x="56" y="53"/>
                  </a:lnTo>
                  <a:lnTo>
                    <a:pt x="51" y="56"/>
                  </a:lnTo>
                  <a:lnTo>
                    <a:pt x="47" y="61"/>
                  </a:lnTo>
                  <a:lnTo>
                    <a:pt x="42" y="63"/>
                  </a:lnTo>
                  <a:lnTo>
                    <a:pt x="37" y="64"/>
                  </a:lnTo>
                  <a:lnTo>
                    <a:pt x="32" y="68"/>
                  </a:lnTo>
                  <a:lnTo>
                    <a:pt x="29" y="70"/>
                  </a:lnTo>
                  <a:lnTo>
                    <a:pt x="20" y="71"/>
                  </a:lnTo>
                  <a:lnTo>
                    <a:pt x="13" y="75"/>
                  </a:lnTo>
                  <a:lnTo>
                    <a:pt x="7" y="75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47"/>
            <p:cNvSpPr>
              <a:spLocks/>
            </p:cNvSpPr>
            <p:nvPr/>
          </p:nvSpPr>
          <p:spPr bwMode="auto">
            <a:xfrm>
              <a:off x="3649663" y="1866900"/>
              <a:ext cx="279400" cy="263525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6" y="14"/>
                </a:cxn>
                <a:cxn ang="0">
                  <a:pos x="10" y="24"/>
                </a:cxn>
                <a:cxn ang="0">
                  <a:pos x="15" y="32"/>
                </a:cxn>
                <a:cxn ang="0">
                  <a:pos x="20" y="42"/>
                </a:cxn>
                <a:cxn ang="0">
                  <a:pos x="25" y="51"/>
                </a:cxn>
                <a:cxn ang="0">
                  <a:pos x="34" y="63"/>
                </a:cxn>
                <a:cxn ang="0">
                  <a:pos x="45" y="78"/>
                </a:cxn>
                <a:cxn ang="0">
                  <a:pos x="57" y="92"/>
                </a:cxn>
                <a:cxn ang="0">
                  <a:pos x="69" y="103"/>
                </a:cxn>
                <a:cxn ang="0">
                  <a:pos x="81" y="115"/>
                </a:cxn>
                <a:cxn ang="0">
                  <a:pos x="93" y="125"/>
                </a:cxn>
                <a:cxn ang="0">
                  <a:pos x="105" y="134"/>
                </a:cxn>
                <a:cxn ang="0">
                  <a:pos x="117" y="141"/>
                </a:cxn>
                <a:cxn ang="0">
                  <a:pos x="128" y="147"/>
                </a:cxn>
                <a:cxn ang="0">
                  <a:pos x="139" y="153"/>
                </a:cxn>
                <a:cxn ang="0">
                  <a:pos x="149" y="158"/>
                </a:cxn>
                <a:cxn ang="0">
                  <a:pos x="159" y="161"/>
                </a:cxn>
                <a:cxn ang="0">
                  <a:pos x="167" y="164"/>
                </a:cxn>
                <a:cxn ang="0">
                  <a:pos x="176" y="166"/>
                </a:cxn>
                <a:cxn ang="0">
                  <a:pos x="174" y="161"/>
                </a:cxn>
                <a:cxn ang="0">
                  <a:pos x="162" y="153"/>
                </a:cxn>
                <a:cxn ang="0">
                  <a:pos x="152" y="146"/>
                </a:cxn>
                <a:cxn ang="0">
                  <a:pos x="140" y="137"/>
                </a:cxn>
                <a:cxn ang="0">
                  <a:pos x="127" y="127"/>
                </a:cxn>
                <a:cxn ang="0">
                  <a:pos x="112" y="115"/>
                </a:cxn>
                <a:cxn ang="0">
                  <a:pos x="96" y="102"/>
                </a:cxn>
                <a:cxn ang="0">
                  <a:pos x="81" y="88"/>
                </a:cxn>
                <a:cxn ang="0">
                  <a:pos x="66" y="75"/>
                </a:cxn>
                <a:cxn ang="0">
                  <a:pos x="52" y="59"/>
                </a:cxn>
                <a:cxn ang="0">
                  <a:pos x="39" y="42"/>
                </a:cxn>
                <a:cxn ang="0">
                  <a:pos x="30" y="31"/>
                </a:cxn>
                <a:cxn ang="0">
                  <a:pos x="25" y="20"/>
                </a:cxn>
                <a:cxn ang="0">
                  <a:pos x="22" y="12"/>
                </a:cxn>
                <a:cxn ang="0">
                  <a:pos x="18" y="3"/>
                </a:cxn>
                <a:cxn ang="0">
                  <a:pos x="0" y="0"/>
                </a:cxn>
              </a:cxnLst>
              <a:rect l="0" t="0" r="r" b="b"/>
              <a:pathLst>
                <a:path w="176" h="166">
                  <a:moveTo>
                    <a:pt x="0" y="0"/>
                  </a:moveTo>
                  <a:lnTo>
                    <a:pt x="1" y="5"/>
                  </a:lnTo>
                  <a:lnTo>
                    <a:pt x="3" y="8"/>
                  </a:lnTo>
                  <a:lnTo>
                    <a:pt x="6" y="14"/>
                  </a:lnTo>
                  <a:lnTo>
                    <a:pt x="8" y="19"/>
                  </a:lnTo>
                  <a:lnTo>
                    <a:pt x="10" y="24"/>
                  </a:lnTo>
                  <a:lnTo>
                    <a:pt x="13" y="29"/>
                  </a:lnTo>
                  <a:lnTo>
                    <a:pt x="15" y="32"/>
                  </a:lnTo>
                  <a:lnTo>
                    <a:pt x="18" y="39"/>
                  </a:lnTo>
                  <a:lnTo>
                    <a:pt x="20" y="42"/>
                  </a:lnTo>
                  <a:lnTo>
                    <a:pt x="23" y="47"/>
                  </a:lnTo>
                  <a:lnTo>
                    <a:pt x="25" y="51"/>
                  </a:lnTo>
                  <a:lnTo>
                    <a:pt x="29" y="56"/>
                  </a:lnTo>
                  <a:lnTo>
                    <a:pt x="34" y="63"/>
                  </a:lnTo>
                  <a:lnTo>
                    <a:pt x="40" y="71"/>
                  </a:lnTo>
                  <a:lnTo>
                    <a:pt x="45" y="78"/>
                  </a:lnTo>
                  <a:lnTo>
                    <a:pt x="51" y="85"/>
                  </a:lnTo>
                  <a:lnTo>
                    <a:pt x="57" y="92"/>
                  </a:lnTo>
                  <a:lnTo>
                    <a:pt x="64" y="98"/>
                  </a:lnTo>
                  <a:lnTo>
                    <a:pt x="69" y="103"/>
                  </a:lnTo>
                  <a:lnTo>
                    <a:pt x="76" y="110"/>
                  </a:lnTo>
                  <a:lnTo>
                    <a:pt x="81" y="115"/>
                  </a:lnTo>
                  <a:lnTo>
                    <a:pt x="88" y="120"/>
                  </a:lnTo>
                  <a:lnTo>
                    <a:pt x="93" y="125"/>
                  </a:lnTo>
                  <a:lnTo>
                    <a:pt x="100" y="129"/>
                  </a:lnTo>
                  <a:lnTo>
                    <a:pt x="105" y="134"/>
                  </a:lnTo>
                  <a:lnTo>
                    <a:pt x="112" y="137"/>
                  </a:lnTo>
                  <a:lnTo>
                    <a:pt x="117" y="141"/>
                  </a:lnTo>
                  <a:lnTo>
                    <a:pt x="123" y="144"/>
                  </a:lnTo>
                  <a:lnTo>
                    <a:pt x="128" y="147"/>
                  </a:lnTo>
                  <a:lnTo>
                    <a:pt x="135" y="151"/>
                  </a:lnTo>
                  <a:lnTo>
                    <a:pt x="139" y="153"/>
                  </a:lnTo>
                  <a:lnTo>
                    <a:pt x="144" y="154"/>
                  </a:lnTo>
                  <a:lnTo>
                    <a:pt x="149" y="158"/>
                  </a:lnTo>
                  <a:lnTo>
                    <a:pt x="154" y="159"/>
                  </a:lnTo>
                  <a:lnTo>
                    <a:pt x="159" y="161"/>
                  </a:lnTo>
                  <a:lnTo>
                    <a:pt x="164" y="163"/>
                  </a:lnTo>
                  <a:lnTo>
                    <a:pt x="167" y="164"/>
                  </a:lnTo>
                  <a:lnTo>
                    <a:pt x="173" y="166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4" y="161"/>
                  </a:lnTo>
                  <a:lnTo>
                    <a:pt x="167" y="158"/>
                  </a:lnTo>
                  <a:lnTo>
                    <a:pt x="162" y="153"/>
                  </a:lnTo>
                  <a:lnTo>
                    <a:pt x="159" y="151"/>
                  </a:lnTo>
                  <a:lnTo>
                    <a:pt x="152" y="146"/>
                  </a:lnTo>
                  <a:lnTo>
                    <a:pt x="147" y="142"/>
                  </a:lnTo>
                  <a:lnTo>
                    <a:pt x="140" y="137"/>
                  </a:lnTo>
                  <a:lnTo>
                    <a:pt x="134" y="132"/>
                  </a:lnTo>
                  <a:lnTo>
                    <a:pt x="127" y="127"/>
                  </a:lnTo>
                  <a:lnTo>
                    <a:pt x="120" y="122"/>
                  </a:lnTo>
                  <a:lnTo>
                    <a:pt x="112" y="115"/>
                  </a:lnTo>
                  <a:lnTo>
                    <a:pt x="105" y="108"/>
                  </a:lnTo>
                  <a:lnTo>
                    <a:pt x="96" y="102"/>
                  </a:lnTo>
                  <a:lnTo>
                    <a:pt x="90" y="97"/>
                  </a:lnTo>
                  <a:lnTo>
                    <a:pt x="81" y="88"/>
                  </a:lnTo>
                  <a:lnTo>
                    <a:pt x="73" y="81"/>
                  </a:lnTo>
                  <a:lnTo>
                    <a:pt x="66" y="75"/>
                  </a:lnTo>
                  <a:lnTo>
                    <a:pt x="59" y="68"/>
                  </a:lnTo>
                  <a:lnTo>
                    <a:pt x="52" y="59"/>
                  </a:lnTo>
                  <a:lnTo>
                    <a:pt x="45" y="51"/>
                  </a:lnTo>
                  <a:lnTo>
                    <a:pt x="39" y="42"/>
                  </a:lnTo>
                  <a:lnTo>
                    <a:pt x="34" y="34"/>
                  </a:lnTo>
                  <a:lnTo>
                    <a:pt x="30" y="31"/>
                  </a:lnTo>
                  <a:lnTo>
                    <a:pt x="29" y="25"/>
                  </a:lnTo>
                  <a:lnTo>
                    <a:pt x="25" y="20"/>
                  </a:lnTo>
                  <a:lnTo>
                    <a:pt x="23" y="17"/>
                  </a:lnTo>
                  <a:lnTo>
                    <a:pt x="22" y="12"/>
                  </a:lnTo>
                  <a:lnTo>
                    <a:pt x="20" y="8"/>
                  </a:lnTo>
                  <a:lnTo>
                    <a:pt x="18" y="3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48"/>
            <p:cNvSpPr>
              <a:spLocks/>
            </p:cNvSpPr>
            <p:nvPr/>
          </p:nvSpPr>
          <p:spPr bwMode="auto">
            <a:xfrm>
              <a:off x="2841625" y="1398588"/>
              <a:ext cx="958850" cy="277813"/>
            </a:xfrm>
            <a:custGeom>
              <a:avLst/>
              <a:gdLst/>
              <a:ahLst/>
              <a:cxnLst>
                <a:cxn ang="0">
                  <a:pos x="21" y="168"/>
                </a:cxn>
                <a:cxn ang="0">
                  <a:pos x="38" y="165"/>
                </a:cxn>
                <a:cxn ang="0">
                  <a:pos x="60" y="161"/>
                </a:cxn>
                <a:cxn ang="0">
                  <a:pos x="85" y="158"/>
                </a:cxn>
                <a:cxn ang="0">
                  <a:pos x="116" y="153"/>
                </a:cxn>
                <a:cxn ang="0">
                  <a:pos x="148" y="149"/>
                </a:cxn>
                <a:cxn ang="0">
                  <a:pos x="183" y="144"/>
                </a:cxn>
                <a:cxn ang="0">
                  <a:pos x="219" y="139"/>
                </a:cxn>
                <a:cxn ang="0">
                  <a:pos x="256" y="132"/>
                </a:cxn>
                <a:cxn ang="0">
                  <a:pos x="292" y="126"/>
                </a:cxn>
                <a:cxn ang="0">
                  <a:pos x="327" y="119"/>
                </a:cxn>
                <a:cxn ang="0">
                  <a:pos x="363" y="110"/>
                </a:cxn>
                <a:cxn ang="0">
                  <a:pos x="397" y="100"/>
                </a:cxn>
                <a:cxn ang="0">
                  <a:pos x="426" y="90"/>
                </a:cxn>
                <a:cxn ang="0">
                  <a:pos x="453" y="80"/>
                </a:cxn>
                <a:cxn ang="0">
                  <a:pos x="477" y="68"/>
                </a:cxn>
                <a:cxn ang="0">
                  <a:pos x="497" y="56"/>
                </a:cxn>
                <a:cxn ang="0">
                  <a:pos x="519" y="44"/>
                </a:cxn>
                <a:cxn ang="0">
                  <a:pos x="548" y="27"/>
                </a:cxn>
                <a:cxn ang="0">
                  <a:pos x="570" y="15"/>
                </a:cxn>
                <a:cxn ang="0">
                  <a:pos x="590" y="5"/>
                </a:cxn>
                <a:cxn ang="0">
                  <a:pos x="604" y="2"/>
                </a:cxn>
                <a:cxn ang="0">
                  <a:pos x="599" y="15"/>
                </a:cxn>
                <a:cxn ang="0">
                  <a:pos x="593" y="36"/>
                </a:cxn>
                <a:cxn ang="0">
                  <a:pos x="585" y="59"/>
                </a:cxn>
                <a:cxn ang="0">
                  <a:pos x="561" y="87"/>
                </a:cxn>
                <a:cxn ang="0">
                  <a:pos x="541" y="98"/>
                </a:cxn>
                <a:cxn ang="0">
                  <a:pos x="514" y="112"/>
                </a:cxn>
                <a:cxn ang="0">
                  <a:pos x="493" y="117"/>
                </a:cxn>
                <a:cxn ang="0">
                  <a:pos x="488" y="114"/>
                </a:cxn>
                <a:cxn ang="0">
                  <a:pos x="504" y="105"/>
                </a:cxn>
                <a:cxn ang="0">
                  <a:pos x="529" y="85"/>
                </a:cxn>
                <a:cxn ang="0">
                  <a:pos x="554" y="61"/>
                </a:cxn>
                <a:cxn ang="0">
                  <a:pos x="575" y="39"/>
                </a:cxn>
                <a:cxn ang="0">
                  <a:pos x="571" y="36"/>
                </a:cxn>
                <a:cxn ang="0">
                  <a:pos x="551" y="48"/>
                </a:cxn>
                <a:cxn ang="0">
                  <a:pos x="527" y="59"/>
                </a:cxn>
                <a:cxn ang="0">
                  <a:pos x="510" y="68"/>
                </a:cxn>
                <a:cxn ang="0">
                  <a:pos x="488" y="80"/>
                </a:cxn>
                <a:cxn ang="0">
                  <a:pos x="465" y="90"/>
                </a:cxn>
                <a:cxn ang="0">
                  <a:pos x="439" y="100"/>
                </a:cxn>
                <a:cxn ang="0">
                  <a:pos x="410" y="110"/>
                </a:cxn>
                <a:cxn ang="0">
                  <a:pos x="382" y="120"/>
                </a:cxn>
                <a:cxn ang="0">
                  <a:pos x="351" y="131"/>
                </a:cxn>
                <a:cxn ang="0">
                  <a:pos x="319" y="139"/>
                </a:cxn>
                <a:cxn ang="0">
                  <a:pos x="285" y="146"/>
                </a:cxn>
                <a:cxn ang="0">
                  <a:pos x="251" y="151"/>
                </a:cxn>
                <a:cxn ang="0">
                  <a:pos x="216" y="154"/>
                </a:cxn>
                <a:cxn ang="0">
                  <a:pos x="182" y="158"/>
                </a:cxn>
                <a:cxn ang="0">
                  <a:pos x="151" y="161"/>
                </a:cxn>
                <a:cxn ang="0">
                  <a:pos x="124" y="165"/>
                </a:cxn>
                <a:cxn ang="0">
                  <a:pos x="100" y="166"/>
                </a:cxn>
                <a:cxn ang="0">
                  <a:pos x="78" y="168"/>
                </a:cxn>
                <a:cxn ang="0">
                  <a:pos x="60" y="170"/>
                </a:cxn>
                <a:cxn ang="0">
                  <a:pos x="38" y="173"/>
                </a:cxn>
                <a:cxn ang="0">
                  <a:pos x="14" y="173"/>
                </a:cxn>
                <a:cxn ang="0">
                  <a:pos x="2" y="175"/>
                </a:cxn>
                <a:cxn ang="0">
                  <a:pos x="7" y="171"/>
                </a:cxn>
              </a:cxnLst>
              <a:rect l="0" t="0" r="r" b="b"/>
              <a:pathLst>
                <a:path w="604" h="175">
                  <a:moveTo>
                    <a:pt x="7" y="171"/>
                  </a:moveTo>
                  <a:lnTo>
                    <a:pt x="12" y="170"/>
                  </a:lnTo>
                  <a:lnTo>
                    <a:pt x="17" y="168"/>
                  </a:lnTo>
                  <a:lnTo>
                    <a:pt x="21" y="168"/>
                  </a:lnTo>
                  <a:lnTo>
                    <a:pt x="24" y="166"/>
                  </a:lnTo>
                  <a:lnTo>
                    <a:pt x="29" y="166"/>
                  </a:lnTo>
                  <a:lnTo>
                    <a:pt x="33" y="166"/>
                  </a:lnTo>
                  <a:lnTo>
                    <a:pt x="38" y="165"/>
                  </a:lnTo>
                  <a:lnTo>
                    <a:pt x="43" y="163"/>
                  </a:lnTo>
                  <a:lnTo>
                    <a:pt x="48" y="163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66" y="159"/>
                  </a:lnTo>
                  <a:lnTo>
                    <a:pt x="73" y="159"/>
                  </a:lnTo>
                  <a:lnTo>
                    <a:pt x="80" y="159"/>
                  </a:lnTo>
                  <a:lnTo>
                    <a:pt x="85" y="158"/>
                  </a:lnTo>
                  <a:lnTo>
                    <a:pt x="92" y="158"/>
                  </a:lnTo>
                  <a:lnTo>
                    <a:pt x="100" y="156"/>
                  </a:lnTo>
                  <a:lnTo>
                    <a:pt x="109" y="154"/>
                  </a:lnTo>
                  <a:lnTo>
                    <a:pt x="116" y="153"/>
                  </a:lnTo>
                  <a:lnTo>
                    <a:pt x="124" y="153"/>
                  </a:lnTo>
                  <a:lnTo>
                    <a:pt x="131" y="151"/>
                  </a:lnTo>
                  <a:lnTo>
                    <a:pt x="141" y="151"/>
                  </a:lnTo>
                  <a:lnTo>
                    <a:pt x="148" y="149"/>
                  </a:lnTo>
                  <a:lnTo>
                    <a:pt x="156" y="149"/>
                  </a:lnTo>
                  <a:lnTo>
                    <a:pt x="165" y="148"/>
                  </a:lnTo>
                  <a:lnTo>
                    <a:pt x="175" y="146"/>
                  </a:lnTo>
                  <a:lnTo>
                    <a:pt x="183" y="144"/>
                  </a:lnTo>
                  <a:lnTo>
                    <a:pt x="192" y="144"/>
                  </a:lnTo>
                  <a:lnTo>
                    <a:pt x="200" y="143"/>
                  </a:lnTo>
                  <a:lnTo>
                    <a:pt x="210" y="143"/>
                  </a:lnTo>
                  <a:lnTo>
                    <a:pt x="219" y="139"/>
                  </a:lnTo>
                  <a:lnTo>
                    <a:pt x="227" y="137"/>
                  </a:lnTo>
                  <a:lnTo>
                    <a:pt x="238" y="136"/>
                  </a:lnTo>
                  <a:lnTo>
                    <a:pt x="246" y="134"/>
                  </a:lnTo>
                  <a:lnTo>
                    <a:pt x="256" y="132"/>
                  </a:lnTo>
                  <a:lnTo>
                    <a:pt x="265" y="132"/>
                  </a:lnTo>
                  <a:lnTo>
                    <a:pt x="275" y="131"/>
                  </a:lnTo>
                  <a:lnTo>
                    <a:pt x="283" y="129"/>
                  </a:lnTo>
                  <a:lnTo>
                    <a:pt x="292" y="126"/>
                  </a:lnTo>
                  <a:lnTo>
                    <a:pt x="300" y="124"/>
                  </a:lnTo>
                  <a:lnTo>
                    <a:pt x="310" y="122"/>
                  </a:lnTo>
                  <a:lnTo>
                    <a:pt x="319" y="120"/>
                  </a:lnTo>
                  <a:lnTo>
                    <a:pt x="327" y="119"/>
                  </a:lnTo>
                  <a:lnTo>
                    <a:pt x="338" y="117"/>
                  </a:lnTo>
                  <a:lnTo>
                    <a:pt x="346" y="115"/>
                  </a:lnTo>
                  <a:lnTo>
                    <a:pt x="356" y="114"/>
                  </a:lnTo>
                  <a:lnTo>
                    <a:pt x="363" y="110"/>
                  </a:lnTo>
                  <a:lnTo>
                    <a:pt x="371" y="107"/>
                  </a:lnTo>
                  <a:lnTo>
                    <a:pt x="380" y="105"/>
                  </a:lnTo>
                  <a:lnTo>
                    <a:pt x="388" y="104"/>
                  </a:lnTo>
                  <a:lnTo>
                    <a:pt x="397" y="100"/>
                  </a:lnTo>
                  <a:lnTo>
                    <a:pt x="404" y="98"/>
                  </a:lnTo>
                  <a:lnTo>
                    <a:pt x="412" y="97"/>
                  </a:lnTo>
                  <a:lnTo>
                    <a:pt x="419" y="93"/>
                  </a:lnTo>
                  <a:lnTo>
                    <a:pt x="426" y="90"/>
                  </a:lnTo>
                  <a:lnTo>
                    <a:pt x="434" y="88"/>
                  </a:lnTo>
                  <a:lnTo>
                    <a:pt x="441" y="85"/>
                  </a:lnTo>
                  <a:lnTo>
                    <a:pt x="448" y="82"/>
                  </a:lnTo>
                  <a:lnTo>
                    <a:pt x="453" y="80"/>
                  </a:lnTo>
                  <a:lnTo>
                    <a:pt x="460" y="76"/>
                  </a:lnTo>
                  <a:lnTo>
                    <a:pt x="466" y="73"/>
                  </a:lnTo>
                  <a:lnTo>
                    <a:pt x="471" y="71"/>
                  </a:lnTo>
                  <a:lnTo>
                    <a:pt x="477" y="68"/>
                  </a:lnTo>
                  <a:lnTo>
                    <a:pt x="482" y="65"/>
                  </a:lnTo>
                  <a:lnTo>
                    <a:pt x="487" y="61"/>
                  </a:lnTo>
                  <a:lnTo>
                    <a:pt x="492" y="59"/>
                  </a:lnTo>
                  <a:lnTo>
                    <a:pt x="497" y="56"/>
                  </a:lnTo>
                  <a:lnTo>
                    <a:pt x="502" y="53"/>
                  </a:lnTo>
                  <a:lnTo>
                    <a:pt x="505" y="51"/>
                  </a:lnTo>
                  <a:lnTo>
                    <a:pt x="510" y="49"/>
                  </a:lnTo>
                  <a:lnTo>
                    <a:pt x="519" y="44"/>
                  </a:lnTo>
                  <a:lnTo>
                    <a:pt x="526" y="39"/>
                  </a:lnTo>
                  <a:lnTo>
                    <a:pt x="534" y="34"/>
                  </a:lnTo>
                  <a:lnTo>
                    <a:pt x="541" y="31"/>
                  </a:lnTo>
                  <a:lnTo>
                    <a:pt x="548" y="27"/>
                  </a:lnTo>
                  <a:lnTo>
                    <a:pt x="553" y="24"/>
                  </a:lnTo>
                  <a:lnTo>
                    <a:pt x="560" y="21"/>
                  </a:lnTo>
                  <a:lnTo>
                    <a:pt x="565" y="17"/>
                  </a:lnTo>
                  <a:lnTo>
                    <a:pt x="570" y="15"/>
                  </a:lnTo>
                  <a:lnTo>
                    <a:pt x="575" y="14"/>
                  </a:lnTo>
                  <a:lnTo>
                    <a:pt x="578" y="10"/>
                  </a:lnTo>
                  <a:lnTo>
                    <a:pt x="583" y="9"/>
                  </a:lnTo>
                  <a:lnTo>
                    <a:pt x="590" y="5"/>
                  </a:lnTo>
                  <a:lnTo>
                    <a:pt x="595" y="4"/>
                  </a:lnTo>
                  <a:lnTo>
                    <a:pt x="599" y="0"/>
                  </a:lnTo>
                  <a:lnTo>
                    <a:pt x="602" y="0"/>
                  </a:lnTo>
                  <a:lnTo>
                    <a:pt x="604" y="2"/>
                  </a:lnTo>
                  <a:lnTo>
                    <a:pt x="602" y="5"/>
                  </a:lnTo>
                  <a:lnTo>
                    <a:pt x="600" y="9"/>
                  </a:lnTo>
                  <a:lnTo>
                    <a:pt x="600" y="12"/>
                  </a:lnTo>
                  <a:lnTo>
                    <a:pt x="599" y="15"/>
                  </a:lnTo>
                  <a:lnTo>
                    <a:pt x="599" y="21"/>
                  </a:lnTo>
                  <a:lnTo>
                    <a:pt x="597" y="24"/>
                  </a:lnTo>
                  <a:lnTo>
                    <a:pt x="595" y="31"/>
                  </a:lnTo>
                  <a:lnTo>
                    <a:pt x="593" y="36"/>
                  </a:lnTo>
                  <a:lnTo>
                    <a:pt x="593" y="43"/>
                  </a:lnTo>
                  <a:lnTo>
                    <a:pt x="590" y="48"/>
                  </a:lnTo>
                  <a:lnTo>
                    <a:pt x="588" y="54"/>
                  </a:lnTo>
                  <a:lnTo>
                    <a:pt x="585" y="59"/>
                  </a:lnTo>
                  <a:lnTo>
                    <a:pt x="580" y="66"/>
                  </a:lnTo>
                  <a:lnTo>
                    <a:pt x="575" y="73"/>
                  </a:lnTo>
                  <a:lnTo>
                    <a:pt x="568" y="80"/>
                  </a:lnTo>
                  <a:lnTo>
                    <a:pt x="561" y="87"/>
                  </a:lnTo>
                  <a:lnTo>
                    <a:pt x="554" y="92"/>
                  </a:lnTo>
                  <a:lnTo>
                    <a:pt x="549" y="95"/>
                  </a:lnTo>
                  <a:lnTo>
                    <a:pt x="544" y="97"/>
                  </a:lnTo>
                  <a:lnTo>
                    <a:pt x="541" y="98"/>
                  </a:lnTo>
                  <a:lnTo>
                    <a:pt x="536" y="102"/>
                  </a:lnTo>
                  <a:lnTo>
                    <a:pt x="527" y="105"/>
                  </a:lnTo>
                  <a:lnTo>
                    <a:pt x="521" y="109"/>
                  </a:lnTo>
                  <a:lnTo>
                    <a:pt x="514" y="112"/>
                  </a:lnTo>
                  <a:lnTo>
                    <a:pt x="507" y="114"/>
                  </a:lnTo>
                  <a:lnTo>
                    <a:pt x="502" y="115"/>
                  </a:lnTo>
                  <a:lnTo>
                    <a:pt x="497" y="117"/>
                  </a:lnTo>
                  <a:lnTo>
                    <a:pt x="493" y="117"/>
                  </a:lnTo>
                  <a:lnTo>
                    <a:pt x="490" y="117"/>
                  </a:lnTo>
                  <a:lnTo>
                    <a:pt x="487" y="115"/>
                  </a:lnTo>
                  <a:lnTo>
                    <a:pt x="487" y="115"/>
                  </a:lnTo>
                  <a:lnTo>
                    <a:pt x="488" y="114"/>
                  </a:lnTo>
                  <a:lnTo>
                    <a:pt x="490" y="112"/>
                  </a:lnTo>
                  <a:lnTo>
                    <a:pt x="495" y="110"/>
                  </a:lnTo>
                  <a:lnTo>
                    <a:pt x="499" y="107"/>
                  </a:lnTo>
                  <a:lnTo>
                    <a:pt x="504" y="105"/>
                  </a:lnTo>
                  <a:lnTo>
                    <a:pt x="510" y="100"/>
                  </a:lnTo>
                  <a:lnTo>
                    <a:pt x="517" y="97"/>
                  </a:lnTo>
                  <a:lnTo>
                    <a:pt x="522" y="90"/>
                  </a:lnTo>
                  <a:lnTo>
                    <a:pt x="529" y="85"/>
                  </a:lnTo>
                  <a:lnTo>
                    <a:pt x="536" y="80"/>
                  </a:lnTo>
                  <a:lnTo>
                    <a:pt x="543" y="73"/>
                  </a:lnTo>
                  <a:lnTo>
                    <a:pt x="549" y="66"/>
                  </a:lnTo>
                  <a:lnTo>
                    <a:pt x="554" y="61"/>
                  </a:lnTo>
                  <a:lnTo>
                    <a:pt x="560" y="54"/>
                  </a:lnTo>
                  <a:lnTo>
                    <a:pt x="566" y="49"/>
                  </a:lnTo>
                  <a:lnTo>
                    <a:pt x="570" y="44"/>
                  </a:lnTo>
                  <a:lnTo>
                    <a:pt x="575" y="39"/>
                  </a:lnTo>
                  <a:lnTo>
                    <a:pt x="576" y="34"/>
                  </a:lnTo>
                  <a:lnTo>
                    <a:pt x="578" y="31"/>
                  </a:lnTo>
                  <a:lnTo>
                    <a:pt x="576" y="32"/>
                  </a:lnTo>
                  <a:lnTo>
                    <a:pt x="571" y="36"/>
                  </a:lnTo>
                  <a:lnTo>
                    <a:pt x="566" y="37"/>
                  </a:lnTo>
                  <a:lnTo>
                    <a:pt x="561" y="41"/>
                  </a:lnTo>
                  <a:lnTo>
                    <a:pt x="556" y="43"/>
                  </a:lnTo>
                  <a:lnTo>
                    <a:pt x="551" y="48"/>
                  </a:lnTo>
                  <a:lnTo>
                    <a:pt x="543" y="51"/>
                  </a:lnTo>
                  <a:lnTo>
                    <a:pt x="536" y="54"/>
                  </a:lnTo>
                  <a:lnTo>
                    <a:pt x="532" y="58"/>
                  </a:lnTo>
                  <a:lnTo>
                    <a:pt x="527" y="59"/>
                  </a:lnTo>
                  <a:lnTo>
                    <a:pt x="524" y="61"/>
                  </a:lnTo>
                  <a:lnTo>
                    <a:pt x="519" y="65"/>
                  </a:lnTo>
                  <a:lnTo>
                    <a:pt x="514" y="66"/>
                  </a:lnTo>
                  <a:lnTo>
                    <a:pt x="510" y="68"/>
                  </a:lnTo>
                  <a:lnTo>
                    <a:pt x="504" y="71"/>
                  </a:lnTo>
                  <a:lnTo>
                    <a:pt x="500" y="73"/>
                  </a:lnTo>
                  <a:lnTo>
                    <a:pt x="493" y="76"/>
                  </a:lnTo>
                  <a:lnTo>
                    <a:pt x="488" y="80"/>
                  </a:lnTo>
                  <a:lnTo>
                    <a:pt x="483" y="82"/>
                  </a:lnTo>
                  <a:lnTo>
                    <a:pt x="477" y="85"/>
                  </a:lnTo>
                  <a:lnTo>
                    <a:pt x="470" y="87"/>
                  </a:lnTo>
                  <a:lnTo>
                    <a:pt x="465" y="90"/>
                  </a:lnTo>
                  <a:lnTo>
                    <a:pt x="458" y="92"/>
                  </a:lnTo>
                  <a:lnTo>
                    <a:pt x="451" y="95"/>
                  </a:lnTo>
                  <a:lnTo>
                    <a:pt x="444" y="97"/>
                  </a:lnTo>
                  <a:lnTo>
                    <a:pt x="439" y="100"/>
                  </a:lnTo>
                  <a:lnTo>
                    <a:pt x="432" y="102"/>
                  </a:lnTo>
                  <a:lnTo>
                    <a:pt x="426" y="105"/>
                  </a:lnTo>
                  <a:lnTo>
                    <a:pt x="417" y="107"/>
                  </a:lnTo>
                  <a:lnTo>
                    <a:pt x="410" y="110"/>
                  </a:lnTo>
                  <a:lnTo>
                    <a:pt x="404" y="112"/>
                  </a:lnTo>
                  <a:lnTo>
                    <a:pt x="397" y="115"/>
                  </a:lnTo>
                  <a:lnTo>
                    <a:pt x="390" y="117"/>
                  </a:lnTo>
                  <a:lnTo>
                    <a:pt x="382" y="120"/>
                  </a:lnTo>
                  <a:lnTo>
                    <a:pt x="375" y="124"/>
                  </a:lnTo>
                  <a:lnTo>
                    <a:pt x="368" y="126"/>
                  </a:lnTo>
                  <a:lnTo>
                    <a:pt x="360" y="127"/>
                  </a:lnTo>
                  <a:lnTo>
                    <a:pt x="351" y="131"/>
                  </a:lnTo>
                  <a:lnTo>
                    <a:pt x="343" y="132"/>
                  </a:lnTo>
                  <a:lnTo>
                    <a:pt x="334" y="134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0" y="141"/>
                  </a:lnTo>
                  <a:lnTo>
                    <a:pt x="302" y="143"/>
                  </a:lnTo>
                  <a:lnTo>
                    <a:pt x="294" y="143"/>
                  </a:lnTo>
                  <a:lnTo>
                    <a:pt x="285" y="146"/>
                  </a:lnTo>
                  <a:lnTo>
                    <a:pt x="277" y="146"/>
                  </a:lnTo>
                  <a:lnTo>
                    <a:pt x="268" y="149"/>
                  </a:lnTo>
                  <a:lnTo>
                    <a:pt x="258" y="149"/>
                  </a:lnTo>
                  <a:lnTo>
                    <a:pt x="251" y="151"/>
                  </a:lnTo>
                  <a:lnTo>
                    <a:pt x="243" y="153"/>
                  </a:lnTo>
                  <a:lnTo>
                    <a:pt x="234" y="154"/>
                  </a:lnTo>
                  <a:lnTo>
                    <a:pt x="224" y="154"/>
                  </a:lnTo>
                  <a:lnTo>
                    <a:pt x="216" y="154"/>
                  </a:lnTo>
                  <a:lnTo>
                    <a:pt x="205" y="156"/>
                  </a:lnTo>
                  <a:lnTo>
                    <a:pt x="199" y="158"/>
                  </a:lnTo>
                  <a:lnTo>
                    <a:pt x="188" y="158"/>
                  </a:lnTo>
                  <a:lnTo>
                    <a:pt x="182" y="158"/>
                  </a:lnTo>
                  <a:lnTo>
                    <a:pt x="173" y="159"/>
                  </a:lnTo>
                  <a:lnTo>
                    <a:pt x="166" y="159"/>
                  </a:lnTo>
                  <a:lnTo>
                    <a:pt x="158" y="159"/>
                  </a:lnTo>
                  <a:lnTo>
                    <a:pt x="151" y="161"/>
                  </a:lnTo>
                  <a:lnTo>
                    <a:pt x="144" y="161"/>
                  </a:lnTo>
                  <a:lnTo>
                    <a:pt x="138" y="163"/>
                  </a:lnTo>
                  <a:lnTo>
                    <a:pt x="131" y="163"/>
                  </a:lnTo>
                  <a:lnTo>
                    <a:pt x="124" y="165"/>
                  </a:lnTo>
                  <a:lnTo>
                    <a:pt x="117" y="165"/>
                  </a:lnTo>
                  <a:lnTo>
                    <a:pt x="112" y="166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6"/>
                  </a:lnTo>
                  <a:lnTo>
                    <a:pt x="90" y="168"/>
                  </a:lnTo>
                  <a:lnTo>
                    <a:pt x="83" y="168"/>
                  </a:lnTo>
                  <a:lnTo>
                    <a:pt x="78" y="168"/>
                  </a:lnTo>
                  <a:lnTo>
                    <a:pt x="73" y="168"/>
                  </a:lnTo>
                  <a:lnTo>
                    <a:pt x="68" y="170"/>
                  </a:lnTo>
                  <a:lnTo>
                    <a:pt x="65" y="170"/>
                  </a:lnTo>
                  <a:lnTo>
                    <a:pt x="60" y="170"/>
                  </a:lnTo>
                  <a:lnTo>
                    <a:pt x="55" y="170"/>
                  </a:lnTo>
                  <a:lnTo>
                    <a:pt x="51" y="171"/>
                  </a:lnTo>
                  <a:lnTo>
                    <a:pt x="43" y="171"/>
                  </a:lnTo>
                  <a:lnTo>
                    <a:pt x="38" y="173"/>
                  </a:lnTo>
                  <a:lnTo>
                    <a:pt x="31" y="173"/>
                  </a:lnTo>
                  <a:lnTo>
                    <a:pt x="24" y="173"/>
                  </a:lnTo>
                  <a:lnTo>
                    <a:pt x="19" y="173"/>
                  </a:lnTo>
                  <a:lnTo>
                    <a:pt x="14" y="173"/>
                  </a:lnTo>
                  <a:lnTo>
                    <a:pt x="11" y="173"/>
                  </a:lnTo>
                  <a:lnTo>
                    <a:pt x="7" y="173"/>
                  </a:lnTo>
                  <a:lnTo>
                    <a:pt x="4" y="173"/>
                  </a:lnTo>
                  <a:lnTo>
                    <a:pt x="2" y="175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2" y="171"/>
                  </a:lnTo>
                  <a:lnTo>
                    <a:pt x="7" y="171"/>
                  </a:lnTo>
                  <a:lnTo>
                    <a:pt x="7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49"/>
            <p:cNvSpPr>
              <a:spLocks/>
            </p:cNvSpPr>
            <p:nvPr/>
          </p:nvSpPr>
          <p:spPr bwMode="auto">
            <a:xfrm>
              <a:off x="3495675" y="1468438"/>
              <a:ext cx="468313" cy="200025"/>
            </a:xfrm>
            <a:custGeom>
              <a:avLst/>
              <a:gdLst/>
              <a:ahLst/>
              <a:cxnLst>
                <a:cxn ang="0">
                  <a:pos x="14" y="100"/>
                </a:cxn>
                <a:cxn ang="0">
                  <a:pos x="24" y="95"/>
                </a:cxn>
                <a:cxn ang="0">
                  <a:pos x="39" y="90"/>
                </a:cxn>
                <a:cxn ang="0">
                  <a:pos x="54" y="83"/>
                </a:cxn>
                <a:cxn ang="0">
                  <a:pos x="73" y="78"/>
                </a:cxn>
                <a:cxn ang="0">
                  <a:pos x="90" y="70"/>
                </a:cxn>
                <a:cxn ang="0">
                  <a:pos x="109" y="63"/>
                </a:cxn>
                <a:cxn ang="0">
                  <a:pos x="129" y="54"/>
                </a:cxn>
                <a:cxn ang="0">
                  <a:pos x="148" y="48"/>
                </a:cxn>
                <a:cxn ang="0">
                  <a:pos x="168" y="41"/>
                </a:cxn>
                <a:cxn ang="0">
                  <a:pos x="187" y="32"/>
                </a:cxn>
                <a:cxn ang="0">
                  <a:pos x="205" y="26"/>
                </a:cxn>
                <a:cxn ang="0">
                  <a:pos x="224" y="21"/>
                </a:cxn>
                <a:cxn ang="0">
                  <a:pos x="239" y="14"/>
                </a:cxn>
                <a:cxn ang="0">
                  <a:pos x="253" y="9"/>
                </a:cxn>
                <a:cxn ang="0">
                  <a:pos x="271" y="4"/>
                </a:cxn>
                <a:cxn ang="0">
                  <a:pos x="288" y="0"/>
                </a:cxn>
                <a:cxn ang="0">
                  <a:pos x="292" y="7"/>
                </a:cxn>
                <a:cxn ang="0">
                  <a:pos x="281" y="19"/>
                </a:cxn>
                <a:cxn ang="0">
                  <a:pos x="266" y="32"/>
                </a:cxn>
                <a:cxn ang="0">
                  <a:pos x="248" y="48"/>
                </a:cxn>
                <a:cxn ang="0">
                  <a:pos x="229" y="65"/>
                </a:cxn>
                <a:cxn ang="0">
                  <a:pos x="209" y="83"/>
                </a:cxn>
                <a:cxn ang="0">
                  <a:pos x="190" y="99"/>
                </a:cxn>
                <a:cxn ang="0">
                  <a:pos x="173" y="112"/>
                </a:cxn>
                <a:cxn ang="0">
                  <a:pos x="156" y="124"/>
                </a:cxn>
                <a:cxn ang="0">
                  <a:pos x="153" y="124"/>
                </a:cxn>
                <a:cxn ang="0">
                  <a:pos x="168" y="107"/>
                </a:cxn>
                <a:cxn ang="0">
                  <a:pos x="190" y="85"/>
                </a:cxn>
                <a:cxn ang="0">
                  <a:pos x="209" y="61"/>
                </a:cxn>
                <a:cxn ang="0">
                  <a:pos x="222" y="46"/>
                </a:cxn>
                <a:cxn ang="0">
                  <a:pos x="220" y="39"/>
                </a:cxn>
                <a:cxn ang="0">
                  <a:pos x="210" y="44"/>
                </a:cxn>
                <a:cxn ang="0">
                  <a:pos x="197" y="49"/>
                </a:cxn>
                <a:cxn ang="0">
                  <a:pos x="180" y="56"/>
                </a:cxn>
                <a:cxn ang="0">
                  <a:pos x="158" y="65"/>
                </a:cxn>
                <a:cxn ang="0">
                  <a:pos x="137" y="73"/>
                </a:cxn>
                <a:cxn ang="0">
                  <a:pos x="115" y="83"/>
                </a:cxn>
                <a:cxn ang="0">
                  <a:pos x="93" y="92"/>
                </a:cxn>
                <a:cxn ang="0">
                  <a:pos x="73" y="99"/>
                </a:cxn>
                <a:cxn ang="0">
                  <a:pos x="56" y="107"/>
                </a:cxn>
                <a:cxn ang="0">
                  <a:pos x="39" y="114"/>
                </a:cxn>
                <a:cxn ang="0">
                  <a:pos x="20" y="115"/>
                </a:cxn>
                <a:cxn ang="0">
                  <a:pos x="2" y="107"/>
                </a:cxn>
              </a:cxnLst>
              <a:rect l="0" t="0" r="r" b="b"/>
              <a:pathLst>
                <a:path w="295" h="126">
                  <a:moveTo>
                    <a:pt x="0" y="105"/>
                  </a:moveTo>
                  <a:lnTo>
                    <a:pt x="5" y="104"/>
                  </a:lnTo>
                  <a:lnTo>
                    <a:pt x="14" y="100"/>
                  </a:lnTo>
                  <a:lnTo>
                    <a:pt x="15" y="99"/>
                  </a:lnTo>
                  <a:lnTo>
                    <a:pt x="20" y="97"/>
                  </a:lnTo>
                  <a:lnTo>
                    <a:pt x="24" y="95"/>
                  </a:lnTo>
                  <a:lnTo>
                    <a:pt x="29" y="93"/>
                  </a:lnTo>
                  <a:lnTo>
                    <a:pt x="34" y="92"/>
                  </a:lnTo>
                  <a:lnTo>
                    <a:pt x="39" y="90"/>
                  </a:lnTo>
                  <a:lnTo>
                    <a:pt x="42" y="88"/>
                  </a:lnTo>
                  <a:lnTo>
                    <a:pt x="49" y="87"/>
                  </a:lnTo>
                  <a:lnTo>
                    <a:pt x="54" y="83"/>
                  </a:lnTo>
                  <a:lnTo>
                    <a:pt x="59" y="82"/>
                  </a:lnTo>
                  <a:lnTo>
                    <a:pt x="65" y="80"/>
                  </a:lnTo>
                  <a:lnTo>
                    <a:pt x="73" y="78"/>
                  </a:lnTo>
                  <a:lnTo>
                    <a:pt x="78" y="75"/>
                  </a:lnTo>
                  <a:lnTo>
                    <a:pt x="83" y="71"/>
                  </a:lnTo>
                  <a:lnTo>
                    <a:pt x="90" y="70"/>
                  </a:lnTo>
                  <a:lnTo>
                    <a:pt x="97" y="68"/>
                  </a:lnTo>
                  <a:lnTo>
                    <a:pt x="102" y="65"/>
                  </a:lnTo>
                  <a:lnTo>
                    <a:pt x="109" y="63"/>
                  </a:lnTo>
                  <a:lnTo>
                    <a:pt x="115" y="60"/>
                  </a:lnTo>
                  <a:lnTo>
                    <a:pt x="122" y="58"/>
                  </a:lnTo>
                  <a:lnTo>
                    <a:pt x="129" y="54"/>
                  </a:lnTo>
                  <a:lnTo>
                    <a:pt x="134" y="53"/>
                  </a:lnTo>
                  <a:lnTo>
                    <a:pt x="141" y="49"/>
                  </a:lnTo>
                  <a:lnTo>
                    <a:pt x="148" y="48"/>
                  </a:lnTo>
                  <a:lnTo>
                    <a:pt x="154" y="46"/>
                  </a:lnTo>
                  <a:lnTo>
                    <a:pt x="161" y="43"/>
                  </a:lnTo>
                  <a:lnTo>
                    <a:pt x="168" y="41"/>
                  </a:lnTo>
                  <a:lnTo>
                    <a:pt x="175" y="38"/>
                  </a:lnTo>
                  <a:lnTo>
                    <a:pt x="181" y="36"/>
                  </a:lnTo>
                  <a:lnTo>
                    <a:pt x="187" y="32"/>
                  </a:lnTo>
                  <a:lnTo>
                    <a:pt x="193" y="31"/>
                  </a:lnTo>
                  <a:lnTo>
                    <a:pt x="198" y="29"/>
                  </a:lnTo>
                  <a:lnTo>
                    <a:pt x="205" y="26"/>
                  </a:lnTo>
                  <a:lnTo>
                    <a:pt x="210" y="24"/>
                  </a:lnTo>
                  <a:lnTo>
                    <a:pt x="217" y="21"/>
                  </a:lnTo>
                  <a:lnTo>
                    <a:pt x="224" y="21"/>
                  </a:lnTo>
                  <a:lnTo>
                    <a:pt x="229" y="17"/>
                  </a:lnTo>
                  <a:lnTo>
                    <a:pt x="234" y="15"/>
                  </a:lnTo>
                  <a:lnTo>
                    <a:pt x="239" y="14"/>
                  </a:lnTo>
                  <a:lnTo>
                    <a:pt x="244" y="12"/>
                  </a:lnTo>
                  <a:lnTo>
                    <a:pt x="248" y="10"/>
                  </a:lnTo>
                  <a:lnTo>
                    <a:pt x="253" y="9"/>
                  </a:lnTo>
                  <a:lnTo>
                    <a:pt x="258" y="7"/>
                  </a:lnTo>
                  <a:lnTo>
                    <a:pt x="263" y="7"/>
                  </a:lnTo>
                  <a:lnTo>
                    <a:pt x="271" y="4"/>
                  </a:lnTo>
                  <a:lnTo>
                    <a:pt x="278" y="2"/>
                  </a:lnTo>
                  <a:lnTo>
                    <a:pt x="283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5" y="5"/>
                  </a:lnTo>
                  <a:lnTo>
                    <a:pt x="292" y="7"/>
                  </a:lnTo>
                  <a:lnTo>
                    <a:pt x="290" y="10"/>
                  </a:lnTo>
                  <a:lnTo>
                    <a:pt x="285" y="14"/>
                  </a:lnTo>
                  <a:lnTo>
                    <a:pt x="281" y="19"/>
                  </a:lnTo>
                  <a:lnTo>
                    <a:pt x="276" y="22"/>
                  </a:lnTo>
                  <a:lnTo>
                    <a:pt x="273" y="27"/>
                  </a:lnTo>
                  <a:lnTo>
                    <a:pt x="266" y="32"/>
                  </a:lnTo>
                  <a:lnTo>
                    <a:pt x="261" y="38"/>
                  </a:lnTo>
                  <a:lnTo>
                    <a:pt x="254" y="43"/>
                  </a:lnTo>
                  <a:lnTo>
                    <a:pt x="248" y="48"/>
                  </a:lnTo>
                  <a:lnTo>
                    <a:pt x="241" y="54"/>
                  </a:lnTo>
                  <a:lnTo>
                    <a:pt x="236" y="60"/>
                  </a:lnTo>
                  <a:lnTo>
                    <a:pt x="229" y="65"/>
                  </a:lnTo>
                  <a:lnTo>
                    <a:pt x="222" y="71"/>
                  </a:lnTo>
                  <a:lnTo>
                    <a:pt x="215" y="76"/>
                  </a:lnTo>
                  <a:lnTo>
                    <a:pt x="209" y="83"/>
                  </a:lnTo>
                  <a:lnTo>
                    <a:pt x="202" y="88"/>
                  </a:lnTo>
                  <a:lnTo>
                    <a:pt x="195" y="93"/>
                  </a:lnTo>
                  <a:lnTo>
                    <a:pt x="190" y="99"/>
                  </a:lnTo>
                  <a:lnTo>
                    <a:pt x="183" y="104"/>
                  </a:lnTo>
                  <a:lnTo>
                    <a:pt x="178" y="107"/>
                  </a:lnTo>
                  <a:lnTo>
                    <a:pt x="173" y="112"/>
                  </a:lnTo>
                  <a:lnTo>
                    <a:pt x="168" y="115"/>
                  </a:lnTo>
                  <a:lnTo>
                    <a:pt x="164" y="119"/>
                  </a:lnTo>
                  <a:lnTo>
                    <a:pt x="156" y="124"/>
                  </a:lnTo>
                  <a:lnTo>
                    <a:pt x="153" y="126"/>
                  </a:lnTo>
                  <a:lnTo>
                    <a:pt x="149" y="126"/>
                  </a:lnTo>
                  <a:lnTo>
                    <a:pt x="153" y="124"/>
                  </a:lnTo>
                  <a:lnTo>
                    <a:pt x="156" y="119"/>
                  </a:lnTo>
                  <a:lnTo>
                    <a:pt x="163" y="114"/>
                  </a:lnTo>
                  <a:lnTo>
                    <a:pt x="168" y="107"/>
                  </a:lnTo>
                  <a:lnTo>
                    <a:pt x="175" y="100"/>
                  </a:lnTo>
                  <a:lnTo>
                    <a:pt x="181" y="92"/>
                  </a:lnTo>
                  <a:lnTo>
                    <a:pt x="190" y="85"/>
                  </a:lnTo>
                  <a:lnTo>
                    <a:pt x="197" y="76"/>
                  </a:lnTo>
                  <a:lnTo>
                    <a:pt x="203" y="70"/>
                  </a:lnTo>
                  <a:lnTo>
                    <a:pt x="209" y="61"/>
                  </a:lnTo>
                  <a:lnTo>
                    <a:pt x="214" y="54"/>
                  </a:lnTo>
                  <a:lnTo>
                    <a:pt x="217" y="49"/>
                  </a:lnTo>
                  <a:lnTo>
                    <a:pt x="222" y="46"/>
                  </a:lnTo>
                  <a:lnTo>
                    <a:pt x="224" y="41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7" y="41"/>
                  </a:lnTo>
                  <a:lnTo>
                    <a:pt x="214" y="43"/>
                  </a:lnTo>
                  <a:lnTo>
                    <a:pt x="210" y="44"/>
                  </a:lnTo>
                  <a:lnTo>
                    <a:pt x="207" y="46"/>
                  </a:lnTo>
                  <a:lnTo>
                    <a:pt x="202" y="48"/>
                  </a:lnTo>
                  <a:lnTo>
                    <a:pt x="197" y="49"/>
                  </a:lnTo>
                  <a:lnTo>
                    <a:pt x="190" y="51"/>
                  </a:lnTo>
                  <a:lnTo>
                    <a:pt x="185" y="54"/>
                  </a:lnTo>
                  <a:lnTo>
                    <a:pt x="180" y="56"/>
                  </a:lnTo>
                  <a:lnTo>
                    <a:pt x="173" y="60"/>
                  </a:lnTo>
                  <a:lnTo>
                    <a:pt x="164" y="61"/>
                  </a:lnTo>
                  <a:lnTo>
                    <a:pt x="158" y="65"/>
                  </a:lnTo>
                  <a:lnTo>
                    <a:pt x="151" y="68"/>
                  </a:lnTo>
                  <a:lnTo>
                    <a:pt x="144" y="71"/>
                  </a:lnTo>
                  <a:lnTo>
                    <a:pt x="137" y="73"/>
                  </a:lnTo>
                  <a:lnTo>
                    <a:pt x="131" y="76"/>
                  </a:lnTo>
                  <a:lnTo>
                    <a:pt x="122" y="80"/>
                  </a:lnTo>
                  <a:lnTo>
                    <a:pt x="115" y="83"/>
                  </a:lnTo>
                  <a:lnTo>
                    <a:pt x="107" y="87"/>
                  </a:lnTo>
                  <a:lnTo>
                    <a:pt x="100" y="88"/>
                  </a:lnTo>
                  <a:lnTo>
                    <a:pt x="93" y="92"/>
                  </a:lnTo>
                  <a:lnTo>
                    <a:pt x="87" y="93"/>
                  </a:lnTo>
                  <a:lnTo>
                    <a:pt x="80" y="97"/>
                  </a:lnTo>
                  <a:lnTo>
                    <a:pt x="73" y="99"/>
                  </a:lnTo>
                  <a:lnTo>
                    <a:pt x="68" y="102"/>
                  </a:lnTo>
                  <a:lnTo>
                    <a:pt x="61" y="104"/>
                  </a:lnTo>
                  <a:lnTo>
                    <a:pt x="56" y="107"/>
                  </a:lnTo>
                  <a:lnTo>
                    <a:pt x="51" y="109"/>
                  </a:lnTo>
                  <a:lnTo>
                    <a:pt x="48" y="110"/>
                  </a:lnTo>
                  <a:lnTo>
                    <a:pt x="39" y="114"/>
                  </a:lnTo>
                  <a:lnTo>
                    <a:pt x="34" y="115"/>
                  </a:lnTo>
                  <a:lnTo>
                    <a:pt x="26" y="115"/>
                  </a:lnTo>
                  <a:lnTo>
                    <a:pt x="20" y="115"/>
                  </a:lnTo>
                  <a:lnTo>
                    <a:pt x="14" y="114"/>
                  </a:lnTo>
                  <a:lnTo>
                    <a:pt x="9" y="112"/>
                  </a:lnTo>
                  <a:lnTo>
                    <a:pt x="2" y="107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50"/>
            <p:cNvSpPr>
              <a:spLocks/>
            </p:cNvSpPr>
            <p:nvPr/>
          </p:nvSpPr>
          <p:spPr bwMode="auto">
            <a:xfrm>
              <a:off x="3294063" y="2284413"/>
              <a:ext cx="285750" cy="1158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5" y="13"/>
                </a:cxn>
                <a:cxn ang="0">
                  <a:pos x="9" y="22"/>
                </a:cxn>
                <a:cxn ang="0">
                  <a:pos x="14" y="27"/>
                </a:cxn>
                <a:cxn ang="0">
                  <a:pos x="20" y="34"/>
                </a:cxn>
                <a:cxn ang="0">
                  <a:pos x="24" y="39"/>
                </a:cxn>
                <a:cxn ang="0">
                  <a:pos x="31" y="44"/>
                </a:cxn>
                <a:cxn ang="0">
                  <a:pos x="37" y="49"/>
                </a:cxn>
                <a:cxn ang="0">
                  <a:pos x="44" y="52"/>
                </a:cxn>
                <a:cxn ang="0">
                  <a:pos x="49" y="56"/>
                </a:cxn>
                <a:cxn ang="0">
                  <a:pos x="58" y="59"/>
                </a:cxn>
                <a:cxn ang="0">
                  <a:pos x="64" y="62"/>
                </a:cxn>
                <a:cxn ang="0">
                  <a:pos x="71" y="66"/>
                </a:cxn>
                <a:cxn ang="0">
                  <a:pos x="78" y="67"/>
                </a:cxn>
                <a:cxn ang="0">
                  <a:pos x="85" y="67"/>
                </a:cxn>
                <a:cxn ang="0">
                  <a:pos x="92" y="69"/>
                </a:cxn>
                <a:cxn ang="0">
                  <a:pos x="100" y="71"/>
                </a:cxn>
                <a:cxn ang="0">
                  <a:pos x="105" y="71"/>
                </a:cxn>
                <a:cxn ang="0">
                  <a:pos x="112" y="73"/>
                </a:cxn>
                <a:cxn ang="0">
                  <a:pos x="119" y="73"/>
                </a:cxn>
                <a:cxn ang="0">
                  <a:pos x="125" y="73"/>
                </a:cxn>
                <a:cxn ang="0">
                  <a:pos x="132" y="71"/>
                </a:cxn>
                <a:cxn ang="0">
                  <a:pos x="137" y="71"/>
                </a:cxn>
                <a:cxn ang="0">
                  <a:pos x="142" y="71"/>
                </a:cxn>
                <a:cxn ang="0">
                  <a:pos x="149" y="69"/>
                </a:cxn>
                <a:cxn ang="0">
                  <a:pos x="154" y="67"/>
                </a:cxn>
                <a:cxn ang="0">
                  <a:pos x="158" y="67"/>
                </a:cxn>
                <a:cxn ang="0">
                  <a:pos x="163" y="66"/>
                </a:cxn>
                <a:cxn ang="0">
                  <a:pos x="168" y="66"/>
                </a:cxn>
                <a:cxn ang="0">
                  <a:pos x="175" y="62"/>
                </a:cxn>
                <a:cxn ang="0">
                  <a:pos x="180" y="59"/>
                </a:cxn>
                <a:cxn ang="0">
                  <a:pos x="180" y="57"/>
                </a:cxn>
                <a:cxn ang="0">
                  <a:pos x="178" y="56"/>
                </a:cxn>
                <a:cxn ang="0">
                  <a:pos x="175" y="56"/>
                </a:cxn>
                <a:cxn ang="0">
                  <a:pos x="168" y="56"/>
                </a:cxn>
                <a:cxn ang="0">
                  <a:pos x="164" y="56"/>
                </a:cxn>
                <a:cxn ang="0">
                  <a:pos x="159" y="56"/>
                </a:cxn>
                <a:cxn ang="0">
                  <a:pos x="154" y="56"/>
                </a:cxn>
                <a:cxn ang="0">
                  <a:pos x="149" y="57"/>
                </a:cxn>
                <a:cxn ang="0">
                  <a:pos x="142" y="57"/>
                </a:cxn>
                <a:cxn ang="0">
                  <a:pos x="137" y="57"/>
                </a:cxn>
                <a:cxn ang="0">
                  <a:pos x="131" y="57"/>
                </a:cxn>
                <a:cxn ang="0">
                  <a:pos x="125" y="57"/>
                </a:cxn>
                <a:cxn ang="0">
                  <a:pos x="119" y="57"/>
                </a:cxn>
                <a:cxn ang="0">
                  <a:pos x="112" y="56"/>
                </a:cxn>
                <a:cxn ang="0">
                  <a:pos x="105" y="54"/>
                </a:cxn>
                <a:cxn ang="0">
                  <a:pos x="98" y="54"/>
                </a:cxn>
                <a:cxn ang="0">
                  <a:pos x="90" y="50"/>
                </a:cxn>
                <a:cxn ang="0">
                  <a:pos x="83" y="49"/>
                </a:cxn>
                <a:cxn ang="0">
                  <a:pos x="76" y="47"/>
                </a:cxn>
                <a:cxn ang="0">
                  <a:pos x="70" y="44"/>
                </a:cxn>
                <a:cxn ang="0">
                  <a:pos x="63" y="40"/>
                </a:cxn>
                <a:cxn ang="0">
                  <a:pos x="56" y="37"/>
                </a:cxn>
                <a:cxn ang="0">
                  <a:pos x="49" y="32"/>
                </a:cxn>
                <a:cxn ang="0">
                  <a:pos x="46" y="27"/>
                </a:cxn>
                <a:cxn ang="0">
                  <a:pos x="39" y="20"/>
                </a:cxn>
                <a:cxn ang="0">
                  <a:pos x="34" y="13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0" h="73">
                  <a:moveTo>
                    <a:pt x="0" y="6"/>
                  </a:moveTo>
                  <a:lnTo>
                    <a:pt x="5" y="13"/>
                  </a:lnTo>
                  <a:lnTo>
                    <a:pt x="9" y="22"/>
                  </a:lnTo>
                  <a:lnTo>
                    <a:pt x="14" y="27"/>
                  </a:lnTo>
                  <a:lnTo>
                    <a:pt x="20" y="34"/>
                  </a:lnTo>
                  <a:lnTo>
                    <a:pt x="24" y="39"/>
                  </a:lnTo>
                  <a:lnTo>
                    <a:pt x="31" y="44"/>
                  </a:lnTo>
                  <a:lnTo>
                    <a:pt x="37" y="49"/>
                  </a:lnTo>
                  <a:lnTo>
                    <a:pt x="44" y="52"/>
                  </a:lnTo>
                  <a:lnTo>
                    <a:pt x="49" y="56"/>
                  </a:lnTo>
                  <a:lnTo>
                    <a:pt x="58" y="59"/>
                  </a:lnTo>
                  <a:lnTo>
                    <a:pt x="64" y="62"/>
                  </a:lnTo>
                  <a:lnTo>
                    <a:pt x="71" y="66"/>
                  </a:lnTo>
                  <a:lnTo>
                    <a:pt x="78" y="67"/>
                  </a:lnTo>
                  <a:lnTo>
                    <a:pt x="85" y="67"/>
                  </a:lnTo>
                  <a:lnTo>
                    <a:pt x="92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2" y="73"/>
                  </a:lnTo>
                  <a:lnTo>
                    <a:pt x="119" y="73"/>
                  </a:lnTo>
                  <a:lnTo>
                    <a:pt x="125" y="73"/>
                  </a:lnTo>
                  <a:lnTo>
                    <a:pt x="132" y="71"/>
                  </a:lnTo>
                  <a:lnTo>
                    <a:pt x="137" y="71"/>
                  </a:lnTo>
                  <a:lnTo>
                    <a:pt x="142" y="71"/>
                  </a:lnTo>
                  <a:lnTo>
                    <a:pt x="149" y="69"/>
                  </a:lnTo>
                  <a:lnTo>
                    <a:pt x="154" y="67"/>
                  </a:lnTo>
                  <a:lnTo>
                    <a:pt x="158" y="67"/>
                  </a:lnTo>
                  <a:lnTo>
                    <a:pt x="163" y="66"/>
                  </a:lnTo>
                  <a:lnTo>
                    <a:pt x="168" y="66"/>
                  </a:lnTo>
                  <a:lnTo>
                    <a:pt x="175" y="62"/>
                  </a:lnTo>
                  <a:lnTo>
                    <a:pt x="180" y="59"/>
                  </a:lnTo>
                  <a:lnTo>
                    <a:pt x="180" y="57"/>
                  </a:lnTo>
                  <a:lnTo>
                    <a:pt x="178" y="56"/>
                  </a:lnTo>
                  <a:lnTo>
                    <a:pt x="175" y="56"/>
                  </a:lnTo>
                  <a:lnTo>
                    <a:pt x="168" y="56"/>
                  </a:lnTo>
                  <a:lnTo>
                    <a:pt x="164" y="56"/>
                  </a:lnTo>
                  <a:lnTo>
                    <a:pt x="159" y="56"/>
                  </a:lnTo>
                  <a:lnTo>
                    <a:pt x="154" y="56"/>
                  </a:lnTo>
                  <a:lnTo>
                    <a:pt x="149" y="57"/>
                  </a:lnTo>
                  <a:lnTo>
                    <a:pt x="142" y="57"/>
                  </a:lnTo>
                  <a:lnTo>
                    <a:pt x="137" y="57"/>
                  </a:lnTo>
                  <a:lnTo>
                    <a:pt x="131" y="57"/>
                  </a:lnTo>
                  <a:lnTo>
                    <a:pt x="125" y="57"/>
                  </a:lnTo>
                  <a:lnTo>
                    <a:pt x="119" y="57"/>
                  </a:lnTo>
                  <a:lnTo>
                    <a:pt x="112" y="56"/>
                  </a:lnTo>
                  <a:lnTo>
                    <a:pt x="105" y="54"/>
                  </a:lnTo>
                  <a:lnTo>
                    <a:pt x="98" y="54"/>
                  </a:lnTo>
                  <a:lnTo>
                    <a:pt x="90" y="50"/>
                  </a:lnTo>
                  <a:lnTo>
                    <a:pt x="83" y="49"/>
                  </a:lnTo>
                  <a:lnTo>
                    <a:pt x="76" y="47"/>
                  </a:lnTo>
                  <a:lnTo>
                    <a:pt x="70" y="44"/>
                  </a:lnTo>
                  <a:lnTo>
                    <a:pt x="63" y="40"/>
                  </a:lnTo>
                  <a:lnTo>
                    <a:pt x="56" y="37"/>
                  </a:lnTo>
                  <a:lnTo>
                    <a:pt x="49" y="32"/>
                  </a:lnTo>
                  <a:lnTo>
                    <a:pt x="46" y="27"/>
                  </a:lnTo>
                  <a:lnTo>
                    <a:pt x="39" y="20"/>
                  </a:lnTo>
                  <a:lnTo>
                    <a:pt x="34" y="13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51"/>
            <p:cNvSpPr>
              <a:spLocks/>
            </p:cNvSpPr>
            <p:nvPr/>
          </p:nvSpPr>
          <p:spPr bwMode="auto">
            <a:xfrm>
              <a:off x="3598863" y="2257425"/>
              <a:ext cx="112713" cy="144463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5" y="74"/>
                </a:cxn>
                <a:cxn ang="0">
                  <a:pos x="11" y="67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32" y="47"/>
                </a:cxn>
                <a:cxn ang="0">
                  <a:pos x="38" y="40"/>
                </a:cxn>
                <a:cxn ang="0">
                  <a:pos x="44" y="34"/>
                </a:cxn>
                <a:cxn ang="0">
                  <a:pos x="50" y="27"/>
                </a:cxn>
                <a:cxn ang="0">
                  <a:pos x="55" y="20"/>
                </a:cxn>
                <a:cxn ang="0">
                  <a:pos x="59" y="15"/>
                </a:cxn>
                <a:cxn ang="0">
                  <a:pos x="64" y="10"/>
                </a:cxn>
                <a:cxn ang="0">
                  <a:pos x="67" y="6"/>
                </a:cxn>
                <a:cxn ang="0">
                  <a:pos x="71" y="0"/>
                </a:cxn>
                <a:cxn ang="0">
                  <a:pos x="71" y="1"/>
                </a:cxn>
                <a:cxn ang="0">
                  <a:pos x="69" y="3"/>
                </a:cxn>
                <a:cxn ang="0">
                  <a:pos x="67" y="8"/>
                </a:cxn>
                <a:cxn ang="0">
                  <a:pos x="66" y="12"/>
                </a:cxn>
                <a:cxn ang="0">
                  <a:pos x="64" y="18"/>
                </a:cxn>
                <a:cxn ang="0">
                  <a:pos x="59" y="25"/>
                </a:cxn>
                <a:cxn ang="0">
                  <a:pos x="57" y="32"/>
                </a:cxn>
                <a:cxn ang="0">
                  <a:pos x="54" y="40"/>
                </a:cxn>
                <a:cxn ang="0">
                  <a:pos x="50" y="47"/>
                </a:cxn>
                <a:cxn ang="0">
                  <a:pos x="45" y="54"/>
                </a:cxn>
                <a:cxn ang="0">
                  <a:pos x="42" y="61"/>
                </a:cxn>
                <a:cxn ang="0">
                  <a:pos x="38" y="67"/>
                </a:cxn>
                <a:cxn ang="0">
                  <a:pos x="33" y="74"/>
                </a:cxn>
                <a:cxn ang="0">
                  <a:pos x="30" y="79"/>
                </a:cxn>
                <a:cxn ang="0">
                  <a:pos x="27" y="84"/>
                </a:cxn>
                <a:cxn ang="0">
                  <a:pos x="23" y="86"/>
                </a:cxn>
                <a:cxn ang="0">
                  <a:pos x="20" y="90"/>
                </a:cxn>
                <a:cxn ang="0">
                  <a:pos x="13" y="91"/>
                </a:cxn>
                <a:cxn ang="0">
                  <a:pos x="8" y="91"/>
                </a:cxn>
                <a:cxn ang="0">
                  <a:pos x="5" y="88"/>
                </a:cxn>
                <a:cxn ang="0">
                  <a:pos x="1" y="86"/>
                </a:cxn>
                <a:cxn ang="0">
                  <a:pos x="0" y="81"/>
                </a:cxn>
                <a:cxn ang="0">
                  <a:pos x="0" y="79"/>
                </a:cxn>
                <a:cxn ang="0">
                  <a:pos x="0" y="79"/>
                </a:cxn>
              </a:cxnLst>
              <a:rect l="0" t="0" r="r" b="b"/>
              <a:pathLst>
                <a:path w="71" h="91">
                  <a:moveTo>
                    <a:pt x="0" y="79"/>
                  </a:moveTo>
                  <a:lnTo>
                    <a:pt x="5" y="74"/>
                  </a:lnTo>
                  <a:lnTo>
                    <a:pt x="11" y="67"/>
                  </a:lnTo>
                  <a:lnTo>
                    <a:pt x="18" y="61"/>
                  </a:lnTo>
                  <a:lnTo>
                    <a:pt x="25" y="56"/>
                  </a:lnTo>
                  <a:lnTo>
                    <a:pt x="32" y="47"/>
                  </a:lnTo>
                  <a:lnTo>
                    <a:pt x="38" y="40"/>
                  </a:lnTo>
                  <a:lnTo>
                    <a:pt x="44" y="34"/>
                  </a:lnTo>
                  <a:lnTo>
                    <a:pt x="50" y="27"/>
                  </a:lnTo>
                  <a:lnTo>
                    <a:pt x="55" y="20"/>
                  </a:lnTo>
                  <a:lnTo>
                    <a:pt x="59" y="15"/>
                  </a:lnTo>
                  <a:lnTo>
                    <a:pt x="64" y="10"/>
                  </a:lnTo>
                  <a:lnTo>
                    <a:pt x="67" y="6"/>
                  </a:lnTo>
                  <a:lnTo>
                    <a:pt x="71" y="0"/>
                  </a:lnTo>
                  <a:lnTo>
                    <a:pt x="71" y="1"/>
                  </a:lnTo>
                  <a:lnTo>
                    <a:pt x="69" y="3"/>
                  </a:lnTo>
                  <a:lnTo>
                    <a:pt x="67" y="8"/>
                  </a:lnTo>
                  <a:lnTo>
                    <a:pt x="66" y="12"/>
                  </a:lnTo>
                  <a:lnTo>
                    <a:pt x="64" y="18"/>
                  </a:lnTo>
                  <a:lnTo>
                    <a:pt x="59" y="25"/>
                  </a:lnTo>
                  <a:lnTo>
                    <a:pt x="57" y="32"/>
                  </a:lnTo>
                  <a:lnTo>
                    <a:pt x="54" y="40"/>
                  </a:lnTo>
                  <a:lnTo>
                    <a:pt x="50" y="47"/>
                  </a:lnTo>
                  <a:lnTo>
                    <a:pt x="45" y="54"/>
                  </a:lnTo>
                  <a:lnTo>
                    <a:pt x="42" y="61"/>
                  </a:lnTo>
                  <a:lnTo>
                    <a:pt x="38" y="67"/>
                  </a:lnTo>
                  <a:lnTo>
                    <a:pt x="33" y="74"/>
                  </a:lnTo>
                  <a:lnTo>
                    <a:pt x="30" y="79"/>
                  </a:lnTo>
                  <a:lnTo>
                    <a:pt x="27" y="84"/>
                  </a:lnTo>
                  <a:lnTo>
                    <a:pt x="23" y="86"/>
                  </a:lnTo>
                  <a:lnTo>
                    <a:pt x="20" y="90"/>
                  </a:lnTo>
                  <a:lnTo>
                    <a:pt x="13" y="91"/>
                  </a:lnTo>
                  <a:lnTo>
                    <a:pt x="8" y="91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52"/>
            <p:cNvSpPr>
              <a:spLocks/>
            </p:cNvSpPr>
            <p:nvPr/>
          </p:nvSpPr>
          <p:spPr bwMode="auto">
            <a:xfrm>
              <a:off x="3638550" y="2286000"/>
              <a:ext cx="155575" cy="174625"/>
            </a:xfrm>
            <a:custGeom>
              <a:avLst/>
              <a:gdLst/>
              <a:ahLst/>
              <a:cxnLst>
                <a:cxn ang="0">
                  <a:pos x="2" y="92"/>
                </a:cxn>
                <a:cxn ang="0">
                  <a:pos x="5" y="95"/>
                </a:cxn>
                <a:cxn ang="0">
                  <a:pos x="8" y="100"/>
                </a:cxn>
                <a:cxn ang="0">
                  <a:pos x="12" y="102"/>
                </a:cxn>
                <a:cxn ang="0">
                  <a:pos x="15" y="105"/>
                </a:cxn>
                <a:cxn ang="0">
                  <a:pos x="22" y="109"/>
                </a:cxn>
                <a:cxn ang="0">
                  <a:pos x="29" y="110"/>
                </a:cxn>
                <a:cxn ang="0">
                  <a:pos x="36" y="110"/>
                </a:cxn>
                <a:cxn ang="0">
                  <a:pos x="42" y="110"/>
                </a:cxn>
                <a:cxn ang="0">
                  <a:pos x="47" y="109"/>
                </a:cxn>
                <a:cxn ang="0">
                  <a:pos x="54" y="107"/>
                </a:cxn>
                <a:cxn ang="0">
                  <a:pos x="59" y="104"/>
                </a:cxn>
                <a:cxn ang="0">
                  <a:pos x="68" y="97"/>
                </a:cxn>
                <a:cxn ang="0">
                  <a:pos x="71" y="92"/>
                </a:cxn>
                <a:cxn ang="0">
                  <a:pos x="74" y="88"/>
                </a:cxn>
                <a:cxn ang="0">
                  <a:pos x="80" y="83"/>
                </a:cxn>
                <a:cxn ang="0">
                  <a:pos x="83" y="80"/>
                </a:cxn>
                <a:cxn ang="0">
                  <a:pos x="86" y="73"/>
                </a:cxn>
                <a:cxn ang="0">
                  <a:pos x="90" y="68"/>
                </a:cxn>
                <a:cxn ang="0">
                  <a:pos x="91" y="63"/>
                </a:cxn>
                <a:cxn ang="0">
                  <a:pos x="95" y="58"/>
                </a:cxn>
                <a:cxn ang="0">
                  <a:pos x="97" y="51"/>
                </a:cxn>
                <a:cxn ang="0">
                  <a:pos x="98" y="46"/>
                </a:cxn>
                <a:cxn ang="0">
                  <a:pos x="98" y="41"/>
                </a:cxn>
                <a:cxn ang="0">
                  <a:pos x="97" y="38"/>
                </a:cxn>
                <a:cxn ang="0">
                  <a:pos x="95" y="33"/>
                </a:cxn>
                <a:cxn ang="0">
                  <a:pos x="91" y="27"/>
                </a:cxn>
                <a:cxn ang="0">
                  <a:pos x="90" y="24"/>
                </a:cxn>
                <a:cxn ang="0">
                  <a:pos x="86" y="21"/>
                </a:cxn>
                <a:cxn ang="0">
                  <a:pos x="81" y="14"/>
                </a:cxn>
                <a:cxn ang="0">
                  <a:pos x="74" y="9"/>
                </a:cxn>
                <a:cxn ang="0">
                  <a:pos x="69" y="5"/>
                </a:cxn>
                <a:cxn ang="0">
                  <a:pos x="66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63" y="5"/>
                </a:cxn>
                <a:cxn ang="0">
                  <a:pos x="66" y="11"/>
                </a:cxn>
                <a:cxn ang="0">
                  <a:pos x="68" y="17"/>
                </a:cxn>
                <a:cxn ang="0">
                  <a:pos x="71" y="24"/>
                </a:cxn>
                <a:cxn ang="0">
                  <a:pos x="74" y="33"/>
                </a:cxn>
                <a:cxn ang="0">
                  <a:pos x="74" y="41"/>
                </a:cxn>
                <a:cxn ang="0">
                  <a:pos x="76" y="49"/>
                </a:cxn>
                <a:cxn ang="0">
                  <a:pos x="76" y="55"/>
                </a:cxn>
                <a:cxn ang="0">
                  <a:pos x="74" y="63"/>
                </a:cxn>
                <a:cxn ang="0">
                  <a:pos x="69" y="70"/>
                </a:cxn>
                <a:cxn ang="0">
                  <a:pos x="64" y="78"/>
                </a:cxn>
                <a:cxn ang="0">
                  <a:pos x="58" y="85"/>
                </a:cxn>
                <a:cxn ang="0">
                  <a:pos x="52" y="92"/>
                </a:cxn>
                <a:cxn ang="0">
                  <a:pos x="46" y="95"/>
                </a:cxn>
                <a:cxn ang="0">
                  <a:pos x="41" y="99"/>
                </a:cxn>
                <a:cxn ang="0">
                  <a:pos x="34" y="97"/>
                </a:cxn>
                <a:cxn ang="0">
                  <a:pos x="29" y="95"/>
                </a:cxn>
                <a:cxn ang="0">
                  <a:pos x="20" y="92"/>
                </a:cxn>
                <a:cxn ang="0">
                  <a:pos x="13" y="90"/>
                </a:cxn>
                <a:cxn ang="0">
                  <a:pos x="7" y="88"/>
                </a:cxn>
                <a:cxn ang="0">
                  <a:pos x="3" y="87"/>
                </a:cxn>
                <a:cxn ang="0">
                  <a:pos x="0" y="88"/>
                </a:cxn>
                <a:cxn ang="0">
                  <a:pos x="2" y="92"/>
                </a:cxn>
                <a:cxn ang="0">
                  <a:pos x="2" y="92"/>
                </a:cxn>
              </a:cxnLst>
              <a:rect l="0" t="0" r="r" b="b"/>
              <a:pathLst>
                <a:path w="98" h="110">
                  <a:moveTo>
                    <a:pt x="2" y="92"/>
                  </a:moveTo>
                  <a:lnTo>
                    <a:pt x="5" y="95"/>
                  </a:lnTo>
                  <a:lnTo>
                    <a:pt x="8" y="100"/>
                  </a:lnTo>
                  <a:lnTo>
                    <a:pt x="12" y="102"/>
                  </a:lnTo>
                  <a:lnTo>
                    <a:pt x="15" y="105"/>
                  </a:lnTo>
                  <a:lnTo>
                    <a:pt x="22" y="109"/>
                  </a:lnTo>
                  <a:lnTo>
                    <a:pt x="29" y="110"/>
                  </a:lnTo>
                  <a:lnTo>
                    <a:pt x="36" y="110"/>
                  </a:lnTo>
                  <a:lnTo>
                    <a:pt x="42" y="110"/>
                  </a:lnTo>
                  <a:lnTo>
                    <a:pt x="47" y="109"/>
                  </a:lnTo>
                  <a:lnTo>
                    <a:pt x="54" y="107"/>
                  </a:lnTo>
                  <a:lnTo>
                    <a:pt x="59" y="104"/>
                  </a:lnTo>
                  <a:lnTo>
                    <a:pt x="68" y="97"/>
                  </a:lnTo>
                  <a:lnTo>
                    <a:pt x="71" y="92"/>
                  </a:lnTo>
                  <a:lnTo>
                    <a:pt x="74" y="88"/>
                  </a:lnTo>
                  <a:lnTo>
                    <a:pt x="80" y="83"/>
                  </a:lnTo>
                  <a:lnTo>
                    <a:pt x="83" y="80"/>
                  </a:lnTo>
                  <a:lnTo>
                    <a:pt x="86" y="73"/>
                  </a:lnTo>
                  <a:lnTo>
                    <a:pt x="90" y="68"/>
                  </a:lnTo>
                  <a:lnTo>
                    <a:pt x="91" y="63"/>
                  </a:lnTo>
                  <a:lnTo>
                    <a:pt x="95" y="58"/>
                  </a:lnTo>
                  <a:lnTo>
                    <a:pt x="97" y="51"/>
                  </a:lnTo>
                  <a:lnTo>
                    <a:pt x="98" y="46"/>
                  </a:lnTo>
                  <a:lnTo>
                    <a:pt x="98" y="41"/>
                  </a:lnTo>
                  <a:lnTo>
                    <a:pt x="97" y="38"/>
                  </a:lnTo>
                  <a:lnTo>
                    <a:pt x="95" y="33"/>
                  </a:lnTo>
                  <a:lnTo>
                    <a:pt x="91" y="27"/>
                  </a:lnTo>
                  <a:lnTo>
                    <a:pt x="90" y="24"/>
                  </a:lnTo>
                  <a:lnTo>
                    <a:pt x="86" y="21"/>
                  </a:lnTo>
                  <a:lnTo>
                    <a:pt x="81" y="14"/>
                  </a:lnTo>
                  <a:lnTo>
                    <a:pt x="74" y="9"/>
                  </a:lnTo>
                  <a:lnTo>
                    <a:pt x="69" y="5"/>
                  </a:lnTo>
                  <a:lnTo>
                    <a:pt x="66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5"/>
                  </a:lnTo>
                  <a:lnTo>
                    <a:pt x="66" y="11"/>
                  </a:lnTo>
                  <a:lnTo>
                    <a:pt x="68" y="17"/>
                  </a:lnTo>
                  <a:lnTo>
                    <a:pt x="71" y="24"/>
                  </a:lnTo>
                  <a:lnTo>
                    <a:pt x="74" y="33"/>
                  </a:lnTo>
                  <a:lnTo>
                    <a:pt x="74" y="41"/>
                  </a:lnTo>
                  <a:lnTo>
                    <a:pt x="76" y="49"/>
                  </a:lnTo>
                  <a:lnTo>
                    <a:pt x="76" y="55"/>
                  </a:lnTo>
                  <a:lnTo>
                    <a:pt x="74" y="63"/>
                  </a:lnTo>
                  <a:lnTo>
                    <a:pt x="69" y="70"/>
                  </a:lnTo>
                  <a:lnTo>
                    <a:pt x="64" y="78"/>
                  </a:lnTo>
                  <a:lnTo>
                    <a:pt x="58" y="85"/>
                  </a:lnTo>
                  <a:lnTo>
                    <a:pt x="52" y="92"/>
                  </a:lnTo>
                  <a:lnTo>
                    <a:pt x="46" y="95"/>
                  </a:lnTo>
                  <a:lnTo>
                    <a:pt x="41" y="99"/>
                  </a:lnTo>
                  <a:lnTo>
                    <a:pt x="34" y="97"/>
                  </a:lnTo>
                  <a:lnTo>
                    <a:pt x="29" y="95"/>
                  </a:lnTo>
                  <a:lnTo>
                    <a:pt x="20" y="92"/>
                  </a:lnTo>
                  <a:lnTo>
                    <a:pt x="13" y="90"/>
                  </a:lnTo>
                  <a:lnTo>
                    <a:pt x="7" y="88"/>
                  </a:lnTo>
                  <a:lnTo>
                    <a:pt x="3" y="87"/>
                  </a:lnTo>
                  <a:lnTo>
                    <a:pt x="0" y="88"/>
                  </a:lnTo>
                  <a:lnTo>
                    <a:pt x="2" y="92"/>
                  </a:lnTo>
                  <a:lnTo>
                    <a:pt x="2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68"/>
            <p:cNvSpPr>
              <a:spLocks/>
            </p:cNvSpPr>
            <p:nvPr/>
          </p:nvSpPr>
          <p:spPr bwMode="auto">
            <a:xfrm>
              <a:off x="3479800" y="3078163"/>
              <a:ext cx="119063" cy="342900"/>
            </a:xfrm>
            <a:custGeom>
              <a:avLst/>
              <a:gdLst/>
              <a:ahLst/>
              <a:cxnLst>
                <a:cxn ang="0">
                  <a:pos x="5" y="79"/>
                </a:cxn>
                <a:cxn ang="0">
                  <a:pos x="10" y="67"/>
                </a:cxn>
                <a:cxn ang="0">
                  <a:pos x="15" y="55"/>
                </a:cxn>
                <a:cxn ang="0">
                  <a:pos x="22" y="45"/>
                </a:cxn>
                <a:cxn ang="0">
                  <a:pos x="27" y="35"/>
                </a:cxn>
                <a:cxn ang="0">
                  <a:pos x="32" y="25"/>
                </a:cxn>
                <a:cxn ang="0">
                  <a:pos x="41" y="15"/>
                </a:cxn>
                <a:cxn ang="0">
                  <a:pos x="52" y="3"/>
                </a:cxn>
                <a:cxn ang="0">
                  <a:pos x="61" y="0"/>
                </a:cxn>
                <a:cxn ang="0">
                  <a:pos x="66" y="1"/>
                </a:cxn>
                <a:cxn ang="0">
                  <a:pos x="71" y="8"/>
                </a:cxn>
                <a:cxn ang="0">
                  <a:pos x="73" y="16"/>
                </a:cxn>
                <a:cxn ang="0">
                  <a:pos x="73" y="25"/>
                </a:cxn>
                <a:cxn ang="0">
                  <a:pos x="73" y="37"/>
                </a:cxn>
                <a:cxn ang="0">
                  <a:pos x="71" y="50"/>
                </a:cxn>
                <a:cxn ang="0">
                  <a:pos x="68" y="66"/>
                </a:cxn>
                <a:cxn ang="0">
                  <a:pos x="64" y="81"/>
                </a:cxn>
                <a:cxn ang="0">
                  <a:pos x="59" y="94"/>
                </a:cxn>
                <a:cxn ang="0">
                  <a:pos x="58" y="103"/>
                </a:cxn>
                <a:cxn ang="0">
                  <a:pos x="56" y="111"/>
                </a:cxn>
                <a:cxn ang="0">
                  <a:pos x="52" y="120"/>
                </a:cxn>
                <a:cxn ang="0">
                  <a:pos x="51" y="127"/>
                </a:cxn>
                <a:cxn ang="0">
                  <a:pos x="49" y="135"/>
                </a:cxn>
                <a:cxn ang="0">
                  <a:pos x="44" y="149"/>
                </a:cxn>
                <a:cxn ang="0">
                  <a:pos x="39" y="162"/>
                </a:cxn>
                <a:cxn ang="0">
                  <a:pos x="32" y="177"/>
                </a:cxn>
                <a:cxn ang="0">
                  <a:pos x="27" y="189"/>
                </a:cxn>
                <a:cxn ang="0">
                  <a:pos x="22" y="199"/>
                </a:cxn>
                <a:cxn ang="0">
                  <a:pos x="17" y="208"/>
                </a:cxn>
                <a:cxn ang="0">
                  <a:pos x="12" y="215"/>
                </a:cxn>
                <a:cxn ang="0">
                  <a:pos x="3" y="211"/>
                </a:cxn>
                <a:cxn ang="0">
                  <a:pos x="0" y="205"/>
                </a:cxn>
                <a:cxn ang="0">
                  <a:pos x="5" y="194"/>
                </a:cxn>
                <a:cxn ang="0">
                  <a:pos x="8" y="184"/>
                </a:cxn>
                <a:cxn ang="0">
                  <a:pos x="12" y="176"/>
                </a:cxn>
                <a:cxn ang="0">
                  <a:pos x="17" y="164"/>
                </a:cxn>
                <a:cxn ang="0">
                  <a:pos x="22" y="152"/>
                </a:cxn>
                <a:cxn ang="0">
                  <a:pos x="25" y="140"/>
                </a:cxn>
                <a:cxn ang="0">
                  <a:pos x="30" y="127"/>
                </a:cxn>
                <a:cxn ang="0">
                  <a:pos x="36" y="113"/>
                </a:cxn>
                <a:cxn ang="0">
                  <a:pos x="41" y="99"/>
                </a:cxn>
                <a:cxn ang="0">
                  <a:pos x="44" y="86"/>
                </a:cxn>
                <a:cxn ang="0">
                  <a:pos x="47" y="74"/>
                </a:cxn>
                <a:cxn ang="0">
                  <a:pos x="51" y="64"/>
                </a:cxn>
                <a:cxn ang="0">
                  <a:pos x="52" y="54"/>
                </a:cxn>
                <a:cxn ang="0">
                  <a:pos x="56" y="44"/>
                </a:cxn>
                <a:cxn ang="0">
                  <a:pos x="52" y="38"/>
                </a:cxn>
                <a:cxn ang="0">
                  <a:pos x="47" y="42"/>
                </a:cxn>
                <a:cxn ang="0">
                  <a:pos x="37" y="49"/>
                </a:cxn>
                <a:cxn ang="0">
                  <a:pos x="27" y="61"/>
                </a:cxn>
                <a:cxn ang="0">
                  <a:pos x="17" y="72"/>
                </a:cxn>
                <a:cxn ang="0">
                  <a:pos x="8" y="83"/>
                </a:cxn>
                <a:cxn ang="0">
                  <a:pos x="2" y="89"/>
                </a:cxn>
                <a:cxn ang="0">
                  <a:pos x="0" y="89"/>
                </a:cxn>
                <a:cxn ang="0">
                  <a:pos x="3" y="86"/>
                </a:cxn>
              </a:cxnLst>
              <a:rect l="0" t="0" r="r" b="b"/>
              <a:pathLst>
                <a:path w="75" h="216">
                  <a:moveTo>
                    <a:pt x="3" y="86"/>
                  </a:moveTo>
                  <a:lnTo>
                    <a:pt x="5" y="79"/>
                  </a:lnTo>
                  <a:lnTo>
                    <a:pt x="7" y="74"/>
                  </a:lnTo>
                  <a:lnTo>
                    <a:pt x="10" y="67"/>
                  </a:lnTo>
                  <a:lnTo>
                    <a:pt x="14" y="62"/>
                  </a:lnTo>
                  <a:lnTo>
                    <a:pt x="15" y="55"/>
                  </a:lnTo>
                  <a:lnTo>
                    <a:pt x="19" y="50"/>
                  </a:lnTo>
                  <a:lnTo>
                    <a:pt x="22" y="45"/>
                  </a:lnTo>
                  <a:lnTo>
                    <a:pt x="25" y="40"/>
                  </a:lnTo>
                  <a:lnTo>
                    <a:pt x="27" y="35"/>
                  </a:lnTo>
                  <a:lnTo>
                    <a:pt x="30" y="30"/>
                  </a:lnTo>
                  <a:lnTo>
                    <a:pt x="32" y="25"/>
                  </a:lnTo>
                  <a:lnTo>
                    <a:pt x="36" y="22"/>
                  </a:lnTo>
                  <a:lnTo>
                    <a:pt x="41" y="15"/>
                  </a:lnTo>
                  <a:lnTo>
                    <a:pt x="47" y="8"/>
                  </a:lnTo>
                  <a:lnTo>
                    <a:pt x="52" y="3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6" y="1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3" y="16"/>
                  </a:lnTo>
                  <a:lnTo>
                    <a:pt x="75" y="22"/>
                  </a:lnTo>
                  <a:lnTo>
                    <a:pt x="73" y="25"/>
                  </a:lnTo>
                  <a:lnTo>
                    <a:pt x="73" y="32"/>
                  </a:lnTo>
                  <a:lnTo>
                    <a:pt x="73" y="37"/>
                  </a:lnTo>
                  <a:lnTo>
                    <a:pt x="73" y="44"/>
                  </a:lnTo>
                  <a:lnTo>
                    <a:pt x="71" y="50"/>
                  </a:lnTo>
                  <a:lnTo>
                    <a:pt x="69" y="57"/>
                  </a:lnTo>
                  <a:lnTo>
                    <a:pt x="68" y="66"/>
                  </a:lnTo>
                  <a:lnTo>
                    <a:pt x="66" y="74"/>
                  </a:lnTo>
                  <a:lnTo>
                    <a:pt x="64" y="81"/>
                  </a:lnTo>
                  <a:lnTo>
                    <a:pt x="61" y="89"/>
                  </a:lnTo>
                  <a:lnTo>
                    <a:pt x="59" y="94"/>
                  </a:lnTo>
                  <a:lnTo>
                    <a:pt x="59" y="98"/>
                  </a:lnTo>
                  <a:lnTo>
                    <a:pt x="58" y="103"/>
                  </a:lnTo>
                  <a:lnTo>
                    <a:pt x="58" y="106"/>
                  </a:lnTo>
                  <a:lnTo>
                    <a:pt x="56" y="111"/>
                  </a:lnTo>
                  <a:lnTo>
                    <a:pt x="54" y="115"/>
                  </a:lnTo>
                  <a:lnTo>
                    <a:pt x="52" y="120"/>
                  </a:lnTo>
                  <a:lnTo>
                    <a:pt x="52" y="123"/>
                  </a:lnTo>
                  <a:lnTo>
                    <a:pt x="51" y="127"/>
                  </a:lnTo>
                  <a:lnTo>
                    <a:pt x="49" y="132"/>
                  </a:lnTo>
                  <a:lnTo>
                    <a:pt x="49" y="135"/>
                  </a:lnTo>
                  <a:lnTo>
                    <a:pt x="47" y="140"/>
                  </a:lnTo>
                  <a:lnTo>
                    <a:pt x="44" y="149"/>
                  </a:lnTo>
                  <a:lnTo>
                    <a:pt x="41" y="155"/>
                  </a:lnTo>
                  <a:lnTo>
                    <a:pt x="39" y="162"/>
                  </a:lnTo>
                  <a:lnTo>
                    <a:pt x="36" y="171"/>
                  </a:lnTo>
                  <a:lnTo>
                    <a:pt x="32" y="177"/>
                  </a:lnTo>
                  <a:lnTo>
                    <a:pt x="30" y="184"/>
                  </a:lnTo>
                  <a:lnTo>
                    <a:pt x="27" y="189"/>
                  </a:lnTo>
                  <a:lnTo>
                    <a:pt x="25" y="196"/>
                  </a:lnTo>
                  <a:lnTo>
                    <a:pt x="22" y="199"/>
                  </a:lnTo>
                  <a:lnTo>
                    <a:pt x="20" y="205"/>
                  </a:lnTo>
                  <a:lnTo>
                    <a:pt x="17" y="208"/>
                  </a:lnTo>
                  <a:lnTo>
                    <a:pt x="15" y="211"/>
                  </a:lnTo>
                  <a:lnTo>
                    <a:pt x="12" y="215"/>
                  </a:lnTo>
                  <a:lnTo>
                    <a:pt x="10" y="216"/>
                  </a:lnTo>
                  <a:lnTo>
                    <a:pt x="3" y="211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3" y="198"/>
                  </a:lnTo>
                  <a:lnTo>
                    <a:pt x="5" y="194"/>
                  </a:lnTo>
                  <a:lnTo>
                    <a:pt x="7" y="188"/>
                  </a:lnTo>
                  <a:lnTo>
                    <a:pt x="8" y="184"/>
                  </a:lnTo>
                  <a:lnTo>
                    <a:pt x="10" y="179"/>
                  </a:lnTo>
                  <a:lnTo>
                    <a:pt x="12" y="176"/>
                  </a:lnTo>
                  <a:lnTo>
                    <a:pt x="15" y="171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2" y="152"/>
                  </a:lnTo>
                  <a:lnTo>
                    <a:pt x="24" y="147"/>
                  </a:lnTo>
                  <a:lnTo>
                    <a:pt x="25" y="140"/>
                  </a:lnTo>
                  <a:lnTo>
                    <a:pt x="29" y="133"/>
                  </a:lnTo>
                  <a:lnTo>
                    <a:pt x="30" y="127"/>
                  </a:lnTo>
                  <a:lnTo>
                    <a:pt x="34" y="120"/>
                  </a:lnTo>
                  <a:lnTo>
                    <a:pt x="36" y="113"/>
                  </a:lnTo>
                  <a:lnTo>
                    <a:pt x="37" y="106"/>
                  </a:lnTo>
                  <a:lnTo>
                    <a:pt x="41" y="99"/>
                  </a:lnTo>
                  <a:lnTo>
                    <a:pt x="42" y="94"/>
                  </a:lnTo>
                  <a:lnTo>
                    <a:pt x="44" y="86"/>
                  </a:lnTo>
                  <a:lnTo>
                    <a:pt x="46" y="81"/>
                  </a:lnTo>
                  <a:lnTo>
                    <a:pt x="47" y="74"/>
                  </a:lnTo>
                  <a:lnTo>
                    <a:pt x="49" y="69"/>
                  </a:lnTo>
                  <a:lnTo>
                    <a:pt x="51" y="64"/>
                  </a:lnTo>
                  <a:lnTo>
                    <a:pt x="52" y="59"/>
                  </a:lnTo>
                  <a:lnTo>
                    <a:pt x="52" y="54"/>
                  </a:lnTo>
                  <a:lnTo>
                    <a:pt x="54" y="50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2" y="38"/>
                  </a:lnTo>
                  <a:lnTo>
                    <a:pt x="51" y="40"/>
                  </a:lnTo>
                  <a:lnTo>
                    <a:pt x="47" y="42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32" y="55"/>
                  </a:lnTo>
                  <a:lnTo>
                    <a:pt x="27" y="61"/>
                  </a:lnTo>
                  <a:lnTo>
                    <a:pt x="24" y="67"/>
                  </a:lnTo>
                  <a:lnTo>
                    <a:pt x="17" y="72"/>
                  </a:lnTo>
                  <a:lnTo>
                    <a:pt x="14" y="77"/>
                  </a:lnTo>
                  <a:lnTo>
                    <a:pt x="8" y="83"/>
                  </a:lnTo>
                  <a:lnTo>
                    <a:pt x="5" y="88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0" y="89"/>
                  </a:lnTo>
                  <a:lnTo>
                    <a:pt x="3" y="86"/>
                  </a:lnTo>
                  <a:lnTo>
                    <a:pt x="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69"/>
            <p:cNvSpPr>
              <a:spLocks/>
            </p:cNvSpPr>
            <p:nvPr/>
          </p:nvSpPr>
          <p:spPr bwMode="auto">
            <a:xfrm>
              <a:off x="3522663" y="3233738"/>
              <a:ext cx="193675" cy="303213"/>
            </a:xfrm>
            <a:custGeom>
              <a:avLst/>
              <a:gdLst/>
              <a:ahLst/>
              <a:cxnLst>
                <a:cxn ang="0">
                  <a:pos x="5" y="169"/>
                </a:cxn>
                <a:cxn ang="0">
                  <a:pos x="15" y="157"/>
                </a:cxn>
                <a:cxn ang="0">
                  <a:pos x="27" y="144"/>
                </a:cxn>
                <a:cxn ang="0">
                  <a:pos x="39" y="130"/>
                </a:cxn>
                <a:cxn ang="0">
                  <a:pos x="48" y="118"/>
                </a:cxn>
                <a:cxn ang="0">
                  <a:pos x="53" y="110"/>
                </a:cxn>
                <a:cxn ang="0">
                  <a:pos x="61" y="98"/>
                </a:cxn>
                <a:cxn ang="0">
                  <a:pos x="71" y="81"/>
                </a:cxn>
                <a:cxn ang="0">
                  <a:pos x="81" y="64"/>
                </a:cxn>
                <a:cxn ang="0">
                  <a:pos x="90" y="51"/>
                </a:cxn>
                <a:cxn ang="0">
                  <a:pos x="98" y="35"/>
                </a:cxn>
                <a:cxn ang="0">
                  <a:pos x="105" y="24"/>
                </a:cxn>
                <a:cxn ang="0">
                  <a:pos x="112" y="13"/>
                </a:cxn>
                <a:cxn ang="0">
                  <a:pos x="119" y="3"/>
                </a:cxn>
                <a:cxn ang="0">
                  <a:pos x="122" y="0"/>
                </a:cxn>
                <a:cxn ang="0">
                  <a:pos x="120" y="8"/>
                </a:cxn>
                <a:cxn ang="0">
                  <a:pos x="117" y="17"/>
                </a:cxn>
                <a:cxn ang="0">
                  <a:pos x="112" y="29"/>
                </a:cxn>
                <a:cxn ang="0">
                  <a:pos x="107" y="40"/>
                </a:cxn>
                <a:cxn ang="0">
                  <a:pos x="100" y="54"/>
                </a:cxn>
                <a:cxn ang="0">
                  <a:pos x="95" y="69"/>
                </a:cxn>
                <a:cxn ang="0">
                  <a:pos x="88" y="85"/>
                </a:cxn>
                <a:cxn ang="0">
                  <a:pos x="81" y="100"/>
                </a:cxn>
                <a:cxn ang="0">
                  <a:pos x="73" y="115"/>
                </a:cxn>
                <a:cxn ang="0">
                  <a:pos x="64" y="132"/>
                </a:cxn>
                <a:cxn ang="0">
                  <a:pos x="58" y="146"/>
                </a:cxn>
                <a:cxn ang="0">
                  <a:pos x="51" y="157"/>
                </a:cxn>
                <a:cxn ang="0">
                  <a:pos x="44" y="169"/>
                </a:cxn>
                <a:cxn ang="0">
                  <a:pos x="37" y="178"/>
                </a:cxn>
                <a:cxn ang="0">
                  <a:pos x="29" y="190"/>
                </a:cxn>
                <a:cxn ang="0">
                  <a:pos x="20" y="191"/>
                </a:cxn>
                <a:cxn ang="0">
                  <a:pos x="14" y="191"/>
                </a:cxn>
                <a:cxn ang="0">
                  <a:pos x="5" y="188"/>
                </a:cxn>
                <a:cxn ang="0">
                  <a:pos x="0" y="179"/>
                </a:cxn>
                <a:cxn ang="0">
                  <a:pos x="0" y="176"/>
                </a:cxn>
              </a:cxnLst>
              <a:rect l="0" t="0" r="r" b="b"/>
              <a:pathLst>
                <a:path w="122" h="191">
                  <a:moveTo>
                    <a:pt x="0" y="176"/>
                  </a:moveTo>
                  <a:lnTo>
                    <a:pt x="5" y="169"/>
                  </a:lnTo>
                  <a:lnTo>
                    <a:pt x="10" y="164"/>
                  </a:lnTo>
                  <a:lnTo>
                    <a:pt x="15" y="157"/>
                  </a:lnTo>
                  <a:lnTo>
                    <a:pt x="22" y="152"/>
                  </a:lnTo>
                  <a:lnTo>
                    <a:pt x="27" y="144"/>
                  </a:lnTo>
                  <a:lnTo>
                    <a:pt x="32" y="137"/>
                  </a:lnTo>
                  <a:lnTo>
                    <a:pt x="39" y="130"/>
                  </a:lnTo>
                  <a:lnTo>
                    <a:pt x="44" y="123"/>
                  </a:lnTo>
                  <a:lnTo>
                    <a:pt x="48" y="118"/>
                  </a:lnTo>
                  <a:lnTo>
                    <a:pt x="49" y="115"/>
                  </a:lnTo>
                  <a:lnTo>
                    <a:pt x="53" y="110"/>
                  </a:lnTo>
                  <a:lnTo>
                    <a:pt x="56" y="107"/>
                  </a:lnTo>
                  <a:lnTo>
                    <a:pt x="61" y="98"/>
                  </a:lnTo>
                  <a:lnTo>
                    <a:pt x="66" y="90"/>
                  </a:lnTo>
                  <a:lnTo>
                    <a:pt x="71" y="81"/>
                  </a:lnTo>
                  <a:lnTo>
                    <a:pt x="76" y="73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2"/>
                  </a:lnTo>
                  <a:lnTo>
                    <a:pt x="98" y="35"/>
                  </a:lnTo>
                  <a:lnTo>
                    <a:pt x="102" y="30"/>
                  </a:lnTo>
                  <a:lnTo>
                    <a:pt x="105" y="24"/>
                  </a:lnTo>
                  <a:lnTo>
                    <a:pt x="109" y="18"/>
                  </a:lnTo>
                  <a:lnTo>
                    <a:pt x="112" y="13"/>
                  </a:lnTo>
                  <a:lnTo>
                    <a:pt x="114" y="10"/>
                  </a:lnTo>
                  <a:lnTo>
                    <a:pt x="119" y="3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2" y="5"/>
                  </a:lnTo>
                  <a:lnTo>
                    <a:pt x="120" y="8"/>
                  </a:lnTo>
                  <a:lnTo>
                    <a:pt x="119" y="13"/>
                  </a:lnTo>
                  <a:lnTo>
                    <a:pt x="117" y="17"/>
                  </a:lnTo>
                  <a:lnTo>
                    <a:pt x="115" y="22"/>
                  </a:lnTo>
                  <a:lnTo>
                    <a:pt x="112" y="29"/>
                  </a:lnTo>
                  <a:lnTo>
                    <a:pt x="110" y="34"/>
                  </a:lnTo>
                  <a:lnTo>
                    <a:pt x="107" y="40"/>
                  </a:lnTo>
                  <a:lnTo>
                    <a:pt x="105" y="47"/>
                  </a:lnTo>
                  <a:lnTo>
                    <a:pt x="100" y="54"/>
                  </a:lnTo>
                  <a:lnTo>
                    <a:pt x="97" y="62"/>
                  </a:lnTo>
                  <a:lnTo>
                    <a:pt x="95" y="69"/>
                  </a:lnTo>
                  <a:lnTo>
                    <a:pt x="92" y="78"/>
                  </a:lnTo>
                  <a:lnTo>
                    <a:pt x="88" y="85"/>
                  </a:lnTo>
                  <a:lnTo>
                    <a:pt x="85" y="93"/>
                  </a:lnTo>
                  <a:lnTo>
                    <a:pt x="81" y="100"/>
                  </a:lnTo>
                  <a:lnTo>
                    <a:pt x="78" y="108"/>
                  </a:lnTo>
                  <a:lnTo>
                    <a:pt x="73" y="115"/>
                  </a:lnTo>
                  <a:lnTo>
                    <a:pt x="70" y="123"/>
                  </a:lnTo>
                  <a:lnTo>
                    <a:pt x="64" y="132"/>
                  </a:lnTo>
                  <a:lnTo>
                    <a:pt x="63" y="139"/>
                  </a:lnTo>
                  <a:lnTo>
                    <a:pt x="58" y="146"/>
                  </a:lnTo>
                  <a:lnTo>
                    <a:pt x="54" y="152"/>
                  </a:lnTo>
                  <a:lnTo>
                    <a:pt x="51" y="157"/>
                  </a:lnTo>
                  <a:lnTo>
                    <a:pt x="48" y="164"/>
                  </a:lnTo>
                  <a:lnTo>
                    <a:pt x="44" y="169"/>
                  </a:lnTo>
                  <a:lnTo>
                    <a:pt x="41" y="174"/>
                  </a:lnTo>
                  <a:lnTo>
                    <a:pt x="37" y="178"/>
                  </a:lnTo>
                  <a:lnTo>
                    <a:pt x="36" y="183"/>
                  </a:lnTo>
                  <a:lnTo>
                    <a:pt x="29" y="190"/>
                  </a:lnTo>
                  <a:lnTo>
                    <a:pt x="25" y="191"/>
                  </a:lnTo>
                  <a:lnTo>
                    <a:pt x="20" y="191"/>
                  </a:lnTo>
                  <a:lnTo>
                    <a:pt x="17" y="191"/>
                  </a:lnTo>
                  <a:lnTo>
                    <a:pt x="14" y="191"/>
                  </a:lnTo>
                  <a:lnTo>
                    <a:pt x="10" y="191"/>
                  </a:lnTo>
                  <a:lnTo>
                    <a:pt x="5" y="188"/>
                  </a:lnTo>
                  <a:lnTo>
                    <a:pt x="3" y="186"/>
                  </a:lnTo>
                  <a:lnTo>
                    <a:pt x="0" y="179"/>
                  </a:lnTo>
                  <a:lnTo>
                    <a:pt x="0" y="176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70"/>
            <p:cNvSpPr>
              <a:spLocks/>
            </p:cNvSpPr>
            <p:nvPr/>
          </p:nvSpPr>
          <p:spPr bwMode="auto">
            <a:xfrm>
              <a:off x="2852738" y="3322638"/>
              <a:ext cx="960438" cy="1228725"/>
            </a:xfrm>
            <a:custGeom>
              <a:avLst/>
              <a:gdLst/>
              <a:ahLst/>
              <a:cxnLst>
                <a:cxn ang="0">
                  <a:pos x="24" y="755"/>
                </a:cxn>
                <a:cxn ang="0">
                  <a:pos x="53" y="730"/>
                </a:cxn>
                <a:cxn ang="0">
                  <a:pos x="88" y="700"/>
                </a:cxn>
                <a:cxn ang="0">
                  <a:pos x="124" y="661"/>
                </a:cxn>
                <a:cxn ang="0">
                  <a:pos x="164" y="620"/>
                </a:cxn>
                <a:cxn ang="0">
                  <a:pos x="205" y="576"/>
                </a:cxn>
                <a:cxn ang="0">
                  <a:pos x="246" y="530"/>
                </a:cxn>
                <a:cxn ang="0">
                  <a:pos x="285" y="486"/>
                </a:cxn>
                <a:cxn ang="0">
                  <a:pos x="322" y="445"/>
                </a:cxn>
                <a:cxn ang="0">
                  <a:pos x="354" y="410"/>
                </a:cxn>
                <a:cxn ang="0">
                  <a:pos x="381" y="381"/>
                </a:cxn>
                <a:cxn ang="0">
                  <a:pos x="402" y="356"/>
                </a:cxn>
                <a:cxn ang="0">
                  <a:pos x="424" y="332"/>
                </a:cxn>
                <a:cxn ang="0">
                  <a:pos x="449" y="301"/>
                </a:cxn>
                <a:cxn ang="0">
                  <a:pos x="471" y="271"/>
                </a:cxn>
                <a:cxn ang="0">
                  <a:pos x="492" y="240"/>
                </a:cxn>
                <a:cxn ang="0">
                  <a:pos x="505" y="218"/>
                </a:cxn>
                <a:cxn ang="0">
                  <a:pos x="519" y="195"/>
                </a:cxn>
                <a:cxn ang="0">
                  <a:pos x="534" y="169"/>
                </a:cxn>
                <a:cxn ang="0">
                  <a:pos x="546" y="142"/>
                </a:cxn>
                <a:cxn ang="0">
                  <a:pos x="558" y="117"/>
                </a:cxn>
                <a:cxn ang="0">
                  <a:pos x="569" y="88"/>
                </a:cxn>
                <a:cxn ang="0">
                  <a:pos x="578" y="62"/>
                </a:cxn>
                <a:cxn ang="0">
                  <a:pos x="586" y="37"/>
                </a:cxn>
                <a:cxn ang="0">
                  <a:pos x="598" y="10"/>
                </a:cxn>
                <a:cxn ang="0">
                  <a:pos x="605" y="1"/>
                </a:cxn>
                <a:cxn ang="0">
                  <a:pos x="603" y="22"/>
                </a:cxn>
                <a:cxn ang="0">
                  <a:pos x="597" y="52"/>
                </a:cxn>
                <a:cxn ang="0">
                  <a:pos x="592" y="79"/>
                </a:cxn>
                <a:cxn ang="0">
                  <a:pos x="583" y="101"/>
                </a:cxn>
                <a:cxn ang="0">
                  <a:pos x="569" y="132"/>
                </a:cxn>
                <a:cxn ang="0">
                  <a:pos x="554" y="162"/>
                </a:cxn>
                <a:cxn ang="0">
                  <a:pos x="536" y="196"/>
                </a:cxn>
                <a:cxn ang="0">
                  <a:pos x="514" y="232"/>
                </a:cxn>
                <a:cxn ang="0">
                  <a:pos x="490" y="267"/>
                </a:cxn>
                <a:cxn ang="0">
                  <a:pos x="466" y="301"/>
                </a:cxn>
                <a:cxn ang="0">
                  <a:pos x="442" y="335"/>
                </a:cxn>
                <a:cxn ang="0">
                  <a:pos x="419" y="366"/>
                </a:cxn>
                <a:cxn ang="0">
                  <a:pos x="397" y="395"/>
                </a:cxn>
                <a:cxn ang="0">
                  <a:pos x="378" y="418"/>
                </a:cxn>
                <a:cxn ang="0">
                  <a:pos x="353" y="452"/>
                </a:cxn>
                <a:cxn ang="0">
                  <a:pos x="325" y="483"/>
                </a:cxn>
                <a:cxn ang="0">
                  <a:pos x="305" y="505"/>
                </a:cxn>
                <a:cxn ang="0">
                  <a:pos x="283" y="528"/>
                </a:cxn>
                <a:cxn ang="0">
                  <a:pos x="259" y="557"/>
                </a:cxn>
                <a:cxn ang="0">
                  <a:pos x="234" y="584"/>
                </a:cxn>
                <a:cxn ang="0">
                  <a:pos x="209" y="613"/>
                </a:cxn>
                <a:cxn ang="0">
                  <a:pos x="181" y="640"/>
                </a:cxn>
                <a:cxn ang="0">
                  <a:pos x="158" y="666"/>
                </a:cxn>
                <a:cxn ang="0">
                  <a:pos x="136" y="688"/>
                </a:cxn>
                <a:cxn ang="0">
                  <a:pos x="110" y="713"/>
                </a:cxn>
                <a:cxn ang="0">
                  <a:pos x="85" y="735"/>
                </a:cxn>
                <a:cxn ang="0">
                  <a:pos x="48" y="754"/>
                </a:cxn>
                <a:cxn ang="0">
                  <a:pos x="14" y="767"/>
                </a:cxn>
              </a:cxnLst>
              <a:rect l="0" t="0" r="r" b="b"/>
              <a:pathLst>
                <a:path w="605" h="774">
                  <a:moveTo>
                    <a:pt x="0" y="774"/>
                  </a:moveTo>
                  <a:lnTo>
                    <a:pt x="7" y="769"/>
                  </a:lnTo>
                  <a:lnTo>
                    <a:pt x="15" y="762"/>
                  </a:lnTo>
                  <a:lnTo>
                    <a:pt x="20" y="759"/>
                  </a:lnTo>
                  <a:lnTo>
                    <a:pt x="24" y="755"/>
                  </a:lnTo>
                  <a:lnTo>
                    <a:pt x="31" y="752"/>
                  </a:lnTo>
                  <a:lnTo>
                    <a:pt x="36" y="747"/>
                  </a:lnTo>
                  <a:lnTo>
                    <a:pt x="41" y="742"/>
                  </a:lnTo>
                  <a:lnTo>
                    <a:pt x="48" y="737"/>
                  </a:lnTo>
                  <a:lnTo>
                    <a:pt x="53" y="730"/>
                  </a:lnTo>
                  <a:lnTo>
                    <a:pt x="59" y="725"/>
                  </a:lnTo>
                  <a:lnTo>
                    <a:pt x="66" y="720"/>
                  </a:lnTo>
                  <a:lnTo>
                    <a:pt x="73" y="713"/>
                  </a:lnTo>
                  <a:lnTo>
                    <a:pt x="80" y="706"/>
                  </a:lnTo>
                  <a:lnTo>
                    <a:pt x="88" y="700"/>
                  </a:lnTo>
                  <a:lnTo>
                    <a:pt x="95" y="693"/>
                  </a:lnTo>
                  <a:lnTo>
                    <a:pt x="102" y="684"/>
                  </a:lnTo>
                  <a:lnTo>
                    <a:pt x="109" y="677"/>
                  </a:lnTo>
                  <a:lnTo>
                    <a:pt x="117" y="669"/>
                  </a:lnTo>
                  <a:lnTo>
                    <a:pt x="124" y="661"/>
                  </a:lnTo>
                  <a:lnTo>
                    <a:pt x="132" y="652"/>
                  </a:lnTo>
                  <a:lnTo>
                    <a:pt x="141" y="644"/>
                  </a:lnTo>
                  <a:lnTo>
                    <a:pt x="149" y="637"/>
                  </a:lnTo>
                  <a:lnTo>
                    <a:pt x="156" y="628"/>
                  </a:lnTo>
                  <a:lnTo>
                    <a:pt x="164" y="620"/>
                  </a:lnTo>
                  <a:lnTo>
                    <a:pt x="173" y="611"/>
                  </a:lnTo>
                  <a:lnTo>
                    <a:pt x="181" y="603"/>
                  </a:lnTo>
                  <a:lnTo>
                    <a:pt x="188" y="593"/>
                  </a:lnTo>
                  <a:lnTo>
                    <a:pt x="198" y="584"/>
                  </a:lnTo>
                  <a:lnTo>
                    <a:pt x="205" y="576"/>
                  </a:lnTo>
                  <a:lnTo>
                    <a:pt x="215" y="567"/>
                  </a:lnTo>
                  <a:lnTo>
                    <a:pt x="222" y="557"/>
                  </a:lnTo>
                  <a:lnTo>
                    <a:pt x="231" y="549"/>
                  </a:lnTo>
                  <a:lnTo>
                    <a:pt x="237" y="539"/>
                  </a:lnTo>
                  <a:lnTo>
                    <a:pt x="246" y="530"/>
                  </a:lnTo>
                  <a:lnTo>
                    <a:pt x="254" y="520"/>
                  </a:lnTo>
                  <a:lnTo>
                    <a:pt x="263" y="511"/>
                  </a:lnTo>
                  <a:lnTo>
                    <a:pt x="270" y="503"/>
                  </a:lnTo>
                  <a:lnTo>
                    <a:pt x="278" y="494"/>
                  </a:lnTo>
                  <a:lnTo>
                    <a:pt x="285" y="486"/>
                  </a:lnTo>
                  <a:lnTo>
                    <a:pt x="293" y="478"/>
                  </a:lnTo>
                  <a:lnTo>
                    <a:pt x="302" y="469"/>
                  </a:lnTo>
                  <a:lnTo>
                    <a:pt x="309" y="461"/>
                  </a:lnTo>
                  <a:lnTo>
                    <a:pt x="315" y="452"/>
                  </a:lnTo>
                  <a:lnTo>
                    <a:pt x="322" y="445"/>
                  </a:lnTo>
                  <a:lnTo>
                    <a:pt x="329" y="439"/>
                  </a:lnTo>
                  <a:lnTo>
                    <a:pt x="336" y="432"/>
                  </a:lnTo>
                  <a:lnTo>
                    <a:pt x="342" y="423"/>
                  </a:lnTo>
                  <a:lnTo>
                    <a:pt x="348" y="417"/>
                  </a:lnTo>
                  <a:lnTo>
                    <a:pt x="354" y="410"/>
                  </a:lnTo>
                  <a:lnTo>
                    <a:pt x="361" y="403"/>
                  </a:lnTo>
                  <a:lnTo>
                    <a:pt x="366" y="396"/>
                  </a:lnTo>
                  <a:lnTo>
                    <a:pt x="371" y="391"/>
                  </a:lnTo>
                  <a:lnTo>
                    <a:pt x="376" y="384"/>
                  </a:lnTo>
                  <a:lnTo>
                    <a:pt x="381" y="381"/>
                  </a:lnTo>
                  <a:lnTo>
                    <a:pt x="385" y="374"/>
                  </a:lnTo>
                  <a:lnTo>
                    <a:pt x="390" y="371"/>
                  </a:lnTo>
                  <a:lnTo>
                    <a:pt x="393" y="366"/>
                  </a:lnTo>
                  <a:lnTo>
                    <a:pt x="397" y="362"/>
                  </a:lnTo>
                  <a:lnTo>
                    <a:pt x="402" y="356"/>
                  </a:lnTo>
                  <a:lnTo>
                    <a:pt x="409" y="352"/>
                  </a:lnTo>
                  <a:lnTo>
                    <a:pt x="410" y="347"/>
                  </a:lnTo>
                  <a:lnTo>
                    <a:pt x="415" y="342"/>
                  </a:lnTo>
                  <a:lnTo>
                    <a:pt x="419" y="337"/>
                  </a:lnTo>
                  <a:lnTo>
                    <a:pt x="424" y="332"/>
                  </a:lnTo>
                  <a:lnTo>
                    <a:pt x="429" y="327"/>
                  </a:lnTo>
                  <a:lnTo>
                    <a:pt x="434" y="322"/>
                  </a:lnTo>
                  <a:lnTo>
                    <a:pt x="439" y="315"/>
                  </a:lnTo>
                  <a:lnTo>
                    <a:pt x="444" y="308"/>
                  </a:lnTo>
                  <a:lnTo>
                    <a:pt x="449" y="301"/>
                  </a:lnTo>
                  <a:lnTo>
                    <a:pt x="454" y="295"/>
                  </a:lnTo>
                  <a:lnTo>
                    <a:pt x="461" y="286"/>
                  </a:lnTo>
                  <a:lnTo>
                    <a:pt x="466" y="279"/>
                  </a:lnTo>
                  <a:lnTo>
                    <a:pt x="470" y="274"/>
                  </a:lnTo>
                  <a:lnTo>
                    <a:pt x="471" y="271"/>
                  </a:lnTo>
                  <a:lnTo>
                    <a:pt x="475" y="266"/>
                  </a:lnTo>
                  <a:lnTo>
                    <a:pt x="478" y="262"/>
                  </a:lnTo>
                  <a:lnTo>
                    <a:pt x="483" y="254"/>
                  </a:lnTo>
                  <a:lnTo>
                    <a:pt x="490" y="245"/>
                  </a:lnTo>
                  <a:lnTo>
                    <a:pt x="492" y="240"/>
                  </a:lnTo>
                  <a:lnTo>
                    <a:pt x="495" y="237"/>
                  </a:lnTo>
                  <a:lnTo>
                    <a:pt x="497" y="232"/>
                  </a:lnTo>
                  <a:lnTo>
                    <a:pt x="500" y="227"/>
                  </a:lnTo>
                  <a:lnTo>
                    <a:pt x="503" y="222"/>
                  </a:lnTo>
                  <a:lnTo>
                    <a:pt x="505" y="218"/>
                  </a:lnTo>
                  <a:lnTo>
                    <a:pt x="508" y="213"/>
                  </a:lnTo>
                  <a:lnTo>
                    <a:pt x="512" y="208"/>
                  </a:lnTo>
                  <a:lnTo>
                    <a:pt x="514" y="203"/>
                  </a:lnTo>
                  <a:lnTo>
                    <a:pt x="517" y="198"/>
                  </a:lnTo>
                  <a:lnTo>
                    <a:pt x="519" y="195"/>
                  </a:lnTo>
                  <a:lnTo>
                    <a:pt x="522" y="189"/>
                  </a:lnTo>
                  <a:lnTo>
                    <a:pt x="525" y="184"/>
                  </a:lnTo>
                  <a:lnTo>
                    <a:pt x="527" y="179"/>
                  </a:lnTo>
                  <a:lnTo>
                    <a:pt x="531" y="174"/>
                  </a:lnTo>
                  <a:lnTo>
                    <a:pt x="534" y="169"/>
                  </a:lnTo>
                  <a:lnTo>
                    <a:pt x="536" y="164"/>
                  </a:lnTo>
                  <a:lnTo>
                    <a:pt x="539" y="159"/>
                  </a:lnTo>
                  <a:lnTo>
                    <a:pt x="541" y="152"/>
                  </a:lnTo>
                  <a:lnTo>
                    <a:pt x="544" y="147"/>
                  </a:lnTo>
                  <a:lnTo>
                    <a:pt x="546" y="142"/>
                  </a:lnTo>
                  <a:lnTo>
                    <a:pt x="549" y="137"/>
                  </a:lnTo>
                  <a:lnTo>
                    <a:pt x="551" y="132"/>
                  </a:lnTo>
                  <a:lnTo>
                    <a:pt x="554" y="127"/>
                  </a:lnTo>
                  <a:lnTo>
                    <a:pt x="556" y="120"/>
                  </a:lnTo>
                  <a:lnTo>
                    <a:pt x="558" y="117"/>
                  </a:lnTo>
                  <a:lnTo>
                    <a:pt x="561" y="110"/>
                  </a:lnTo>
                  <a:lnTo>
                    <a:pt x="563" y="105"/>
                  </a:lnTo>
                  <a:lnTo>
                    <a:pt x="564" y="100"/>
                  </a:lnTo>
                  <a:lnTo>
                    <a:pt x="568" y="95"/>
                  </a:lnTo>
                  <a:lnTo>
                    <a:pt x="569" y="88"/>
                  </a:lnTo>
                  <a:lnTo>
                    <a:pt x="571" y="83"/>
                  </a:lnTo>
                  <a:lnTo>
                    <a:pt x="573" y="78"/>
                  </a:lnTo>
                  <a:lnTo>
                    <a:pt x="575" y="73"/>
                  </a:lnTo>
                  <a:lnTo>
                    <a:pt x="576" y="67"/>
                  </a:lnTo>
                  <a:lnTo>
                    <a:pt x="578" y="62"/>
                  </a:lnTo>
                  <a:lnTo>
                    <a:pt x="580" y="57"/>
                  </a:lnTo>
                  <a:lnTo>
                    <a:pt x="581" y="52"/>
                  </a:lnTo>
                  <a:lnTo>
                    <a:pt x="583" y="49"/>
                  </a:lnTo>
                  <a:lnTo>
                    <a:pt x="585" y="45"/>
                  </a:lnTo>
                  <a:lnTo>
                    <a:pt x="586" y="37"/>
                  </a:lnTo>
                  <a:lnTo>
                    <a:pt x="590" y="30"/>
                  </a:lnTo>
                  <a:lnTo>
                    <a:pt x="592" y="23"/>
                  </a:lnTo>
                  <a:lnTo>
                    <a:pt x="595" y="18"/>
                  </a:lnTo>
                  <a:lnTo>
                    <a:pt x="597" y="13"/>
                  </a:lnTo>
                  <a:lnTo>
                    <a:pt x="598" y="10"/>
                  </a:lnTo>
                  <a:lnTo>
                    <a:pt x="600" y="6"/>
                  </a:lnTo>
                  <a:lnTo>
                    <a:pt x="602" y="3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05" y="1"/>
                  </a:lnTo>
                  <a:lnTo>
                    <a:pt x="605" y="6"/>
                  </a:lnTo>
                  <a:lnTo>
                    <a:pt x="603" y="8"/>
                  </a:lnTo>
                  <a:lnTo>
                    <a:pt x="603" y="12"/>
                  </a:lnTo>
                  <a:lnTo>
                    <a:pt x="603" y="17"/>
                  </a:lnTo>
                  <a:lnTo>
                    <a:pt x="603" y="22"/>
                  </a:lnTo>
                  <a:lnTo>
                    <a:pt x="602" y="25"/>
                  </a:lnTo>
                  <a:lnTo>
                    <a:pt x="602" y="32"/>
                  </a:lnTo>
                  <a:lnTo>
                    <a:pt x="600" y="39"/>
                  </a:lnTo>
                  <a:lnTo>
                    <a:pt x="598" y="45"/>
                  </a:lnTo>
                  <a:lnTo>
                    <a:pt x="597" y="52"/>
                  </a:lnTo>
                  <a:lnTo>
                    <a:pt x="595" y="61"/>
                  </a:lnTo>
                  <a:lnTo>
                    <a:pt x="593" y="66"/>
                  </a:lnTo>
                  <a:lnTo>
                    <a:pt x="593" y="69"/>
                  </a:lnTo>
                  <a:lnTo>
                    <a:pt x="592" y="74"/>
                  </a:lnTo>
                  <a:lnTo>
                    <a:pt x="592" y="79"/>
                  </a:lnTo>
                  <a:lnTo>
                    <a:pt x="590" y="83"/>
                  </a:lnTo>
                  <a:lnTo>
                    <a:pt x="588" y="88"/>
                  </a:lnTo>
                  <a:lnTo>
                    <a:pt x="586" y="91"/>
                  </a:lnTo>
                  <a:lnTo>
                    <a:pt x="585" y="98"/>
                  </a:lnTo>
                  <a:lnTo>
                    <a:pt x="583" y="101"/>
                  </a:lnTo>
                  <a:lnTo>
                    <a:pt x="580" y="108"/>
                  </a:lnTo>
                  <a:lnTo>
                    <a:pt x="578" y="113"/>
                  </a:lnTo>
                  <a:lnTo>
                    <a:pt x="576" y="120"/>
                  </a:lnTo>
                  <a:lnTo>
                    <a:pt x="573" y="125"/>
                  </a:lnTo>
                  <a:lnTo>
                    <a:pt x="569" y="132"/>
                  </a:lnTo>
                  <a:lnTo>
                    <a:pt x="568" y="137"/>
                  </a:lnTo>
                  <a:lnTo>
                    <a:pt x="564" y="144"/>
                  </a:lnTo>
                  <a:lnTo>
                    <a:pt x="561" y="151"/>
                  </a:lnTo>
                  <a:lnTo>
                    <a:pt x="558" y="156"/>
                  </a:lnTo>
                  <a:lnTo>
                    <a:pt x="554" y="162"/>
                  </a:lnTo>
                  <a:lnTo>
                    <a:pt x="551" y="169"/>
                  </a:lnTo>
                  <a:lnTo>
                    <a:pt x="546" y="176"/>
                  </a:lnTo>
                  <a:lnTo>
                    <a:pt x="542" y="183"/>
                  </a:lnTo>
                  <a:lnTo>
                    <a:pt x="539" y="189"/>
                  </a:lnTo>
                  <a:lnTo>
                    <a:pt x="536" y="196"/>
                  </a:lnTo>
                  <a:lnTo>
                    <a:pt x="531" y="203"/>
                  </a:lnTo>
                  <a:lnTo>
                    <a:pt x="527" y="210"/>
                  </a:lnTo>
                  <a:lnTo>
                    <a:pt x="522" y="218"/>
                  </a:lnTo>
                  <a:lnTo>
                    <a:pt x="519" y="225"/>
                  </a:lnTo>
                  <a:lnTo>
                    <a:pt x="514" y="232"/>
                  </a:lnTo>
                  <a:lnTo>
                    <a:pt x="508" y="239"/>
                  </a:lnTo>
                  <a:lnTo>
                    <a:pt x="503" y="245"/>
                  </a:lnTo>
                  <a:lnTo>
                    <a:pt x="500" y="252"/>
                  </a:lnTo>
                  <a:lnTo>
                    <a:pt x="495" y="259"/>
                  </a:lnTo>
                  <a:lnTo>
                    <a:pt x="490" y="267"/>
                  </a:lnTo>
                  <a:lnTo>
                    <a:pt x="486" y="274"/>
                  </a:lnTo>
                  <a:lnTo>
                    <a:pt x="481" y="281"/>
                  </a:lnTo>
                  <a:lnTo>
                    <a:pt x="476" y="288"/>
                  </a:lnTo>
                  <a:lnTo>
                    <a:pt x="471" y="295"/>
                  </a:lnTo>
                  <a:lnTo>
                    <a:pt x="466" y="301"/>
                  </a:lnTo>
                  <a:lnTo>
                    <a:pt x="461" y="308"/>
                  </a:lnTo>
                  <a:lnTo>
                    <a:pt x="456" y="315"/>
                  </a:lnTo>
                  <a:lnTo>
                    <a:pt x="451" y="322"/>
                  </a:lnTo>
                  <a:lnTo>
                    <a:pt x="446" y="328"/>
                  </a:lnTo>
                  <a:lnTo>
                    <a:pt x="442" y="335"/>
                  </a:lnTo>
                  <a:lnTo>
                    <a:pt x="437" y="340"/>
                  </a:lnTo>
                  <a:lnTo>
                    <a:pt x="432" y="347"/>
                  </a:lnTo>
                  <a:lnTo>
                    <a:pt x="427" y="354"/>
                  </a:lnTo>
                  <a:lnTo>
                    <a:pt x="424" y="361"/>
                  </a:lnTo>
                  <a:lnTo>
                    <a:pt x="419" y="366"/>
                  </a:lnTo>
                  <a:lnTo>
                    <a:pt x="414" y="372"/>
                  </a:lnTo>
                  <a:lnTo>
                    <a:pt x="410" y="378"/>
                  </a:lnTo>
                  <a:lnTo>
                    <a:pt x="405" y="384"/>
                  </a:lnTo>
                  <a:lnTo>
                    <a:pt x="402" y="389"/>
                  </a:lnTo>
                  <a:lnTo>
                    <a:pt x="397" y="395"/>
                  </a:lnTo>
                  <a:lnTo>
                    <a:pt x="393" y="400"/>
                  </a:lnTo>
                  <a:lnTo>
                    <a:pt x="388" y="405"/>
                  </a:lnTo>
                  <a:lnTo>
                    <a:pt x="385" y="410"/>
                  </a:lnTo>
                  <a:lnTo>
                    <a:pt x="381" y="415"/>
                  </a:lnTo>
                  <a:lnTo>
                    <a:pt x="378" y="418"/>
                  </a:lnTo>
                  <a:lnTo>
                    <a:pt x="375" y="423"/>
                  </a:lnTo>
                  <a:lnTo>
                    <a:pt x="368" y="432"/>
                  </a:lnTo>
                  <a:lnTo>
                    <a:pt x="363" y="439"/>
                  </a:lnTo>
                  <a:lnTo>
                    <a:pt x="358" y="445"/>
                  </a:lnTo>
                  <a:lnTo>
                    <a:pt x="353" y="452"/>
                  </a:lnTo>
                  <a:lnTo>
                    <a:pt x="348" y="457"/>
                  </a:lnTo>
                  <a:lnTo>
                    <a:pt x="342" y="462"/>
                  </a:lnTo>
                  <a:lnTo>
                    <a:pt x="336" y="469"/>
                  </a:lnTo>
                  <a:lnTo>
                    <a:pt x="331" y="478"/>
                  </a:lnTo>
                  <a:lnTo>
                    <a:pt x="325" y="483"/>
                  </a:lnTo>
                  <a:lnTo>
                    <a:pt x="322" y="486"/>
                  </a:lnTo>
                  <a:lnTo>
                    <a:pt x="319" y="491"/>
                  </a:lnTo>
                  <a:lnTo>
                    <a:pt x="314" y="494"/>
                  </a:lnTo>
                  <a:lnTo>
                    <a:pt x="310" y="500"/>
                  </a:lnTo>
                  <a:lnTo>
                    <a:pt x="305" y="505"/>
                  </a:lnTo>
                  <a:lnTo>
                    <a:pt x="302" y="510"/>
                  </a:lnTo>
                  <a:lnTo>
                    <a:pt x="298" y="515"/>
                  </a:lnTo>
                  <a:lnTo>
                    <a:pt x="293" y="518"/>
                  </a:lnTo>
                  <a:lnTo>
                    <a:pt x="288" y="523"/>
                  </a:lnTo>
                  <a:lnTo>
                    <a:pt x="283" y="528"/>
                  </a:lnTo>
                  <a:lnTo>
                    <a:pt x="278" y="533"/>
                  </a:lnTo>
                  <a:lnTo>
                    <a:pt x="273" y="540"/>
                  </a:lnTo>
                  <a:lnTo>
                    <a:pt x="268" y="545"/>
                  </a:lnTo>
                  <a:lnTo>
                    <a:pt x="264" y="550"/>
                  </a:lnTo>
                  <a:lnTo>
                    <a:pt x="259" y="557"/>
                  </a:lnTo>
                  <a:lnTo>
                    <a:pt x="254" y="562"/>
                  </a:lnTo>
                  <a:lnTo>
                    <a:pt x="249" y="567"/>
                  </a:lnTo>
                  <a:lnTo>
                    <a:pt x="244" y="574"/>
                  </a:lnTo>
                  <a:lnTo>
                    <a:pt x="239" y="579"/>
                  </a:lnTo>
                  <a:lnTo>
                    <a:pt x="234" y="584"/>
                  </a:lnTo>
                  <a:lnTo>
                    <a:pt x="229" y="591"/>
                  </a:lnTo>
                  <a:lnTo>
                    <a:pt x="224" y="596"/>
                  </a:lnTo>
                  <a:lnTo>
                    <a:pt x="219" y="603"/>
                  </a:lnTo>
                  <a:lnTo>
                    <a:pt x="214" y="608"/>
                  </a:lnTo>
                  <a:lnTo>
                    <a:pt x="209" y="613"/>
                  </a:lnTo>
                  <a:lnTo>
                    <a:pt x="202" y="618"/>
                  </a:lnTo>
                  <a:lnTo>
                    <a:pt x="198" y="625"/>
                  </a:lnTo>
                  <a:lnTo>
                    <a:pt x="193" y="628"/>
                  </a:lnTo>
                  <a:lnTo>
                    <a:pt x="187" y="635"/>
                  </a:lnTo>
                  <a:lnTo>
                    <a:pt x="181" y="640"/>
                  </a:lnTo>
                  <a:lnTo>
                    <a:pt x="176" y="645"/>
                  </a:lnTo>
                  <a:lnTo>
                    <a:pt x="171" y="650"/>
                  </a:lnTo>
                  <a:lnTo>
                    <a:pt x="168" y="655"/>
                  </a:lnTo>
                  <a:lnTo>
                    <a:pt x="163" y="661"/>
                  </a:lnTo>
                  <a:lnTo>
                    <a:pt x="158" y="666"/>
                  </a:lnTo>
                  <a:lnTo>
                    <a:pt x="153" y="671"/>
                  </a:lnTo>
                  <a:lnTo>
                    <a:pt x="149" y="676"/>
                  </a:lnTo>
                  <a:lnTo>
                    <a:pt x="144" y="679"/>
                  </a:lnTo>
                  <a:lnTo>
                    <a:pt x="141" y="684"/>
                  </a:lnTo>
                  <a:lnTo>
                    <a:pt x="136" y="688"/>
                  </a:lnTo>
                  <a:lnTo>
                    <a:pt x="132" y="693"/>
                  </a:lnTo>
                  <a:lnTo>
                    <a:pt x="127" y="696"/>
                  </a:lnTo>
                  <a:lnTo>
                    <a:pt x="126" y="700"/>
                  </a:lnTo>
                  <a:lnTo>
                    <a:pt x="117" y="706"/>
                  </a:lnTo>
                  <a:lnTo>
                    <a:pt x="110" y="713"/>
                  </a:lnTo>
                  <a:lnTo>
                    <a:pt x="105" y="720"/>
                  </a:lnTo>
                  <a:lnTo>
                    <a:pt x="100" y="725"/>
                  </a:lnTo>
                  <a:lnTo>
                    <a:pt x="95" y="728"/>
                  </a:lnTo>
                  <a:lnTo>
                    <a:pt x="93" y="732"/>
                  </a:lnTo>
                  <a:lnTo>
                    <a:pt x="85" y="735"/>
                  </a:lnTo>
                  <a:lnTo>
                    <a:pt x="78" y="740"/>
                  </a:lnTo>
                  <a:lnTo>
                    <a:pt x="70" y="744"/>
                  </a:lnTo>
                  <a:lnTo>
                    <a:pt x="63" y="749"/>
                  </a:lnTo>
                  <a:lnTo>
                    <a:pt x="54" y="752"/>
                  </a:lnTo>
                  <a:lnTo>
                    <a:pt x="48" y="754"/>
                  </a:lnTo>
                  <a:lnTo>
                    <a:pt x="41" y="757"/>
                  </a:lnTo>
                  <a:lnTo>
                    <a:pt x="32" y="762"/>
                  </a:lnTo>
                  <a:lnTo>
                    <a:pt x="26" y="764"/>
                  </a:lnTo>
                  <a:lnTo>
                    <a:pt x="20" y="766"/>
                  </a:lnTo>
                  <a:lnTo>
                    <a:pt x="14" y="767"/>
                  </a:lnTo>
                  <a:lnTo>
                    <a:pt x="10" y="771"/>
                  </a:lnTo>
                  <a:lnTo>
                    <a:pt x="0" y="774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71"/>
            <p:cNvSpPr>
              <a:spLocks/>
            </p:cNvSpPr>
            <p:nvPr/>
          </p:nvSpPr>
          <p:spPr bwMode="auto">
            <a:xfrm>
              <a:off x="2767013" y="3975100"/>
              <a:ext cx="193675" cy="1619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" y="75"/>
                </a:cxn>
                <a:cxn ang="0">
                  <a:pos x="8" y="72"/>
                </a:cxn>
                <a:cxn ang="0">
                  <a:pos x="13" y="68"/>
                </a:cxn>
                <a:cxn ang="0">
                  <a:pos x="19" y="65"/>
                </a:cxn>
                <a:cxn ang="0">
                  <a:pos x="24" y="61"/>
                </a:cxn>
                <a:cxn ang="0">
                  <a:pos x="30" y="56"/>
                </a:cxn>
                <a:cxn ang="0">
                  <a:pos x="35" y="53"/>
                </a:cxn>
                <a:cxn ang="0">
                  <a:pos x="42" y="50"/>
                </a:cxn>
                <a:cxn ang="0">
                  <a:pos x="47" y="45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4" y="33"/>
                </a:cxn>
                <a:cxn ang="0">
                  <a:pos x="69" y="29"/>
                </a:cxn>
                <a:cxn ang="0">
                  <a:pos x="76" y="26"/>
                </a:cxn>
                <a:cxn ang="0">
                  <a:pos x="81" y="21"/>
                </a:cxn>
                <a:cxn ang="0">
                  <a:pos x="88" y="19"/>
                </a:cxn>
                <a:cxn ang="0">
                  <a:pos x="93" y="16"/>
                </a:cxn>
                <a:cxn ang="0">
                  <a:pos x="96" y="12"/>
                </a:cxn>
                <a:cxn ang="0">
                  <a:pos x="102" y="11"/>
                </a:cxn>
                <a:cxn ang="0">
                  <a:pos x="105" y="7"/>
                </a:cxn>
                <a:cxn ang="0">
                  <a:pos x="113" y="4"/>
                </a:cxn>
                <a:cxn ang="0">
                  <a:pos x="119" y="2"/>
                </a:cxn>
                <a:cxn ang="0">
                  <a:pos x="122" y="0"/>
                </a:cxn>
                <a:cxn ang="0">
                  <a:pos x="122" y="2"/>
                </a:cxn>
                <a:cxn ang="0">
                  <a:pos x="120" y="4"/>
                </a:cxn>
                <a:cxn ang="0">
                  <a:pos x="115" y="11"/>
                </a:cxn>
                <a:cxn ang="0">
                  <a:pos x="108" y="17"/>
                </a:cxn>
                <a:cxn ang="0">
                  <a:pos x="102" y="24"/>
                </a:cxn>
                <a:cxn ang="0">
                  <a:pos x="93" y="33"/>
                </a:cxn>
                <a:cxn ang="0">
                  <a:pos x="86" y="41"/>
                </a:cxn>
                <a:cxn ang="0">
                  <a:pos x="78" y="48"/>
                </a:cxn>
                <a:cxn ang="0">
                  <a:pos x="71" y="56"/>
                </a:cxn>
                <a:cxn ang="0">
                  <a:pos x="64" y="63"/>
                </a:cxn>
                <a:cxn ang="0">
                  <a:pos x="58" y="72"/>
                </a:cxn>
                <a:cxn ang="0">
                  <a:pos x="51" y="78"/>
                </a:cxn>
                <a:cxn ang="0">
                  <a:pos x="46" y="85"/>
                </a:cxn>
                <a:cxn ang="0">
                  <a:pos x="39" y="90"/>
                </a:cxn>
                <a:cxn ang="0">
                  <a:pos x="34" y="95"/>
                </a:cxn>
                <a:cxn ang="0">
                  <a:pos x="29" y="99"/>
                </a:cxn>
                <a:cxn ang="0">
                  <a:pos x="25" y="100"/>
                </a:cxn>
                <a:cxn ang="0">
                  <a:pos x="22" y="102"/>
                </a:cxn>
                <a:cxn ang="0">
                  <a:pos x="20" y="102"/>
                </a:cxn>
                <a:cxn ang="0">
                  <a:pos x="12" y="97"/>
                </a:cxn>
                <a:cxn ang="0">
                  <a:pos x="5" y="89"/>
                </a:cxn>
                <a:cxn ang="0">
                  <a:pos x="2" y="82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122" h="102">
                  <a:moveTo>
                    <a:pt x="0" y="80"/>
                  </a:moveTo>
                  <a:lnTo>
                    <a:pt x="3" y="75"/>
                  </a:lnTo>
                  <a:lnTo>
                    <a:pt x="8" y="72"/>
                  </a:lnTo>
                  <a:lnTo>
                    <a:pt x="13" y="68"/>
                  </a:lnTo>
                  <a:lnTo>
                    <a:pt x="19" y="65"/>
                  </a:lnTo>
                  <a:lnTo>
                    <a:pt x="24" y="61"/>
                  </a:lnTo>
                  <a:lnTo>
                    <a:pt x="30" y="56"/>
                  </a:lnTo>
                  <a:lnTo>
                    <a:pt x="35" y="53"/>
                  </a:lnTo>
                  <a:lnTo>
                    <a:pt x="42" y="50"/>
                  </a:lnTo>
                  <a:lnTo>
                    <a:pt x="47" y="45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4" y="33"/>
                  </a:lnTo>
                  <a:lnTo>
                    <a:pt x="69" y="29"/>
                  </a:lnTo>
                  <a:lnTo>
                    <a:pt x="76" y="26"/>
                  </a:lnTo>
                  <a:lnTo>
                    <a:pt x="81" y="21"/>
                  </a:lnTo>
                  <a:lnTo>
                    <a:pt x="88" y="19"/>
                  </a:lnTo>
                  <a:lnTo>
                    <a:pt x="93" y="16"/>
                  </a:lnTo>
                  <a:lnTo>
                    <a:pt x="96" y="12"/>
                  </a:lnTo>
                  <a:lnTo>
                    <a:pt x="102" y="11"/>
                  </a:lnTo>
                  <a:lnTo>
                    <a:pt x="105" y="7"/>
                  </a:lnTo>
                  <a:lnTo>
                    <a:pt x="113" y="4"/>
                  </a:lnTo>
                  <a:lnTo>
                    <a:pt x="119" y="2"/>
                  </a:lnTo>
                  <a:lnTo>
                    <a:pt x="122" y="0"/>
                  </a:lnTo>
                  <a:lnTo>
                    <a:pt x="122" y="2"/>
                  </a:lnTo>
                  <a:lnTo>
                    <a:pt x="120" y="4"/>
                  </a:lnTo>
                  <a:lnTo>
                    <a:pt x="115" y="11"/>
                  </a:lnTo>
                  <a:lnTo>
                    <a:pt x="108" y="17"/>
                  </a:lnTo>
                  <a:lnTo>
                    <a:pt x="102" y="24"/>
                  </a:lnTo>
                  <a:lnTo>
                    <a:pt x="93" y="33"/>
                  </a:lnTo>
                  <a:lnTo>
                    <a:pt x="86" y="41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4" y="63"/>
                  </a:lnTo>
                  <a:lnTo>
                    <a:pt x="58" y="72"/>
                  </a:lnTo>
                  <a:lnTo>
                    <a:pt x="51" y="78"/>
                  </a:lnTo>
                  <a:lnTo>
                    <a:pt x="46" y="85"/>
                  </a:lnTo>
                  <a:lnTo>
                    <a:pt x="39" y="90"/>
                  </a:lnTo>
                  <a:lnTo>
                    <a:pt x="34" y="95"/>
                  </a:lnTo>
                  <a:lnTo>
                    <a:pt x="29" y="99"/>
                  </a:lnTo>
                  <a:lnTo>
                    <a:pt x="25" y="100"/>
                  </a:lnTo>
                  <a:lnTo>
                    <a:pt x="22" y="102"/>
                  </a:lnTo>
                  <a:lnTo>
                    <a:pt x="20" y="102"/>
                  </a:lnTo>
                  <a:lnTo>
                    <a:pt x="12" y="97"/>
                  </a:lnTo>
                  <a:lnTo>
                    <a:pt x="5" y="89"/>
                  </a:lnTo>
                  <a:lnTo>
                    <a:pt x="2" y="82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72"/>
            <p:cNvSpPr>
              <a:spLocks/>
            </p:cNvSpPr>
            <p:nvPr/>
          </p:nvSpPr>
          <p:spPr bwMode="auto">
            <a:xfrm>
              <a:off x="2468563" y="3659188"/>
              <a:ext cx="163513" cy="677863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25" y="33"/>
                </a:cxn>
                <a:cxn ang="0">
                  <a:pos x="35" y="52"/>
                </a:cxn>
                <a:cxn ang="0">
                  <a:pos x="44" y="71"/>
                </a:cxn>
                <a:cxn ang="0">
                  <a:pos x="54" y="88"/>
                </a:cxn>
                <a:cxn ang="0">
                  <a:pos x="64" y="106"/>
                </a:cxn>
                <a:cxn ang="0">
                  <a:pos x="73" y="123"/>
                </a:cxn>
                <a:cxn ang="0">
                  <a:pos x="81" y="140"/>
                </a:cxn>
                <a:cxn ang="0">
                  <a:pos x="90" y="159"/>
                </a:cxn>
                <a:cxn ang="0">
                  <a:pos x="95" y="177"/>
                </a:cxn>
                <a:cxn ang="0">
                  <a:pos x="101" y="198"/>
                </a:cxn>
                <a:cxn ang="0">
                  <a:pos x="103" y="216"/>
                </a:cxn>
                <a:cxn ang="0">
                  <a:pos x="103" y="230"/>
                </a:cxn>
                <a:cxn ang="0">
                  <a:pos x="101" y="244"/>
                </a:cxn>
                <a:cxn ang="0">
                  <a:pos x="101" y="259"/>
                </a:cxn>
                <a:cxn ang="0">
                  <a:pos x="100" y="274"/>
                </a:cxn>
                <a:cxn ang="0">
                  <a:pos x="96" y="289"/>
                </a:cxn>
                <a:cxn ang="0">
                  <a:pos x="93" y="306"/>
                </a:cxn>
                <a:cxn ang="0">
                  <a:pos x="91" y="321"/>
                </a:cxn>
                <a:cxn ang="0">
                  <a:pos x="86" y="338"/>
                </a:cxn>
                <a:cxn ang="0">
                  <a:pos x="85" y="354"/>
                </a:cxn>
                <a:cxn ang="0">
                  <a:pos x="79" y="367"/>
                </a:cxn>
                <a:cxn ang="0">
                  <a:pos x="76" y="381"/>
                </a:cxn>
                <a:cxn ang="0">
                  <a:pos x="71" y="396"/>
                </a:cxn>
                <a:cxn ang="0">
                  <a:pos x="66" y="416"/>
                </a:cxn>
                <a:cxn ang="0">
                  <a:pos x="59" y="425"/>
                </a:cxn>
                <a:cxn ang="0">
                  <a:pos x="57" y="425"/>
                </a:cxn>
                <a:cxn ang="0">
                  <a:pos x="57" y="415"/>
                </a:cxn>
                <a:cxn ang="0">
                  <a:pos x="59" y="399"/>
                </a:cxn>
                <a:cxn ang="0">
                  <a:pos x="63" y="381"/>
                </a:cxn>
                <a:cxn ang="0">
                  <a:pos x="68" y="362"/>
                </a:cxn>
                <a:cxn ang="0">
                  <a:pos x="74" y="342"/>
                </a:cxn>
                <a:cxn ang="0">
                  <a:pos x="81" y="321"/>
                </a:cxn>
                <a:cxn ang="0">
                  <a:pos x="85" y="301"/>
                </a:cxn>
                <a:cxn ang="0">
                  <a:pos x="90" y="279"/>
                </a:cxn>
                <a:cxn ang="0">
                  <a:pos x="91" y="260"/>
                </a:cxn>
                <a:cxn ang="0">
                  <a:pos x="93" y="240"/>
                </a:cxn>
                <a:cxn ang="0">
                  <a:pos x="91" y="221"/>
                </a:cxn>
                <a:cxn ang="0">
                  <a:pos x="86" y="203"/>
                </a:cxn>
                <a:cxn ang="0">
                  <a:pos x="79" y="186"/>
                </a:cxn>
                <a:cxn ang="0">
                  <a:pos x="73" y="167"/>
                </a:cxn>
                <a:cxn ang="0">
                  <a:pos x="63" y="149"/>
                </a:cxn>
                <a:cxn ang="0">
                  <a:pos x="56" y="132"/>
                </a:cxn>
                <a:cxn ang="0">
                  <a:pos x="46" y="115"/>
                </a:cxn>
                <a:cxn ang="0">
                  <a:pos x="37" y="99"/>
                </a:cxn>
                <a:cxn ang="0">
                  <a:pos x="29" y="84"/>
                </a:cxn>
                <a:cxn ang="0">
                  <a:pos x="20" y="69"/>
                </a:cxn>
                <a:cxn ang="0">
                  <a:pos x="12" y="54"/>
                </a:cxn>
                <a:cxn ang="0">
                  <a:pos x="3" y="33"/>
                </a:cxn>
                <a:cxn ang="0">
                  <a:pos x="0" y="20"/>
                </a:cxn>
                <a:cxn ang="0">
                  <a:pos x="5" y="10"/>
                </a:cxn>
                <a:cxn ang="0">
                  <a:pos x="13" y="0"/>
                </a:cxn>
              </a:cxnLst>
              <a:rect l="0" t="0" r="r" b="b"/>
              <a:pathLst>
                <a:path w="103" h="427">
                  <a:moveTo>
                    <a:pt x="15" y="0"/>
                  </a:moveTo>
                  <a:lnTo>
                    <a:pt x="17" y="6"/>
                  </a:lnTo>
                  <a:lnTo>
                    <a:pt x="18" y="13"/>
                  </a:lnTo>
                  <a:lnTo>
                    <a:pt x="22" y="20"/>
                  </a:lnTo>
                  <a:lnTo>
                    <a:pt x="24" y="27"/>
                  </a:lnTo>
                  <a:lnTo>
                    <a:pt x="25" y="33"/>
                  </a:lnTo>
                  <a:lnTo>
                    <a:pt x="29" y="40"/>
                  </a:lnTo>
                  <a:lnTo>
                    <a:pt x="32" y="45"/>
                  </a:lnTo>
                  <a:lnTo>
                    <a:pt x="35" y="52"/>
                  </a:lnTo>
                  <a:lnTo>
                    <a:pt x="39" y="59"/>
                  </a:lnTo>
                  <a:lnTo>
                    <a:pt x="40" y="64"/>
                  </a:lnTo>
                  <a:lnTo>
                    <a:pt x="44" y="71"/>
                  </a:lnTo>
                  <a:lnTo>
                    <a:pt x="49" y="76"/>
                  </a:lnTo>
                  <a:lnTo>
                    <a:pt x="51" y="83"/>
                  </a:lnTo>
                  <a:lnTo>
                    <a:pt x="54" y="88"/>
                  </a:lnTo>
                  <a:lnTo>
                    <a:pt x="57" y="94"/>
                  </a:lnTo>
                  <a:lnTo>
                    <a:pt x="61" y="99"/>
                  </a:lnTo>
                  <a:lnTo>
                    <a:pt x="64" y="106"/>
                  </a:lnTo>
                  <a:lnTo>
                    <a:pt x="66" y="111"/>
                  </a:lnTo>
                  <a:lnTo>
                    <a:pt x="69" y="118"/>
                  </a:lnTo>
                  <a:lnTo>
                    <a:pt x="73" y="123"/>
                  </a:lnTo>
                  <a:lnTo>
                    <a:pt x="74" y="128"/>
                  </a:lnTo>
                  <a:lnTo>
                    <a:pt x="78" y="135"/>
                  </a:lnTo>
                  <a:lnTo>
                    <a:pt x="81" y="140"/>
                  </a:lnTo>
                  <a:lnTo>
                    <a:pt x="85" y="147"/>
                  </a:lnTo>
                  <a:lnTo>
                    <a:pt x="86" y="152"/>
                  </a:lnTo>
                  <a:lnTo>
                    <a:pt x="90" y="159"/>
                  </a:lnTo>
                  <a:lnTo>
                    <a:pt x="91" y="164"/>
                  </a:lnTo>
                  <a:lnTo>
                    <a:pt x="93" y="171"/>
                  </a:lnTo>
                  <a:lnTo>
                    <a:pt x="95" y="177"/>
                  </a:lnTo>
                  <a:lnTo>
                    <a:pt x="98" y="184"/>
                  </a:lnTo>
                  <a:lnTo>
                    <a:pt x="100" y="191"/>
                  </a:lnTo>
                  <a:lnTo>
                    <a:pt x="101" y="198"/>
                  </a:lnTo>
                  <a:lnTo>
                    <a:pt x="103" y="205"/>
                  </a:lnTo>
                  <a:lnTo>
                    <a:pt x="103" y="211"/>
                  </a:lnTo>
                  <a:lnTo>
                    <a:pt x="103" y="216"/>
                  </a:lnTo>
                  <a:lnTo>
                    <a:pt x="103" y="220"/>
                  </a:lnTo>
                  <a:lnTo>
                    <a:pt x="103" y="225"/>
                  </a:lnTo>
                  <a:lnTo>
                    <a:pt x="103" y="230"/>
                  </a:lnTo>
                  <a:lnTo>
                    <a:pt x="103" y="233"/>
                  </a:lnTo>
                  <a:lnTo>
                    <a:pt x="103" y="238"/>
                  </a:lnTo>
                  <a:lnTo>
                    <a:pt x="101" y="244"/>
                  </a:lnTo>
                  <a:lnTo>
                    <a:pt x="101" y="249"/>
                  </a:lnTo>
                  <a:lnTo>
                    <a:pt x="101" y="254"/>
                  </a:lnTo>
                  <a:lnTo>
                    <a:pt x="101" y="259"/>
                  </a:lnTo>
                  <a:lnTo>
                    <a:pt x="100" y="264"/>
                  </a:lnTo>
                  <a:lnTo>
                    <a:pt x="100" y="269"/>
                  </a:lnTo>
                  <a:lnTo>
                    <a:pt x="100" y="274"/>
                  </a:lnTo>
                  <a:lnTo>
                    <a:pt x="98" y="279"/>
                  </a:lnTo>
                  <a:lnTo>
                    <a:pt x="98" y="284"/>
                  </a:lnTo>
                  <a:lnTo>
                    <a:pt x="96" y="289"/>
                  </a:lnTo>
                  <a:lnTo>
                    <a:pt x="95" y="294"/>
                  </a:lnTo>
                  <a:lnTo>
                    <a:pt x="95" y="299"/>
                  </a:lnTo>
                  <a:lnTo>
                    <a:pt x="93" y="306"/>
                  </a:lnTo>
                  <a:lnTo>
                    <a:pt x="93" y="311"/>
                  </a:lnTo>
                  <a:lnTo>
                    <a:pt x="91" y="316"/>
                  </a:lnTo>
                  <a:lnTo>
                    <a:pt x="91" y="321"/>
                  </a:lnTo>
                  <a:lnTo>
                    <a:pt x="90" y="327"/>
                  </a:lnTo>
                  <a:lnTo>
                    <a:pt x="88" y="332"/>
                  </a:lnTo>
                  <a:lnTo>
                    <a:pt x="86" y="338"/>
                  </a:lnTo>
                  <a:lnTo>
                    <a:pt x="86" y="343"/>
                  </a:lnTo>
                  <a:lnTo>
                    <a:pt x="85" y="349"/>
                  </a:lnTo>
                  <a:lnTo>
                    <a:pt x="85" y="354"/>
                  </a:lnTo>
                  <a:lnTo>
                    <a:pt x="83" y="359"/>
                  </a:lnTo>
                  <a:lnTo>
                    <a:pt x="81" y="364"/>
                  </a:lnTo>
                  <a:lnTo>
                    <a:pt x="79" y="367"/>
                  </a:lnTo>
                  <a:lnTo>
                    <a:pt x="79" y="372"/>
                  </a:lnTo>
                  <a:lnTo>
                    <a:pt x="76" y="376"/>
                  </a:lnTo>
                  <a:lnTo>
                    <a:pt x="76" y="381"/>
                  </a:lnTo>
                  <a:lnTo>
                    <a:pt x="74" y="384"/>
                  </a:lnTo>
                  <a:lnTo>
                    <a:pt x="74" y="389"/>
                  </a:lnTo>
                  <a:lnTo>
                    <a:pt x="71" y="396"/>
                  </a:lnTo>
                  <a:lnTo>
                    <a:pt x="69" y="403"/>
                  </a:lnTo>
                  <a:lnTo>
                    <a:pt x="66" y="410"/>
                  </a:lnTo>
                  <a:lnTo>
                    <a:pt x="66" y="416"/>
                  </a:lnTo>
                  <a:lnTo>
                    <a:pt x="63" y="420"/>
                  </a:lnTo>
                  <a:lnTo>
                    <a:pt x="61" y="423"/>
                  </a:lnTo>
                  <a:lnTo>
                    <a:pt x="59" y="425"/>
                  </a:lnTo>
                  <a:lnTo>
                    <a:pt x="59" y="427"/>
                  </a:lnTo>
                  <a:lnTo>
                    <a:pt x="57" y="425"/>
                  </a:lnTo>
                  <a:lnTo>
                    <a:pt x="57" y="425"/>
                  </a:lnTo>
                  <a:lnTo>
                    <a:pt x="57" y="423"/>
                  </a:lnTo>
                  <a:lnTo>
                    <a:pt x="57" y="420"/>
                  </a:lnTo>
                  <a:lnTo>
                    <a:pt x="57" y="415"/>
                  </a:lnTo>
                  <a:lnTo>
                    <a:pt x="57" y="410"/>
                  </a:lnTo>
                  <a:lnTo>
                    <a:pt x="57" y="404"/>
                  </a:lnTo>
                  <a:lnTo>
                    <a:pt x="59" y="399"/>
                  </a:lnTo>
                  <a:lnTo>
                    <a:pt x="59" y="393"/>
                  </a:lnTo>
                  <a:lnTo>
                    <a:pt x="61" y="388"/>
                  </a:lnTo>
                  <a:lnTo>
                    <a:pt x="63" y="381"/>
                  </a:lnTo>
                  <a:lnTo>
                    <a:pt x="66" y="376"/>
                  </a:lnTo>
                  <a:lnTo>
                    <a:pt x="66" y="369"/>
                  </a:lnTo>
                  <a:lnTo>
                    <a:pt x="68" y="362"/>
                  </a:lnTo>
                  <a:lnTo>
                    <a:pt x="69" y="355"/>
                  </a:lnTo>
                  <a:lnTo>
                    <a:pt x="73" y="349"/>
                  </a:lnTo>
                  <a:lnTo>
                    <a:pt x="74" y="342"/>
                  </a:lnTo>
                  <a:lnTo>
                    <a:pt x="76" y="335"/>
                  </a:lnTo>
                  <a:lnTo>
                    <a:pt x="78" y="328"/>
                  </a:lnTo>
                  <a:lnTo>
                    <a:pt x="81" y="321"/>
                  </a:lnTo>
                  <a:lnTo>
                    <a:pt x="83" y="315"/>
                  </a:lnTo>
                  <a:lnTo>
                    <a:pt x="83" y="308"/>
                  </a:lnTo>
                  <a:lnTo>
                    <a:pt x="85" y="301"/>
                  </a:lnTo>
                  <a:lnTo>
                    <a:pt x="88" y="294"/>
                  </a:lnTo>
                  <a:lnTo>
                    <a:pt x="88" y="288"/>
                  </a:lnTo>
                  <a:lnTo>
                    <a:pt x="90" y="279"/>
                  </a:lnTo>
                  <a:lnTo>
                    <a:pt x="91" y="272"/>
                  </a:lnTo>
                  <a:lnTo>
                    <a:pt x="91" y="267"/>
                  </a:lnTo>
                  <a:lnTo>
                    <a:pt x="91" y="260"/>
                  </a:lnTo>
                  <a:lnTo>
                    <a:pt x="93" y="254"/>
                  </a:lnTo>
                  <a:lnTo>
                    <a:pt x="93" y="245"/>
                  </a:lnTo>
                  <a:lnTo>
                    <a:pt x="93" y="240"/>
                  </a:lnTo>
                  <a:lnTo>
                    <a:pt x="93" y="233"/>
                  </a:lnTo>
                  <a:lnTo>
                    <a:pt x="91" y="228"/>
                  </a:lnTo>
                  <a:lnTo>
                    <a:pt x="91" y="221"/>
                  </a:lnTo>
                  <a:lnTo>
                    <a:pt x="91" y="216"/>
                  </a:lnTo>
                  <a:lnTo>
                    <a:pt x="88" y="210"/>
                  </a:lnTo>
                  <a:lnTo>
                    <a:pt x="86" y="203"/>
                  </a:lnTo>
                  <a:lnTo>
                    <a:pt x="83" y="196"/>
                  </a:lnTo>
                  <a:lnTo>
                    <a:pt x="83" y="191"/>
                  </a:lnTo>
                  <a:lnTo>
                    <a:pt x="79" y="186"/>
                  </a:lnTo>
                  <a:lnTo>
                    <a:pt x="76" y="179"/>
                  </a:lnTo>
                  <a:lnTo>
                    <a:pt x="74" y="172"/>
                  </a:lnTo>
                  <a:lnTo>
                    <a:pt x="73" y="167"/>
                  </a:lnTo>
                  <a:lnTo>
                    <a:pt x="69" y="160"/>
                  </a:lnTo>
                  <a:lnTo>
                    <a:pt x="66" y="155"/>
                  </a:lnTo>
                  <a:lnTo>
                    <a:pt x="63" y="149"/>
                  </a:lnTo>
                  <a:lnTo>
                    <a:pt x="61" y="144"/>
                  </a:lnTo>
                  <a:lnTo>
                    <a:pt x="57" y="137"/>
                  </a:lnTo>
                  <a:lnTo>
                    <a:pt x="56" y="132"/>
                  </a:lnTo>
                  <a:lnTo>
                    <a:pt x="52" y="127"/>
                  </a:lnTo>
                  <a:lnTo>
                    <a:pt x="49" y="122"/>
                  </a:lnTo>
                  <a:lnTo>
                    <a:pt x="46" y="115"/>
                  </a:lnTo>
                  <a:lnTo>
                    <a:pt x="42" y="110"/>
                  </a:lnTo>
                  <a:lnTo>
                    <a:pt x="40" y="103"/>
                  </a:lnTo>
                  <a:lnTo>
                    <a:pt x="37" y="99"/>
                  </a:lnTo>
                  <a:lnTo>
                    <a:pt x="34" y="93"/>
                  </a:lnTo>
                  <a:lnTo>
                    <a:pt x="32" y="89"/>
                  </a:lnTo>
                  <a:lnTo>
                    <a:pt x="29" y="84"/>
                  </a:lnTo>
                  <a:lnTo>
                    <a:pt x="25" y="79"/>
                  </a:lnTo>
                  <a:lnTo>
                    <a:pt x="24" y="74"/>
                  </a:lnTo>
                  <a:lnTo>
                    <a:pt x="20" y="69"/>
                  </a:lnTo>
                  <a:lnTo>
                    <a:pt x="18" y="66"/>
                  </a:lnTo>
                  <a:lnTo>
                    <a:pt x="15" y="61"/>
                  </a:lnTo>
                  <a:lnTo>
                    <a:pt x="12" y="54"/>
                  </a:lnTo>
                  <a:lnTo>
                    <a:pt x="8" y="47"/>
                  </a:lnTo>
                  <a:lnTo>
                    <a:pt x="5" y="40"/>
                  </a:lnTo>
                  <a:lnTo>
                    <a:pt x="3" y="33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5" y="10"/>
                  </a:lnTo>
                  <a:lnTo>
                    <a:pt x="7" y="5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74"/>
            <p:cNvSpPr>
              <a:spLocks/>
            </p:cNvSpPr>
            <p:nvPr/>
          </p:nvSpPr>
          <p:spPr bwMode="auto">
            <a:xfrm>
              <a:off x="2840038" y="3381375"/>
              <a:ext cx="160338" cy="1889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96" y="2"/>
                </a:cxn>
                <a:cxn ang="0">
                  <a:pos x="93" y="3"/>
                </a:cxn>
                <a:cxn ang="0">
                  <a:pos x="88" y="5"/>
                </a:cxn>
                <a:cxn ang="0">
                  <a:pos x="84" y="7"/>
                </a:cxn>
                <a:cxn ang="0">
                  <a:pos x="79" y="8"/>
                </a:cxn>
                <a:cxn ang="0">
                  <a:pos x="76" y="12"/>
                </a:cxn>
                <a:cxn ang="0">
                  <a:pos x="71" y="14"/>
                </a:cxn>
                <a:cxn ang="0">
                  <a:pos x="67" y="15"/>
                </a:cxn>
                <a:cxn ang="0">
                  <a:pos x="61" y="20"/>
                </a:cxn>
                <a:cxn ang="0">
                  <a:pos x="54" y="24"/>
                </a:cxn>
                <a:cxn ang="0">
                  <a:pos x="47" y="29"/>
                </a:cxn>
                <a:cxn ang="0">
                  <a:pos x="42" y="32"/>
                </a:cxn>
                <a:cxn ang="0">
                  <a:pos x="37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3" y="49"/>
                </a:cxn>
                <a:cxn ang="0">
                  <a:pos x="17" y="56"/>
                </a:cxn>
                <a:cxn ang="0">
                  <a:pos x="12" y="64"/>
                </a:cxn>
                <a:cxn ang="0">
                  <a:pos x="6" y="71"/>
                </a:cxn>
                <a:cxn ang="0">
                  <a:pos x="3" y="80"/>
                </a:cxn>
                <a:cxn ang="0">
                  <a:pos x="1" y="85"/>
                </a:cxn>
                <a:cxn ang="0">
                  <a:pos x="0" y="90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5"/>
                </a:cxn>
                <a:cxn ang="0">
                  <a:pos x="8" y="110"/>
                </a:cxn>
                <a:cxn ang="0">
                  <a:pos x="17" y="117"/>
                </a:cxn>
                <a:cxn ang="0">
                  <a:pos x="22" y="119"/>
                </a:cxn>
                <a:cxn ang="0">
                  <a:pos x="23" y="117"/>
                </a:cxn>
                <a:cxn ang="0">
                  <a:pos x="23" y="114"/>
                </a:cxn>
                <a:cxn ang="0">
                  <a:pos x="23" y="110"/>
                </a:cxn>
                <a:cxn ang="0">
                  <a:pos x="23" y="105"/>
                </a:cxn>
                <a:cxn ang="0">
                  <a:pos x="27" y="100"/>
                </a:cxn>
                <a:cxn ang="0">
                  <a:pos x="28" y="93"/>
                </a:cxn>
                <a:cxn ang="0">
                  <a:pos x="30" y="88"/>
                </a:cxn>
                <a:cxn ang="0">
                  <a:pos x="32" y="81"/>
                </a:cxn>
                <a:cxn ang="0">
                  <a:pos x="37" y="75"/>
                </a:cxn>
                <a:cxn ang="0">
                  <a:pos x="40" y="66"/>
                </a:cxn>
                <a:cxn ang="0">
                  <a:pos x="44" y="59"/>
                </a:cxn>
                <a:cxn ang="0">
                  <a:pos x="47" y="53"/>
                </a:cxn>
                <a:cxn ang="0">
                  <a:pos x="52" y="46"/>
                </a:cxn>
                <a:cxn ang="0">
                  <a:pos x="56" y="41"/>
                </a:cxn>
                <a:cxn ang="0">
                  <a:pos x="61" y="36"/>
                </a:cxn>
                <a:cxn ang="0">
                  <a:pos x="66" y="30"/>
                </a:cxn>
                <a:cxn ang="0">
                  <a:pos x="69" y="29"/>
                </a:cxn>
                <a:cxn ang="0">
                  <a:pos x="76" y="22"/>
                </a:cxn>
                <a:cxn ang="0">
                  <a:pos x="84" y="15"/>
                </a:cxn>
                <a:cxn ang="0">
                  <a:pos x="88" y="12"/>
                </a:cxn>
                <a:cxn ang="0">
                  <a:pos x="93" y="7"/>
                </a:cxn>
                <a:cxn ang="0">
                  <a:pos x="100" y="2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01" h="119">
                  <a:moveTo>
                    <a:pt x="101" y="0"/>
                  </a:moveTo>
                  <a:lnTo>
                    <a:pt x="96" y="2"/>
                  </a:lnTo>
                  <a:lnTo>
                    <a:pt x="93" y="3"/>
                  </a:lnTo>
                  <a:lnTo>
                    <a:pt x="88" y="5"/>
                  </a:lnTo>
                  <a:lnTo>
                    <a:pt x="84" y="7"/>
                  </a:lnTo>
                  <a:lnTo>
                    <a:pt x="79" y="8"/>
                  </a:lnTo>
                  <a:lnTo>
                    <a:pt x="76" y="12"/>
                  </a:lnTo>
                  <a:lnTo>
                    <a:pt x="71" y="14"/>
                  </a:lnTo>
                  <a:lnTo>
                    <a:pt x="67" y="15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7" y="29"/>
                  </a:lnTo>
                  <a:lnTo>
                    <a:pt x="42" y="32"/>
                  </a:lnTo>
                  <a:lnTo>
                    <a:pt x="37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3" y="49"/>
                  </a:lnTo>
                  <a:lnTo>
                    <a:pt x="17" y="56"/>
                  </a:lnTo>
                  <a:lnTo>
                    <a:pt x="12" y="64"/>
                  </a:lnTo>
                  <a:lnTo>
                    <a:pt x="6" y="71"/>
                  </a:lnTo>
                  <a:lnTo>
                    <a:pt x="3" y="80"/>
                  </a:lnTo>
                  <a:lnTo>
                    <a:pt x="1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5"/>
                  </a:lnTo>
                  <a:lnTo>
                    <a:pt x="8" y="110"/>
                  </a:lnTo>
                  <a:lnTo>
                    <a:pt x="17" y="117"/>
                  </a:lnTo>
                  <a:lnTo>
                    <a:pt x="22" y="119"/>
                  </a:lnTo>
                  <a:lnTo>
                    <a:pt x="23" y="117"/>
                  </a:lnTo>
                  <a:lnTo>
                    <a:pt x="23" y="114"/>
                  </a:lnTo>
                  <a:lnTo>
                    <a:pt x="23" y="110"/>
                  </a:lnTo>
                  <a:lnTo>
                    <a:pt x="23" y="105"/>
                  </a:lnTo>
                  <a:lnTo>
                    <a:pt x="27" y="100"/>
                  </a:lnTo>
                  <a:lnTo>
                    <a:pt x="28" y="93"/>
                  </a:lnTo>
                  <a:lnTo>
                    <a:pt x="30" y="88"/>
                  </a:lnTo>
                  <a:lnTo>
                    <a:pt x="32" y="81"/>
                  </a:lnTo>
                  <a:lnTo>
                    <a:pt x="37" y="75"/>
                  </a:lnTo>
                  <a:lnTo>
                    <a:pt x="40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52" y="46"/>
                  </a:lnTo>
                  <a:lnTo>
                    <a:pt x="56" y="41"/>
                  </a:lnTo>
                  <a:lnTo>
                    <a:pt x="61" y="36"/>
                  </a:lnTo>
                  <a:lnTo>
                    <a:pt x="66" y="30"/>
                  </a:lnTo>
                  <a:lnTo>
                    <a:pt x="69" y="29"/>
                  </a:lnTo>
                  <a:lnTo>
                    <a:pt x="76" y="22"/>
                  </a:lnTo>
                  <a:lnTo>
                    <a:pt x="84" y="15"/>
                  </a:lnTo>
                  <a:lnTo>
                    <a:pt x="88" y="12"/>
                  </a:lnTo>
                  <a:lnTo>
                    <a:pt x="93" y="7"/>
                  </a:lnTo>
                  <a:lnTo>
                    <a:pt x="100" y="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75"/>
            <p:cNvSpPr>
              <a:spLocks/>
            </p:cNvSpPr>
            <p:nvPr/>
          </p:nvSpPr>
          <p:spPr bwMode="auto">
            <a:xfrm>
              <a:off x="2852738" y="3644900"/>
              <a:ext cx="161925" cy="188913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97" y="2"/>
                </a:cxn>
                <a:cxn ang="0">
                  <a:pos x="92" y="3"/>
                </a:cxn>
                <a:cxn ang="0">
                  <a:pos x="87" y="5"/>
                </a:cxn>
                <a:cxn ang="0">
                  <a:pos x="83" y="7"/>
                </a:cxn>
                <a:cxn ang="0">
                  <a:pos x="78" y="9"/>
                </a:cxn>
                <a:cxn ang="0">
                  <a:pos x="75" y="12"/>
                </a:cxn>
                <a:cxn ang="0">
                  <a:pos x="71" y="14"/>
                </a:cxn>
                <a:cxn ang="0">
                  <a:pos x="68" y="17"/>
                </a:cxn>
                <a:cxn ang="0">
                  <a:pos x="59" y="20"/>
                </a:cxn>
                <a:cxn ang="0">
                  <a:pos x="54" y="24"/>
                </a:cxn>
                <a:cxn ang="0">
                  <a:pos x="48" y="29"/>
                </a:cxn>
                <a:cxn ang="0">
                  <a:pos x="42" y="34"/>
                </a:cxn>
                <a:cxn ang="0">
                  <a:pos x="36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4" y="49"/>
                </a:cxn>
                <a:cxn ang="0">
                  <a:pos x="15" y="58"/>
                </a:cxn>
                <a:cxn ang="0">
                  <a:pos x="12" y="66"/>
                </a:cxn>
                <a:cxn ang="0">
                  <a:pos x="7" y="73"/>
                </a:cxn>
                <a:cxn ang="0">
                  <a:pos x="4" y="80"/>
                </a:cxn>
                <a:cxn ang="0">
                  <a:pos x="0" y="85"/>
                </a:cxn>
                <a:cxn ang="0">
                  <a:pos x="0" y="92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2" y="105"/>
                </a:cxn>
                <a:cxn ang="0">
                  <a:pos x="7" y="110"/>
                </a:cxn>
                <a:cxn ang="0">
                  <a:pos x="15" y="117"/>
                </a:cxn>
                <a:cxn ang="0">
                  <a:pos x="20" y="119"/>
                </a:cxn>
                <a:cxn ang="0">
                  <a:pos x="22" y="115"/>
                </a:cxn>
                <a:cxn ang="0">
                  <a:pos x="22" y="112"/>
                </a:cxn>
                <a:cxn ang="0">
                  <a:pos x="22" y="108"/>
                </a:cxn>
                <a:cxn ang="0">
                  <a:pos x="22" y="105"/>
                </a:cxn>
                <a:cxn ang="0">
                  <a:pos x="24" y="100"/>
                </a:cxn>
                <a:cxn ang="0">
                  <a:pos x="26" y="93"/>
                </a:cxn>
                <a:cxn ang="0">
                  <a:pos x="29" y="88"/>
                </a:cxn>
                <a:cxn ang="0">
                  <a:pos x="32" y="81"/>
                </a:cxn>
                <a:cxn ang="0">
                  <a:pos x="36" y="75"/>
                </a:cxn>
                <a:cxn ang="0">
                  <a:pos x="39" y="68"/>
                </a:cxn>
                <a:cxn ang="0">
                  <a:pos x="42" y="59"/>
                </a:cxn>
                <a:cxn ang="0">
                  <a:pos x="46" y="53"/>
                </a:cxn>
                <a:cxn ang="0">
                  <a:pos x="51" y="47"/>
                </a:cxn>
                <a:cxn ang="0">
                  <a:pos x="54" y="41"/>
                </a:cxn>
                <a:cxn ang="0">
                  <a:pos x="59" y="36"/>
                </a:cxn>
                <a:cxn ang="0">
                  <a:pos x="63" y="32"/>
                </a:cxn>
                <a:cxn ang="0">
                  <a:pos x="68" y="29"/>
                </a:cxn>
                <a:cxn ang="0">
                  <a:pos x="75" y="22"/>
                </a:cxn>
                <a:cxn ang="0">
                  <a:pos x="83" y="17"/>
                </a:cxn>
                <a:cxn ang="0">
                  <a:pos x="87" y="10"/>
                </a:cxn>
                <a:cxn ang="0">
                  <a:pos x="93" y="7"/>
                </a:cxn>
                <a:cxn ang="0">
                  <a:pos x="98" y="2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97" y="2"/>
                  </a:lnTo>
                  <a:lnTo>
                    <a:pt x="92" y="3"/>
                  </a:lnTo>
                  <a:lnTo>
                    <a:pt x="87" y="5"/>
                  </a:lnTo>
                  <a:lnTo>
                    <a:pt x="83" y="7"/>
                  </a:lnTo>
                  <a:lnTo>
                    <a:pt x="78" y="9"/>
                  </a:lnTo>
                  <a:lnTo>
                    <a:pt x="75" y="12"/>
                  </a:lnTo>
                  <a:lnTo>
                    <a:pt x="71" y="14"/>
                  </a:lnTo>
                  <a:lnTo>
                    <a:pt x="68" y="17"/>
                  </a:lnTo>
                  <a:lnTo>
                    <a:pt x="59" y="20"/>
                  </a:lnTo>
                  <a:lnTo>
                    <a:pt x="54" y="24"/>
                  </a:lnTo>
                  <a:lnTo>
                    <a:pt x="48" y="29"/>
                  </a:lnTo>
                  <a:lnTo>
                    <a:pt x="42" y="34"/>
                  </a:lnTo>
                  <a:lnTo>
                    <a:pt x="36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4" y="49"/>
                  </a:lnTo>
                  <a:lnTo>
                    <a:pt x="15" y="58"/>
                  </a:lnTo>
                  <a:lnTo>
                    <a:pt x="12" y="66"/>
                  </a:lnTo>
                  <a:lnTo>
                    <a:pt x="7" y="73"/>
                  </a:lnTo>
                  <a:lnTo>
                    <a:pt x="4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2" y="105"/>
                  </a:lnTo>
                  <a:lnTo>
                    <a:pt x="7" y="110"/>
                  </a:lnTo>
                  <a:lnTo>
                    <a:pt x="15" y="117"/>
                  </a:lnTo>
                  <a:lnTo>
                    <a:pt x="20" y="119"/>
                  </a:lnTo>
                  <a:lnTo>
                    <a:pt x="22" y="115"/>
                  </a:lnTo>
                  <a:lnTo>
                    <a:pt x="22" y="112"/>
                  </a:lnTo>
                  <a:lnTo>
                    <a:pt x="22" y="108"/>
                  </a:lnTo>
                  <a:lnTo>
                    <a:pt x="22" y="105"/>
                  </a:lnTo>
                  <a:lnTo>
                    <a:pt x="24" y="100"/>
                  </a:lnTo>
                  <a:lnTo>
                    <a:pt x="26" y="93"/>
                  </a:lnTo>
                  <a:lnTo>
                    <a:pt x="29" y="88"/>
                  </a:lnTo>
                  <a:lnTo>
                    <a:pt x="32" y="81"/>
                  </a:lnTo>
                  <a:lnTo>
                    <a:pt x="36" y="75"/>
                  </a:lnTo>
                  <a:lnTo>
                    <a:pt x="39" y="68"/>
                  </a:lnTo>
                  <a:lnTo>
                    <a:pt x="42" y="59"/>
                  </a:lnTo>
                  <a:lnTo>
                    <a:pt x="46" y="53"/>
                  </a:lnTo>
                  <a:lnTo>
                    <a:pt x="51" y="47"/>
                  </a:lnTo>
                  <a:lnTo>
                    <a:pt x="54" y="41"/>
                  </a:lnTo>
                  <a:lnTo>
                    <a:pt x="59" y="36"/>
                  </a:lnTo>
                  <a:lnTo>
                    <a:pt x="63" y="32"/>
                  </a:lnTo>
                  <a:lnTo>
                    <a:pt x="68" y="29"/>
                  </a:lnTo>
                  <a:lnTo>
                    <a:pt x="75" y="22"/>
                  </a:lnTo>
                  <a:lnTo>
                    <a:pt x="83" y="17"/>
                  </a:lnTo>
                  <a:lnTo>
                    <a:pt x="87" y="10"/>
                  </a:lnTo>
                  <a:lnTo>
                    <a:pt x="93" y="7"/>
                  </a:lnTo>
                  <a:lnTo>
                    <a:pt x="98" y="2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76"/>
            <p:cNvSpPr>
              <a:spLocks/>
            </p:cNvSpPr>
            <p:nvPr/>
          </p:nvSpPr>
          <p:spPr bwMode="auto">
            <a:xfrm>
              <a:off x="3065463" y="3284538"/>
              <a:ext cx="306388" cy="166688"/>
            </a:xfrm>
            <a:custGeom>
              <a:avLst/>
              <a:gdLst/>
              <a:ahLst/>
              <a:cxnLst>
                <a:cxn ang="0">
                  <a:pos x="8" y="90"/>
                </a:cxn>
                <a:cxn ang="0">
                  <a:pos x="24" y="86"/>
                </a:cxn>
                <a:cxn ang="0">
                  <a:pos x="41" y="81"/>
                </a:cxn>
                <a:cxn ang="0">
                  <a:pos x="53" y="76"/>
                </a:cxn>
                <a:cxn ang="0">
                  <a:pos x="61" y="73"/>
                </a:cxn>
                <a:cxn ang="0">
                  <a:pos x="69" y="69"/>
                </a:cxn>
                <a:cxn ang="0">
                  <a:pos x="78" y="64"/>
                </a:cxn>
                <a:cxn ang="0">
                  <a:pos x="86" y="61"/>
                </a:cxn>
                <a:cxn ang="0">
                  <a:pos x="95" y="56"/>
                </a:cxn>
                <a:cxn ang="0">
                  <a:pos x="108" y="49"/>
                </a:cxn>
                <a:cxn ang="0">
                  <a:pos x="124" y="41"/>
                </a:cxn>
                <a:cxn ang="0">
                  <a:pos x="139" y="32"/>
                </a:cxn>
                <a:cxn ang="0">
                  <a:pos x="153" y="24"/>
                </a:cxn>
                <a:cxn ang="0">
                  <a:pos x="166" y="15"/>
                </a:cxn>
                <a:cxn ang="0">
                  <a:pos x="176" y="10"/>
                </a:cxn>
                <a:cxn ang="0">
                  <a:pos x="188" y="3"/>
                </a:cxn>
                <a:cxn ang="0">
                  <a:pos x="193" y="0"/>
                </a:cxn>
                <a:cxn ang="0">
                  <a:pos x="188" y="7"/>
                </a:cxn>
                <a:cxn ang="0">
                  <a:pos x="178" y="15"/>
                </a:cxn>
                <a:cxn ang="0">
                  <a:pos x="169" y="22"/>
                </a:cxn>
                <a:cxn ang="0">
                  <a:pos x="159" y="30"/>
                </a:cxn>
                <a:cxn ang="0">
                  <a:pos x="151" y="39"/>
                </a:cxn>
                <a:cxn ang="0">
                  <a:pos x="139" y="47"/>
                </a:cxn>
                <a:cxn ang="0">
                  <a:pos x="127" y="56"/>
                </a:cxn>
                <a:cxn ang="0">
                  <a:pos x="115" y="64"/>
                </a:cxn>
                <a:cxn ang="0">
                  <a:pos x="102" y="71"/>
                </a:cxn>
                <a:cxn ang="0">
                  <a:pos x="90" y="78"/>
                </a:cxn>
                <a:cxn ang="0">
                  <a:pos x="78" y="86"/>
                </a:cxn>
                <a:cxn ang="0">
                  <a:pos x="68" y="91"/>
                </a:cxn>
                <a:cxn ang="0">
                  <a:pos x="56" y="98"/>
                </a:cxn>
                <a:cxn ang="0">
                  <a:pos x="47" y="102"/>
                </a:cxn>
                <a:cxn ang="0">
                  <a:pos x="39" y="103"/>
                </a:cxn>
                <a:cxn ang="0">
                  <a:pos x="27" y="105"/>
                </a:cxn>
                <a:cxn ang="0">
                  <a:pos x="17" y="105"/>
                </a:cxn>
                <a:cxn ang="0">
                  <a:pos x="7" y="102"/>
                </a:cxn>
                <a:cxn ang="0">
                  <a:pos x="0" y="93"/>
                </a:cxn>
                <a:cxn ang="0">
                  <a:pos x="2" y="91"/>
                </a:cxn>
              </a:cxnLst>
              <a:rect l="0" t="0" r="r" b="b"/>
              <a:pathLst>
                <a:path w="193" h="105">
                  <a:moveTo>
                    <a:pt x="2" y="91"/>
                  </a:moveTo>
                  <a:lnTo>
                    <a:pt x="8" y="90"/>
                  </a:lnTo>
                  <a:lnTo>
                    <a:pt x="17" y="88"/>
                  </a:lnTo>
                  <a:lnTo>
                    <a:pt x="24" y="86"/>
                  </a:lnTo>
                  <a:lnTo>
                    <a:pt x="32" y="83"/>
                  </a:lnTo>
                  <a:lnTo>
                    <a:pt x="41" y="81"/>
                  </a:lnTo>
                  <a:lnTo>
                    <a:pt x="49" y="78"/>
                  </a:lnTo>
                  <a:lnTo>
                    <a:pt x="53" y="76"/>
                  </a:lnTo>
                  <a:lnTo>
                    <a:pt x="58" y="75"/>
                  </a:lnTo>
                  <a:lnTo>
                    <a:pt x="61" y="73"/>
                  </a:lnTo>
                  <a:lnTo>
                    <a:pt x="66" y="71"/>
                  </a:lnTo>
                  <a:lnTo>
                    <a:pt x="69" y="69"/>
                  </a:lnTo>
                  <a:lnTo>
                    <a:pt x="75" y="66"/>
                  </a:lnTo>
                  <a:lnTo>
                    <a:pt x="78" y="64"/>
                  </a:lnTo>
                  <a:lnTo>
                    <a:pt x="83" y="63"/>
                  </a:lnTo>
                  <a:lnTo>
                    <a:pt x="86" y="61"/>
                  </a:lnTo>
                  <a:lnTo>
                    <a:pt x="92" y="58"/>
                  </a:lnTo>
                  <a:lnTo>
                    <a:pt x="95" y="56"/>
                  </a:lnTo>
                  <a:lnTo>
                    <a:pt x="100" y="54"/>
                  </a:lnTo>
                  <a:lnTo>
                    <a:pt x="108" y="49"/>
                  </a:lnTo>
                  <a:lnTo>
                    <a:pt x="117" y="46"/>
                  </a:lnTo>
                  <a:lnTo>
                    <a:pt x="124" y="41"/>
                  </a:lnTo>
                  <a:lnTo>
                    <a:pt x="132" y="37"/>
                  </a:lnTo>
                  <a:lnTo>
                    <a:pt x="139" y="32"/>
                  </a:lnTo>
                  <a:lnTo>
                    <a:pt x="146" y="27"/>
                  </a:lnTo>
                  <a:lnTo>
                    <a:pt x="153" y="24"/>
                  </a:lnTo>
                  <a:lnTo>
                    <a:pt x="159" y="20"/>
                  </a:lnTo>
                  <a:lnTo>
                    <a:pt x="166" y="15"/>
                  </a:lnTo>
                  <a:lnTo>
                    <a:pt x="171" y="14"/>
                  </a:lnTo>
                  <a:lnTo>
                    <a:pt x="176" y="10"/>
                  </a:lnTo>
                  <a:lnTo>
                    <a:pt x="181" y="7"/>
                  </a:lnTo>
                  <a:lnTo>
                    <a:pt x="188" y="3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3" y="3"/>
                  </a:lnTo>
                  <a:lnTo>
                    <a:pt x="188" y="7"/>
                  </a:lnTo>
                  <a:lnTo>
                    <a:pt x="183" y="14"/>
                  </a:lnTo>
                  <a:lnTo>
                    <a:pt x="178" y="15"/>
                  </a:lnTo>
                  <a:lnTo>
                    <a:pt x="175" y="19"/>
                  </a:lnTo>
                  <a:lnTo>
                    <a:pt x="169" y="22"/>
                  </a:lnTo>
                  <a:lnTo>
                    <a:pt x="166" y="27"/>
                  </a:lnTo>
                  <a:lnTo>
                    <a:pt x="159" y="30"/>
                  </a:lnTo>
                  <a:lnTo>
                    <a:pt x="156" y="34"/>
                  </a:lnTo>
                  <a:lnTo>
                    <a:pt x="151" y="39"/>
                  </a:lnTo>
                  <a:lnTo>
                    <a:pt x="144" y="42"/>
                  </a:lnTo>
                  <a:lnTo>
                    <a:pt x="139" y="47"/>
                  </a:lnTo>
                  <a:lnTo>
                    <a:pt x="134" y="51"/>
                  </a:lnTo>
                  <a:lnTo>
                    <a:pt x="127" y="56"/>
                  </a:lnTo>
                  <a:lnTo>
                    <a:pt x="122" y="59"/>
                  </a:lnTo>
                  <a:lnTo>
                    <a:pt x="115" y="64"/>
                  </a:lnTo>
                  <a:lnTo>
                    <a:pt x="108" y="68"/>
                  </a:lnTo>
                  <a:lnTo>
                    <a:pt x="102" y="71"/>
                  </a:lnTo>
                  <a:lnTo>
                    <a:pt x="97" y="75"/>
                  </a:lnTo>
                  <a:lnTo>
                    <a:pt x="90" y="78"/>
                  </a:lnTo>
                  <a:lnTo>
                    <a:pt x="85" y="83"/>
                  </a:lnTo>
                  <a:lnTo>
                    <a:pt x="78" y="86"/>
                  </a:lnTo>
                  <a:lnTo>
                    <a:pt x="73" y="90"/>
                  </a:lnTo>
                  <a:lnTo>
                    <a:pt x="68" y="91"/>
                  </a:lnTo>
                  <a:lnTo>
                    <a:pt x="61" y="95"/>
                  </a:lnTo>
                  <a:lnTo>
                    <a:pt x="56" y="98"/>
                  </a:lnTo>
                  <a:lnTo>
                    <a:pt x="51" y="100"/>
                  </a:lnTo>
                  <a:lnTo>
                    <a:pt x="47" y="102"/>
                  </a:lnTo>
                  <a:lnTo>
                    <a:pt x="42" y="103"/>
                  </a:lnTo>
                  <a:lnTo>
                    <a:pt x="39" y="103"/>
                  </a:lnTo>
                  <a:lnTo>
                    <a:pt x="36" y="105"/>
                  </a:lnTo>
                  <a:lnTo>
                    <a:pt x="27" y="105"/>
                  </a:lnTo>
                  <a:lnTo>
                    <a:pt x="22" y="105"/>
                  </a:lnTo>
                  <a:lnTo>
                    <a:pt x="17" y="105"/>
                  </a:lnTo>
                  <a:lnTo>
                    <a:pt x="14" y="105"/>
                  </a:lnTo>
                  <a:lnTo>
                    <a:pt x="7" y="102"/>
                  </a:lnTo>
                  <a:lnTo>
                    <a:pt x="3" y="100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77"/>
            <p:cNvSpPr>
              <a:spLocks/>
            </p:cNvSpPr>
            <p:nvPr/>
          </p:nvSpPr>
          <p:spPr bwMode="auto">
            <a:xfrm>
              <a:off x="3038475" y="3481388"/>
              <a:ext cx="355600" cy="160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13"/>
                </a:cxn>
                <a:cxn ang="0">
                  <a:pos x="5" y="23"/>
                </a:cxn>
                <a:cxn ang="0">
                  <a:pos x="9" y="32"/>
                </a:cxn>
                <a:cxn ang="0">
                  <a:pos x="9" y="40"/>
                </a:cxn>
                <a:cxn ang="0">
                  <a:pos x="10" y="51"/>
                </a:cxn>
                <a:cxn ang="0">
                  <a:pos x="12" y="62"/>
                </a:cxn>
                <a:cxn ang="0">
                  <a:pos x="14" y="78"/>
                </a:cxn>
                <a:cxn ang="0">
                  <a:pos x="15" y="89"/>
                </a:cxn>
                <a:cxn ang="0">
                  <a:pos x="20" y="101"/>
                </a:cxn>
                <a:cxn ang="0">
                  <a:pos x="32" y="101"/>
                </a:cxn>
                <a:cxn ang="0">
                  <a:pos x="42" y="98"/>
                </a:cxn>
                <a:cxn ang="0">
                  <a:pos x="53" y="96"/>
                </a:cxn>
                <a:cxn ang="0">
                  <a:pos x="64" y="95"/>
                </a:cxn>
                <a:cxn ang="0">
                  <a:pos x="76" y="93"/>
                </a:cxn>
                <a:cxn ang="0">
                  <a:pos x="92" y="91"/>
                </a:cxn>
                <a:cxn ang="0">
                  <a:pos x="105" y="88"/>
                </a:cxn>
                <a:cxn ang="0">
                  <a:pos x="120" y="86"/>
                </a:cxn>
                <a:cxn ang="0">
                  <a:pos x="134" y="81"/>
                </a:cxn>
                <a:cxn ang="0">
                  <a:pos x="149" y="78"/>
                </a:cxn>
                <a:cxn ang="0">
                  <a:pos x="164" y="74"/>
                </a:cxn>
                <a:cxn ang="0">
                  <a:pos x="178" y="69"/>
                </a:cxn>
                <a:cxn ang="0">
                  <a:pos x="192" y="64"/>
                </a:cxn>
                <a:cxn ang="0">
                  <a:pos x="202" y="59"/>
                </a:cxn>
                <a:cxn ang="0">
                  <a:pos x="212" y="54"/>
                </a:cxn>
                <a:cxn ang="0">
                  <a:pos x="222" y="45"/>
                </a:cxn>
                <a:cxn ang="0">
                  <a:pos x="222" y="44"/>
                </a:cxn>
                <a:cxn ang="0">
                  <a:pos x="217" y="44"/>
                </a:cxn>
                <a:cxn ang="0">
                  <a:pos x="207" y="47"/>
                </a:cxn>
                <a:cxn ang="0">
                  <a:pos x="193" y="51"/>
                </a:cxn>
                <a:cxn ang="0">
                  <a:pos x="180" y="56"/>
                </a:cxn>
                <a:cxn ang="0">
                  <a:pos x="164" y="61"/>
                </a:cxn>
                <a:cxn ang="0">
                  <a:pos x="151" y="66"/>
                </a:cxn>
                <a:cxn ang="0">
                  <a:pos x="142" y="69"/>
                </a:cxn>
                <a:cxn ang="0">
                  <a:pos x="134" y="71"/>
                </a:cxn>
                <a:cxn ang="0">
                  <a:pos x="124" y="74"/>
                </a:cxn>
                <a:cxn ang="0">
                  <a:pos x="115" y="76"/>
                </a:cxn>
                <a:cxn ang="0">
                  <a:pos x="107" y="78"/>
                </a:cxn>
                <a:cxn ang="0">
                  <a:pos x="93" y="83"/>
                </a:cxn>
                <a:cxn ang="0">
                  <a:pos x="81" y="86"/>
                </a:cxn>
                <a:cxn ang="0">
                  <a:pos x="73" y="86"/>
                </a:cxn>
                <a:cxn ang="0">
                  <a:pos x="61" y="89"/>
                </a:cxn>
                <a:cxn ang="0">
                  <a:pos x="49" y="89"/>
                </a:cxn>
                <a:cxn ang="0">
                  <a:pos x="41" y="89"/>
                </a:cxn>
                <a:cxn ang="0">
                  <a:pos x="36" y="86"/>
                </a:cxn>
                <a:cxn ang="0">
                  <a:pos x="34" y="79"/>
                </a:cxn>
                <a:cxn ang="0">
                  <a:pos x="31" y="69"/>
                </a:cxn>
                <a:cxn ang="0">
                  <a:pos x="27" y="59"/>
                </a:cxn>
                <a:cxn ang="0">
                  <a:pos x="24" y="49"/>
                </a:cxn>
                <a:cxn ang="0">
                  <a:pos x="20" y="37"/>
                </a:cxn>
                <a:cxn ang="0">
                  <a:pos x="15" y="23"/>
                </a:cxn>
                <a:cxn ang="0">
                  <a:pos x="10" y="15"/>
                </a:cxn>
                <a:cxn ang="0">
                  <a:pos x="5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4" h="101">
                  <a:moveTo>
                    <a:pt x="0" y="0"/>
                  </a:moveTo>
                  <a:lnTo>
                    <a:pt x="0" y="5"/>
                  </a:lnTo>
                  <a:lnTo>
                    <a:pt x="2" y="8"/>
                  </a:lnTo>
                  <a:lnTo>
                    <a:pt x="3" y="13"/>
                  </a:lnTo>
                  <a:lnTo>
                    <a:pt x="5" y="18"/>
                  </a:lnTo>
                  <a:lnTo>
                    <a:pt x="5" y="23"/>
                  </a:lnTo>
                  <a:lnTo>
                    <a:pt x="7" y="27"/>
                  </a:lnTo>
                  <a:lnTo>
                    <a:pt x="9" y="32"/>
                  </a:lnTo>
                  <a:lnTo>
                    <a:pt x="9" y="37"/>
                  </a:lnTo>
                  <a:lnTo>
                    <a:pt x="9" y="40"/>
                  </a:lnTo>
                  <a:lnTo>
                    <a:pt x="10" y="45"/>
                  </a:lnTo>
                  <a:lnTo>
                    <a:pt x="10" y="51"/>
                  </a:lnTo>
                  <a:lnTo>
                    <a:pt x="10" y="54"/>
                  </a:lnTo>
                  <a:lnTo>
                    <a:pt x="12" y="62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5" y="84"/>
                  </a:lnTo>
                  <a:lnTo>
                    <a:pt x="15" y="89"/>
                  </a:lnTo>
                  <a:lnTo>
                    <a:pt x="17" y="95"/>
                  </a:lnTo>
                  <a:lnTo>
                    <a:pt x="20" y="101"/>
                  </a:lnTo>
                  <a:lnTo>
                    <a:pt x="27" y="101"/>
                  </a:lnTo>
                  <a:lnTo>
                    <a:pt x="32" y="101"/>
                  </a:lnTo>
                  <a:lnTo>
                    <a:pt x="39" y="100"/>
                  </a:lnTo>
                  <a:lnTo>
                    <a:pt x="42" y="98"/>
                  </a:lnTo>
                  <a:lnTo>
                    <a:pt x="47" y="98"/>
                  </a:lnTo>
                  <a:lnTo>
                    <a:pt x="53" y="96"/>
                  </a:lnTo>
                  <a:lnTo>
                    <a:pt x="59" y="96"/>
                  </a:lnTo>
                  <a:lnTo>
                    <a:pt x="64" y="95"/>
                  </a:lnTo>
                  <a:lnTo>
                    <a:pt x="70" y="95"/>
                  </a:lnTo>
                  <a:lnTo>
                    <a:pt x="76" y="93"/>
                  </a:lnTo>
                  <a:lnTo>
                    <a:pt x="85" y="93"/>
                  </a:lnTo>
                  <a:lnTo>
                    <a:pt x="92" y="91"/>
                  </a:lnTo>
                  <a:lnTo>
                    <a:pt x="98" y="89"/>
                  </a:lnTo>
                  <a:lnTo>
                    <a:pt x="105" y="88"/>
                  </a:lnTo>
                  <a:lnTo>
                    <a:pt x="114" y="88"/>
                  </a:lnTo>
                  <a:lnTo>
                    <a:pt x="120" y="86"/>
                  </a:lnTo>
                  <a:lnTo>
                    <a:pt x="127" y="84"/>
                  </a:lnTo>
                  <a:lnTo>
                    <a:pt x="134" y="81"/>
                  </a:lnTo>
                  <a:lnTo>
                    <a:pt x="142" y="79"/>
                  </a:lnTo>
                  <a:lnTo>
                    <a:pt x="149" y="78"/>
                  </a:lnTo>
                  <a:lnTo>
                    <a:pt x="158" y="76"/>
                  </a:lnTo>
                  <a:lnTo>
                    <a:pt x="164" y="74"/>
                  </a:lnTo>
                  <a:lnTo>
                    <a:pt x="171" y="73"/>
                  </a:lnTo>
                  <a:lnTo>
                    <a:pt x="178" y="69"/>
                  </a:lnTo>
                  <a:lnTo>
                    <a:pt x="185" y="67"/>
                  </a:lnTo>
                  <a:lnTo>
                    <a:pt x="192" y="64"/>
                  </a:lnTo>
                  <a:lnTo>
                    <a:pt x="197" y="62"/>
                  </a:lnTo>
                  <a:lnTo>
                    <a:pt x="202" y="59"/>
                  </a:lnTo>
                  <a:lnTo>
                    <a:pt x="208" y="57"/>
                  </a:lnTo>
                  <a:lnTo>
                    <a:pt x="212" y="54"/>
                  </a:lnTo>
                  <a:lnTo>
                    <a:pt x="219" y="52"/>
                  </a:lnTo>
                  <a:lnTo>
                    <a:pt x="222" y="45"/>
                  </a:lnTo>
                  <a:lnTo>
                    <a:pt x="224" y="44"/>
                  </a:lnTo>
                  <a:lnTo>
                    <a:pt x="222" y="44"/>
                  </a:lnTo>
                  <a:lnTo>
                    <a:pt x="219" y="44"/>
                  </a:lnTo>
                  <a:lnTo>
                    <a:pt x="217" y="44"/>
                  </a:lnTo>
                  <a:lnTo>
                    <a:pt x="212" y="45"/>
                  </a:lnTo>
                  <a:lnTo>
                    <a:pt x="207" y="47"/>
                  </a:lnTo>
                  <a:lnTo>
                    <a:pt x="202" y="49"/>
                  </a:lnTo>
                  <a:lnTo>
                    <a:pt x="193" y="51"/>
                  </a:lnTo>
                  <a:lnTo>
                    <a:pt x="188" y="52"/>
                  </a:lnTo>
                  <a:lnTo>
                    <a:pt x="180" y="56"/>
                  </a:lnTo>
                  <a:lnTo>
                    <a:pt x="173" y="59"/>
                  </a:lnTo>
                  <a:lnTo>
                    <a:pt x="164" y="61"/>
                  </a:lnTo>
                  <a:lnTo>
                    <a:pt x="156" y="64"/>
                  </a:lnTo>
                  <a:lnTo>
                    <a:pt x="151" y="66"/>
                  </a:lnTo>
                  <a:lnTo>
                    <a:pt x="147" y="67"/>
                  </a:lnTo>
                  <a:lnTo>
                    <a:pt x="142" y="69"/>
                  </a:lnTo>
                  <a:lnTo>
                    <a:pt x="137" y="69"/>
                  </a:lnTo>
                  <a:lnTo>
                    <a:pt x="134" y="71"/>
                  </a:lnTo>
                  <a:lnTo>
                    <a:pt x="129" y="73"/>
                  </a:lnTo>
                  <a:lnTo>
                    <a:pt x="124" y="74"/>
                  </a:lnTo>
                  <a:lnTo>
                    <a:pt x="120" y="76"/>
                  </a:lnTo>
                  <a:lnTo>
                    <a:pt x="115" y="76"/>
                  </a:lnTo>
                  <a:lnTo>
                    <a:pt x="110" y="78"/>
                  </a:lnTo>
                  <a:lnTo>
                    <a:pt x="107" y="78"/>
                  </a:lnTo>
                  <a:lnTo>
                    <a:pt x="102" y="79"/>
                  </a:lnTo>
                  <a:lnTo>
                    <a:pt x="93" y="83"/>
                  </a:lnTo>
                  <a:lnTo>
                    <a:pt x="85" y="86"/>
                  </a:lnTo>
                  <a:lnTo>
                    <a:pt x="81" y="86"/>
                  </a:lnTo>
                  <a:lnTo>
                    <a:pt x="76" y="86"/>
                  </a:lnTo>
                  <a:lnTo>
                    <a:pt x="73" y="86"/>
                  </a:lnTo>
                  <a:lnTo>
                    <a:pt x="70" y="88"/>
                  </a:lnTo>
                  <a:lnTo>
                    <a:pt x="61" y="89"/>
                  </a:lnTo>
                  <a:lnTo>
                    <a:pt x="56" y="89"/>
                  </a:lnTo>
                  <a:lnTo>
                    <a:pt x="49" y="89"/>
                  </a:lnTo>
                  <a:lnTo>
                    <a:pt x="44" y="89"/>
                  </a:lnTo>
                  <a:lnTo>
                    <a:pt x="41" y="89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4"/>
                  </a:lnTo>
                  <a:lnTo>
                    <a:pt x="34" y="79"/>
                  </a:lnTo>
                  <a:lnTo>
                    <a:pt x="32" y="73"/>
                  </a:lnTo>
                  <a:lnTo>
                    <a:pt x="31" y="69"/>
                  </a:lnTo>
                  <a:lnTo>
                    <a:pt x="29" y="64"/>
                  </a:lnTo>
                  <a:lnTo>
                    <a:pt x="27" y="59"/>
                  </a:lnTo>
                  <a:lnTo>
                    <a:pt x="27" y="54"/>
                  </a:lnTo>
                  <a:lnTo>
                    <a:pt x="24" y="49"/>
                  </a:lnTo>
                  <a:lnTo>
                    <a:pt x="22" y="44"/>
                  </a:lnTo>
                  <a:lnTo>
                    <a:pt x="20" y="37"/>
                  </a:lnTo>
                  <a:lnTo>
                    <a:pt x="19" y="30"/>
                  </a:lnTo>
                  <a:lnTo>
                    <a:pt x="15" y="23"/>
                  </a:lnTo>
                  <a:lnTo>
                    <a:pt x="14" y="18"/>
                  </a:lnTo>
                  <a:lnTo>
                    <a:pt x="10" y="15"/>
                  </a:lnTo>
                  <a:lnTo>
                    <a:pt x="9" y="12"/>
                  </a:lnTo>
                  <a:lnTo>
                    <a:pt x="5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80"/>
            <p:cNvSpPr>
              <a:spLocks/>
            </p:cNvSpPr>
            <p:nvPr/>
          </p:nvSpPr>
          <p:spPr bwMode="auto">
            <a:xfrm>
              <a:off x="2395538" y="3233738"/>
              <a:ext cx="177800" cy="442913"/>
            </a:xfrm>
            <a:custGeom>
              <a:avLst/>
              <a:gdLst/>
              <a:ahLst/>
              <a:cxnLst>
                <a:cxn ang="0">
                  <a:pos x="3" y="257"/>
                </a:cxn>
                <a:cxn ang="0">
                  <a:pos x="15" y="247"/>
                </a:cxn>
                <a:cxn ang="0">
                  <a:pos x="25" y="237"/>
                </a:cxn>
                <a:cxn ang="0">
                  <a:pos x="36" y="227"/>
                </a:cxn>
                <a:cxn ang="0">
                  <a:pos x="44" y="217"/>
                </a:cxn>
                <a:cxn ang="0">
                  <a:pos x="53" y="205"/>
                </a:cxn>
                <a:cxn ang="0">
                  <a:pos x="61" y="191"/>
                </a:cxn>
                <a:cxn ang="0">
                  <a:pos x="70" y="179"/>
                </a:cxn>
                <a:cxn ang="0">
                  <a:pos x="78" y="168"/>
                </a:cxn>
                <a:cxn ang="0">
                  <a:pos x="83" y="154"/>
                </a:cxn>
                <a:cxn ang="0">
                  <a:pos x="88" y="139"/>
                </a:cxn>
                <a:cxn ang="0">
                  <a:pos x="93" y="125"/>
                </a:cxn>
                <a:cxn ang="0">
                  <a:pos x="95" y="112"/>
                </a:cxn>
                <a:cxn ang="0">
                  <a:pos x="98" y="96"/>
                </a:cxn>
                <a:cxn ang="0">
                  <a:pos x="100" y="81"/>
                </a:cxn>
                <a:cxn ang="0">
                  <a:pos x="100" y="64"/>
                </a:cxn>
                <a:cxn ang="0">
                  <a:pos x="100" y="49"/>
                </a:cxn>
                <a:cxn ang="0">
                  <a:pos x="98" y="35"/>
                </a:cxn>
                <a:cxn ang="0">
                  <a:pos x="98" y="24"/>
                </a:cxn>
                <a:cxn ang="0">
                  <a:pos x="98" y="15"/>
                </a:cxn>
                <a:cxn ang="0">
                  <a:pos x="100" y="5"/>
                </a:cxn>
                <a:cxn ang="0">
                  <a:pos x="102" y="0"/>
                </a:cxn>
                <a:cxn ang="0">
                  <a:pos x="103" y="0"/>
                </a:cxn>
                <a:cxn ang="0">
                  <a:pos x="107" y="5"/>
                </a:cxn>
                <a:cxn ang="0">
                  <a:pos x="109" y="15"/>
                </a:cxn>
                <a:cxn ang="0">
                  <a:pos x="112" y="29"/>
                </a:cxn>
                <a:cxn ang="0">
                  <a:pos x="112" y="42"/>
                </a:cxn>
                <a:cxn ang="0">
                  <a:pos x="112" y="54"/>
                </a:cxn>
                <a:cxn ang="0">
                  <a:pos x="112" y="62"/>
                </a:cxn>
                <a:cxn ang="0">
                  <a:pos x="112" y="73"/>
                </a:cxn>
                <a:cxn ang="0">
                  <a:pos x="112" y="81"/>
                </a:cxn>
                <a:cxn ang="0">
                  <a:pos x="110" y="90"/>
                </a:cxn>
                <a:cxn ang="0">
                  <a:pos x="109" y="100"/>
                </a:cxn>
                <a:cxn ang="0">
                  <a:pos x="107" y="110"/>
                </a:cxn>
                <a:cxn ang="0">
                  <a:pos x="105" y="120"/>
                </a:cxn>
                <a:cxn ang="0">
                  <a:pos x="102" y="132"/>
                </a:cxn>
                <a:cxn ang="0">
                  <a:pos x="98" y="142"/>
                </a:cxn>
                <a:cxn ang="0">
                  <a:pos x="95" y="152"/>
                </a:cxn>
                <a:cxn ang="0">
                  <a:pos x="92" y="164"/>
                </a:cxn>
                <a:cxn ang="0">
                  <a:pos x="86" y="176"/>
                </a:cxn>
                <a:cxn ang="0">
                  <a:pos x="80" y="188"/>
                </a:cxn>
                <a:cxn ang="0">
                  <a:pos x="75" y="200"/>
                </a:cxn>
                <a:cxn ang="0">
                  <a:pos x="68" y="210"/>
                </a:cxn>
                <a:cxn ang="0">
                  <a:pos x="61" y="220"/>
                </a:cxn>
                <a:cxn ang="0">
                  <a:pos x="56" y="230"/>
                </a:cxn>
                <a:cxn ang="0">
                  <a:pos x="48" y="242"/>
                </a:cxn>
                <a:cxn ang="0">
                  <a:pos x="39" y="256"/>
                </a:cxn>
                <a:cxn ang="0">
                  <a:pos x="31" y="266"/>
                </a:cxn>
                <a:cxn ang="0">
                  <a:pos x="25" y="273"/>
                </a:cxn>
                <a:cxn ang="0">
                  <a:pos x="19" y="278"/>
                </a:cxn>
                <a:cxn ang="0">
                  <a:pos x="0" y="262"/>
                </a:cxn>
              </a:cxnLst>
              <a:rect l="0" t="0" r="r" b="b"/>
              <a:pathLst>
                <a:path w="112" h="279">
                  <a:moveTo>
                    <a:pt x="0" y="262"/>
                  </a:moveTo>
                  <a:lnTo>
                    <a:pt x="3" y="257"/>
                  </a:lnTo>
                  <a:lnTo>
                    <a:pt x="10" y="252"/>
                  </a:lnTo>
                  <a:lnTo>
                    <a:pt x="15" y="247"/>
                  </a:lnTo>
                  <a:lnTo>
                    <a:pt x="20" y="242"/>
                  </a:lnTo>
                  <a:lnTo>
                    <a:pt x="25" y="237"/>
                  </a:lnTo>
                  <a:lnTo>
                    <a:pt x="31" y="232"/>
                  </a:lnTo>
                  <a:lnTo>
                    <a:pt x="36" y="227"/>
                  </a:lnTo>
                  <a:lnTo>
                    <a:pt x="41" y="222"/>
                  </a:lnTo>
                  <a:lnTo>
                    <a:pt x="44" y="217"/>
                  </a:lnTo>
                  <a:lnTo>
                    <a:pt x="49" y="210"/>
                  </a:lnTo>
                  <a:lnTo>
                    <a:pt x="53" y="205"/>
                  </a:lnTo>
                  <a:lnTo>
                    <a:pt x="58" y="200"/>
                  </a:lnTo>
                  <a:lnTo>
                    <a:pt x="61" y="191"/>
                  </a:lnTo>
                  <a:lnTo>
                    <a:pt x="66" y="186"/>
                  </a:lnTo>
                  <a:lnTo>
                    <a:pt x="70" y="179"/>
                  </a:lnTo>
                  <a:lnTo>
                    <a:pt x="75" y="174"/>
                  </a:lnTo>
                  <a:lnTo>
                    <a:pt x="78" y="168"/>
                  </a:lnTo>
                  <a:lnTo>
                    <a:pt x="80" y="161"/>
                  </a:lnTo>
                  <a:lnTo>
                    <a:pt x="83" y="154"/>
                  </a:lnTo>
                  <a:lnTo>
                    <a:pt x="86" y="147"/>
                  </a:lnTo>
                  <a:lnTo>
                    <a:pt x="88" y="139"/>
                  </a:lnTo>
                  <a:lnTo>
                    <a:pt x="90" y="132"/>
                  </a:lnTo>
                  <a:lnTo>
                    <a:pt x="93" y="125"/>
                  </a:lnTo>
                  <a:lnTo>
                    <a:pt x="95" y="118"/>
                  </a:lnTo>
                  <a:lnTo>
                    <a:pt x="95" y="112"/>
                  </a:lnTo>
                  <a:lnTo>
                    <a:pt x="97" y="103"/>
                  </a:lnTo>
                  <a:lnTo>
                    <a:pt x="98" y="96"/>
                  </a:lnTo>
                  <a:lnTo>
                    <a:pt x="100" y="88"/>
                  </a:lnTo>
                  <a:lnTo>
                    <a:pt x="100" y="81"/>
                  </a:lnTo>
                  <a:lnTo>
                    <a:pt x="100" y="73"/>
                  </a:lnTo>
                  <a:lnTo>
                    <a:pt x="100" y="64"/>
                  </a:lnTo>
                  <a:lnTo>
                    <a:pt x="102" y="57"/>
                  </a:lnTo>
                  <a:lnTo>
                    <a:pt x="100" y="49"/>
                  </a:lnTo>
                  <a:lnTo>
                    <a:pt x="100" y="42"/>
                  </a:lnTo>
                  <a:lnTo>
                    <a:pt x="98" y="35"/>
                  </a:lnTo>
                  <a:lnTo>
                    <a:pt x="98" y="29"/>
                  </a:lnTo>
                  <a:lnTo>
                    <a:pt x="98" y="24"/>
                  </a:lnTo>
                  <a:lnTo>
                    <a:pt x="98" y="20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0" y="5"/>
                  </a:lnTo>
                  <a:lnTo>
                    <a:pt x="102" y="1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5" y="3"/>
                  </a:lnTo>
                  <a:lnTo>
                    <a:pt x="107" y="5"/>
                  </a:lnTo>
                  <a:lnTo>
                    <a:pt x="109" y="10"/>
                  </a:lnTo>
                  <a:lnTo>
                    <a:pt x="109" y="15"/>
                  </a:lnTo>
                  <a:lnTo>
                    <a:pt x="110" y="22"/>
                  </a:lnTo>
                  <a:lnTo>
                    <a:pt x="112" y="29"/>
                  </a:lnTo>
                  <a:lnTo>
                    <a:pt x="112" y="35"/>
                  </a:lnTo>
                  <a:lnTo>
                    <a:pt x="112" y="42"/>
                  </a:lnTo>
                  <a:lnTo>
                    <a:pt x="112" y="51"/>
                  </a:lnTo>
                  <a:lnTo>
                    <a:pt x="112" y="54"/>
                  </a:lnTo>
                  <a:lnTo>
                    <a:pt x="112" y="57"/>
                  </a:lnTo>
                  <a:lnTo>
                    <a:pt x="112" y="62"/>
                  </a:lnTo>
                  <a:lnTo>
                    <a:pt x="112" y="68"/>
                  </a:lnTo>
                  <a:lnTo>
                    <a:pt x="112" y="73"/>
                  </a:lnTo>
                  <a:lnTo>
                    <a:pt x="112" y="76"/>
                  </a:lnTo>
                  <a:lnTo>
                    <a:pt x="112" y="81"/>
                  </a:lnTo>
                  <a:lnTo>
                    <a:pt x="112" y="86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9" y="100"/>
                  </a:lnTo>
                  <a:lnTo>
                    <a:pt x="109" y="107"/>
                  </a:lnTo>
                  <a:lnTo>
                    <a:pt x="107" y="110"/>
                  </a:lnTo>
                  <a:lnTo>
                    <a:pt x="107" y="115"/>
                  </a:lnTo>
                  <a:lnTo>
                    <a:pt x="105" y="120"/>
                  </a:lnTo>
                  <a:lnTo>
                    <a:pt x="103" y="125"/>
                  </a:lnTo>
                  <a:lnTo>
                    <a:pt x="102" y="132"/>
                  </a:lnTo>
                  <a:lnTo>
                    <a:pt x="102" y="137"/>
                  </a:lnTo>
                  <a:lnTo>
                    <a:pt x="98" y="142"/>
                  </a:lnTo>
                  <a:lnTo>
                    <a:pt x="98" y="147"/>
                  </a:lnTo>
                  <a:lnTo>
                    <a:pt x="95" y="152"/>
                  </a:lnTo>
                  <a:lnTo>
                    <a:pt x="93" y="159"/>
                  </a:lnTo>
                  <a:lnTo>
                    <a:pt x="92" y="164"/>
                  </a:lnTo>
                  <a:lnTo>
                    <a:pt x="88" y="171"/>
                  </a:lnTo>
                  <a:lnTo>
                    <a:pt x="86" y="176"/>
                  </a:lnTo>
                  <a:lnTo>
                    <a:pt x="83" y="183"/>
                  </a:lnTo>
                  <a:lnTo>
                    <a:pt x="80" y="188"/>
                  </a:lnTo>
                  <a:lnTo>
                    <a:pt x="78" y="195"/>
                  </a:lnTo>
                  <a:lnTo>
                    <a:pt x="75" y="200"/>
                  </a:lnTo>
                  <a:lnTo>
                    <a:pt x="71" y="205"/>
                  </a:lnTo>
                  <a:lnTo>
                    <a:pt x="68" y="210"/>
                  </a:lnTo>
                  <a:lnTo>
                    <a:pt x="64" y="217"/>
                  </a:lnTo>
                  <a:lnTo>
                    <a:pt x="61" y="220"/>
                  </a:lnTo>
                  <a:lnTo>
                    <a:pt x="59" y="225"/>
                  </a:lnTo>
                  <a:lnTo>
                    <a:pt x="56" y="230"/>
                  </a:lnTo>
                  <a:lnTo>
                    <a:pt x="54" y="234"/>
                  </a:lnTo>
                  <a:lnTo>
                    <a:pt x="48" y="242"/>
                  </a:lnTo>
                  <a:lnTo>
                    <a:pt x="44" y="249"/>
                  </a:lnTo>
                  <a:lnTo>
                    <a:pt x="39" y="256"/>
                  </a:lnTo>
                  <a:lnTo>
                    <a:pt x="36" y="261"/>
                  </a:lnTo>
                  <a:lnTo>
                    <a:pt x="31" y="266"/>
                  </a:lnTo>
                  <a:lnTo>
                    <a:pt x="27" y="269"/>
                  </a:lnTo>
                  <a:lnTo>
                    <a:pt x="25" y="273"/>
                  </a:lnTo>
                  <a:lnTo>
                    <a:pt x="22" y="276"/>
                  </a:lnTo>
                  <a:lnTo>
                    <a:pt x="19" y="278"/>
                  </a:lnTo>
                  <a:lnTo>
                    <a:pt x="19" y="279"/>
                  </a:lnTo>
                  <a:lnTo>
                    <a:pt x="0" y="262"/>
                  </a:lnTo>
                  <a:lnTo>
                    <a:pt x="0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81"/>
            <p:cNvSpPr>
              <a:spLocks/>
            </p:cNvSpPr>
            <p:nvPr/>
          </p:nvSpPr>
          <p:spPr bwMode="auto">
            <a:xfrm>
              <a:off x="1792288" y="3192463"/>
              <a:ext cx="714375" cy="1657350"/>
            </a:xfrm>
            <a:custGeom>
              <a:avLst/>
              <a:gdLst/>
              <a:ahLst/>
              <a:cxnLst>
                <a:cxn ang="0">
                  <a:pos x="438" y="36"/>
                </a:cxn>
                <a:cxn ang="0">
                  <a:pos x="421" y="63"/>
                </a:cxn>
                <a:cxn ang="0">
                  <a:pos x="399" y="90"/>
                </a:cxn>
                <a:cxn ang="0">
                  <a:pos x="372" y="119"/>
                </a:cxn>
                <a:cxn ang="0">
                  <a:pos x="343" y="148"/>
                </a:cxn>
                <a:cxn ang="0">
                  <a:pos x="312" y="173"/>
                </a:cxn>
                <a:cxn ang="0">
                  <a:pos x="282" y="199"/>
                </a:cxn>
                <a:cxn ang="0">
                  <a:pos x="253" y="221"/>
                </a:cxn>
                <a:cxn ang="0">
                  <a:pos x="214" y="251"/>
                </a:cxn>
                <a:cxn ang="0">
                  <a:pos x="187" y="287"/>
                </a:cxn>
                <a:cxn ang="0">
                  <a:pos x="182" y="312"/>
                </a:cxn>
                <a:cxn ang="0">
                  <a:pos x="180" y="344"/>
                </a:cxn>
                <a:cxn ang="0">
                  <a:pos x="180" y="382"/>
                </a:cxn>
                <a:cxn ang="0">
                  <a:pos x="182" y="424"/>
                </a:cxn>
                <a:cxn ang="0">
                  <a:pos x="184" y="466"/>
                </a:cxn>
                <a:cxn ang="0">
                  <a:pos x="187" y="512"/>
                </a:cxn>
                <a:cxn ang="0">
                  <a:pos x="187" y="558"/>
                </a:cxn>
                <a:cxn ang="0">
                  <a:pos x="184" y="605"/>
                </a:cxn>
                <a:cxn ang="0">
                  <a:pos x="178" y="649"/>
                </a:cxn>
                <a:cxn ang="0">
                  <a:pos x="168" y="692"/>
                </a:cxn>
                <a:cxn ang="0">
                  <a:pos x="156" y="732"/>
                </a:cxn>
                <a:cxn ang="0">
                  <a:pos x="145" y="773"/>
                </a:cxn>
                <a:cxn ang="0">
                  <a:pos x="131" y="812"/>
                </a:cxn>
                <a:cxn ang="0">
                  <a:pos x="116" y="849"/>
                </a:cxn>
                <a:cxn ang="0">
                  <a:pos x="99" y="883"/>
                </a:cxn>
                <a:cxn ang="0">
                  <a:pos x="84" y="917"/>
                </a:cxn>
                <a:cxn ang="0">
                  <a:pos x="67" y="946"/>
                </a:cxn>
                <a:cxn ang="0">
                  <a:pos x="51" y="975"/>
                </a:cxn>
                <a:cxn ang="0">
                  <a:pos x="29" y="1007"/>
                </a:cxn>
                <a:cxn ang="0">
                  <a:pos x="2" y="1041"/>
                </a:cxn>
                <a:cxn ang="0">
                  <a:pos x="16" y="1032"/>
                </a:cxn>
                <a:cxn ang="0">
                  <a:pos x="46" y="1002"/>
                </a:cxn>
                <a:cxn ang="0">
                  <a:pos x="67" y="973"/>
                </a:cxn>
                <a:cxn ang="0">
                  <a:pos x="90" y="939"/>
                </a:cxn>
                <a:cxn ang="0">
                  <a:pos x="114" y="900"/>
                </a:cxn>
                <a:cxn ang="0">
                  <a:pos x="136" y="854"/>
                </a:cxn>
                <a:cxn ang="0">
                  <a:pos x="158" y="807"/>
                </a:cxn>
                <a:cxn ang="0">
                  <a:pos x="173" y="753"/>
                </a:cxn>
                <a:cxn ang="0">
                  <a:pos x="184" y="697"/>
                </a:cxn>
                <a:cxn ang="0">
                  <a:pos x="192" y="637"/>
                </a:cxn>
                <a:cxn ang="0">
                  <a:pos x="197" y="582"/>
                </a:cxn>
                <a:cxn ang="0">
                  <a:pos x="199" y="524"/>
                </a:cxn>
                <a:cxn ang="0">
                  <a:pos x="199" y="471"/>
                </a:cxn>
                <a:cxn ang="0">
                  <a:pos x="197" y="421"/>
                </a:cxn>
                <a:cxn ang="0">
                  <a:pos x="197" y="380"/>
                </a:cxn>
                <a:cxn ang="0">
                  <a:pos x="195" y="344"/>
                </a:cxn>
                <a:cxn ang="0">
                  <a:pos x="195" y="319"/>
                </a:cxn>
                <a:cxn ang="0">
                  <a:pos x="200" y="292"/>
                </a:cxn>
                <a:cxn ang="0">
                  <a:pos x="234" y="258"/>
                </a:cxn>
                <a:cxn ang="0">
                  <a:pos x="282" y="226"/>
                </a:cxn>
                <a:cxn ang="0">
                  <a:pos x="322" y="194"/>
                </a:cxn>
                <a:cxn ang="0">
                  <a:pos x="351" y="168"/>
                </a:cxn>
                <a:cxn ang="0">
                  <a:pos x="382" y="141"/>
                </a:cxn>
                <a:cxn ang="0">
                  <a:pos x="409" y="116"/>
                </a:cxn>
                <a:cxn ang="0">
                  <a:pos x="433" y="87"/>
                </a:cxn>
                <a:cxn ang="0">
                  <a:pos x="444" y="44"/>
                </a:cxn>
                <a:cxn ang="0">
                  <a:pos x="450" y="0"/>
                </a:cxn>
              </a:cxnLst>
              <a:rect l="0" t="0" r="r" b="b"/>
              <a:pathLst>
                <a:path w="450" h="1044">
                  <a:moveTo>
                    <a:pt x="450" y="0"/>
                  </a:moveTo>
                  <a:lnTo>
                    <a:pt x="446" y="17"/>
                  </a:lnTo>
                  <a:lnTo>
                    <a:pt x="443" y="22"/>
                  </a:lnTo>
                  <a:lnTo>
                    <a:pt x="441" y="26"/>
                  </a:lnTo>
                  <a:lnTo>
                    <a:pt x="439" y="31"/>
                  </a:lnTo>
                  <a:lnTo>
                    <a:pt x="438" y="36"/>
                  </a:lnTo>
                  <a:lnTo>
                    <a:pt x="434" y="39"/>
                  </a:lnTo>
                  <a:lnTo>
                    <a:pt x="433" y="44"/>
                  </a:lnTo>
                  <a:lnTo>
                    <a:pt x="429" y="48"/>
                  </a:lnTo>
                  <a:lnTo>
                    <a:pt x="428" y="53"/>
                  </a:lnTo>
                  <a:lnTo>
                    <a:pt x="424" y="58"/>
                  </a:lnTo>
                  <a:lnTo>
                    <a:pt x="421" y="63"/>
                  </a:lnTo>
                  <a:lnTo>
                    <a:pt x="417" y="66"/>
                  </a:lnTo>
                  <a:lnTo>
                    <a:pt x="416" y="72"/>
                  </a:lnTo>
                  <a:lnTo>
                    <a:pt x="411" y="77"/>
                  </a:lnTo>
                  <a:lnTo>
                    <a:pt x="407" y="82"/>
                  </a:lnTo>
                  <a:lnTo>
                    <a:pt x="402" y="87"/>
                  </a:lnTo>
                  <a:lnTo>
                    <a:pt x="399" y="90"/>
                  </a:lnTo>
                  <a:lnTo>
                    <a:pt x="394" y="95"/>
                  </a:lnTo>
                  <a:lnTo>
                    <a:pt x="390" y="100"/>
                  </a:lnTo>
                  <a:lnTo>
                    <a:pt x="385" y="105"/>
                  </a:lnTo>
                  <a:lnTo>
                    <a:pt x="382" y="109"/>
                  </a:lnTo>
                  <a:lnTo>
                    <a:pt x="377" y="114"/>
                  </a:lnTo>
                  <a:lnTo>
                    <a:pt x="372" y="119"/>
                  </a:lnTo>
                  <a:lnTo>
                    <a:pt x="367" y="124"/>
                  </a:lnTo>
                  <a:lnTo>
                    <a:pt x="363" y="127"/>
                  </a:lnTo>
                  <a:lnTo>
                    <a:pt x="358" y="133"/>
                  </a:lnTo>
                  <a:lnTo>
                    <a:pt x="353" y="138"/>
                  </a:lnTo>
                  <a:lnTo>
                    <a:pt x="348" y="141"/>
                  </a:lnTo>
                  <a:lnTo>
                    <a:pt x="343" y="148"/>
                  </a:lnTo>
                  <a:lnTo>
                    <a:pt x="338" y="151"/>
                  </a:lnTo>
                  <a:lnTo>
                    <a:pt x="333" y="156"/>
                  </a:lnTo>
                  <a:lnTo>
                    <a:pt x="328" y="160"/>
                  </a:lnTo>
                  <a:lnTo>
                    <a:pt x="322" y="165"/>
                  </a:lnTo>
                  <a:lnTo>
                    <a:pt x="317" y="168"/>
                  </a:lnTo>
                  <a:lnTo>
                    <a:pt x="312" y="173"/>
                  </a:lnTo>
                  <a:lnTo>
                    <a:pt x="307" y="177"/>
                  </a:lnTo>
                  <a:lnTo>
                    <a:pt x="302" y="182"/>
                  </a:lnTo>
                  <a:lnTo>
                    <a:pt x="297" y="185"/>
                  </a:lnTo>
                  <a:lnTo>
                    <a:pt x="290" y="190"/>
                  </a:lnTo>
                  <a:lnTo>
                    <a:pt x="287" y="194"/>
                  </a:lnTo>
                  <a:lnTo>
                    <a:pt x="282" y="199"/>
                  </a:lnTo>
                  <a:lnTo>
                    <a:pt x="277" y="202"/>
                  </a:lnTo>
                  <a:lnTo>
                    <a:pt x="272" y="205"/>
                  </a:lnTo>
                  <a:lnTo>
                    <a:pt x="267" y="209"/>
                  </a:lnTo>
                  <a:lnTo>
                    <a:pt x="263" y="214"/>
                  </a:lnTo>
                  <a:lnTo>
                    <a:pt x="258" y="217"/>
                  </a:lnTo>
                  <a:lnTo>
                    <a:pt x="253" y="221"/>
                  </a:lnTo>
                  <a:lnTo>
                    <a:pt x="250" y="224"/>
                  </a:lnTo>
                  <a:lnTo>
                    <a:pt x="245" y="227"/>
                  </a:lnTo>
                  <a:lnTo>
                    <a:pt x="236" y="234"/>
                  </a:lnTo>
                  <a:lnTo>
                    <a:pt x="228" y="241"/>
                  </a:lnTo>
                  <a:lnTo>
                    <a:pt x="221" y="246"/>
                  </a:lnTo>
                  <a:lnTo>
                    <a:pt x="214" y="251"/>
                  </a:lnTo>
                  <a:lnTo>
                    <a:pt x="207" y="258"/>
                  </a:lnTo>
                  <a:lnTo>
                    <a:pt x="204" y="263"/>
                  </a:lnTo>
                  <a:lnTo>
                    <a:pt x="199" y="266"/>
                  </a:lnTo>
                  <a:lnTo>
                    <a:pt x="194" y="273"/>
                  </a:lnTo>
                  <a:lnTo>
                    <a:pt x="190" y="278"/>
                  </a:lnTo>
                  <a:lnTo>
                    <a:pt x="187" y="287"/>
                  </a:lnTo>
                  <a:lnTo>
                    <a:pt x="185" y="290"/>
                  </a:lnTo>
                  <a:lnTo>
                    <a:pt x="185" y="294"/>
                  </a:lnTo>
                  <a:lnTo>
                    <a:pt x="184" y="299"/>
                  </a:lnTo>
                  <a:lnTo>
                    <a:pt x="182" y="302"/>
                  </a:lnTo>
                  <a:lnTo>
                    <a:pt x="182" y="307"/>
                  </a:lnTo>
                  <a:lnTo>
                    <a:pt x="182" y="312"/>
                  </a:lnTo>
                  <a:lnTo>
                    <a:pt x="182" y="317"/>
                  </a:lnTo>
                  <a:lnTo>
                    <a:pt x="182" y="324"/>
                  </a:lnTo>
                  <a:lnTo>
                    <a:pt x="180" y="327"/>
                  </a:lnTo>
                  <a:lnTo>
                    <a:pt x="180" y="334"/>
                  </a:lnTo>
                  <a:lnTo>
                    <a:pt x="180" y="339"/>
                  </a:lnTo>
                  <a:lnTo>
                    <a:pt x="180" y="344"/>
                  </a:lnTo>
                  <a:lnTo>
                    <a:pt x="180" y="351"/>
                  </a:lnTo>
                  <a:lnTo>
                    <a:pt x="180" y="356"/>
                  </a:lnTo>
                  <a:lnTo>
                    <a:pt x="180" y="363"/>
                  </a:lnTo>
                  <a:lnTo>
                    <a:pt x="180" y="370"/>
                  </a:lnTo>
                  <a:lnTo>
                    <a:pt x="180" y="377"/>
                  </a:lnTo>
                  <a:lnTo>
                    <a:pt x="180" y="382"/>
                  </a:lnTo>
                  <a:lnTo>
                    <a:pt x="180" y="388"/>
                  </a:lnTo>
                  <a:lnTo>
                    <a:pt x="180" y="395"/>
                  </a:lnTo>
                  <a:lnTo>
                    <a:pt x="180" y="402"/>
                  </a:lnTo>
                  <a:lnTo>
                    <a:pt x="182" y="409"/>
                  </a:lnTo>
                  <a:lnTo>
                    <a:pt x="182" y="416"/>
                  </a:lnTo>
                  <a:lnTo>
                    <a:pt x="182" y="424"/>
                  </a:lnTo>
                  <a:lnTo>
                    <a:pt x="182" y="431"/>
                  </a:lnTo>
                  <a:lnTo>
                    <a:pt x="182" y="438"/>
                  </a:lnTo>
                  <a:lnTo>
                    <a:pt x="182" y="444"/>
                  </a:lnTo>
                  <a:lnTo>
                    <a:pt x="184" y="453"/>
                  </a:lnTo>
                  <a:lnTo>
                    <a:pt x="184" y="460"/>
                  </a:lnTo>
                  <a:lnTo>
                    <a:pt x="184" y="466"/>
                  </a:lnTo>
                  <a:lnTo>
                    <a:pt x="184" y="475"/>
                  </a:lnTo>
                  <a:lnTo>
                    <a:pt x="185" y="482"/>
                  </a:lnTo>
                  <a:lnTo>
                    <a:pt x="185" y="488"/>
                  </a:lnTo>
                  <a:lnTo>
                    <a:pt x="185" y="497"/>
                  </a:lnTo>
                  <a:lnTo>
                    <a:pt x="185" y="505"/>
                  </a:lnTo>
                  <a:lnTo>
                    <a:pt x="187" y="512"/>
                  </a:lnTo>
                  <a:lnTo>
                    <a:pt x="187" y="519"/>
                  </a:lnTo>
                  <a:lnTo>
                    <a:pt x="187" y="527"/>
                  </a:lnTo>
                  <a:lnTo>
                    <a:pt x="187" y="534"/>
                  </a:lnTo>
                  <a:lnTo>
                    <a:pt x="187" y="543"/>
                  </a:lnTo>
                  <a:lnTo>
                    <a:pt x="187" y="549"/>
                  </a:lnTo>
                  <a:lnTo>
                    <a:pt x="187" y="558"/>
                  </a:lnTo>
                  <a:lnTo>
                    <a:pt x="187" y="565"/>
                  </a:lnTo>
                  <a:lnTo>
                    <a:pt x="187" y="573"/>
                  </a:lnTo>
                  <a:lnTo>
                    <a:pt x="185" y="582"/>
                  </a:lnTo>
                  <a:lnTo>
                    <a:pt x="185" y="588"/>
                  </a:lnTo>
                  <a:lnTo>
                    <a:pt x="184" y="597"/>
                  </a:lnTo>
                  <a:lnTo>
                    <a:pt x="184" y="605"/>
                  </a:lnTo>
                  <a:lnTo>
                    <a:pt x="182" y="612"/>
                  </a:lnTo>
                  <a:lnTo>
                    <a:pt x="182" y="619"/>
                  </a:lnTo>
                  <a:lnTo>
                    <a:pt x="182" y="626"/>
                  </a:lnTo>
                  <a:lnTo>
                    <a:pt x="180" y="634"/>
                  </a:lnTo>
                  <a:lnTo>
                    <a:pt x="178" y="641"/>
                  </a:lnTo>
                  <a:lnTo>
                    <a:pt x="178" y="649"/>
                  </a:lnTo>
                  <a:lnTo>
                    <a:pt x="177" y="656"/>
                  </a:lnTo>
                  <a:lnTo>
                    <a:pt x="175" y="665"/>
                  </a:lnTo>
                  <a:lnTo>
                    <a:pt x="173" y="671"/>
                  </a:lnTo>
                  <a:lnTo>
                    <a:pt x="172" y="678"/>
                  </a:lnTo>
                  <a:lnTo>
                    <a:pt x="170" y="685"/>
                  </a:lnTo>
                  <a:lnTo>
                    <a:pt x="168" y="692"/>
                  </a:lnTo>
                  <a:lnTo>
                    <a:pt x="165" y="698"/>
                  </a:lnTo>
                  <a:lnTo>
                    <a:pt x="165" y="705"/>
                  </a:lnTo>
                  <a:lnTo>
                    <a:pt x="161" y="712"/>
                  </a:lnTo>
                  <a:lnTo>
                    <a:pt x="160" y="719"/>
                  </a:lnTo>
                  <a:lnTo>
                    <a:pt x="158" y="726"/>
                  </a:lnTo>
                  <a:lnTo>
                    <a:pt x="156" y="732"/>
                  </a:lnTo>
                  <a:lnTo>
                    <a:pt x="153" y="739"/>
                  </a:lnTo>
                  <a:lnTo>
                    <a:pt x="151" y="746"/>
                  </a:lnTo>
                  <a:lnTo>
                    <a:pt x="150" y="753"/>
                  </a:lnTo>
                  <a:lnTo>
                    <a:pt x="148" y="759"/>
                  </a:lnTo>
                  <a:lnTo>
                    <a:pt x="146" y="766"/>
                  </a:lnTo>
                  <a:lnTo>
                    <a:pt x="145" y="773"/>
                  </a:lnTo>
                  <a:lnTo>
                    <a:pt x="141" y="780"/>
                  </a:lnTo>
                  <a:lnTo>
                    <a:pt x="139" y="787"/>
                  </a:lnTo>
                  <a:lnTo>
                    <a:pt x="138" y="792"/>
                  </a:lnTo>
                  <a:lnTo>
                    <a:pt x="134" y="798"/>
                  </a:lnTo>
                  <a:lnTo>
                    <a:pt x="133" y="805"/>
                  </a:lnTo>
                  <a:lnTo>
                    <a:pt x="131" y="812"/>
                  </a:lnTo>
                  <a:lnTo>
                    <a:pt x="128" y="817"/>
                  </a:lnTo>
                  <a:lnTo>
                    <a:pt x="126" y="824"/>
                  </a:lnTo>
                  <a:lnTo>
                    <a:pt x="123" y="829"/>
                  </a:lnTo>
                  <a:lnTo>
                    <a:pt x="121" y="836"/>
                  </a:lnTo>
                  <a:lnTo>
                    <a:pt x="117" y="843"/>
                  </a:lnTo>
                  <a:lnTo>
                    <a:pt x="116" y="849"/>
                  </a:lnTo>
                  <a:lnTo>
                    <a:pt x="112" y="854"/>
                  </a:lnTo>
                  <a:lnTo>
                    <a:pt x="111" y="861"/>
                  </a:lnTo>
                  <a:lnTo>
                    <a:pt x="107" y="866"/>
                  </a:lnTo>
                  <a:lnTo>
                    <a:pt x="106" y="873"/>
                  </a:lnTo>
                  <a:lnTo>
                    <a:pt x="102" y="878"/>
                  </a:lnTo>
                  <a:lnTo>
                    <a:pt x="99" y="883"/>
                  </a:lnTo>
                  <a:lnTo>
                    <a:pt x="97" y="888"/>
                  </a:lnTo>
                  <a:lnTo>
                    <a:pt x="95" y="895"/>
                  </a:lnTo>
                  <a:lnTo>
                    <a:pt x="92" y="900"/>
                  </a:lnTo>
                  <a:lnTo>
                    <a:pt x="89" y="905"/>
                  </a:lnTo>
                  <a:lnTo>
                    <a:pt x="87" y="910"/>
                  </a:lnTo>
                  <a:lnTo>
                    <a:pt x="84" y="917"/>
                  </a:lnTo>
                  <a:lnTo>
                    <a:pt x="82" y="922"/>
                  </a:lnTo>
                  <a:lnTo>
                    <a:pt x="78" y="927"/>
                  </a:lnTo>
                  <a:lnTo>
                    <a:pt x="75" y="931"/>
                  </a:lnTo>
                  <a:lnTo>
                    <a:pt x="73" y="937"/>
                  </a:lnTo>
                  <a:lnTo>
                    <a:pt x="70" y="941"/>
                  </a:lnTo>
                  <a:lnTo>
                    <a:pt x="67" y="946"/>
                  </a:lnTo>
                  <a:lnTo>
                    <a:pt x="65" y="951"/>
                  </a:lnTo>
                  <a:lnTo>
                    <a:pt x="63" y="956"/>
                  </a:lnTo>
                  <a:lnTo>
                    <a:pt x="60" y="961"/>
                  </a:lnTo>
                  <a:lnTo>
                    <a:pt x="56" y="965"/>
                  </a:lnTo>
                  <a:lnTo>
                    <a:pt x="53" y="970"/>
                  </a:lnTo>
                  <a:lnTo>
                    <a:pt x="51" y="975"/>
                  </a:lnTo>
                  <a:lnTo>
                    <a:pt x="48" y="978"/>
                  </a:lnTo>
                  <a:lnTo>
                    <a:pt x="45" y="983"/>
                  </a:lnTo>
                  <a:lnTo>
                    <a:pt x="43" y="987"/>
                  </a:lnTo>
                  <a:lnTo>
                    <a:pt x="39" y="992"/>
                  </a:lnTo>
                  <a:lnTo>
                    <a:pt x="34" y="998"/>
                  </a:lnTo>
                  <a:lnTo>
                    <a:pt x="29" y="1007"/>
                  </a:lnTo>
                  <a:lnTo>
                    <a:pt x="23" y="1014"/>
                  </a:lnTo>
                  <a:lnTo>
                    <a:pt x="17" y="1022"/>
                  </a:lnTo>
                  <a:lnTo>
                    <a:pt x="12" y="1027"/>
                  </a:lnTo>
                  <a:lnTo>
                    <a:pt x="7" y="1032"/>
                  </a:lnTo>
                  <a:lnTo>
                    <a:pt x="4" y="1036"/>
                  </a:lnTo>
                  <a:lnTo>
                    <a:pt x="2" y="1041"/>
                  </a:lnTo>
                  <a:lnTo>
                    <a:pt x="0" y="1042"/>
                  </a:lnTo>
                  <a:lnTo>
                    <a:pt x="4" y="1044"/>
                  </a:lnTo>
                  <a:lnTo>
                    <a:pt x="6" y="1041"/>
                  </a:lnTo>
                  <a:lnTo>
                    <a:pt x="9" y="1039"/>
                  </a:lnTo>
                  <a:lnTo>
                    <a:pt x="12" y="1036"/>
                  </a:lnTo>
                  <a:lnTo>
                    <a:pt x="16" y="1032"/>
                  </a:lnTo>
                  <a:lnTo>
                    <a:pt x="21" y="1027"/>
                  </a:lnTo>
                  <a:lnTo>
                    <a:pt x="26" y="1022"/>
                  </a:lnTo>
                  <a:lnTo>
                    <a:pt x="33" y="1015"/>
                  </a:lnTo>
                  <a:lnTo>
                    <a:pt x="39" y="1010"/>
                  </a:lnTo>
                  <a:lnTo>
                    <a:pt x="41" y="1005"/>
                  </a:lnTo>
                  <a:lnTo>
                    <a:pt x="46" y="1002"/>
                  </a:lnTo>
                  <a:lnTo>
                    <a:pt x="48" y="997"/>
                  </a:lnTo>
                  <a:lnTo>
                    <a:pt x="53" y="993"/>
                  </a:lnTo>
                  <a:lnTo>
                    <a:pt x="56" y="988"/>
                  </a:lnTo>
                  <a:lnTo>
                    <a:pt x="60" y="983"/>
                  </a:lnTo>
                  <a:lnTo>
                    <a:pt x="63" y="978"/>
                  </a:lnTo>
                  <a:lnTo>
                    <a:pt x="67" y="973"/>
                  </a:lnTo>
                  <a:lnTo>
                    <a:pt x="70" y="968"/>
                  </a:lnTo>
                  <a:lnTo>
                    <a:pt x="73" y="963"/>
                  </a:lnTo>
                  <a:lnTo>
                    <a:pt x="78" y="956"/>
                  </a:lnTo>
                  <a:lnTo>
                    <a:pt x="82" y="951"/>
                  </a:lnTo>
                  <a:lnTo>
                    <a:pt x="85" y="946"/>
                  </a:lnTo>
                  <a:lnTo>
                    <a:pt x="90" y="939"/>
                  </a:lnTo>
                  <a:lnTo>
                    <a:pt x="94" y="932"/>
                  </a:lnTo>
                  <a:lnTo>
                    <a:pt x="99" y="927"/>
                  </a:lnTo>
                  <a:lnTo>
                    <a:pt x="100" y="920"/>
                  </a:lnTo>
                  <a:lnTo>
                    <a:pt x="106" y="914"/>
                  </a:lnTo>
                  <a:lnTo>
                    <a:pt x="109" y="907"/>
                  </a:lnTo>
                  <a:lnTo>
                    <a:pt x="114" y="900"/>
                  </a:lnTo>
                  <a:lnTo>
                    <a:pt x="116" y="892"/>
                  </a:lnTo>
                  <a:lnTo>
                    <a:pt x="121" y="885"/>
                  </a:lnTo>
                  <a:lnTo>
                    <a:pt x="124" y="878"/>
                  </a:lnTo>
                  <a:lnTo>
                    <a:pt x="129" y="871"/>
                  </a:lnTo>
                  <a:lnTo>
                    <a:pt x="131" y="863"/>
                  </a:lnTo>
                  <a:lnTo>
                    <a:pt x="136" y="854"/>
                  </a:lnTo>
                  <a:lnTo>
                    <a:pt x="139" y="848"/>
                  </a:lnTo>
                  <a:lnTo>
                    <a:pt x="143" y="839"/>
                  </a:lnTo>
                  <a:lnTo>
                    <a:pt x="146" y="831"/>
                  </a:lnTo>
                  <a:lnTo>
                    <a:pt x="150" y="824"/>
                  </a:lnTo>
                  <a:lnTo>
                    <a:pt x="155" y="815"/>
                  </a:lnTo>
                  <a:lnTo>
                    <a:pt x="158" y="807"/>
                  </a:lnTo>
                  <a:lnTo>
                    <a:pt x="160" y="798"/>
                  </a:lnTo>
                  <a:lnTo>
                    <a:pt x="163" y="788"/>
                  </a:lnTo>
                  <a:lnTo>
                    <a:pt x="165" y="780"/>
                  </a:lnTo>
                  <a:lnTo>
                    <a:pt x="168" y="771"/>
                  </a:lnTo>
                  <a:lnTo>
                    <a:pt x="170" y="761"/>
                  </a:lnTo>
                  <a:lnTo>
                    <a:pt x="173" y="753"/>
                  </a:lnTo>
                  <a:lnTo>
                    <a:pt x="175" y="743"/>
                  </a:lnTo>
                  <a:lnTo>
                    <a:pt x="177" y="734"/>
                  </a:lnTo>
                  <a:lnTo>
                    <a:pt x="178" y="726"/>
                  </a:lnTo>
                  <a:lnTo>
                    <a:pt x="180" y="715"/>
                  </a:lnTo>
                  <a:lnTo>
                    <a:pt x="182" y="705"/>
                  </a:lnTo>
                  <a:lnTo>
                    <a:pt x="184" y="697"/>
                  </a:lnTo>
                  <a:lnTo>
                    <a:pt x="185" y="687"/>
                  </a:lnTo>
                  <a:lnTo>
                    <a:pt x="187" y="676"/>
                  </a:lnTo>
                  <a:lnTo>
                    <a:pt x="189" y="666"/>
                  </a:lnTo>
                  <a:lnTo>
                    <a:pt x="190" y="658"/>
                  </a:lnTo>
                  <a:lnTo>
                    <a:pt x="190" y="648"/>
                  </a:lnTo>
                  <a:lnTo>
                    <a:pt x="192" y="637"/>
                  </a:lnTo>
                  <a:lnTo>
                    <a:pt x="192" y="627"/>
                  </a:lnTo>
                  <a:lnTo>
                    <a:pt x="194" y="619"/>
                  </a:lnTo>
                  <a:lnTo>
                    <a:pt x="194" y="609"/>
                  </a:lnTo>
                  <a:lnTo>
                    <a:pt x="195" y="600"/>
                  </a:lnTo>
                  <a:lnTo>
                    <a:pt x="195" y="590"/>
                  </a:lnTo>
                  <a:lnTo>
                    <a:pt x="197" y="582"/>
                  </a:lnTo>
                  <a:lnTo>
                    <a:pt x="197" y="571"/>
                  </a:lnTo>
                  <a:lnTo>
                    <a:pt x="197" y="561"/>
                  </a:lnTo>
                  <a:lnTo>
                    <a:pt x="197" y="553"/>
                  </a:lnTo>
                  <a:lnTo>
                    <a:pt x="199" y="543"/>
                  </a:lnTo>
                  <a:lnTo>
                    <a:pt x="199" y="534"/>
                  </a:lnTo>
                  <a:lnTo>
                    <a:pt x="199" y="524"/>
                  </a:lnTo>
                  <a:lnTo>
                    <a:pt x="199" y="515"/>
                  </a:lnTo>
                  <a:lnTo>
                    <a:pt x="199" y="507"/>
                  </a:lnTo>
                  <a:lnTo>
                    <a:pt x="199" y="497"/>
                  </a:lnTo>
                  <a:lnTo>
                    <a:pt x="199" y="488"/>
                  </a:lnTo>
                  <a:lnTo>
                    <a:pt x="199" y="480"/>
                  </a:lnTo>
                  <a:lnTo>
                    <a:pt x="199" y="471"/>
                  </a:lnTo>
                  <a:lnTo>
                    <a:pt x="199" y="461"/>
                  </a:lnTo>
                  <a:lnTo>
                    <a:pt x="199" y="454"/>
                  </a:lnTo>
                  <a:lnTo>
                    <a:pt x="199" y="446"/>
                  </a:lnTo>
                  <a:lnTo>
                    <a:pt x="199" y="438"/>
                  </a:lnTo>
                  <a:lnTo>
                    <a:pt x="197" y="429"/>
                  </a:lnTo>
                  <a:lnTo>
                    <a:pt x="197" y="421"/>
                  </a:lnTo>
                  <a:lnTo>
                    <a:pt x="197" y="414"/>
                  </a:lnTo>
                  <a:lnTo>
                    <a:pt x="197" y="407"/>
                  </a:lnTo>
                  <a:lnTo>
                    <a:pt x="197" y="400"/>
                  </a:lnTo>
                  <a:lnTo>
                    <a:pt x="197" y="393"/>
                  </a:lnTo>
                  <a:lnTo>
                    <a:pt x="197" y="387"/>
                  </a:lnTo>
                  <a:lnTo>
                    <a:pt x="197" y="380"/>
                  </a:lnTo>
                  <a:lnTo>
                    <a:pt x="197" y="373"/>
                  </a:lnTo>
                  <a:lnTo>
                    <a:pt x="197" y="368"/>
                  </a:lnTo>
                  <a:lnTo>
                    <a:pt x="195" y="361"/>
                  </a:lnTo>
                  <a:lnTo>
                    <a:pt x="195" y="356"/>
                  </a:lnTo>
                  <a:lnTo>
                    <a:pt x="195" y="349"/>
                  </a:lnTo>
                  <a:lnTo>
                    <a:pt x="195" y="344"/>
                  </a:lnTo>
                  <a:lnTo>
                    <a:pt x="195" y="341"/>
                  </a:lnTo>
                  <a:lnTo>
                    <a:pt x="195" y="336"/>
                  </a:lnTo>
                  <a:lnTo>
                    <a:pt x="195" y="331"/>
                  </a:lnTo>
                  <a:lnTo>
                    <a:pt x="195" y="327"/>
                  </a:lnTo>
                  <a:lnTo>
                    <a:pt x="195" y="322"/>
                  </a:lnTo>
                  <a:lnTo>
                    <a:pt x="195" y="319"/>
                  </a:lnTo>
                  <a:lnTo>
                    <a:pt x="195" y="314"/>
                  </a:lnTo>
                  <a:lnTo>
                    <a:pt x="197" y="310"/>
                  </a:lnTo>
                  <a:lnTo>
                    <a:pt x="197" y="305"/>
                  </a:lnTo>
                  <a:lnTo>
                    <a:pt x="199" y="300"/>
                  </a:lnTo>
                  <a:lnTo>
                    <a:pt x="199" y="295"/>
                  </a:lnTo>
                  <a:lnTo>
                    <a:pt x="200" y="292"/>
                  </a:lnTo>
                  <a:lnTo>
                    <a:pt x="204" y="285"/>
                  </a:lnTo>
                  <a:lnTo>
                    <a:pt x="209" y="278"/>
                  </a:lnTo>
                  <a:lnTo>
                    <a:pt x="214" y="271"/>
                  </a:lnTo>
                  <a:lnTo>
                    <a:pt x="221" y="266"/>
                  </a:lnTo>
                  <a:lnTo>
                    <a:pt x="226" y="261"/>
                  </a:lnTo>
                  <a:lnTo>
                    <a:pt x="234" y="258"/>
                  </a:lnTo>
                  <a:lnTo>
                    <a:pt x="241" y="251"/>
                  </a:lnTo>
                  <a:lnTo>
                    <a:pt x="250" y="246"/>
                  </a:lnTo>
                  <a:lnTo>
                    <a:pt x="258" y="243"/>
                  </a:lnTo>
                  <a:lnTo>
                    <a:pt x="265" y="238"/>
                  </a:lnTo>
                  <a:lnTo>
                    <a:pt x="273" y="233"/>
                  </a:lnTo>
                  <a:lnTo>
                    <a:pt x="282" y="226"/>
                  </a:lnTo>
                  <a:lnTo>
                    <a:pt x="289" y="221"/>
                  </a:lnTo>
                  <a:lnTo>
                    <a:pt x="297" y="216"/>
                  </a:lnTo>
                  <a:lnTo>
                    <a:pt x="304" y="209"/>
                  </a:lnTo>
                  <a:lnTo>
                    <a:pt x="312" y="202"/>
                  </a:lnTo>
                  <a:lnTo>
                    <a:pt x="317" y="197"/>
                  </a:lnTo>
                  <a:lnTo>
                    <a:pt x="322" y="194"/>
                  </a:lnTo>
                  <a:lnTo>
                    <a:pt x="326" y="190"/>
                  </a:lnTo>
                  <a:lnTo>
                    <a:pt x="333" y="185"/>
                  </a:lnTo>
                  <a:lnTo>
                    <a:pt x="336" y="182"/>
                  </a:lnTo>
                  <a:lnTo>
                    <a:pt x="341" y="177"/>
                  </a:lnTo>
                  <a:lnTo>
                    <a:pt x="346" y="172"/>
                  </a:lnTo>
                  <a:lnTo>
                    <a:pt x="351" y="168"/>
                  </a:lnTo>
                  <a:lnTo>
                    <a:pt x="356" y="163"/>
                  </a:lnTo>
                  <a:lnTo>
                    <a:pt x="361" y="160"/>
                  </a:lnTo>
                  <a:lnTo>
                    <a:pt x="367" y="155"/>
                  </a:lnTo>
                  <a:lnTo>
                    <a:pt x="373" y="151"/>
                  </a:lnTo>
                  <a:lnTo>
                    <a:pt x="377" y="146"/>
                  </a:lnTo>
                  <a:lnTo>
                    <a:pt x="382" y="141"/>
                  </a:lnTo>
                  <a:lnTo>
                    <a:pt x="387" y="138"/>
                  </a:lnTo>
                  <a:lnTo>
                    <a:pt x="392" y="133"/>
                  </a:lnTo>
                  <a:lnTo>
                    <a:pt x="395" y="127"/>
                  </a:lnTo>
                  <a:lnTo>
                    <a:pt x="400" y="124"/>
                  </a:lnTo>
                  <a:lnTo>
                    <a:pt x="404" y="119"/>
                  </a:lnTo>
                  <a:lnTo>
                    <a:pt x="409" y="116"/>
                  </a:lnTo>
                  <a:lnTo>
                    <a:pt x="412" y="111"/>
                  </a:lnTo>
                  <a:lnTo>
                    <a:pt x="416" y="107"/>
                  </a:lnTo>
                  <a:lnTo>
                    <a:pt x="419" y="102"/>
                  </a:lnTo>
                  <a:lnTo>
                    <a:pt x="422" y="99"/>
                  </a:lnTo>
                  <a:lnTo>
                    <a:pt x="428" y="92"/>
                  </a:lnTo>
                  <a:lnTo>
                    <a:pt x="433" y="87"/>
                  </a:lnTo>
                  <a:lnTo>
                    <a:pt x="434" y="80"/>
                  </a:lnTo>
                  <a:lnTo>
                    <a:pt x="438" y="73"/>
                  </a:lnTo>
                  <a:lnTo>
                    <a:pt x="439" y="65"/>
                  </a:lnTo>
                  <a:lnTo>
                    <a:pt x="443" y="58"/>
                  </a:lnTo>
                  <a:lnTo>
                    <a:pt x="443" y="51"/>
                  </a:lnTo>
                  <a:lnTo>
                    <a:pt x="444" y="44"/>
                  </a:lnTo>
                  <a:lnTo>
                    <a:pt x="446" y="38"/>
                  </a:lnTo>
                  <a:lnTo>
                    <a:pt x="448" y="31"/>
                  </a:lnTo>
                  <a:lnTo>
                    <a:pt x="448" y="24"/>
                  </a:lnTo>
                  <a:lnTo>
                    <a:pt x="450" y="19"/>
                  </a:lnTo>
                  <a:lnTo>
                    <a:pt x="450" y="9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85"/>
            <p:cNvSpPr>
              <a:spLocks/>
            </p:cNvSpPr>
            <p:nvPr/>
          </p:nvSpPr>
          <p:spPr bwMode="auto">
            <a:xfrm>
              <a:off x="1314450" y="2100263"/>
              <a:ext cx="311150" cy="554038"/>
            </a:xfrm>
            <a:custGeom>
              <a:avLst/>
              <a:gdLst/>
              <a:ahLst/>
              <a:cxnLst>
                <a:cxn ang="0">
                  <a:pos x="80" y="11"/>
                </a:cxn>
                <a:cxn ang="0">
                  <a:pos x="64" y="24"/>
                </a:cxn>
                <a:cxn ang="0">
                  <a:pos x="54" y="39"/>
                </a:cxn>
                <a:cxn ang="0">
                  <a:pos x="41" y="51"/>
                </a:cxn>
                <a:cxn ang="0">
                  <a:pos x="30" y="65"/>
                </a:cxn>
                <a:cxn ang="0">
                  <a:pos x="20" y="80"/>
                </a:cxn>
                <a:cxn ang="0">
                  <a:pos x="8" y="104"/>
                </a:cxn>
                <a:cxn ang="0">
                  <a:pos x="2" y="124"/>
                </a:cxn>
                <a:cxn ang="0">
                  <a:pos x="0" y="143"/>
                </a:cxn>
                <a:cxn ang="0">
                  <a:pos x="2" y="160"/>
                </a:cxn>
                <a:cxn ang="0">
                  <a:pos x="12" y="175"/>
                </a:cxn>
                <a:cxn ang="0">
                  <a:pos x="24" y="187"/>
                </a:cxn>
                <a:cxn ang="0">
                  <a:pos x="42" y="199"/>
                </a:cxn>
                <a:cxn ang="0">
                  <a:pos x="64" y="209"/>
                </a:cxn>
                <a:cxn ang="0">
                  <a:pos x="88" y="217"/>
                </a:cxn>
                <a:cxn ang="0">
                  <a:pos x="107" y="222"/>
                </a:cxn>
                <a:cxn ang="0">
                  <a:pos x="124" y="226"/>
                </a:cxn>
                <a:cxn ang="0">
                  <a:pos x="141" y="231"/>
                </a:cxn>
                <a:cxn ang="0">
                  <a:pos x="154" y="234"/>
                </a:cxn>
                <a:cxn ang="0">
                  <a:pos x="169" y="243"/>
                </a:cxn>
                <a:cxn ang="0">
                  <a:pos x="176" y="260"/>
                </a:cxn>
                <a:cxn ang="0">
                  <a:pos x="174" y="272"/>
                </a:cxn>
                <a:cxn ang="0">
                  <a:pos x="169" y="285"/>
                </a:cxn>
                <a:cxn ang="0">
                  <a:pos x="157" y="300"/>
                </a:cxn>
                <a:cxn ang="0">
                  <a:pos x="142" y="314"/>
                </a:cxn>
                <a:cxn ang="0">
                  <a:pos x="125" y="326"/>
                </a:cxn>
                <a:cxn ang="0">
                  <a:pos x="102" y="338"/>
                </a:cxn>
                <a:cxn ang="0">
                  <a:pos x="88" y="346"/>
                </a:cxn>
                <a:cxn ang="0">
                  <a:pos x="91" y="349"/>
                </a:cxn>
                <a:cxn ang="0">
                  <a:pos x="107" y="348"/>
                </a:cxn>
                <a:cxn ang="0">
                  <a:pos x="129" y="344"/>
                </a:cxn>
                <a:cxn ang="0">
                  <a:pos x="151" y="334"/>
                </a:cxn>
                <a:cxn ang="0">
                  <a:pos x="173" y="319"/>
                </a:cxn>
                <a:cxn ang="0">
                  <a:pos x="185" y="302"/>
                </a:cxn>
                <a:cxn ang="0">
                  <a:pos x="191" y="288"/>
                </a:cxn>
                <a:cxn ang="0">
                  <a:pos x="195" y="275"/>
                </a:cxn>
                <a:cxn ang="0">
                  <a:pos x="196" y="256"/>
                </a:cxn>
                <a:cxn ang="0">
                  <a:pos x="190" y="241"/>
                </a:cxn>
                <a:cxn ang="0">
                  <a:pos x="174" y="226"/>
                </a:cxn>
                <a:cxn ang="0">
                  <a:pos x="164" y="221"/>
                </a:cxn>
                <a:cxn ang="0">
                  <a:pos x="149" y="214"/>
                </a:cxn>
                <a:cxn ang="0">
                  <a:pos x="134" y="207"/>
                </a:cxn>
                <a:cxn ang="0">
                  <a:pos x="115" y="200"/>
                </a:cxn>
                <a:cxn ang="0">
                  <a:pos x="95" y="190"/>
                </a:cxn>
                <a:cxn ang="0">
                  <a:pos x="76" y="183"/>
                </a:cxn>
                <a:cxn ang="0">
                  <a:pos x="61" y="177"/>
                </a:cxn>
                <a:cxn ang="0">
                  <a:pos x="47" y="170"/>
                </a:cxn>
                <a:cxn ang="0">
                  <a:pos x="27" y="158"/>
                </a:cxn>
                <a:cxn ang="0">
                  <a:pos x="17" y="141"/>
                </a:cxn>
                <a:cxn ang="0">
                  <a:pos x="19" y="121"/>
                </a:cxn>
                <a:cxn ang="0">
                  <a:pos x="24" y="104"/>
                </a:cxn>
                <a:cxn ang="0">
                  <a:pos x="34" y="89"/>
                </a:cxn>
                <a:cxn ang="0">
                  <a:pos x="49" y="70"/>
                </a:cxn>
                <a:cxn ang="0">
                  <a:pos x="64" y="53"/>
                </a:cxn>
                <a:cxn ang="0">
                  <a:pos x="76" y="41"/>
                </a:cxn>
                <a:cxn ang="0">
                  <a:pos x="85" y="19"/>
                </a:cxn>
                <a:cxn ang="0">
                  <a:pos x="90" y="0"/>
                </a:cxn>
              </a:cxnLst>
              <a:rect l="0" t="0" r="r" b="b"/>
              <a:pathLst>
                <a:path w="196" h="349">
                  <a:moveTo>
                    <a:pt x="90" y="0"/>
                  </a:moveTo>
                  <a:lnTo>
                    <a:pt x="85" y="6"/>
                  </a:lnTo>
                  <a:lnTo>
                    <a:pt x="80" y="11"/>
                  </a:lnTo>
                  <a:lnTo>
                    <a:pt x="74" y="14"/>
                  </a:lnTo>
                  <a:lnTo>
                    <a:pt x="69" y="21"/>
                  </a:lnTo>
                  <a:lnTo>
                    <a:pt x="64" y="24"/>
                  </a:lnTo>
                  <a:lnTo>
                    <a:pt x="61" y="29"/>
                  </a:lnTo>
                  <a:lnTo>
                    <a:pt x="56" y="34"/>
                  </a:lnTo>
                  <a:lnTo>
                    <a:pt x="54" y="39"/>
                  </a:lnTo>
                  <a:lnTo>
                    <a:pt x="49" y="43"/>
                  </a:lnTo>
                  <a:lnTo>
                    <a:pt x="46" y="48"/>
                  </a:lnTo>
                  <a:lnTo>
                    <a:pt x="41" y="51"/>
                  </a:lnTo>
                  <a:lnTo>
                    <a:pt x="39" y="56"/>
                  </a:lnTo>
                  <a:lnTo>
                    <a:pt x="34" y="60"/>
                  </a:lnTo>
                  <a:lnTo>
                    <a:pt x="30" y="65"/>
                  </a:lnTo>
                  <a:lnTo>
                    <a:pt x="29" y="68"/>
                  </a:lnTo>
                  <a:lnTo>
                    <a:pt x="27" y="73"/>
                  </a:lnTo>
                  <a:lnTo>
                    <a:pt x="20" y="80"/>
                  </a:lnTo>
                  <a:lnTo>
                    <a:pt x="17" y="89"/>
                  </a:lnTo>
                  <a:lnTo>
                    <a:pt x="12" y="95"/>
                  </a:lnTo>
                  <a:lnTo>
                    <a:pt x="8" y="104"/>
                  </a:lnTo>
                  <a:lnTo>
                    <a:pt x="7" y="111"/>
                  </a:lnTo>
                  <a:lnTo>
                    <a:pt x="3" y="117"/>
                  </a:lnTo>
                  <a:lnTo>
                    <a:pt x="2" y="124"/>
                  </a:lnTo>
                  <a:lnTo>
                    <a:pt x="2" y="131"/>
                  </a:lnTo>
                  <a:lnTo>
                    <a:pt x="0" y="136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2" y="155"/>
                  </a:lnTo>
                  <a:lnTo>
                    <a:pt x="2" y="160"/>
                  </a:lnTo>
                  <a:lnTo>
                    <a:pt x="5" y="165"/>
                  </a:lnTo>
                  <a:lnTo>
                    <a:pt x="7" y="170"/>
                  </a:lnTo>
                  <a:lnTo>
                    <a:pt x="12" y="175"/>
                  </a:lnTo>
                  <a:lnTo>
                    <a:pt x="15" y="178"/>
                  </a:lnTo>
                  <a:lnTo>
                    <a:pt x="19" y="183"/>
                  </a:lnTo>
                  <a:lnTo>
                    <a:pt x="24" y="187"/>
                  </a:lnTo>
                  <a:lnTo>
                    <a:pt x="30" y="192"/>
                  </a:lnTo>
                  <a:lnTo>
                    <a:pt x="35" y="195"/>
                  </a:lnTo>
                  <a:lnTo>
                    <a:pt x="42" y="199"/>
                  </a:lnTo>
                  <a:lnTo>
                    <a:pt x="49" y="202"/>
                  </a:lnTo>
                  <a:lnTo>
                    <a:pt x="57" y="207"/>
                  </a:lnTo>
                  <a:lnTo>
                    <a:pt x="64" y="209"/>
                  </a:lnTo>
                  <a:lnTo>
                    <a:pt x="73" y="212"/>
                  </a:lnTo>
                  <a:lnTo>
                    <a:pt x="80" y="214"/>
                  </a:lnTo>
                  <a:lnTo>
                    <a:pt x="88" y="217"/>
                  </a:lnTo>
                  <a:lnTo>
                    <a:pt x="93" y="217"/>
                  </a:lnTo>
                  <a:lnTo>
                    <a:pt x="100" y="221"/>
                  </a:lnTo>
                  <a:lnTo>
                    <a:pt x="107" y="222"/>
                  </a:lnTo>
                  <a:lnTo>
                    <a:pt x="113" y="224"/>
                  </a:lnTo>
                  <a:lnTo>
                    <a:pt x="118" y="226"/>
                  </a:lnTo>
                  <a:lnTo>
                    <a:pt x="124" y="226"/>
                  </a:lnTo>
                  <a:lnTo>
                    <a:pt x="130" y="227"/>
                  </a:lnTo>
                  <a:lnTo>
                    <a:pt x="135" y="229"/>
                  </a:lnTo>
                  <a:lnTo>
                    <a:pt x="141" y="231"/>
                  </a:lnTo>
                  <a:lnTo>
                    <a:pt x="144" y="233"/>
                  </a:lnTo>
                  <a:lnTo>
                    <a:pt x="149" y="233"/>
                  </a:lnTo>
                  <a:lnTo>
                    <a:pt x="154" y="234"/>
                  </a:lnTo>
                  <a:lnTo>
                    <a:pt x="159" y="238"/>
                  </a:lnTo>
                  <a:lnTo>
                    <a:pt x="166" y="241"/>
                  </a:lnTo>
                  <a:lnTo>
                    <a:pt x="169" y="243"/>
                  </a:lnTo>
                  <a:lnTo>
                    <a:pt x="173" y="248"/>
                  </a:lnTo>
                  <a:lnTo>
                    <a:pt x="174" y="253"/>
                  </a:lnTo>
                  <a:lnTo>
                    <a:pt x="176" y="260"/>
                  </a:lnTo>
                  <a:lnTo>
                    <a:pt x="174" y="263"/>
                  </a:lnTo>
                  <a:lnTo>
                    <a:pt x="174" y="266"/>
                  </a:lnTo>
                  <a:lnTo>
                    <a:pt x="174" y="272"/>
                  </a:lnTo>
                  <a:lnTo>
                    <a:pt x="173" y="277"/>
                  </a:lnTo>
                  <a:lnTo>
                    <a:pt x="171" y="280"/>
                  </a:lnTo>
                  <a:lnTo>
                    <a:pt x="169" y="285"/>
                  </a:lnTo>
                  <a:lnTo>
                    <a:pt x="166" y="288"/>
                  </a:lnTo>
                  <a:lnTo>
                    <a:pt x="164" y="294"/>
                  </a:lnTo>
                  <a:lnTo>
                    <a:pt x="157" y="300"/>
                  </a:lnTo>
                  <a:lnTo>
                    <a:pt x="151" y="309"/>
                  </a:lnTo>
                  <a:lnTo>
                    <a:pt x="146" y="311"/>
                  </a:lnTo>
                  <a:lnTo>
                    <a:pt x="142" y="314"/>
                  </a:lnTo>
                  <a:lnTo>
                    <a:pt x="137" y="317"/>
                  </a:lnTo>
                  <a:lnTo>
                    <a:pt x="134" y="321"/>
                  </a:lnTo>
                  <a:lnTo>
                    <a:pt x="125" y="326"/>
                  </a:lnTo>
                  <a:lnTo>
                    <a:pt x="117" y="331"/>
                  </a:lnTo>
                  <a:lnTo>
                    <a:pt x="108" y="334"/>
                  </a:lnTo>
                  <a:lnTo>
                    <a:pt x="102" y="338"/>
                  </a:lnTo>
                  <a:lnTo>
                    <a:pt x="95" y="341"/>
                  </a:lnTo>
                  <a:lnTo>
                    <a:pt x="91" y="344"/>
                  </a:lnTo>
                  <a:lnTo>
                    <a:pt x="88" y="346"/>
                  </a:lnTo>
                  <a:lnTo>
                    <a:pt x="86" y="348"/>
                  </a:lnTo>
                  <a:lnTo>
                    <a:pt x="88" y="348"/>
                  </a:lnTo>
                  <a:lnTo>
                    <a:pt x="91" y="349"/>
                  </a:lnTo>
                  <a:lnTo>
                    <a:pt x="95" y="349"/>
                  </a:lnTo>
                  <a:lnTo>
                    <a:pt x="102" y="349"/>
                  </a:lnTo>
                  <a:lnTo>
                    <a:pt x="107" y="348"/>
                  </a:lnTo>
                  <a:lnTo>
                    <a:pt x="115" y="348"/>
                  </a:lnTo>
                  <a:lnTo>
                    <a:pt x="122" y="346"/>
                  </a:lnTo>
                  <a:lnTo>
                    <a:pt x="129" y="344"/>
                  </a:lnTo>
                  <a:lnTo>
                    <a:pt x="135" y="341"/>
                  </a:lnTo>
                  <a:lnTo>
                    <a:pt x="144" y="339"/>
                  </a:lnTo>
                  <a:lnTo>
                    <a:pt x="151" y="334"/>
                  </a:lnTo>
                  <a:lnTo>
                    <a:pt x="157" y="331"/>
                  </a:lnTo>
                  <a:lnTo>
                    <a:pt x="164" y="326"/>
                  </a:lnTo>
                  <a:lnTo>
                    <a:pt x="173" y="319"/>
                  </a:lnTo>
                  <a:lnTo>
                    <a:pt x="178" y="312"/>
                  </a:lnTo>
                  <a:lnTo>
                    <a:pt x="183" y="305"/>
                  </a:lnTo>
                  <a:lnTo>
                    <a:pt x="185" y="302"/>
                  </a:lnTo>
                  <a:lnTo>
                    <a:pt x="188" y="297"/>
                  </a:lnTo>
                  <a:lnTo>
                    <a:pt x="190" y="294"/>
                  </a:lnTo>
                  <a:lnTo>
                    <a:pt x="191" y="288"/>
                  </a:lnTo>
                  <a:lnTo>
                    <a:pt x="193" y="283"/>
                  </a:lnTo>
                  <a:lnTo>
                    <a:pt x="193" y="278"/>
                  </a:lnTo>
                  <a:lnTo>
                    <a:pt x="195" y="275"/>
                  </a:lnTo>
                  <a:lnTo>
                    <a:pt x="196" y="270"/>
                  </a:lnTo>
                  <a:lnTo>
                    <a:pt x="196" y="263"/>
                  </a:lnTo>
                  <a:lnTo>
                    <a:pt x="196" y="256"/>
                  </a:lnTo>
                  <a:lnTo>
                    <a:pt x="195" y="250"/>
                  </a:lnTo>
                  <a:lnTo>
                    <a:pt x="193" y="244"/>
                  </a:lnTo>
                  <a:lnTo>
                    <a:pt x="190" y="241"/>
                  </a:lnTo>
                  <a:lnTo>
                    <a:pt x="186" y="236"/>
                  </a:lnTo>
                  <a:lnTo>
                    <a:pt x="181" y="231"/>
                  </a:lnTo>
                  <a:lnTo>
                    <a:pt x="174" y="226"/>
                  </a:lnTo>
                  <a:lnTo>
                    <a:pt x="171" y="224"/>
                  </a:lnTo>
                  <a:lnTo>
                    <a:pt x="168" y="222"/>
                  </a:lnTo>
                  <a:lnTo>
                    <a:pt x="164" y="221"/>
                  </a:lnTo>
                  <a:lnTo>
                    <a:pt x="159" y="219"/>
                  </a:lnTo>
                  <a:lnTo>
                    <a:pt x="154" y="217"/>
                  </a:lnTo>
                  <a:lnTo>
                    <a:pt x="149" y="214"/>
                  </a:lnTo>
                  <a:lnTo>
                    <a:pt x="144" y="212"/>
                  </a:lnTo>
                  <a:lnTo>
                    <a:pt x="141" y="209"/>
                  </a:lnTo>
                  <a:lnTo>
                    <a:pt x="134" y="207"/>
                  </a:lnTo>
                  <a:lnTo>
                    <a:pt x="127" y="204"/>
                  </a:lnTo>
                  <a:lnTo>
                    <a:pt x="122" y="202"/>
                  </a:lnTo>
                  <a:lnTo>
                    <a:pt x="115" y="200"/>
                  </a:lnTo>
                  <a:lnTo>
                    <a:pt x="108" y="197"/>
                  </a:lnTo>
                  <a:lnTo>
                    <a:pt x="102" y="194"/>
                  </a:lnTo>
                  <a:lnTo>
                    <a:pt x="95" y="190"/>
                  </a:lnTo>
                  <a:lnTo>
                    <a:pt x="88" y="189"/>
                  </a:lnTo>
                  <a:lnTo>
                    <a:pt x="81" y="185"/>
                  </a:lnTo>
                  <a:lnTo>
                    <a:pt x="76" y="183"/>
                  </a:lnTo>
                  <a:lnTo>
                    <a:pt x="71" y="182"/>
                  </a:lnTo>
                  <a:lnTo>
                    <a:pt x="66" y="180"/>
                  </a:lnTo>
                  <a:lnTo>
                    <a:pt x="61" y="177"/>
                  </a:lnTo>
                  <a:lnTo>
                    <a:pt x="56" y="175"/>
                  </a:lnTo>
                  <a:lnTo>
                    <a:pt x="51" y="173"/>
                  </a:lnTo>
                  <a:lnTo>
                    <a:pt x="47" y="170"/>
                  </a:lnTo>
                  <a:lnTo>
                    <a:pt x="39" y="166"/>
                  </a:lnTo>
                  <a:lnTo>
                    <a:pt x="34" y="163"/>
                  </a:lnTo>
                  <a:lnTo>
                    <a:pt x="27" y="158"/>
                  </a:lnTo>
                  <a:lnTo>
                    <a:pt x="24" y="153"/>
                  </a:lnTo>
                  <a:lnTo>
                    <a:pt x="19" y="148"/>
                  </a:lnTo>
                  <a:lnTo>
                    <a:pt x="17" y="141"/>
                  </a:lnTo>
                  <a:lnTo>
                    <a:pt x="15" y="134"/>
                  </a:lnTo>
                  <a:lnTo>
                    <a:pt x="17" y="129"/>
                  </a:lnTo>
                  <a:lnTo>
                    <a:pt x="19" y="121"/>
                  </a:lnTo>
                  <a:lnTo>
                    <a:pt x="22" y="114"/>
                  </a:lnTo>
                  <a:lnTo>
                    <a:pt x="24" y="109"/>
                  </a:lnTo>
                  <a:lnTo>
                    <a:pt x="24" y="104"/>
                  </a:lnTo>
                  <a:lnTo>
                    <a:pt x="27" y="99"/>
                  </a:lnTo>
                  <a:lnTo>
                    <a:pt x="29" y="97"/>
                  </a:lnTo>
                  <a:lnTo>
                    <a:pt x="34" y="89"/>
                  </a:lnTo>
                  <a:lnTo>
                    <a:pt x="39" y="82"/>
                  </a:lnTo>
                  <a:lnTo>
                    <a:pt x="44" y="75"/>
                  </a:lnTo>
                  <a:lnTo>
                    <a:pt x="49" y="70"/>
                  </a:lnTo>
                  <a:lnTo>
                    <a:pt x="54" y="63"/>
                  </a:lnTo>
                  <a:lnTo>
                    <a:pt x="59" y="58"/>
                  </a:lnTo>
                  <a:lnTo>
                    <a:pt x="64" y="53"/>
                  </a:lnTo>
                  <a:lnTo>
                    <a:pt x="68" y="48"/>
                  </a:lnTo>
                  <a:lnTo>
                    <a:pt x="73" y="44"/>
                  </a:lnTo>
                  <a:lnTo>
                    <a:pt x="76" y="41"/>
                  </a:lnTo>
                  <a:lnTo>
                    <a:pt x="81" y="33"/>
                  </a:lnTo>
                  <a:lnTo>
                    <a:pt x="85" y="26"/>
                  </a:lnTo>
                  <a:lnTo>
                    <a:pt x="85" y="19"/>
                  </a:lnTo>
                  <a:lnTo>
                    <a:pt x="85" y="12"/>
                  </a:lnTo>
                  <a:lnTo>
                    <a:pt x="86" y="7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86"/>
            <p:cNvSpPr>
              <a:spLocks/>
            </p:cNvSpPr>
            <p:nvPr/>
          </p:nvSpPr>
          <p:spPr bwMode="auto">
            <a:xfrm>
              <a:off x="1497013" y="2687638"/>
              <a:ext cx="236538" cy="39846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4" y="22"/>
                </a:cxn>
                <a:cxn ang="0">
                  <a:pos x="9" y="30"/>
                </a:cxn>
                <a:cxn ang="0">
                  <a:pos x="5" y="39"/>
                </a:cxn>
                <a:cxn ang="0">
                  <a:pos x="2" y="51"/>
                </a:cxn>
                <a:cxn ang="0">
                  <a:pos x="0" y="63"/>
                </a:cxn>
                <a:cxn ang="0">
                  <a:pos x="5" y="73"/>
                </a:cxn>
                <a:cxn ang="0">
                  <a:pos x="12" y="81"/>
                </a:cxn>
                <a:cxn ang="0">
                  <a:pos x="24" y="90"/>
                </a:cxn>
                <a:cxn ang="0">
                  <a:pos x="34" y="95"/>
                </a:cxn>
                <a:cxn ang="0">
                  <a:pos x="42" y="100"/>
                </a:cxn>
                <a:cxn ang="0">
                  <a:pos x="54" y="105"/>
                </a:cxn>
                <a:cxn ang="0">
                  <a:pos x="70" y="112"/>
                </a:cxn>
                <a:cxn ang="0">
                  <a:pos x="85" y="120"/>
                </a:cxn>
                <a:cxn ang="0">
                  <a:pos x="98" y="129"/>
                </a:cxn>
                <a:cxn ang="0">
                  <a:pos x="109" y="137"/>
                </a:cxn>
                <a:cxn ang="0">
                  <a:pos x="117" y="149"/>
                </a:cxn>
                <a:cxn ang="0">
                  <a:pos x="120" y="159"/>
                </a:cxn>
                <a:cxn ang="0">
                  <a:pos x="122" y="168"/>
                </a:cxn>
                <a:cxn ang="0">
                  <a:pos x="122" y="176"/>
                </a:cxn>
                <a:cxn ang="0">
                  <a:pos x="122" y="186"/>
                </a:cxn>
                <a:cxn ang="0">
                  <a:pos x="120" y="196"/>
                </a:cxn>
                <a:cxn ang="0">
                  <a:pos x="117" y="205"/>
                </a:cxn>
                <a:cxn ang="0">
                  <a:pos x="110" y="217"/>
                </a:cxn>
                <a:cxn ang="0">
                  <a:pos x="98" y="229"/>
                </a:cxn>
                <a:cxn ang="0">
                  <a:pos x="87" y="237"/>
                </a:cxn>
                <a:cxn ang="0">
                  <a:pos x="73" y="240"/>
                </a:cxn>
                <a:cxn ang="0">
                  <a:pos x="64" y="244"/>
                </a:cxn>
                <a:cxn ang="0">
                  <a:pos x="58" y="247"/>
                </a:cxn>
                <a:cxn ang="0">
                  <a:pos x="70" y="249"/>
                </a:cxn>
                <a:cxn ang="0">
                  <a:pos x="83" y="251"/>
                </a:cxn>
                <a:cxn ang="0">
                  <a:pos x="92" y="251"/>
                </a:cxn>
                <a:cxn ang="0">
                  <a:pos x="102" y="247"/>
                </a:cxn>
                <a:cxn ang="0">
                  <a:pos x="110" y="240"/>
                </a:cxn>
                <a:cxn ang="0">
                  <a:pos x="120" y="232"/>
                </a:cxn>
                <a:cxn ang="0">
                  <a:pos x="131" y="218"/>
                </a:cxn>
                <a:cxn ang="0">
                  <a:pos x="137" y="207"/>
                </a:cxn>
                <a:cxn ang="0">
                  <a:pos x="141" y="196"/>
                </a:cxn>
                <a:cxn ang="0">
                  <a:pos x="146" y="185"/>
                </a:cxn>
                <a:cxn ang="0">
                  <a:pos x="149" y="169"/>
                </a:cxn>
                <a:cxn ang="0">
                  <a:pos x="148" y="156"/>
                </a:cxn>
                <a:cxn ang="0">
                  <a:pos x="142" y="142"/>
                </a:cxn>
                <a:cxn ang="0">
                  <a:pos x="134" y="129"/>
                </a:cxn>
                <a:cxn ang="0">
                  <a:pos x="119" y="117"/>
                </a:cxn>
                <a:cxn ang="0">
                  <a:pos x="107" y="108"/>
                </a:cxn>
                <a:cxn ang="0">
                  <a:pos x="97" y="103"/>
                </a:cxn>
                <a:cxn ang="0">
                  <a:pos x="85" y="98"/>
                </a:cxn>
                <a:cxn ang="0">
                  <a:pos x="75" y="93"/>
                </a:cxn>
                <a:cxn ang="0">
                  <a:pos x="64" y="88"/>
                </a:cxn>
                <a:cxn ang="0">
                  <a:pos x="56" y="85"/>
                </a:cxn>
                <a:cxn ang="0">
                  <a:pos x="42" y="81"/>
                </a:cxn>
                <a:cxn ang="0">
                  <a:pos x="31" y="76"/>
                </a:cxn>
                <a:cxn ang="0">
                  <a:pos x="20" y="71"/>
                </a:cxn>
                <a:cxn ang="0">
                  <a:pos x="15" y="68"/>
                </a:cxn>
                <a:cxn ang="0">
                  <a:pos x="10" y="59"/>
                </a:cxn>
                <a:cxn ang="0">
                  <a:pos x="12" y="47"/>
                </a:cxn>
                <a:cxn ang="0">
                  <a:pos x="15" y="35"/>
                </a:cxn>
                <a:cxn ang="0">
                  <a:pos x="19" y="25"/>
                </a:cxn>
                <a:cxn ang="0">
                  <a:pos x="22" y="15"/>
                </a:cxn>
                <a:cxn ang="0">
                  <a:pos x="27" y="3"/>
                </a:cxn>
                <a:cxn ang="0">
                  <a:pos x="27" y="0"/>
                </a:cxn>
                <a:cxn ang="0">
                  <a:pos x="26" y="5"/>
                </a:cxn>
              </a:cxnLst>
              <a:rect l="0" t="0" r="r" b="b"/>
              <a:pathLst>
                <a:path w="149" h="251">
                  <a:moveTo>
                    <a:pt x="26" y="5"/>
                  </a:moveTo>
                  <a:lnTo>
                    <a:pt x="20" y="10"/>
                  </a:lnTo>
                  <a:lnTo>
                    <a:pt x="17" y="17"/>
                  </a:lnTo>
                  <a:lnTo>
                    <a:pt x="14" y="22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5"/>
                  </a:lnTo>
                  <a:lnTo>
                    <a:pt x="5" y="39"/>
                  </a:lnTo>
                  <a:lnTo>
                    <a:pt x="5" y="44"/>
                  </a:lnTo>
                  <a:lnTo>
                    <a:pt x="2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3" y="69"/>
                  </a:lnTo>
                  <a:lnTo>
                    <a:pt x="5" y="73"/>
                  </a:lnTo>
                  <a:lnTo>
                    <a:pt x="9" y="78"/>
                  </a:lnTo>
                  <a:lnTo>
                    <a:pt x="12" y="81"/>
                  </a:lnTo>
                  <a:lnTo>
                    <a:pt x="17" y="86"/>
                  </a:lnTo>
                  <a:lnTo>
                    <a:pt x="24" y="90"/>
                  </a:lnTo>
                  <a:lnTo>
                    <a:pt x="31" y="93"/>
                  </a:lnTo>
                  <a:lnTo>
                    <a:pt x="34" y="95"/>
                  </a:lnTo>
                  <a:lnTo>
                    <a:pt x="37" y="96"/>
                  </a:lnTo>
                  <a:lnTo>
                    <a:pt x="42" y="100"/>
                  </a:lnTo>
                  <a:lnTo>
                    <a:pt x="48" y="101"/>
                  </a:lnTo>
                  <a:lnTo>
                    <a:pt x="54" y="105"/>
                  </a:lnTo>
                  <a:lnTo>
                    <a:pt x="63" y="108"/>
                  </a:lnTo>
                  <a:lnTo>
                    <a:pt x="70" y="112"/>
                  </a:lnTo>
                  <a:lnTo>
                    <a:pt x="78" y="117"/>
                  </a:lnTo>
                  <a:lnTo>
                    <a:pt x="85" y="120"/>
                  </a:lnTo>
                  <a:lnTo>
                    <a:pt x="92" y="124"/>
                  </a:lnTo>
                  <a:lnTo>
                    <a:pt x="98" y="129"/>
                  </a:lnTo>
                  <a:lnTo>
                    <a:pt x="103" y="134"/>
                  </a:lnTo>
                  <a:lnTo>
                    <a:pt x="109" y="137"/>
                  </a:lnTo>
                  <a:lnTo>
                    <a:pt x="112" y="144"/>
                  </a:lnTo>
                  <a:lnTo>
                    <a:pt x="117" y="149"/>
                  </a:lnTo>
                  <a:lnTo>
                    <a:pt x="119" y="156"/>
                  </a:lnTo>
                  <a:lnTo>
                    <a:pt x="120" y="159"/>
                  </a:lnTo>
                  <a:lnTo>
                    <a:pt x="120" y="162"/>
                  </a:lnTo>
                  <a:lnTo>
                    <a:pt x="122" y="168"/>
                  </a:lnTo>
                  <a:lnTo>
                    <a:pt x="122" y="171"/>
                  </a:lnTo>
                  <a:lnTo>
                    <a:pt x="122" y="176"/>
                  </a:lnTo>
                  <a:lnTo>
                    <a:pt x="122" y="181"/>
                  </a:lnTo>
                  <a:lnTo>
                    <a:pt x="122" y="186"/>
                  </a:lnTo>
                  <a:lnTo>
                    <a:pt x="122" y="191"/>
                  </a:lnTo>
                  <a:lnTo>
                    <a:pt x="120" y="196"/>
                  </a:lnTo>
                  <a:lnTo>
                    <a:pt x="119" y="201"/>
                  </a:lnTo>
                  <a:lnTo>
                    <a:pt x="117" y="205"/>
                  </a:lnTo>
                  <a:lnTo>
                    <a:pt x="115" y="210"/>
                  </a:lnTo>
                  <a:lnTo>
                    <a:pt x="110" y="217"/>
                  </a:lnTo>
                  <a:lnTo>
                    <a:pt x="105" y="223"/>
                  </a:lnTo>
                  <a:lnTo>
                    <a:pt x="98" y="229"/>
                  </a:lnTo>
                  <a:lnTo>
                    <a:pt x="92" y="232"/>
                  </a:lnTo>
                  <a:lnTo>
                    <a:pt x="87" y="237"/>
                  </a:lnTo>
                  <a:lnTo>
                    <a:pt x="80" y="239"/>
                  </a:lnTo>
                  <a:lnTo>
                    <a:pt x="73" y="240"/>
                  </a:lnTo>
                  <a:lnTo>
                    <a:pt x="68" y="242"/>
                  </a:lnTo>
                  <a:lnTo>
                    <a:pt x="64" y="244"/>
                  </a:lnTo>
                  <a:lnTo>
                    <a:pt x="61" y="246"/>
                  </a:lnTo>
                  <a:lnTo>
                    <a:pt x="58" y="247"/>
                  </a:lnTo>
                  <a:lnTo>
                    <a:pt x="63" y="249"/>
                  </a:lnTo>
                  <a:lnTo>
                    <a:pt x="70" y="249"/>
                  </a:lnTo>
                  <a:lnTo>
                    <a:pt x="78" y="251"/>
                  </a:lnTo>
                  <a:lnTo>
                    <a:pt x="83" y="251"/>
                  </a:lnTo>
                  <a:lnTo>
                    <a:pt x="88" y="251"/>
                  </a:lnTo>
                  <a:lnTo>
                    <a:pt x="92" y="251"/>
                  </a:lnTo>
                  <a:lnTo>
                    <a:pt x="97" y="249"/>
                  </a:lnTo>
                  <a:lnTo>
                    <a:pt x="102" y="247"/>
                  </a:lnTo>
                  <a:lnTo>
                    <a:pt x="107" y="244"/>
                  </a:lnTo>
                  <a:lnTo>
                    <a:pt x="110" y="240"/>
                  </a:lnTo>
                  <a:lnTo>
                    <a:pt x="115" y="237"/>
                  </a:lnTo>
                  <a:lnTo>
                    <a:pt x="120" y="232"/>
                  </a:lnTo>
                  <a:lnTo>
                    <a:pt x="125" y="225"/>
                  </a:lnTo>
                  <a:lnTo>
                    <a:pt x="131" y="218"/>
                  </a:lnTo>
                  <a:lnTo>
                    <a:pt x="136" y="212"/>
                  </a:lnTo>
                  <a:lnTo>
                    <a:pt x="137" y="207"/>
                  </a:lnTo>
                  <a:lnTo>
                    <a:pt x="139" y="201"/>
                  </a:lnTo>
                  <a:lnTo>
                    <a:pt x="141" y="196"/>
                  </a:lnTo>
                  <a:lnTo>
                    <a:pt x="142" y="193"/>
                  </a:lnTo>
                  <a:lnTo>
                    <a:pt x="146" y="185"/>
                  </a:lnTo>
                  <a:lnTo>
                    <a:pt x="148" y="178"/>
                  </a:lnTo>
                  <a:lnTo>
                    <a:pt x="149" y="169"/>
                  </a:lnTo>
                  <a:lnTo>
                    <a:pt x="149" y="162"/>
                  </a:lnTo>
                  <a:lnTo>
                    <a:pt x="148" y="156"/>
                  </a:lnTo>
                  <a:lnTo>
                    <a:pt x="146" y="149"/>
                  </a:lnTo>
                  <a:lnTo>
                    <a:pt x="142" y="142"/>
                  </a:lnTo>
                  <a:lnTo>
                    <a:pt x="139" y="135"/>
                  </a:lnTo>
                  <a:lnTo>
                    <a:pt x="134" y="129"/>
                  </a:lnTo>
                  <a:lnTo>
                    <a:pt x="127" y="124"/>
                  </a:lnTo>
                  <a:lnTo>
                    <a:pt x="119" y="117"/>
                  </a:lnTo>
                  <a:lnTo>
                    <a:pt x="112" y="110"/>
                  </a:lnTo>
                  <a:lnTo>
                    <a:pt x="107" y="108"/>
                  </a:lnTo>
                  <a:lnTo>
                    <a:pt x="102" y="105"/>
                  </a:lnTo>
                  <a:lnTo>
                    <a:pt x="97" y="103"/>
                  </a:lnTo>
                  <a:lnTo>
                    <a:pt x="92" y="101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5" y="93"/>
                  </a:lnTo>
                  <a:lnTo>
                    <a:pt x="70" y="91"/>
                  </a:lnTo>
                  <a:lnTo>
                    <a:pt x="64" y="88"/>
                  </a:lnTo>
                  <a:lnTo>
                    <a:pt x="59" y="86"/>
                  </a:lnTo>
                  <a:lnTo>
                    <a:pt x="56" y="85"/>
                  </a:lnTo>
                  <a:lnTo>
                    <a:pt x="51" y="85"/>
                  </a:lnTo>
                  <a:lnTo>
                    <a:pt x="42" y="81"/>
                  </a:lnTo>
                  <a:lnTo>
                    <a:pt x="37" y="78"/>
                  </a:lnTo>
                  <a:lnTo>
                    <a:pt x="31" y="76"/>
                  </a:lnTo>
                  <a:lnTo>
                    <a:pt x="26" y="74"/>
                  </a:lnTo>
                  <a:lnTo>
                    <a:pt x="20" y="71"/>
                  </a:lnTo>
                  <a:lnTo>
                    <a:pt x="17" y="69"/>
                  </a:lnTo>
                  <a:lnTo>
                    <a:pt x="15" y="68"/>
                  </a:lnTo>
                  <a:lnTo>
                    <a:pt x="14" y="66"/>
                  </a:lnTo>
                  <a:lnTo>
                    <a:pt x="10" y="59"/>
                  </a:lnTo>
                  <a:lnTo>
                    <a:pt x="12" y="52"/>
                  </a:lnTo>
                  <a:lnTo>
                    <a:pt x="12" y="47"/>
                  </a:lnTo>
                  <a:lnTo>
                    <a:pt x="14" y="42"/>
                  </a:lnTo>
                  <a:lnTo>
                    <a:pt x="15" y="35"/>
                  </a:lnTo>
                  <a:lnTo>
                    <a:pt x="17" y="30"/>
                  </a:lnTo>
                  <a:lnTo>
                    <a:pt x="19" y="25"/>
                  </a:lnTo>
                  <a:lnTo>
                    <a:pt x="20" y="20"/>
                  </a:lnTo>
                  <a:lnTo>
                    <a:pt x="22" y="15"/>
                  </a:lnTo>
                  <a:lnTo>
                    <a:pt x="26" y="12"/>
                  </a:lnTo>
                  <a:lnTo>
                    <a:pt x="27" y="3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87"/>
            <p:cNvSpPr>
              <a:spLocks/>
            </p:cNvSpPr>
            <p:nvPr/>
          </p:nvSpPr>
          <p:spPr bwMode="auto">
            <a:xfrm>
              <a:off x="942975" y="3244850"/>
              <a:ext cx="600075" cy="98425"/>
            </a:xfrm>
            <a:custGeom>
              <a:avLst/>
              <a:gdLst/>
              <a:ahLst/>
              <a:cxnLst>
                <a:cxn ang="0">
                  <a:pos x="15" y="45"/>
                </a:cxn>
                <a:cxn ang="0">
                  <a:pos x="27" y="40"/>
                </a:cxn>
                <a:cxn ang="0">
                  <a:pos x="47" y="32"/>
                </a:cxn>
                <a:cxn ang="0">
                  <a:pos x="61" y="28"/>
                </a:cxn>
                <a:cxn ang="0">
                  <a:pos x="75" y="23"/>
                </a:cxn>
                <a:cxn ang="0">
                  <a:pos x="86" y="20"/>
                </a:cxn>
                <a:cxn ang="0">
                  <a:pos x="100" y="17"/>
                </a:cxn>
                <a:cxn ang="0">
                  <a:pos x="115" y="13"/>
                </a:cxn>
                <a:cxn ang="0">
                  <a:pos x="129" y="11"/>
                </a:cxn>
                <a:cxn ang="0">
                  <a:pos x="141" y="8"/>
                </a:cxn>
                <a:cxn ang="0">
                  <a:pos x="156" y="6"/>
                </a:cxn>
                <a:cxn ang="0">
                  <a:pos x="168" y="5"/>
                </a:cxn>
                <a:cxn ang="0">
                  <a:pos x="181" y="3"/>
                </a:cxn>
                <a:cxn ang="0">
                  <a:pos x="195" y="1"/>
                </a:cxn>
                <a:cxn ang="0">
                  <a:pos x="208" y="1"/>
                </a:cxn>
                <a:cxn ang="0">
                  <a:pos x="220" y="0"/>
                </a:cxn>
                <a:cxn ang="0">
                  <a:pos x="232" y="0"/>
                </a:cxn>
                <a:cxn ang="0">
                  <a:pos x="249" y="0"/>
                </a:cxn>
                <a:cxn ang="0">
                  <a:pos x="275" y="3"/>
                </a:cxn>
                <a:cxn ang="0">
                  <a:pos x="295" y="5"/>
                </a:cxn>
                <a:cxn ang="0">
                  <a:pos x="314" y="6"/>
                </a:cxn>
                <a:cxn ang="0">
                  <a:pos x="327" y="8"/>
                </a:cxn>
                <a:cxn ang="0">
                  <a:pos x="341" y="11"/>
                </a:cxn>
                <a:cxn ang="0">
                  <a:pos x="358" y="15"/>
                </a:cxn>
                <a:cxn ang="0">
                  <a:pos x="375" y="20"/>
                </a:cxn>
                <a:cxn ang="0">
                  <a:pos x="363" y="18"/>
                </a:cxn>
                <a:cxn ang="0">
                  <a:pos x="347" y="15"/>
                </a:cxn>
                <a:cxn ang="0">
                  <a:pos x="329" y="13"/>
                </a:cxn>
                <a:cxn ang="0">
                  <a:pos x="307" y="11"/>
                </a:cxn>
                <a:cxn ang="0">
                  <a:pos x="283" y="10"/>
                </a:cxn>
                <a:cxn ang="0">
                  <a:pos x="269" y="8"/>
                </a:cxn>
                <a:cxn ang="0">
                  <a:pos x="258" y="8"/>
                </a:cxn>
                <a:cxn ang="0">
                  <a:pos x="244" y="10"/>
                </a:cxn>
                <a:cxn ang="0">
                  <a:pos x="230" y="10"/>
                </a:cxn>
                <a:cxn ang="0">
                  <a:pos x="217" y="10"/>
                </a:cxn>
                <a:cxn ang="0">
                  <a:pos x="203" y="11"/>
                </a:cxn>
                <a:cxn ang="0">
                  <a:pos x="186" y="15"/>
                </a:cxn>
                <a:cxn ang="0">
                  <a:pos x="169" y="18"/>
                </a:cxn>
                <a:cxn ang="0">
                  <a:pos x="154" y="22"/>
                </a:cxn>
                <a:cxn ang="0">
                  <a:pos x="132" y="28"/>
                </a:cxn>
                <a:cxn ang="0">
                  <a:pos x="114" y="33"/>
                </a:cxn>
                <a:cxn ang="0">
                  <a:pos x="97" y="39"/>
                </a:cxn>
                <a:cxn ang="0">
                  <a:pos x="81" y="42"/>
                </a:cxn>
                <a:cxn ang="0">
                  <a:pos x="68" y="47"/>
                </a:cxn>
                <a:cxn ang="0">
                  <a:pos x="54" y="52"/>
                </a:cxn>
                <a:cxn ang="0">
                  <a:pos x="37" y="57"/>
                </a:cxn>
                <a:cxn ang="0">
                  <a:pos x="22" y="61"/>
                </a:cxn>
                <a:cxn ang="0">
                  <a:pos x="7" y="59"/>
                </a:cxn>
                <a:cxn ang="0">
                  <a:pos x="0" y="54"/>
                </a:cxn>
              </a:cxnLst>
              <a:rect l="0" t="0" r="r" b="b"/>
              <a:pathLst>
                <a:path w="378" h="62">
                  <a:moveTo>
                    <a:pt x="0" y="54"/>
                  </a:moveTo>
                  <a:lnTo>
                    <a:pt x="7" y="49"/>
                  </a:lnTo>
                  <a:lnTo>
                    <a:pt x="15" y="45"/>
                  </a:lnTo>
                  <a:lnTo>
                    <a:pt x="19" y="44"/>
                  </a:lnTo>
                  <a:lnTo>
                    <a:pt x="22" y="42"/>
                  </a:lnTo>
                  <a:lnTo>
                    <a:pt x="27" y="40"/>
                  </a:lnTo>
                  <a:lnTo>
                    <a:pt x="32" y="39"/>
                  </a:lnTo>
                  <a:lnTo>
                    <a:pt x="39" y="35"/>
                  </a:lnTo>
                  <a:lnTo>
                    <a:pt x="47" y="32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61" y="28"/>
                  </a:lnTo>
                  <a:lnTo>
                    <a:pt x="66" y="27"/>
                  </a:lnTo>
                  <a:lnTo>
                    <a:pt x="70" y="25"/>
                  </a:lnTo>
                  <a:lnTo>
                    <a:pt x="75" y="23"/>
                  </a:lnTo>
                  <a:lnTo>
                    <a:pt x="78" y="22"/>
                  </a:lnTo>
                  <a:lnTo>
                    <a:pt x="83" y="22"/>
                  </a:lnTo>
                  <a:lnTo>
                    <a:pt x="86" y="20"/>
                  </a:lnTo>
                  <a:lnTo>
                    <a:pt x="92" y="20"/>
                  </a:lnTo>
                  <a:lnTo>
                    <a:pt x="97" y="18"/>
                  </a:lnTo>
                  <a:lnTo>
                    <a:pt x="100" y="17"/>
                  </a:lnTo>
                  <a:lnTo>
                    <a:pt x="105" y="15"/>
                  </a:lnTo>
                  <a:lnTo>
                    <a:pt x="110" y="15"/>
                  </a:lnTo>
                  <a:lnTo>
                    <a:pt x="115" y="13"/>
                  </a:lnTo>
                  <a:lnTo>
                    <a:pt x="119" y="13"/>
                  </a:lnTo>
                  <a:lnTo>
                    <a:pt x="124" y="11"/>
                  </a:lnTo>
                  <a:lnTo>
                    <a:pt x="129" y="11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1" y="8"/>
                  </a:lnTo>
                  <a:lnTo>
                    <a:pt x="146" y="8"/>
                  </a:lnTo>
                  <a:lnTo>
                    <a:pt x="151" y="6"/>
                  </a:lnTo>
                  <a:lnTo>
                    <a:pt x="156" y="6"/>
                  </a:lnTo>
                  <a:lnTo>
                    <a:pt x="159" y="6"/>
                  </a:lnTo>
                  <a:lnTo>
                    <a:pt x="164" y="5"/>
                  </a:lnTo>
                  <a:lnTo>
                    <a:pt x="168" y="5"/>
                  </a:lnTo>
                  <a:lnTo>
                    <a:pt x="173" y="5"/>
                  </a:lnTo>
                  <a:lnTo>
                    <a:pt x="176" y="3"/>
                  </a:lnTo>
                  <a:lnTo>
                    <a:pt x="181" y="3"/>
                  </a:lnTo>
                  <a:lnTo>
                    <a:pt x="186" y="1"/>
                  </a:lnTo>
                  <a:lnTo>
                    <a:pt x="190" y="1"/>
                  </a:lnTo>
                  <a:lnTo>
                    <a:pt x="195" y="1"/>
                  </a:lnTo>
                  <a:lnTo>
                    <a:pt x="198" y="1"/>
                  </a:lnTo>
                  <a:lnTo>
                    <a:pt x="203" y="1"/>
                  </a:lnTo>
                  <a:lnTo>
                    <a:pt x="208" y="1"/>
                  </a:lnTo>
                  <a:lnTo>
                    <a:pt x="212" y="1"/>
                  </a:lnTo>
                  <a:lnTo>
                    <a:pt x="215" y="1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8" y="0"/>
                  </a:lnTo>
                  <a:lnTo>
                    <a:pt x="266" y="1"/>
                  </a:lnTo>
                  <a:lnTo>
                    <a:pt x="275" y="3"/>
                  </a:lnTo>
                  <a:lnTo>
                    <a:pt x="281" y="3"/>
                  </a:lnTo>
                  <a:lnTo>
                    <a:pt x="288" y="3"/>
                  </a:lnTo>
                  <a:lnTo>
                    <a:pt x="295" y="5"/>
                  </a:lnTo>
                  <a:lnTo>
                    <a:pt x="302" y="5"/>
                  </a:lnTo>
                  <a:lnTo>
                    <a:pt x="307" y="5"/>
                  </a:lnTo>
                  <a:lnTo>
                    <a:pt x="314" y="6"/>
                  </a:lnTo>
                  <a:lnTo>
                    <a:pt x="319" y="6"/>
                  </a:lnTo>
                  <a:lnTo>
                    <a:pt x="324" y="8"/>
                  </a:lnTo>
                  <a:lnTo>
                    <a:pt x="327" y="8"/>
                  </a:lnTo>
                  <a:lnTo>
                    <a:pt x="332" y="8"/>
                  </a:lnTo>
                  <a:lnTo>
                    <a:pt x="336" y="10"/>
                  </a:lnTo>
                  <a:lnTo>
                    <a:pt x="341" y="11"/>
                  </a:lnTo>
                  <a:lnTo>
                    <a:pt x="347" y="11"/>
                  </a:lnTo>
                  <a:lnTo>
                    <a:pt x="354" y="15"/>
                  </a:lnTo>
                  <a:lnTo>
                    <a:pt x="358" y="15"/>
                  </a:lnTo>
                  <a:lnTo>
                    <a:pt x="363" y="17"/>
                  </a:lnTo>
                  <a:lnTo>
                    <a:pt x="366" y="17"/>
                  </a:lnTo>
                  <a:lnTo>
                    <a:pt x="375" y="20"/>
                  </a:lnTo>
                  <a:lnTo>
                    <a:pt x="378" y="22"/>
                  </a:lnTo>
                  <a:lnTo>
                    <a:pt x="369" y="20"/>
                  </a:lnTo>
                  <a:lnTo>
                    <a:pt x="363" y="18"/>
                  </a:lnTo>
                  <a:lnTo>
                    <a:pt x="358" y="17"/>
                  </a:lnTo>
                  <a:lnTo>
                    <a:pt x="352" y="17"/>
                  </a:lnTo>
                  <a:lnTo>
                    <a:pt x="347" y="15"/>
                  </a:lnTo>
                  <a:lnTo>
                    <a:pt x="341" y="15"/>
                  </a:lnTo>
                  <a:lnTo>
                    <a:pt x="334" y="15"/>
                  </a:lnTo>
                  <a:lnTo>
                    <a:pt x="329" y="13"/>
                  </a:lnTo>
                  <a:lnTo>
                    <a:pt x="322" y="13"/>
                  </a:lnTo>
                  <a:lnTo>
                    <a:pt x="315" y="13"/>
                  </a:lnTo>
                  <a:lnTo>
                    <a:pt x="307" y="11"/>
                  </a:lnTo>
                  <a:lnTo>
                    <a:pt x="298" y="10"/>
                  </a:lnTo>
                  <a:lnTo>
                    <a:pt x="290" y="10"/>
                  </a:lnTo>
                  <a:lnTo>
                    <a:pt x="283" y="10"/>
                  </a:lnTo>
                  <a:lnTo>
                    <a:pt x="278" y="8"/>
                  </a:lnTo>
                  <a:lnTo>
                    <a:pt x="273" y="8"/>
                  </a:lnTo>
                  <a:lnTo>
                    <a:pt x="269" y="8"/>
                  </a:lnTo>
                  <a:lnTo>
                    <a:pt x="264" y="8"/>
                  </a:lnTo>
                  <a:lnTo>
                    <a:pt x="261" y="8"/>
                  </a:lnTo>
                  <a:lnTo>
                    <a:pt x="258" y="8"/>
                  </a:lnTo>
                  <a:lnTo>
                    <a:pt x="253" y="8"/>
                  </a:lnTo>
                  <a:lnTo>
                    <a:pt x="249" y="10"/>
                  </a:lnTo>
                  <a:lnTo>
                    <a:pt x="244" y="10"/>
                  </a:lnTo>
                  <a:lnTo>
                    <a:pt x="239" y="10"/>
                  </a:lnTo>
                  <a:lnTo>
                    <a:pt x="234" y="10"/>
                  </a:lnTo>
                  <a:lnTo>
                    <a:pt x="230" y="10"/>
                  </a:lnTo>
                  <a:lnTo>
                    <a:pt x="225" y="10"/>
                  </a:lnTo>
                  <a:lnTo>
                    <a:pt x="222" y="10"/>
                  </a:lnTo>
                  <a:lnTo>
                    <a:pt x="217" y="10"/>
                  </a:lnTo>
                  <a:lnTo>
                    <a:pt x="214" y="11"/>
                  </a:lnTo>
                  <a:lnTo>
                    <a:pt x="208" y="11"/>
                  </a:lnTo>
                  <a:lnTo>
                    <a:pt x="203" y="11"/>
                  </a:lnTo>
                  <a:lnTo>
                    <a:pt x="198" y="13"/>
                  </a:lnTo>
                  <a:lnTo>
                    <a:pt x="195" y="13"/>
                  </a:lnTo>
                  <a:lnTo>
                    <a:pt x="186" y="15"/>
                  </a:lnTo>
                  <a:lnTo>
                    <a:pt x="180" y="17"/>
                  </a:lnTo>
                  <a:lnTo>
                    <a:pt x="175" y="17"/>
                  </a:lnTo>
                  <a:lnTo>
                    <a:pt x="169" y="18"/>
                  </a:lnTo>
                  <a:lnTo>
                    <a:pt x="166" y="18"/>
                  </a:lnTo>
                  <a:lnTo>
                    <a:pt x="163" y="20"/>
                  </a:lnTo>
                  <a:lnTo>
                    <a:pt x="154" y="22"/>
                  </a:lnTo>
                  <a:lnTo>
                    <a:pt x="147" y="23"/>
                  </a:lnTo>
                  <a:lnTo>
                    <a:pt x="139" y="25"/>
                  </a:lnTo>
                  <a:lnTo>
                    <a:pt x="132" y="28"/>
                  </a:lnTo>
                  <a:lnTo>
                    <a:pt x="125" y="30"/>
                  </a:lnTo>
                  <a:lnTo>
                    <a:pt x="120" y="32"/>
                  </a:lnTo>
                  <a:lnTo>
                    <a:pt x="114" y="33"/>
                  </a:lnTo>
                  <a:lnTo>
                    <a:pt x="107" y="35"/>
                  </a:lnTo>
                  <a:lnTo>
                    <a:pt x="102" y="37"/>
                  </a:lnTo>
                  <a:lnTo>
                    <a:pt x="97" y="39"/>
                  </a:lnTo>
                  <a:lnTo>
                    <a:pt x="90" y="39"/>
                  </a:lnTo>
                  <a:lnTo>
                    <a:pt x="86" y="40"/>
                  </a:lnTo>
                  <a:lnTo>
                    <a:pt x="81" y="42"/>
                  </a:lnTo>
                  <a:lnTo>
                    <a:pt x="78" y="45"/>
                  </a:lnTo>
                  <a:lnTo>
                    <a:pt x="73" y="45"/>
                  </a:lnTo>
                  <a:lnTo>
                    <a:pt x="68" y="47"/>
                  </a:lnTo>
                  <a:lnTo>
                    <a:pt x="64" y="47"/>
                  </a:lnTo>
                  <a:lnTo>
                    <a:pt x="61" y="49"/>
                  </a:lnTo>
                  <a:lnTo>
                    <a:pt x="54" y="52"/>
                  </a:lnTo>
                  <a:lnTo>
                    <a:pt x="47" y="54"/>
                  </a:lnTo>
                  <a:lnTo>
                    <a:pt x="41" y="55"/>
                  </a:lnTo>
                  <a:lnTo>
                    <a:pt x="37" y="57"/>
                  </a:lnTo>
                  <a:lnTo>
                    <a:pt x="32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5" y="62"/>
                  </a:lnTo>
                  <a:lnTo>
                    <a:pt x="10" y="61"/>
                  </a:lnTo>
                  <a:lnTo>
                    <a:pt x="7" y="59"/>
                  </a:lnTo>
                  <a:lnTo>
                    <a:pt x="2" y="55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88"/>
            <p:cNvSpPr>
              <a:spLocks/>
            </p:cNvSpPr>
            <p:nvPr/>
          </p:nvSpPr>
          <p:spPr bwMode="auto">
            <a:xfrm>
              <a:off x="877888" y="2073275"/>
              <a:ext cx="466725" cy="498475"/>
            </a:xfrm>
            <a:custGeom>
              <a:avLst/>
              <a:gdLst/>
              <a:ahLst/>
              <a:cxnLst>
                <a:cxn ang="0">
                  <a:pos x="7" y="283"/>
                </a:cxn>
                <a:cxn ang="0">
                  <a:pos x="16" y="275"/>
                </a:cxn>
                <a:cxn ang="0">
                  <a:pos x="24" y="268"/>
                </a:cxn>
                <a:cxn ang="0">
                  <a:pos x="34" y="258"/>
                </a:cxn>
                <a:cxn ang="0">
                  <a:pos x="46" y="248"/>
                </a:cxn>
                <a:cxn ang="0">
                  <a:pos x="56" y="238"/>
                </a:cxn>
                <a:cxn ang="0">
                  <a:pos x="68" y="226"/>
                </a:cxn>
                <a:cxn ang="0">
                  <a:pos x="80" y="216"/>
                </a:cxn>
                <a:cxn ang="0">
                  <a:pos x="94" y="202"/>
                </a:cxn>
                <a:cxn ang="0">
                  <a:pos x="105" y="190"/>
                </a:cxn>
                <a:cxn ang="0">
                  <a:pos x="119" y="177"/>
                </a:cxn>
                <a:cxn ang="0">
                  <a:pos x="131" y="165"/>
                </a:cxn>
                <a:cxn ang="0">
                  <a:pos x="144" y="151"/>
                </a:cxn>
                <a:cxn ang="0">
                  <a:pos x="156" y="139"/>
                </a:cxn>
                <a:cxn ang="0">
                  <a:pos x="168" y="126"/>
                </a:cxn>
                <a:cxn ang="0">
                  <a:pos x="180" y="114"/>
                </a:cxn>
                <a:cxn ang="0">
                  <a:pos x="194" y="100"/>
                </a:cxn>
                <a:cxn ang="0">
                  <a:pos x="204" y="89"/>
                </a:cxn>
                <a:cxn ang="0">
                  <a:pos x="216" y="77"/>
                </a:cxn>
                <a:cxn ang="0">
                  <a:pos x="226" y="65"/>
                </a:cxn>
                <a:cxn ang="0">
                  <a:pos x="236" y="55"/>
                </a:cxn>
                <a:cxn ang="0">
                  <a:pos x="246" y="45"/>
                </a:cxn>
                <a:cxn ang="0">
                  <a:pos x="255" y="36"/>
                </a:cxn>
                <a:cxn ang="0">
                  <a:pos x="263" y="28"/>
                </a:cxn>
                <a:cxn ang="0">
                  <a:pos x="273" y="17"/>
                </a:cxn>
                <a:cxn ang="0">
                  <a:pos x="285" y="6"/>
                </a:cxn>
                <a:cxn ang="0">
                  <a:pos x="294" y="0"/>
                </a:cxn>
                <a:cxn ang="0">
                  <a:pos x="290" y="7"/>
                </a:cxn>
                <a:cxn ang="0">
                  <a:pos x="282" y="17"/>
                </a:cxn>
                <a:cxn ang="0">
                  <a:pos x="273" y="29"/>
                </a:cxn>
                <a:cxn ang="0">
                  <a:pos x="265" y="38"/>
                </a:cxn>
                <a:cxn ang="0">
                  <a:pos x="256" y="48"/>
                </a:cxn>
                <a:cxn ang="0">
                  <a:pos x="246" y="58"/>
                </a:cxn>
                <a:cxn ang="0">
                  <a:pos x="236" y="70"/>
                </a:cxn>
                <a:cxn ang="0">
                  <a:pos x="226" y="82"/>
                </a:cxn>
                <a:cxn ang="0">
                  <a:pos x="214" y="95"/>
                </a:cxn>
                <a:cxn ang="0">
                  <a:pos x="202" y="107"/>
                </a:cxn>
                <a:cxn ang="0">
                  <a:pos x="190" y="121"/>
                </a:cxn>
                <a:cxn ang="0">
                  <a:pos x="178" y="134"/>
                </a:cxn>
                <a:cxn ang="0">
                  <a:pos x="165" y="150"/>
                </a:cxn>
                <a:cxn ang="0">
                  <a:pos x="153" y="163"/>
                </a:cxn>
                <a:cxn ang="0">
                  <a:pos x="139" y="177"/>
                </a:cxn>
                <a:cxn ang="0">
                  <a:pos x="127" y="190"/>
                </a:cxn>
                <a:cxn ang="0">
                  <a:pos x="114" y="204"/>
                </a:cxn>
                <a:cxn ang="0">
                  <a:pos x="102" y="217"/>
                </a:cxn>
                <a:cxn ang="0">
                  <a:pos x="90" y="229"/>
                </a:cxn>
                <a:cxn ang="0">
                  <a:pos x="78" y="241"/>
                </a:cxn>
                <a:cxn ang="0">
                  <a:pos x="68" y="253"/>
                </a:cxn>
                <a:cxn ang="0">
                  <a:pos x="58" y="263"/>
                </a:cxn>
                <a:cxn ang="0">
                  <a:pos x="48" y="273"/>
                </a:cxn>
                <a:cxn ang="0">
                  <a:pos x="38" y="283"/>
                </a:cxn>
                <a:cxn ang="0">
                  <a:pos x="27" y="294"/>
                </a:cxn>
                <a:cxn ang="0">
                  <a:pos x="14" y="305"/>
                </a:cxn>
                <a:cxn ang="0">
                  <a:pos x="7" y="312"/>
                </a:cxn>
                <a:cxn ang="0">
                  <a:pos x="2" y="311"/>
                </a:cxn>
                <a:cxn ang="0">
                  <a:pos x="0" y="304"/>
                </a:cxn>
                <a:cxn ang="0">
                  <a:pos x="0" y="294"/>
                </a:cxn>
                <a:cxn ang="0">
                  <a:pos x="2" y="287"/>
                </a:cxn>
                <a:cxn ang="0">
                  <a:pos x="4" y="287"/>
                </a:cxn>
              </a:cxnLst>
              <a:rect l="0" t="0" r="r" b="b"/>
              <a:pathLst>
                <a:path w="294" h="314">
                  <a:moveTo>
                    <a:pt x="4" y="287"/>
                  </a:moveTo>
                  <a:lnTo>
                    <a:pt x="7" y="283"/>
                  </a:lnTo>
                  <a:lnTo>
                    <a:pt x="11" y="278"/>
                  </a:lnTo>
                  <a:lnTo>
                    <a:pt x="16" y="275"/>
                  </a:lnTo>
                  <a:lnTo>
                    <a:pt x="21" y="272"/>
                  </a:lnTo>
                  <a:lnTo>
                    <a:pt x="24" y="268"/>
                  </a:lnTo>
                  <a:lnTo>
                    <a:pt x="29" y="263"/>
                  </a:lnTo>
                  <a:lnTo>
                    <a:pt x="34" y="258"/>
                  </a:lnTo>
                  <a:lnTo>
                    <a:pt x="41" y="253"/>
                  </a:lnTo>
                  <a:lnTo>
                    <a:pt x="46" y="248"/>
                  </a:lnTo>
                  <a:lnTo>
                    <a:pt x="51" y="243"/>
                  </a:lnTo>
                  <a:lnTo>
                    <a:pt x="56" y="238"/>
                  </a:lnTo>
                  <a:lnTo>
                    <a:pt x="63" y="233"/>
                  </a:lnTo>
                  <a:lnTo>
                    <a:pt x="68" y="226"/>
                  </a:lnTo>
                  <a:lnTo>
                    <a:pt x="75" y="221"/>
                  </a:lnTo>
                  <a:lnTo>
                    <a:pt x="80" y="216"/>
                  </a:lnTo>
                  <a:lnTo>
                    <a:pt x="88" y="209"/>
                  </a:lnTo>
                  <a:lnTo>
                    <a:pt x="94" y="202"/>
                  </a:lnTo>
                  <a:lnTo>
                    <a:pt x="99" y="197"/>
                  </a:lnTo>
                  <a:lnTo>
                    <a:pt x="105" y="190"/>
                  </a:lnTo>
                  <a:lnTo>
                    <a:pt x="112" y="183"/>
                  </a:lnTo>
                  <a:lnTo>
                    <a:pt x="119" y="177"/>
                  </a:lnTo>
                  <a:lnTo>
                    <a:pt x="124" y="172"/>
                  </a:lnTo>
                  <a:lnTo>
                    <a:pt x="131" y="165"/>
                  </a:lnTo>
                  <a:lnTo>
                    <a:pt x="138" y="158"/>
                  </a:lnTo>
                  <a:lnTo>
                    <a:pt x="144" y="151"/>
                  </a:lnTo>
                  <a:lnTo>
                    <a:pt x="149" y="146"/>
                  </a:lnTo>
                  <a:lnTo>
                    <a:pt x="156" y="139"/>
                  </a:lnTo>
                  <a:lnTo>
                    <a:pt x="163" y="133"/>
                  </a:lnTo>
                  <a:lnTo>
                    <a:pt x="168" y="126"/>
                  </a:lnTo>
                  <a:lnTo>
                    <a:pt x="175" y="119"/>
                  </a:lnTo>
                  <a:lnTo>
                    <a:pt x="180" y="114"/>
                  </a:lnTo>
                  <a:lnTo>
                    <a:pt x="188" y="107"/>
                  </a:lnTo>
                  <a:lnTo>
                    <a:pt x="194" y="100"/>
                  </a:lnTo>
                  <a:lnTo>
                    <a:pt x="199" y="95"/>
                  </a:lnTo>
                  <a:lnTo>
                    <a:pt x="204" y="89"/>
                  </a:lnTo>
                  <a:lnTo>
                    <a:pt x="210" y="84"/>
                  </a:lnTo>
                  <a:lnTo>
                    <a:pt x="216" y="77"/>
                  </a:lnTo>
                  <a:lnTo>
                    <a:pt x="221" y="72"/>
                  </a:lnTo>
                  <a:lnTo>
                    <a:pt x="226" y="65"/>
                  </a:lnTo>
                  <a:lnTo>
                    <a:pt x="231" y="61"/>
                  </a:lnTo>
                  <a:lnTo>
                    <a:pt x="236" y="55"/>
                  </a:lnTo>
                  <a:lnTo>
                    <a:pt x="241" y="50"/>
                  </a:lnTo>
                  <a:lnTo>
                    <a:pt x="246" y="45"/>
                  </a:lnTo>
                  <a:lnTo>
                    <a:pt x="251" y="39"/>
                  </a:lnTo>
                  <a:lnTo>
                    <a:pt x="255" y="36"/>
                  </a:lnTo>
                  <a:lnTo>
                    <a:pt x="260" y="31"/>
                  </a:lnTo>
                  <a:lnTo>
                    <a:pt x="263" y="28"/>
                  </a:lnTo>
                  <a:lnTo>
                    <a:pt x="268" y="24"/>
                  </a:lnTo>
                  <a:lnTo>
                    <a:pt x="273" y="17"/>
                  </a:lnTo>
                  <a:lnTo>
                    <a:pt x="280" y="12"/>
                  </a:lnTo>
                  <a:lnTo>
                    <a:pt x="285" y="6"/>
                  </a:lnTo>
                  <a:lnTo>
                    <a:pt x="290" y="4"/>
                  </a:lnTo>
                  <a:lnTo>
                    <a:pt x="294" y="0"/>
                  </a:lnTo>
                  <a:lnTo>
                    <a:pt x="294" y="4"/>
                  </a:lnTo>
                  <a:lnTo>
                    <a:pt x="290" y="7"/>
                  </a:lnTo>
                  <a:lnTo>
                    <a:pt x="287" y="12"/>
                  </a:lnTo>
                  <a:lnTo>
                    <a:pt x="282" y="17"/>
                  </a:lnTo>
                  <a:lnTo>
                    <a:pt x="277" y="26"/>
                  </a:lnTo>
                  <a:lnTo>
                    <a:pt x="273" y="29"/>
                  </a:lnTo>
                  <a:lnTo>
                    <a:pt x="268" y="33"/>
                  </a:lnTo>
                  <a:lnTo>
                    <a:pt x="265" y="38"/>
                  </a:lnTo>
                  <a:lnTo>
                    <a:pt x="260" y="43"/>
                  </a:lnTo>
                  <a:lnTo>
                    <a:pt x="256" y="48"/>
                  </a:lnTo>
                  <a:lnTo>
                    <a:pt x="251" y="53"/>
                  </a:lnTo>
                  <a:lnTo>
                    <a:pt x="246" y="58"/>
                  </a:lnTo>
                  <a:lnTo>
                    <a:pt x="243" y="65"/>
                  </a:lnTo>
                  <a:lnTo>
                    <a:pt x="236" y="70"/>
                  </a:lnTo>
                  <a:lnTo>
                    <a:pt x="231" y="77"/>
                  </a:lnTo>
                  <a:lnTo>
                    <a:pt x="226" y="82"/>
                  </a:lnTo>
                  <a:lnTo>
                    <a:pt x="221" y="89"/>
                  </a:lnTo>
                  <a:lnTo>
                    <a:pt x="214" y="95"/>
                  </a:lnTo>
                  <a:lnTo>
                    <a:pt x="209" y="100"/>
                  </a:lnTo>
                  <a:lnTo>
                    <a:pt x="202" y="107"/>
                  </a:lnTo>
                  <a:lnTo>
                    <a:pt x="197" y="116"/>
                  </a:lnTo>
                  <a:lnTo>
                    <a:pt x="190" y="121"/>
                  </a:lnTo>
                  <a:lnTo>
                    <a:pt x="183" y="128"/>
                  </a:lnTo>
                  <a:lnTo>
                    <a:pt x="178" y="134"/>
                  </a:lnTo>
                  <a:lnTo>
                    <a:pt x="172" y="141"/>
                  </a:lnTo>
                  <a:lnTo>
                    <a:pt x="165" y="150"/>
                  </a:lnTo>
                  <a:lnTo>
                    <a:pt x="160" y="156"/>
                  </a:lnTo>
                  <a:lnTo>
                    <a:pt x="153" y="163"/>
                  </a:lnTo>
                  <a:lnTo>
                    <a:pt x="148" y="170"/>
                  </a:lnTo>
                  <a:lnTo>
                    <a:pt x="139" y="177"/>
                  </a:lnTo>
                  <a:lnTo>
                    <a:pt x="134" y="183"/>
                  </a:lnTo>
                  <a:lnTo>
                    <a:pt x="127" y="190"/>
                  </a:lnTo>
                  <a:lnTo>
                    <a:pt x="122" y="197"/>
                  </a:lnTo>
                  <a:lnTo>
                    <a:pt x="114" y="204"/>
                  </a:lnTo>
                  <a:lnTo>
                    <a:pt x="109" y="211"/>
                  </a:lnTo>
                  <a:lnTo>
                    <a:pt x="102" y="217"/>
                  </a:lnTo>
                  <a:lnTo>
                    <a:pt x="97" y="224"/>
                  </a:lnTo>
                  <a:lnTo>
                    <a:pt x="90" y="229"/>
                  </a:lnTo>
                  <a:lnTo>
                    <a:pt x="85" y="234"/>
                  </a:lnTo>
                  <a:lnTo>
                    <a:pt x="78" y="241"/>
                  </a:lnTo>
                  <a:lnTo>
                    <a:pt x="73" y="248"/>
                  </a:lnTo>
                  <a:lnTo>
                    <a:pt x="68" y="253"/>
                  </a:lnTo>
                  <a:lnTo>
                    <a:pt x="61" y="258"/>
                  </a:lnTo>
                  <a:lnTo>
                    <a:pt x="58" y="263"/>
                  </a:lnTo>
                  <a:lnTo>
                    <a:pt x="53" y="270"/>
                  </a:lnTo>
                  <a:lnTo>
                    <a:pt x="48" y="273"/>
                  </a:lnTo>
                  <a:lnTo>
                    <a:pt x="43" y="278"/>
                  </a:lnTo>
                  <a:lnTo>
                    <a:pt x="38" y="283"/>
                  </a:lnTo>
                  <a:lnTo>
                    <a:pt x="34" y="287"/>
                  </a:lnTo>
                  <a:lnTo>
                    <a:pt x="27" y="294"/>
                  </a:lnTo>
                  <a:lnTo>
                    <a:pt x="21" y="302"/>
                  </a:lnTo>
                  <a:lnTo>
                    <a:pt x="14" y="305"/>
                  </a:lnTo>
                  <a:lnTo>
                    <a:pt x="11" y="311"/>
                  </a:lnTo>
                  <a:lnTo>
                    <a:pt x="7" y="312"/>
                  </a:lnTo>
                  <a:lnTo>
                    <a:pt x="7" y="314"/>
                  </a:lnTo>
                  <a:lnTo>
                    <a:pt x="2" y="311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4"/>
                  </a:lnTo>
                  <a:lnTo>
                    <a:pt x="2" y="290"/>
                  </a:lnTo>
                  <a:lnTo>
                    <a:pt x="2" y="287"/>
                  </a:lnTo>
                  <a:lnTo>
                    <a:pt x="4" y="287"/>
                  </a:lnTo>
                  <a:lnTo>
                    <a:pt x="4" y="2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89"/>
            <p:cNvSpPr>
              <a:spLocks/>
            </p:cNvSpPr>
            <p:nvPr/>
          </p:nvSpPr>
          <p:spPr bwMode="auto">
            <a:xfrm>
              <a:off x="1720850" y="4652963"/>
              <a:ext cx="128588" cy="146050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8" y="21"/>
                </a:cxn>
                <a:cxn ang="0">
                  <a:pos x="18" y="11"/>
                </a:cxn>
                <a:cxn ang="0">
                  <a:pos x="32" y="2"/>
                </a:cxn>
                <a:cxn ang="0">
                  <a:pos x="44" y="0"/>
                </a:cxn>
                <a:cxn ang="0">
                  <a:pos x="57" y="2"/>
                </a:cxn>
                <a:cxn ang="0">
                  <a:pos x="68" y="11"/>
                </a:cxn>
                <a:cxn ang="0">
                  <a:pos x="74" y="21"/>
                </a:cxn>
                <a:cxn ang="0">
                  <a:pos x="79" y="33"/>
                </a:cxn>
                <a:cxn ang="0">
                  <a:pos x="79" y="45"/>
                </a:cxn>
                <a:cxn ang="0">
                  <a:pos x="79" y="56"/>
                </a:cxn>
                <a:cxn ang="0">
                  <a:pos x="76" y="68"/>
                </a:cxn>
                <a:cxn ang="0">
                  <a:pos x="73" y="78"/>
                </a:cxn>
                <a:cxn ang="0">
                  <a:pos x="68" y="85"/>
                </a:cxn>
                <a:cxn ang="0">
                  <a:pos x="59" y="90"/>
                </a:cxn>
                <a:cxn ang="0">
                  <a:pos x="51" y="92"/>
                </a:cxn>
                <a:cxn ang="0">
                  <a:pos x="39" y="90"/>
                </a:cxn>
                <a:cxn ang="0">
                  <a:pos x="27" y="83"/>
                </a:cxn>
                <a:cxn ang="0">
                  <a:pos x="18" y="77"/>
                </a:cxn>
                <a:cxn ang="0">
                  <a:pos x="10" y="67"/>
                </a:cxn>
                <a:cxn ang="0">
                  <a:pos x="7" y="58"/>
                </a:cxn>
                <a:cxn ang="0">
                  <a:pos x="8" y="51"/>
                </a:cxn>
                <a:cxn ang="0">
                  <a:pos x="10" y="51"/>
                </a:cxn>
                <a:cxn ang="0">
                  <a:pos x="15" y="46"/>
                </a:cxn>
                <a:cxn ang="0">
                  <a:pos x="23" y="43"/>
                </a:cxn>
                <a:cxn ang="0">
                  <a:pos x="30" y="46"/>
                </a:cxn>
                <a:cxn ang="0">
                  <a:pos x="30" y="60"/>
                </a:cxn>
                <a:cxn ang="0">
                  <a:pos x="35" y="72"/>
                </a:cxn>
                <a:cxn ang="0">
                  <a:pos x="42" y="80"/>
                </a:cxn>
                <a:cxn ang="0">
                  <a:pos x="52" y="82"/>
                </a:cxn>
                <a:cxn ang="0">
                  <a:pos x="62" y="75"/>
                </a:cxn>
                <a:cxn ang="0">
                  <a:pos x="71" y="63"/>
                </a:cxn>
                <a:cxn ang="0">
                  <a:pos x="74" y="51"/>
                </a:cxn>
                <a:cxn ang="0">
                  <a:pos x="74" y="36"/>
                </a:cxn>
                <a:cxn ang="0">
                  <a:pos x="69" y="26"/>
                </a:cxn>
                <a:cxn ang="0">
                  <a:pos x="66" y="19"/>
                </a:cxn>
                <a:cxn ang="0">
                  <a:pos x="59" y="11"/>
                </a:cxn>
                <a:cxn ang="0">
                  <a:pos x="47" y="7"/>
                </a:cxn>
                <a:cxn ang="0">
                  <a:pos x="37" y="11"/>
                </a:cxn>
                <a:cxn ang="0">
                  <a:pos x="27" y="16"/>
                </a:cxn>
                <a:cxn ang="0">
                  <a:pos x="18" y="22"/>
                </a:cxn>
                <a:cxn ang="0">
                  <a:pos x="12" y="33"/>
                </a:cxn>
                <a:cxn ang="0">
                  <a:pos x="5" y="36"/>
                </a:cxn>
                <a:cxn ang="0">
                  <a:pos x="1" y="36"/>
                </a:cxn>
                <a:cxn ang="0">
                  <a:pos x="0" y="36"/>
                </a:cxn>
              </a:cxnLst>
              <a:rect l="0" t="0" r="r" b="b"/>
              <a:pathLst>
                <a:path w="81" h="92">
                  <a:moveTo>
                    <a:pt x="0" y="36"/>
                  </a:moveTo>
                  <a:lnTo>
                    <a:pt x="1" y="29"/>
                  </a:lnTo>
                  <a:lnTo>
                    <a:pt x="7" y="26"/>
                  </a:lnTo>
                  <a:lnTo>
                    <a:pt x="8" y="21"/>
                  </a:lnTo>
                  <a:lnTo>
                    <a:pt x="12" y="17"/>
                  </a:lnTo>
                  <a:lnTo>
                    <a:pt x="18" y="11"/>
                  </a:lnTo>
                  <a:lnTo>
                    <a:pt x="27" y="6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57" y="2"/>
                  </a:lnTo>
                  <a:lnTo>
                    <a:pt x="62" y="7"/>
                  </a:lnTo>
                  <a:lnTo>
                    <a:pt x="68" y="11"/>
                  </a:lnTo>
                  <a:lnTo>
                    <a:pt x="71" y="16"/>
                  </a:lnTo>
                  <a:lnTo>
                    <a:pt x="74" y="21"/>
                  </a:lnTo>
                  <a:lnTo>
                    <a:pt x="76" y="26"/>
                  </a:lnTo>
                  <a:lnTo>
                    <a:pt x="79" y="33"/>
                  </a:lnTo>
                  <a:lnTo>
                    <a:pt x="81" y="39"/>
                  </a:lnTo>
                  <a:lnTo>
                    <a:pt x="79" y="45"/>
                  </a:lnTo>
                  <a:lnTo>
                    <a:pt x="79" y="51"/>
                  </a:lnTo>
                  <a:lnTo>
                    <a:pt x="79" y="56"/>
                  </a:lnTo>
                  <a:lnTo>
                    <a:pt x="78" y="61"/>
                  </a:lnTo>
                  <a:lnTo>
                    <a:pt x="76" y="68"/>
                  </a:lnTo>
                  <a:lnTo>
                    <a:pt x="76" y="73"/>
                  </a:lnTo>
                  <a:lnTo>
                    <a:pt x="73" y="78"/>
                  </a:lnTo>
                  <a:lnTo>
                    <a:pt x="71" y="82"/>
                  </a:lnTo>
                  <a:lnTo>
                    <a:pt x="68" y="85"/>
                  </a:lnTo>
                  <a:lnTo>
                    <a:pt x="64" y="87"/>
                  </a:lnTo>
                  <a:lnTo>
                    <a:pt x="59" y="90"/>
                  </a:lnTo>
                  <a:lnTo>
                    <a:pt x="56" y="92"/>
                  </a:lnTo>
                  <a:lnTo>
                    <a:pt x="51" y="92"/>
                  </a:lnTo>
                  <a:lnTo>
                    <a:pt x="45" y="92"/>
                  </a:lnTo>
                  <a:lnTo>
                    <a:pt x="39" y="90"/>
                  </a:lnTo>
                  <a:lnTo>
                    <a:pt x="34" y="87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8" y="77"/>
                  </a:lnTo>
                  <a:lnTo>
                    <a:pt x="15" y="73"/>
                  </a:lnTo>
                  <a:lnTo>
                    <a:pt x="10" y="67"/>
                  </a:lnTo>
                  <a:lnTo>
                    <a:pt x="8" y="61"/>
                  </a:lnTo>
                  <a:lnTo>
                    <a:pt x="7" y="58"/>
                  </a:lnTo>
                  <a:lnTo>
                    <a:pt x="7" y="55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0"/>
                  </a:lnTo>
                  <a:lnTo>
                    <a:pt x="15" y="46"/>
                  </a:lnTo>
                  <a:lnTo>
                    <a:pt x="20" y="45"/>
                  </a:lnTo>
                  <a:lnTo>
                    <a:pt x="23" y="43"/>
                  </a:lnTo>
                  <a:lnTo>
                    <a:pt x="27" y="43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0" y="60"/>
                  </a:lnTo>
                  <a:lnTo>
                    <a:pt x="32" y="67"/>
                  </a:lnTo>
                  <a:lnTo>
                    <a:pt x="35" y="72"/>
                  </a:lnTo>
                  <a:lnTo>
                    <a:pt x="39" y="78"/>
                  </a:lnTo>
                  <a:lnTo>
                    <a:pt x="42" y="80"/>
                  </a:lnTo>
                  <a:lnTo>
                    <a:pt x="47" y="83"/>
                  </a:lnTo>
                  <a:lnTo>
                    <a:pt x="52" y="82"/>
                  </a:lnTo>
                  <a:lnTo>
                    <a:pt x="59" y="80"/>
                  </a:lnTo>
                  <a:lnTo>
                    <a:pt x="62" y="75"/>
                  </a:lnTo>
                  <a:lnTo>
                    <a:pt x="68" y="70"/>
                  </a:lnTo>
                  <a:lnTo>
                    <a:pt x="71" y="63"/>
                  </a:lnTo>
                  <a:lnTo>
                    <a:pt x="74" y="58"/>
                  </a:lnTo>
                  <a:lnTo>
                    <a:pt x="74" y="51"/>
                  </a:lnTo>
                  <a:lnTo>
                    <a:pt x="76" y="45"/>
                  </a:lnTo>
                  <a:lnTo>
                    <a:pt x="74" y="36"/>
                  </a:lnTo>
                  <a:lnTo>
                    <a:pt x="73" y="29"/>
                  </a:lnTo>
                  <a:lnTo>
                    <a:pt x="69" y="26"/>
                  </a:lnTo>
                  <a:lnTo>
                    <a:pt x="68" y="21"/>
                  </a:lnTo>
                  <a:lnTo>
                    <a:pt x="66" y="19"/>
                  </a:lnTo>
                  <a:lnTo>
                    <a:pt x="64" y="16"/>
                  </a:lnTo>
                  <a:lnTo>
                    <a:pt x="59" y="11"/>
                  </a:lnTo>
                  <a:lnTo>
                    <a:pt x="54" y="11"/>
                  </a:lnTo>
                  <a:lnTo>
                    <a:pt x="47" y="7"/>
                  </a:lnTo>
                  <a:lnTo>
                    <a:pt x="42" y="9"/>
                  </a:lnTo>
                  <a:lnTo>
                    <a:pt x="37" y="11"/>
                  </a:lnTo>
                  <a:lnTo>
                    <a:pt x="34" y="12"/>
                  </a:lnTo>
                  <a:lnTo>
                    <a:pt x="27" y="16"/>
                  </a:lnTo>
                  <a:lnTo>
                    <a:pt x="23" y="19"/>
                  </a:lnTo>
                  <a:lnTo>
                    <a:pt x="18" y="22"/>
                  </a:lnTo>
                  <a:lnTo>
                    <a:pt x="17" y="26"/>
                  </a:lnTo>
                  <a:lnTo>
                    <a:pt x="12" y="33"/>
                  </a:lnTo>
                  <a:lnTo>
                    <a:pt x="8" y="36"/>
                  </a:lnTo>
                  <a:lnTo>
                    <a:pt x="5" y="36"/>
                  </a:lnTo>
                  <a:lnTo>
                    <a:pt x="3" y="36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90"/>
            <p:cNvSpPr>
              <a:spLocks/>
            </p:cNvSpPr>
            <p:nvPr/>
          </p:nvSpPr>
          <p:spPr bwMode="auto">
            <a:xfrm>
              <a:off x="1943100" y="4841875"/>
              <a:ext cx="141288" cy="161925"/>
            </a:xfrm>
            <a:custGeom>
              <a:avLst/>
              <a:gdLst/>
              <a:ahLst/>
              <a:cxnLst>
                <a:cxn ang="0">
                  <a:pos x="60" y="85"/>
                </a:cxn>
                <a:cxn ang="0">
                  <a:pos x="70" y="80"/>
                </a:cxn>
                <a:cxn ang="0">
                  <a:pos x="82" y="71"/>
                </a:cxn>
                <a:cxn ang="0">
                  <a:pos x="87" y="59"/>
                </a:cxn>
                <a:cxn ang="0">
                  <a:pos x="89" y="51"/>
                </a:cxn>
                <a:cxn ang="0">
                  <a:pos x="87" y="41"/>
                </a:cxn>
                <a:cxn ang="0">
                  <a:pos x="82" y="29"/>
                </a:cxn>
                <a:cxn ang="0">
                  <a:pos x="72" y="19"/>
                </a:cxn>
                <a:cxn ang="0">
                  <a:pos x="61" y="10"/>
                </a:cxn>
                <a:cxn ang="0">
                  <a:pos x="50" y="3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17" y="3"/>
                </a:cxn>
                <a:cxn ang="0">
                  <a:pos x="9" y="10"/>
                </a:cxn>
                <a:cxn ang="0">
                  <a:pos x="4" y="20"/>
                </a:cxn>
                <a:cxn ang="0">
                  <a:pos x="0" y="36"/>
                </a:cxn>
                <a:cxn ang="0">
                  <a:pos x="0" y="49"/>
                </a:cxn>
                <a:cxn ang="0">
                  <a:pos x="5" y="63"/>
                </a:cxn>
                <a:cxn ang="0">
                  <a:pos x="12" y="75"/>
                </a:cxn>
                <a:cxn ang="0">
                  <a:pos x="21" y="83"/>
                </a:cxn>
                <a:cxn ang="0">
                  <a:pos x="29" y="92"/>
                </a:cxn>
                <a:cxn ang="0">
                  <a:pos x="41" y="98"/>
                </a:cxn>
                <a:cxn ang="0">
                  <a:pos x="53" y="100"/>
                </a:cxn>
                <a:cxn ang="0">
                  <a:pos x="60" y="100"/>
                </a:cxn>
                <a:cxn ang="0">
                  <a:pos x="65" y="98"/>
                </a:cxn>
                <a:cxn ang="0">
                  <a:pos x="65" y="98"/>
                </a:cxn>
                <a:cxn ang="0">
                  <a:pos x="60" y="97"/>
                </a:cxn>
                <a:cxn ang="0">
                  <a:pos x="48" y="95"/>
                </a:cxn>
                <a:cxn ang="0">
                  <a:pos x="38" y="88"/>
                </a:cxn>
                <a:cxn ang="0">
                  <a:pos x="29" y="80"/>
                </a:cxn>
                <a:cxn ang="0">
                  <a:pos x="19" y="71"/>
                </a:cxn>
                <a:cxn ang="0">
                  <a:pos x="12" y="61"/>
                </a:cxn>
                <a:cxn ang="0">
                  <a:pos x="7" y="53"/>
                </a:cxn>
                <a:cxn ang="0">
                  <a:pos x="5" y="44"/>
                </a:cxn>
                <a:cxn ang="0">
                  <a:pos x="5" y="34"/>
                </a:cxn>
                <a:cxn ang="0">
                  <a:pos x="12" y="24"/>
                </a:cxn>
                <a:cxn ang="0">
                  <a:pos x="22" y="15"/>
                </a:cxn>
                <a:cxn ang="0">
                  <a:pos x="36" y="14"/>
                </a:cxn>
                <a:cxn ang="0">
                  <a:pos x="50" y="19"/>
                </a:cxn>
                <a:cxn ang="0">
                  <a:pos x="61" y="25"/>
                </a:cxn>
                <a:cxn ang="0">
                  <a:pos x="68" y="39"/>
                </a:cxn>
                <a:cxn ang="0">
                  <a:pos x="68" y="53"/>
                </a:cxn>
                <a:cxn ang="0">
                  <a:pos x="63" y="64"/>
                </a:cxn>
                <a:cxn ang="0">
                  <a:pos x="55" y="71"/>
                </a:cxn>
                <a:cxn ang="0">
                  <a:pos x="46" y="71"/>
                </a:cxn>
                <a:cxn ang="0">
                  <a:pos x="44" y="75"/>
                </a:cxn>
                <a:cxn ang="0">
                  <a:pos x="51" y="83"/>
                </a:cxn>
                <a:cxn ang="0">
                  <a:pos x="53" y="86"/>
                </a:cxn>
              </a:cxnLst>
              <a:rect l="0" t="0" r="r" b="b"/>
              <a:pathLst>
                <a:path w="89" h="102">
                  <a:moveTo>
                    <a:pt x="53" y="86"/>
                  </a:moveTo>
                  <a:lnTo>
                    <a:pt x="60" y="85"/>
                  </a:lnTo>
                  <a:lnTo>
                    <a:pt x="65" y="83"/>
                  </a:lnTo>
                  <a:lnTo>
                    <a:pt x="70" y="80"/>
                  </a:lnTo>
                  <a:lnTo>
                    <a:pt x="75" y="78"/>
                  </a:lnTo>
                  <a:lnTo>
                    <a:pt x="82" y="71"/>
                  </a:lnTo>
                  <a:lnTo>
                    <a:pt x="87" y="64"/>
                  </a:lnTo>
                  <a:lnTo>
                    <a:pt x="87" y="59"/>
                  </a:lnTo>
                  <a:lnTo>
                    <a:pt x="89" y="54"/>
                  </a:lnTo>
                  <a:lnTo>
                    <a:pt x="89" y="51"/>
                  </a:lnTo>
                  <a:lnTo>
                    <a:pt x="89" y="46"/>
                  </a:lnTo>
                  <a:lnTo>
                    <a:pt x="87" y="41"/>
                  </a:lnTo>
                  <a:lnTo>
                    <a:pt x="85" y="34"/>
                  </a:lnTo>
                  <a:lnTo>
                    <a:pt x="82" y="29"/>
                  </a:lnTo>
                  <a:lnTo>
                    <a:pt x="78" y="25"/>
                  </a:lnTo>
                  <a:lnTo>
                    <a:pt x="72" y="19"/>
                  </a:lnTo>
                  <a:lnTo>
                    <a:pt x="66" y="15"/>
                  </a:lnTo>
                  <a:lnTo>
                    <a:pt x="61" y="10"/>
                  </a:lnTo>
                  <a:lnTo>
                    <a:pt x="56" y="9"/>
                  </a:lnTo>
                  <a:lnTo>
                    <a:pt x="50" y="3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0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4" y="56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2" y="75"/>
                  </a:lnTo>
                  <a:lnTo>
                    <a:pt x="16" y="80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9" y="92"/>
                  </a:lnTo>
                  <a:lnTo>
                    <a:pt x="33" y="95"/>
                  </a:lnTo>
                  <a:lnTo>
                    <a:pt x="41" y="98"/>
                  </a:lnTo>
                  <a:lnTo>
                    <a:pt x="48" y="102"/>
                  </a:lnTo>
                  <a:lnTo>
                    <a:pt x="53" y="100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3" y="100"/>
                  </a:lnTo>
                  <a:lnTo>
                    <a:pt x="65" y="98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0" y="97"/>
                  </a:lnTo>
                  <a:lnTo>
                    <a:pt x="55" y="97"/>
                  </a:lnTo>
                  <a:lnTo>
                    <a:pt x="48" y="95"/>
                  </a:lnTo>
                  <a:lnTo>
                    <a:pt x="43" y="92"/>
                  </a:lnTo>
                  <a:lnTo>
                    <a:pt x="38" y="88"/>
                  </a:lnTo>
                  <a:lnTo>
                    <a:pt x="33" y="85"/>
                  </a:lnTo>
                  <a:lnTo>
                    <a:pt x="29" y="80"/>
                  </a:lnTo>
                  <a:lnTo>
                    <a:pt x="24" y="76"/>
                  </a:lnTo>
                  <a:lnTo>
                    <a:pt x="19" y="71"/>
                  </a:lnTo>
                  <a:lnTo>
                    <a:pt x="16" y="66"/>
                  </a:lnTo>
                  <a:lnTo>
                    <a:pt x="12" y="61"/>
                  </a:lnTo>
                  <a:lnTo>
                    <a:pt x="11" y="58"/>
                  </a:lnTo>
                  <a:lnTo>
                    <a:pt x="7" y="53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5" y="34"/>
                  </a:lnTo>
                  <a:lnTo>
                    <a:pt x="7" y="29"/>
                  </a:lnTo>
                  <a:lnTo>
                    <a:pt x="12" y="24"/>
                  </a:lnTo>
                  <a:lnTo>
                    <a:pt x="17" y="19"/>
                  </a:lnTo>
                  <a:lnTo>
                    <a:pt x="22" y="15"/>
                  </a:lnTo>
                  <a:lnTo>
                    <a:pt x="29" y="14"/>
                  </a:lnTo>
                  <a:lnTo>
                    <a:pt x="36" y="14"/>
                  </a:lnTo>
                  <a:lnTo>
                    <a:pt x="44" y="15"/>
                  </a:lnTo>
                  <a:lnTo>
                    <a:pt x="50" y="19"/>
                  </a:lnTo>
                  <a:lnTo>
                    <a:pt x="56" y="22"/>
                  </a:lnTo>
                  <a:lnTo>
                    <a:pt x="61" y="25"/>
                  </a:lnTo>
                  <a:lnTo>
                    <a:pt x="66" y="34"/>
                  </a:lnTo>
                  <a:lnTo>
                    <a:pt x="68" y="39"/>
                  </a:lnTo>
                  <a:lnTo>
                    <a:pt x="70" y="46"/>
                  </a:lnTo>
                  <a:lnTo>
                    <a:pt x="68" y="53"/>
                  </a:lnTo>
                  <a:lnTo>
                    <a:pt x="66" y="59"/>
                  </a:lnTo>
                  <a:lnTo>
                    <a:pt x="63" y="64"/>
                  </a:lnTo>
                  <a:lnTo>
                    <a:pt x="60" y="70"/>
                  </a:lnTo>
                  <a:lnTo>
                    <a:pt x="55" y="71"/>
                  </a:lnTo>
                  <a:lnTo>
                    <a:pt x="51" y="71"/>
                  </a:lnTo>
                  <a:lnTo>
                    <a:pt x="46" y="71"/>
                  </a:lnTo>
                  <a:lnTo>
                    <a:pt x="46" y="73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51" y="83"/>
                  </a:lnTo>
                  <a:lnTo>
                    <a:pt x="53" y="86"/>
                  </a:lnTo>
                  <a:lnTo>
                    <a:pt x="5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91"/>
            <p:cNvSpPr>
              <a:spLocks/>
            </p:cNvSpPr>
            <p:nvPr/>
          </p:nvSpPr>
          <p:spPr bwMode="auto">
            <a:xfrm>
              <a:off x="2282825" y="4960938"/>
              <a:ext cx="120650" cy="120650"/>
            </a:xfrm>
            <a:custGeom>
              <a:avLst/>
              <a:gdLst/>
              <a:ahLst/>
              <a:cxnLst>
                <a:cxn ang="0">
                  <a:pos x="12" y="72"/>
                </a:cxn>
                <a:cxn ang="0">
                  <a:pos x="24" y="74"/>
                </a:cxn>
                <a:cxn ang="0">
                  <a:pos x="32" y="76"/>
                </a:cxn>
                <a:cxn ang="0">
                  <a:pos x="44" y="74"/>
                </a:cxn>
                <a:cxn ang="0">
                  <a:pos x="58" y="69"/>
                </a:cxn>
                <a:cxn ang="0">
                  <a:pos x="68" y="62"/>
                </a:cxn>
                <a:cxn ang="0">
                  <a:pos x="74" y="54"/>
                </a:cxn>
                <a:cxn ang="0">
                  <a:pos x="76" y="42"/>
                </a:cxn>
                <a:cxn ang="0">
                  <a:pos x="73" y="28"/>
                </a:cxn>
                <a:cxn ang="0">
                  <a:pos x="63" y="17"/>
                </a:cxn>
                <a:cxn ang="0">
                  <a:pos x="51" y="6"/>
                </a:cxn>
                <a:cxn ang="0">
                  <a:pos x="41" y="1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3"/>
                </a:cxn>
                <a:cxn ang="0">
                  <a:pos x="3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7"/>
                </a:cxn>
                <a:cxn ang="0">
                  <a:pos x="19" y="50"/>
                </a:cxn>
                <a:cxn ang="0">
                  <a:pos x="25" y="52"/>
                </a:cxn>
                <a:cxn ang="0">
                  <a:pos x="39" y="42"/>
                </a:cxn>
                <a:cxn ang="0">
                  <a:pos x="34" y="40"/>
                </a:cxn>
                <a:cxn ang="0">
                  <a:pos x="24" y="37"/>
                </a:cxn>
                <a:cxn ang="0">
                  <a:pos x="15" y="30"/>
                </a:cxn>
                <a:cxn ang="0">
                  <a:pos x="15" y="20"/>
                </a:cxn>
                <a:cxn ang="0">
                  <a:pos x="25" y="13"/>
                </a:cxn>
                <a:cxn ang="0">
                  <a:pos x="39" y="15"/>
                </a:cxn>
                <a:cxn ang="0">
                  <a:pos x="51" y="22"/>
                </a:cxn>
                <a:cxn ang="0">
                  <a:pos x="63" y="35"/>
                </a:cxn>
                <a:cxn ang="0">
                  <a:pos x="66" y="47"/>
                </a:cxn>
                <a:cxn ang="0">
                  <a:pos x="64" y="57"/>
                </a:cxn>
                <a:cxn ang="0">
                  <a:pos x="56" y="64"/>
                </a:cxn>
                <a:cxn ang="0">
                  <a:pos x="44" y="69"/>
                </a:cxn>
                <a:cxn ang="0">
                  <a:pos x="32" y="69"/>
                </a:cxn>
                <a:cxn ang="0">
                  <a:pos x="20" y="67"/>
                </a:cxn>
                <a:cxn ang="0">
                  <a:pos x="12" y="62"/>
                </a:cxn>
                <a:cxn ang="0">
                  <a:pos x="7" y="61"/>
                </a:cxn>
                <a:cxn ang="0">
                  <a:pos x="2" y="64"/>
                </a:cxn>
                <a:cxn ang="0">
                  <a:pos x="3" y="69"/>
                </a:cxn>
              </a:cxnLst>
              <a:rect l="0" t="0" r="r" b="b"/>
              <a:pathLst>
                <a:path w="76" h="76">
                  <a:moveTo>
                    <a:pt x="3" y="69"/>
                  </a:moveTo>
                  <a:lnTo>
                    <a:pt x="12" y="72"/>
                  </a:lnTo>
                  <a:lnTo>
                    <a:pt x="20" y="74"/>
                  </a:lnTo>
                  <a:lnTo>
                    <a:pt x="24" y="74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7" y="76"/>
                  </a:lnTo>
                  <a:lnTo>
                    <a:pt x="44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4" y="67"/>
                  </a:lnTo>
                  <a:lnTo>
                    <a:pt x="68" y="62"/>
                  </a:lnTo>
                  <a:lnTo>
                    <a:pt x="73" y="59"/>
                  </a:lnTo>
                  <a:lnTo>
                    <a:pt x="74" y="54"/>
                  </a:lnTo>
                  <a:lnTo>
                    <a:pt x="76" y="49"/>
                  </a:lnTo>
                  <a:lnTo>
                    <a:pt x="76" y="42"/>
                  </a:lnTo>
                  <a:lnTo>
                    <a:pt x="76" y="37"/>
                  </a:lnTo>
                  <a:lnTo>
                    <a:pt x="73" y="28"/>
                  </a:lnTo>
                  <a:lnTo>
                    <a:pt x="69" y="23"/>
                  </a:lnTo>
                  <a:lnTo>
                    <a:pt x="63" y="17"/>
                  </a:lnTo>
                  <a:lnTo>
                    <a:pt x="58" y="11"/>
                  </a:lnTo>
                  <a:lnTo>
                    <a:pt x="51" y="6"/>
                  </a:lnTo>
                  <a:lnTo>
                    <a:pt x="46" y="3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7" y="8"/>
                  </a:lnTo>
                  <a:lnTo>
                    <a:pt x="3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5" y="42"/>
                  </a:lnTo>
                  <a:lnTo>
                    <a:pt x="8" y="47"/>
                  </a:lnTo>
                  <a:lnTo>
                    <a:pt x="13" y="50"/>
                  </a:lnTo>
                  <a:lnTo>
                    <a:pt x="19" y="50"/>
                  </a:lnTo>
                  <a:lnTo>
                    <a:pt x="24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39" y="42"/>
                  </a:lnTo>
                  <a:lnTo>
                    <a:pt x="37" y="40"/>
                  </a:lnTo>
                  <a:lnTo>
                    <a:pt x="34" y="40"/>
                  </a:lnTo>
                  <a:lnTo>
                    <a:pt x="29" y="39"/>
                  </a:lnTo>
                  <a:lnTo>
                    <a:pt x="24" y="37"/>
                  </a:lnTo>
                  <a:lnTo>
                    <a:pt x="19" y="34"/>
                  </a:lnTo>
                  <a:lnTo>
                    <a:pt x="15" y="30"/>
                  </a:lnTo>
                  <a:lnTo>
                    <a:pt x="13" y="25"/>
                  </a:lnTo>
                  <a:lnTo>
                    <a:pt x="15" y="20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32" y="11"/>
                  </a:lnTo>
                  <a:lnTo>
                    <a:pt x="39" y="15"/>
                  </a:lnTo>
                  <a:lnTo>
                    <a:pt x="44" y="18"/>
                  </a:lnTo>
                  <a:lnTo>
                    <a:pt x="51" y="22"/>
                  </a:lnTo>
                  <a:lnTo>
                    <a:pt x="58" y="28"/>
                  </a:lnTo>
                  <a:lnTo>
                    <a:pt x="63" y="35"/>
                  </a:lnTo>
                  <a:lnTo>
                    <a:pt x="64" y="40"/>
                  </a:lnTo>
                  <a:lnTo>
                    <a:pt x="66" y="47"/>
                  </a:lnTo>
                  <a:lnTo>
                    <a:pt x="66" y="52"/>
                  </a:lnTo>
                  <a:lnTo>
                    <a:pt x="64" y="57"/>
                  </a:lnTo>
                  <a:lnTo>
                    <a:pt x="59" y="61"/>
                  </a:lnTo>
                  <a:lnTo>
                    <a:pt x="56" y="64"/>
                  </a:lnTo>
                  <a:lnTo>
                    <a:pt x="49" y="67"/>
                  </a:lnTo>
                  <a:lnTo>
                    <a:pt x="44" y="69"/>
                  </a:lnTo>
                  <a:lnTo>
                    <a:pt x="37" y="69"/>
                  </a:lnTo>
                  <a:lnTo>
                    <a:pt x="32" y="69"/>
                  </a:lnTo>
                  <a:lnTo>
                    <a:pt x="25" y="67"/>
                  </a:lnTo>
                  <a:lnTo>
                    <a:pt x="20" y="67"/>
                  </a:lnTo>
                  <a:lnTo>
                    <a:pt x="15" y="64"/>
                  </a:lnTo>
                  <a:lnTo>
                    <a:pt x="12" y="62"/>
                  </a:lnTo>
                  <a:lnTo>
                    <a:pt x="8" y="61"/>
                  </a:lnTo>
                  <a:lnTo>
                    <a:pt x="7" y="61"/>
                  </a:lnTo>
                  <a:lnTo>
                    <a:pt x="2" y="61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3" y="69"/>
                  </a:lnTo>
                  <a:lnTo>
                    <a:pt x="3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92"/>
            <p:cNvSpPr>
              <a:spLocks/>
            </p:cNvSpPr>
            <p:nvPr/>
          </p:nvSpPr>
          <p:spPr bwMode="auto">
            <a:xfrm>
              <a:off x="2425700" y="4756150"/>
              <a:ext cx="239713" cy="430213"/>
            </a:xfrm>
            <a:custGeom>
              <a:avLst/>
              <a:gdLst/>
              <a:ahLst/>
              <a:cxnLst>
                <a:cxn ang="0">
                  <a:pos x="1" y="242"/>
                </a:cxn>
                <a:cxn ang="0">
                  <a:pos x="6" y="230"/>
                </a:cxn>
                <a:cxn ang="0">
                  <a:pos x="12" y="217"/>
                </a:cxn>
                <a:cxn ang="0">
                  <a:pos x="17" y="203"/>
                </a:cxn>
                <a:cxn ang="0">
                  <a:pos x="23" y="190"/>
                </a:cxn>
                <a:cxn ang="0">
                  <a:pos x="29" y="178"/>
                </a:cxn>
                <a:cxn ang="0">
                  <a:pos x="35" y="164"/>
                </a:cxn>
                <a:cxn ang="0">
                  <a:pos x="42" y="152"/>
                </a:cxn>
                <a:cxn ang="0">
                  <a:pos x="49" y="140"/>
                </a:cxn>
                <a:cxn ang="0">
                  <a:pos x="56" y="127"/>
                </a:cxn>
                <a:cxn ang="0">
                  <a:pos x="62" y="115"/>
                </a:cxn>
                <a:cxn ang="0">
                  <a:pos x="69" y="103"/>
                </a:cxn>
                <a:cxn ang="0">
                  <a:pos x="76" y="93"/>
                </a:cxn>
                <a:cxn ang="0">
                  <a:pos x="84" y="81"/>
                </a:cxn>
                <a:cxn ang="0">
                  <a:pos x="91" y="73"/>
                </a:cxn>
                <a:cxn ang="0">
                  <a:pos x="98" y="63"/>
                </a:cxn>
                <a:cxn ang="0">
                  <a:pos x="105" y="54"/>
                </a:cxn>
                <a:cxn ang="0">
                  <a:pos x="110" y="44"/>
                </a:cxn>
                <a:cxn ang="0">
                  <a:pos x="120" y="32"/>
                </a:cxn>
                <a:cxn ang="0">
                  <a:pos x="130" y="18"/>
                </a:cxn>
                <a:cxn ang="0">
                  <a:pos x="139" y="8"/>
                </a:cxn>
                <a:cxn ang="0">
                  <a:pos x="147" y="0"/>
                </a:cxn>
                <a:cxn ang="0">
                  <a:pos x="151" y="2"/>
                </a:cxn>
                <a:cxn ang="0">
                  <a:pos x="149" y="8"/>
                </a:cxn>
                <a:cxn ang="0">
                  <a:pos x="142" y="18"/>
                </a:cxn>
                <a:cxn ang="0">
                  <a:pos x="135" y="32"/>
                </a:cxn>
                <a:cxn ang="0">
                  <a:pos x="127" y="46"/>
                </a:cxn>
                <a:cxn ang="0">
                  <a:pos x="118" y="61"/>
                </a:cxn>
                <a:cxn ang="0">
                  <a:pos x="108" y="74"/>
                </a:cxn>
                <a:cxn ang="0">
                  <a:pos x="101" y="88"/>
                </a:cxn>
                <a:cxn ang="0">
                  <a:pos x="96" y="96"/>
                </a:cxn>
                <a:cxn ang="0">
                  <a:pos x="88" y="108"/>
                </a:cxn>
                <a:cxn ang="0">
                  <a:pos x="81" y="120"/>
                </a:cxn>
                <a:cxn ang="0">
                  <a:pos x="76" y="130"/>
                </a:cxn>
                <a:cxn ang="0">
                  <a:pos x="69" y="142"/>
                </a:cxn>
                <a:cxn ang="0">
                  <a:pos x="59" y="157"/>
                </a:cxn>
                <a:cxn ang="0">
                  <a:pos x="51" y="174"/>
                </a:cxn>
                <a:cxn ang="0">
                  <a:pos x="42" y="190"/>
                </a:cxn>
                <a:cxn ang="0">
                  <a:pos x="35" y="205"/>
                </a:cxn>
                <a:cxn ang="0">
                  <a:pos x="30" y="218"/>
                </a:cxn>
                <a:cxn ang="0">
                  <a:pos x="25" y="232"/>
                </a:cxn>
                <a:cxn ang="0">
                  <a:pos x="25" y="242"/>
                </a:cxn>
                <a:cxn ang="0">
                  <a:pos x="25" y="252"/>
                </a:cxn>
                <a:cxn ang="0">
                  <a:pos x="23" y="259"/>
                </a:cxn>
                <a:cxn ang="0">
                  <a:pos x="22" y="268"/>
                </a:cxn>
                <a:cxn ang="0">
                  <a:pos x="15" y="271"/>
                </a:cxn>
                <a:cxn ang="0">
                  <a:pos x="6" y="262"/>
                </a:cxn>
                <a:cxn ang="0">
                  <a:pos x="0" y="251"/>
                </a:cxn>
                <a:cxn ang="0">
                  <a:pos x="0" y="251"/>
                </a:cxn>
              </a:cxnLst>
              <a:rect l="0" t="0" r="r" b="b"/>
              <a:pathLst>
                <a:path w="151" h="271">
                  <a:moveTo>
                    <a:pt x="0" y="251"/>
                  </a:moveTo>
                  <a:lnTo>
                    <a:pt x="1" y="242"/>
                  </a:lnTo>
                  <a:lnTo>
                    <a:pt x="3" y="237"/>
                  </a:lnTo>
                  <a:lnTo>
                    <a:pt x="6" y="230"/>
                  </a:lnTo>
                  <a:lnTo>
                    <a:pt x="8" y="224"/>
                  </a:lnTo>
                  <a:lnTo>
                    <a:pt x="12" y="217"/>
                  </a:lnTo>
                  <a:lnTo>
                    <a:pt x="13" y="210"/>
                  </a:lnTo>
                  <a:lnTo>
                    <a:pt x="17" y="203"/>
                  </a:lnTo>
                  <a:lnTo>
                    <a:pt x="20" y="198"/>
                  </a:lnTo>
                  <a:lnTo>
                    <a:pt x="23" y="190"/>
                  </a:lnTo>
                  <a:lnTo>
                    <a:pt x="25" y="185"/>
                  </a:lnTo>
                  <a:lnTo>
                    <a:pt x="29" y="178"/>
                  </a:lnTo>
                  <a:lnTo>
                    <a:pt x="32" y="171"/>
                  </a:lnTo>
                  <a:lnTo>
                    <a:pt x="35" y="164"/>
                  </a:lnTo>
                  <a:lnTo>
                    <a:pt x="39" y="157"/>
                  </a:lnTo>
                  <a:lnTo>
                    <a:pt x="42" y="152"/>
                  </a:lnTo>
                  <a:lnTo>
                    <a:pt x="45" y="147"/>
                  </a:lnTo>
                  <a:lnTo>
                    <a:pt x="49" y="140"/>
                  </a:lnTo>
                  <a:lnTo>
                    <a:pt x="52" y="134"/>
                  </a:lnTo>
                  <a:lnTo>
                    <a:pt x="56" y="127"/>
                  </a:lnTo>
                  <a:lnTo>
                    <a:pt x="59" y="122"/>
                  </a:lnTo>
                  <a:lnTo>
                    <a:pt x="62" y="115"/>
                  </a:lnTo>
                  <a:lnTo>
                    <a:pt x="67" y="110"/>
                  </a:lnTo>
                  <a:lnTo>
                    <a:pt x="69" y="103"/>
                  </a:lnTo>
                  <a:lnTo>
                    <a:pt x="74" y="98"/>
                  </a:lnTo>
                  <a:lnTo>
                    <a:pt x="76" y="93"/>
                  </a:lnTo>
                  <a:lnTo>
                    <a:pt x="81" y="88"/>
                  </a:lnTo>
                  <a:lnTo>
                    <a:pt x="84" y="81"/>
                  </a:lnTo>
                  <a:lnTo>
                    <a:pt x="88" y="78"/>
                  </a:lnTo>
                  <a:lnTo>
                    <a:pt x="91" y="73"/>
                  </a:lnTo>
                  <a:lnTo>
                    <a:pt x="95" y="68"/>
                  </a:lnTo>
                  <a:lnTo>
                    <a:pt x="98" y="63"/>
                  </a:lnTo>
                  <a:lnTo>
                    <a:pt x="101" y="57"/>
                  </a:lnTo>
                  <a:lnTo>
                    <a:pt x="105" y="54"/>
                  </a:lnTo>
                  <a:lnTo>
                    <a:pt x="108" y="49"/>
                  </a:lnTo>
                  <a:lnTo>
                    <a:pt x="110" y="44"/>
                  </a:lnTo>
                  <a:lnTo>
                    <a:pt x="115" y="41"/>
                  </a:lnTo>
                  <a:lnTo>
                    <a:pt x="120" y="32"/>
                  </a:lnTo>
                  <a:lnTo>
                    <a:pt x="127" y="25"/>
                  </a:lnTo>
                  <a:lnTo>
                    <a:pt x="130" y="18"/>
                  </a:lnTo>
                  <a:lnTo>
                    <a:pt x="135" y="13"/>
                  </a:lnTo>
                  <a:lnTo>
                    <a:pt x="139" y="8"/>
                  </a:lnTo>
                  <a:lnTo>
                    <a:pt x="142" y="5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1" y="2"/>
                  </a:lnTo>
                  <a:lnTo>
                    <a:pt x="151" y="5"/>
                  </a:lnTo>
                  <a:lnTo>
                    <a:pt x="149" y="8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9" y="25"/>
                  </a:lnTo>
                  <a:lnTo>
                    <a:pt x="135" y="32"/>
                  </a:lnTo>
                  <a:lnTo>
                    <a:pt x="132" y="39"/>
                  </a:lnTo>
                  <a:lnTo>
                    <a:pt x="127" y="46"/>
                  </a:lnTo>
                  <a:lnTo>
                    <a:pt x="122" y="52"/>
                  </a:lnTo>
                  <a:lnTo>
                    <a:pt x="118" y="61"/>
                  </a:lnTo>
                  <a:lnTo>
                    <a:pt x="113" y="68"/>
                  </a:lnTo>
                  <a:lnTo>
                    <a:pt x="108" y="74"/>
                  </a:lnTo>
                  <a:lnTo>
                    <a:pt x="103" y="83"/>
                  </a:lnTo>
                  <a:lnTo>
                    <a:pt x="101" y="88"/>
                  </a:lnTo>
                  <a:lnTo>
                    <a:pt x="98" y="91"/>
                  </a:lnTo>
                  <a:lnTo>
                    <a:pt x="96" y="96"/>
                  </a:lnTo>
                  <a:lnTo>
                    <a:pt x="93" y="100"/>
                  </a:lnTo>
                  <a:lnTo>
                    <a:pt x="88" y="108"/>
                  </a:lnTo>
                  <a:lnTo>
                    <a:pt x="84" y="117"/>
                  </a:lnTo>
                  <a:lnTo>
                    <a:pt x="81" y="120"/>
                  </a:lnTo>
                  <a:lnTo>
                    <a:pt x="79" y="125"/>
                  </a:lnTo>
                  <a:lnTo>
                    <a:pt x="76" y="130"/>
                  </a:lnTo>
                  <a:lnTo>
                    <a:pt x="74" y="134"/>
                  </a:lnTo>
                  <a:lnTo>
                    <a:pt x="69" y="142"/>
                  </a:lnTo>
                  <a:lnTo>
                    <a:pt x="64" y="151"/>
                  </a:lnTo>
                  <a:lnTo>
                    <a:pt x="59" y="157"/>
                  </a:lnTo>
                  <a:lnTo>
                    <a:pt x="54" y="166"/>
                  </a:lnTo>
                  <a:lnTo>
                    <a:pt x="51" y="174"/>
                  </a:lnTo>
                  <a:lnTo>
                    <a:pt x="45" y="183"/>
                  </a:lnTo>
                  <a:lnTo>
                    <a:pt x="42" y="190"/>
                  </a:lnTo>
                  <a:lnTo>
                    <a:pt x="39" y="198"/>
                  </a:lnTo>
                  <a:lnTo>
                    <a:pt x="35" y="205"/>
                  </a:lnTo>
                  <a:lnTo>
                    <a:pt x="34" y="212"/>
                  </a:lnTo>
                  <a:lnTo>
                    <a:pt x="30" y="218"/>
                  </a:lnTo>
                  <a:lnTo>
                    <a:pt x="29" y="225"/>
                  </a:lnTo>
                  <a:lnTo>
                    <a:pt x="25" y="232"/>
                  </a:lnTo>
                  <a:lnTo>
                    <a:pt x="25" y="237"/>
                  </a:lnTo>
                  <a:lnTo>
                    <a:pt x="25" y="242"/>
                  </a:lnTo>
                  <a:lnTo>
                    <a:pt x="25" y="249"/>
                  </a:lnTo>
                  <a:lnTo>
                    <a:pt x="25" y="252"/>
                  </a:lnTo>
                  <a:lnTo>
                    <a:pt x="23" y="257"/>
                  </a:lnTo>
                  <a:lnTo>
                    <a:pt x="23" y="259"/>
                  </a:lnTo>
                  <a:lnTo>
                    <a:pt x="23" y="262"/>
                  </a:lnTo>
                  <a:lnTo>
                    <a:pt x="22" y="268"/>
                  </a:lnTo>
                  <a:lnTo>
                    <a:pt x="20" y="269"/>
                  </a:lnTo>
                  <a:lnTo>
                    <a:pt x="15" y="271"/>
                  </a:lnTo>
                  <a:lnTo>
                    <a:pt x="12" y="268"/>
                  </a:lnTo>
                  <a:lnTo>
                    <a:pt x="6" y="262"/>
                  </a:lnTo>
                  <a:lnTo>
                    <a:pt x="3" y="257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93"/>
            <p:cNvSpPr>
              <a:spLocks/>
            </p:cNvSpPr>
            <p:nvPr/>
          </p:nvSpPr>
          <p:spPr bwMode="auto">
            <a:xfrm>
              <a:off x="1098550" y="2532063"/>
              <a:ext cx="165100" cy="1841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60" y="5"/>
                </a:cxn>
                <a:cxn ang="0">
                  <a:pos x="68" y="10"/>
                </a:cxn>
                <a:cxn ang="0">
                  <a:pos x="73" y="15"/>
                </a:cxn>
                <a:cxn ang="0">
                  <a:pos x="73" y="27"/>
                </a:cxn>
                <a:cxn ang="0">
                  <a:pos x="66" y="33"/>
                </a:cxn>
                <a:cxn ang="0">
                  <a:pos x="55" y="37"/>
                </a:cxn>
                <a:cxn ang="0">
                  <a:pos x="41" y="42"/>
                </a:cxn>
                <a:cxn ang="0">
                  <a:pos x="34" y="49"/>
                </a:cxn>
                <a:cxn ang="0">
                  <a:pos x="33" y="55"/>
                </a:cxn>
                <a:cxn ang="0">
                  <a:pos x="33" y="64"/>
                </a:cxn>
                <a:cxn ang="0">
                  <a:pos x="38" y="74"/>
                </a:cxn>
                <a:cxn ang="0">
                  <a:pos x="43" y="81"/>
                </a:cxn>
                <a:cxn ang="0">
                  <a:pos x="51" y="83"/>
                </a:cxn>
                <a:cxn ang="0">
                  <a:pos x="61" y="81"/>
                </a:cxn>
                <a:cxn ang="0">
                  <a:pos x="75" y="72"/>
                </a:cxn>
                <a:cxn ang="0">
                  <a:pos x="85" y="66"/>
                </a:cxn>
                <a:cxn ang="0">
                  <a:pos x="94" y="66"/>
                </a:cxn>
                <a:cxn ang="0">
                  <a:pos x="100" y="72"/>
                </a:cxn>
                <a:cxn ang="0">
                  <a:pos x="102" y="83"/>
                </a:cxn>
                <a:cxn ang="0">
                  <a:pos x="100" y="93"/>
                </a:cxn>
                <a:cxn ang="0">
                  <a:pos x="95" y="100"/>
                </a:cxn>
                <a:cxn ang="0">
                  <a:pos x="85" y="108"/>
                </a:cxn>
                <a:cxn ang="0">
                  <a:pos x="75" y="113"/>
                </a:cxn>
                <a:cxn ang="0">
                  <a:pos x="65" y="115"/>
                </a:cxn>
                <a:cxn ang="0">
                  <a:pos x="56" y="115"/>
                </a:cxn>
                <a:cxn ang="0">
                  <a:pos x="46" y="115"/>
                </a:cxn>
                <a:cxn ang="0">
                  <a:pos x="36" y="113"/>
                </a:cxn>
                <a:cxn ang="0">
                  <a:pos x="26" y="110"/>
                </a:cxn>
                <a:cxn ang="0">
                  <a:pos x="14" y="101"/>
                </a:cxn>
                <a:cxn ang="0">
                  <a:pos x="5" y="89"/>
                </a:cxn>
                <a:cxn ang="0">
                  <a:pos x="2" y="81"/>
                </a:cxn>
                <a:cxn ang="0">
                  <a:pos x="0" y="72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2" y="45"/>
                </a:cxn>
                <a:cxn ang="0">
                  <a:pos x="5" y="37"/>
                </a:cxn>
                <a:cxn ang="0">
                  <a:pos x="9" y="28"/>
                </a:cxn>
                <a:cxn ang="0">
                  <a:pos x="19" y="15"/>
                </a:cxn>
                <a:cxn ang="0">
                  <a:pos x="31" y="5"/>
                </a:cxn>
                <a:cxn ang="0">
                  <a:pos x="41" y="1"/>
                </a:cxn>
                <a:cxn ang="0">
                  <a:pos x="46" y="0"/>
                </a:cxn>
              </a:cxnLst>
              <a:rect l="0" t="0" r="r" b="b"/>
              <a:pathLst>
                <a:path w="104" h="116">
                  <a:moveTo>
                    <a:pt x="46" y="0"/>
                  </a:moveTo>
                  <a:lnTo>
                    <a:pt x="49" y="0"/>
                  </a:lnTo>
                  <a:lnTo>
                    <a:pt x="56" y="3"/>
                  </a:lnTo>
                  <a:lnTo>
                    <a:pt x="60" y="5"/>
                  </a:lnTo>
                  <a:lnTo>
                    <a:pt x="65" y="6"/>
                  </a:lnTo>
                  <a:lnTo>
                    <a:pt x="68" y="10"/>
                  </a:lnTo>
                  <a:lnTo>
                    <a:pt x="73" y="11"/>
                  </a:lnTo>
                  <a:lnTo>
                    <a:pt x="73" y="15"/>
                  </a:lnTo>
                  <a:lnTo>
                    <a:pt x="73" y="22"/>
                  </a:lnTo>
                  <a:lnTo>
                    <a:pt x="73" y="27"/>
                  </a:lnTo>
                  <a:lnTo>
                    <a:pt x="73" y="32"/>
                  </a:lnTo>
                  <a:lnTo>
                    <a:pt x="66" y="33"/>
                  </a:lnTo>
                  <a:lnTo>
                    <a:pt x="61" y="35"/>
                  </a:lnTo>
                  <a:lnTo>
                    <a:pt x="55" y="37"/>
                  </a:lnTo>
                  <a:lnTo>
                    <a:pt x="48" y="39"/>
                  </a:lnTo>
                  <a:lnTo>
                    <a:pt x="41" y="42"/>
                  </a:lnTo>
                  <a:lnTo>
                    <a:pt x="38" y="47"/>
                  </a:lnTo>
                  <a:lnTo>
                    <a:pt x="34" y="49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3" y="61"/>
                  </a:lnTo>
                  <a:lnTo>
                    <a:pt x="33" y="64"/>
                  </a:lnTo>
                  <a:lnTo>
                    <a:pt x="34" y="71"/>
                  </a:lnTo>
                  <a:lnTo>
                    <a:pt x="38" y="74"/>
                  </a:lnTo>
                  <a:lnTo>
                    <a:pt x="39" y="81"/>
                  </a:lnTo>
                  <a:lnTo>
                    <a:pt x="43" y="81"/>
                  </a:lnTo>
                  <a:lnTo>
                    <a:pt x="48" y="83"/>
                  </a:lnTo>
                  <a:lnTo>
                    <a:pt x="51" y="83"/>
                  </a:lnTo>
                  <a:lnTo>
                    <a:pt x="55" y="84"/>
                  </a:lnTo>
                  <a:lnTo>
                    <a:pt x="61" y="81"/>
                  </a:lnTo>
                  <a:lnTo>
                    <a:pt x="68" y="77"/>
                  </a:lnTo>
                  <a:lnTo>
                    <a:pt x="75" y="72"/>
                  </a:lnTo>
                  <a:lnTo>
                    <a:pt x="82" y="67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4" y="66"/>
                  </a:lnTo>
                  <a:lnTo>
                    <a:pt x="99" y="69"/>
                  </a:lnTo>
                  <a:lnTo>
                    <a:pt x="100" y="72"/>
                  </a:lnTo>
                  <a:lnTo>
                    <a:pt x="100" y="79"/>
                  </a:lnTo>
                  <a:lnTo>
                    <a:pt x="102" y="83"/>
                  </a:lnTo>
                  <a:lnTo>
                    <a:pt x="104" y="89"/>
                  </a:lnTo>
                  <a:lnTo>
                    <a:pt x="100" y="93"/>
                  </a:lnTo>
                  <a:lnTo>
                    <a:pt x="99" y="98"/>
                  </a:lnTo>
                  <a:lnTo>
                    <a:pt x="95" y="100"/>
                  </a:lnTo>
                  <a:lnTo>
                    <a:pt x="94" y="105"/>
                  </a:lnTo>
                  <a:lnTo>
                    <a:pt x="85" y="108"/>
                  </a:lnTo>
                  <a:lnTo>
                    <a:pt x="78" y="111"/>
                  </a:lnTo>
                  <a:lnTo>
                    <a:pt x="75" y="113"/>
                  </a:lnTo>
                  <a:lnTo>
                    <a:pt x="70" y="113"/>
                  </a:lnTo>
                  <a:lnTo>
                    <a:pt x="65" y="115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1" y="115"/>
                  </a:lnTo>
                  <a:lnTo>
                    <a:pt x="46" y="115"/>
                  </a:lnTo>
                  <a:lnTo>
                    <a:pt x="41" y="116"/>
                  </a:lnTo>
                  <a:lnTo>
                    <a:pt x="36" y="113"/>
                  </a:lnTo>
                  <a:lnTo>
                    <a:pt x="31" y="111"/>
                  </a:lnTo>
                  <a:lnTo>
                    <a:pt x="26" y="110"/>
                  </a:lnTo>
                  <a:lnTo>
                    <a:pt x="22" y="106"/>
                  </a:lnTo>
                  <a:lnTo>
                    <a:pt x="14" y="101"/>
                  </a:lnTo>
                  <a:lnTo>
                    <a:pt x="9" y="94"/>
                  </a:lnTo>
                  <a:lnTo>
                    <a:pt x="5" y="89"/>
                  </a:lnTo>
                  <a:lnTo>
                    <a:pt x="4" y="86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5" y="37"/>
                  </a:lnTo>
                  <a:lnTo>
                    <a:pt x="7" y="32"/>
                  </a:lnTo>
                  <a:lnTo>
                    <a:pt x="9" y="28"/>
                  </a:lnTo>
                  <a:lnTo>
                    <a:pt x="12" y="23"/>
                  </a:lnTo>
                  <a:lnTo>
                    <a:pt x="19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4" y="3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94"/>
            <p:cNvSpPr>
              <a:spLocks/>
            </p:cNvSpPr>
            <p:nvPr/>
          </p:nvSpPr>
          <p:spPr bwMode="auto">
            <a:xfrm>
              <a:off x="1079500" y="2487613"/>
              <a:ext cx="149225" cy="15875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5" y="2"/>
                </a:cxn>
                <a:cxn ang="0">
                  <a:pos x="56" y="4"/>
                </a:cxn>
                <a:cxn ang="0">
                  <a:pos x="50" y="7"/>
                </a:cxn>
                <a:cxn ang="0">
                  <a:pos x="38" y="11"/>
                </a:cxn>
                <a:cxn ang="0">
                  <a:pos x="28" y="17"/>
                </a:cxn>
                <a:cxn ang="0">
                  <a:pos x="17" y="24"/>
                </a:cxn>
                <a:cxn ang="0">
                  <a:pos x="11" y="33"/>
                </a:cxn>
                <a:cxn ang="0">
                  <a:pos x="4" y="41"/>
                </a:cxn>
                <a:cxn ang="0">
                  <a:pos x="2" y="50"/>
                </a:cxn>
                <a:cxn ang="0">
                  <a:pos x="0" y="63"/>
                </a:cxn>
                <a:cxn ang="0">
                  <a:pos x="4" y="77"/>
                </a:cxn>
                <a:cxn ang="0">
                  <a:pos x="12" y="90"/>
                </a:cxn>
                <a:cxn ang="0">
                  <a:pos x="22" y="95"/>
                </a:cxn>
                <a:cxn ang="0">
                  <a:pos x="31" y="99"/>
                </a:cxn>
                <a:cxn ang="0">
                  <a:pos x="43" y="99"/>
                </a:cxn>
                <a:cxn ang="0">
                  <a:pos x="56" y="95"/>
                </a:cxn>
                <a:cxn ang="0">
                  <a:pos x="70" y="92"/>
                </a:cxn>
                <a:cxn ang="0">
                  <a:pos x="78" y="87"/>
                </a:cxn>
                <a:cxn ang="0">
                  <a:pos x="89" y="78"/>
                </a:cxn>
                <a:cxn ang="0">
                  <a:pos x="94" y="72"/>
                </a:cxn>
                <a:cxn ang="0">
                  <a:pos x="89" y="73"/>
                </a:cxn>
                <a:cxn ang="0">
                  <a:pos x="78" y="80"/>
                </a:cxn>
                <a:cxn ang="0">
                  <a:pos x="70" y="83"/>
                </a:cxn>
                <a:cxn ang="0">
                  <a:pos x="60" y="87"/>
                </a:cxn>
                <a:cxn ang="0">
                  <a:pos x="51" y="89"/>
                </a:cxn>
                <a:cxn ang="0">
                  <a:pos x="43" y="85"/>
                </a:cxn>
                <a:cxn ang="0">
                  <a:pos x="34" y="77"/>
                </a:cxn>
                <a:cxn ang="0">
                  <a:pos x="29" y="65"/>
                </a:cxn>
                <a:cxn ang="0">
                  <a:pos x="28" y="53"/>
                </a:cxn>
                <a:cxn ang="0">
                  <a:pos x="31" y="41"/>
                </a:cxn>
                <a:cxn ang="0">
                  <a:pos x="45" y="33"/>
                </a:cxn>
                <a:cxn ang="0">
                  <a:pos x="60" y="28"/>
                </a:cxn>
                <a:cxn ang="0">
                  <a:pos x="70" y="24"/>
                </a:cxn>
                <a:cxn ang="0">
                  <a:pos x="77" y="16"/>
                </a:cxn>
                <a:cxn ang="0">
                  <a:pos x="80" y="4"/>
                </a:cxn>
                <a:cxn ang="0">
                  <a:pos x="80" y="0"/>
                </a:cxn>
              </a:cxnLst>
              <a:rect l="0" t="0" r="r" b="b"/>
              <a:pathLst>
                <a:path w="94" h="10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61" y="4"/>
                  </a:lnTo>
                  <a:lnTo>
                    <a:pt x="56" y="4"/>
                  </a:lnTo>
                  <a:lnTo>
                    <a:pt x="53" y="6"/>
                  </a:lnTo>
                  <a:lnTo>
                    <a:pt x="50" y="7"/>
                  </a:lnTo>
                  <a:lnTo>
                    <a:pt x="46" y="9"/>
                  </a:lnTo>
                  <a:lnTo>
                    <a:pt x="38" y="11"/>
                  </a:lnTo>
                  <a:lnTo>
                    <a:pt x="33" y="16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4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7" y="38"/>
                  </a:lnTo>
                  <a:lnTo>
                    <a:pt x="4" y="41"/>
                  </a:lnTo>
                  <a:lnTo>
                    <a:pt x="4" y="46"/>
                  </a:lnTo>
                  <a:lnTo>
                    <a:pt x="2" y="50"/>
                  </a:lnTo>
                  <a:lnTo>
                    <a:pt x="2" y="55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4" y="77"/>
                  </a:lnTo>
                  <a:lnTo>
                    <a:pt x="9" y="85"/>
                  </a:lnTo>
                  <a:lnTo>
                    <a:pt x="12" y="90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8" y="97"/>
                  </a:lnTo>
                  <a:lnTo>
                    <a:pt x="31" y="99"/>
                  </a:lnTo>
                  <a:lnTo>
                    <a:pt x="36" y="100"/>
                  </a:lnTo>
                  <a:lnTo>
                    <a:pt x="43" y="99"/>
                  </a:lnTo>
                  <a:lnTo>
                    <a:pt x="51" y="99"/>
                  </a:lnTo>
                  <a:lnTo>
                    <a:pt x="56" y="95"/>
                  </a:lnTo>
                  <a:lnTo>
                    <a:pt x="63" y="94"/>
                  </a:lnTo>
                  <a:lnTo>
                    <a:pt x="70" y="92"/>
                  </a:lnTo>
                  <a:lnTo>
                    <a:pt x="75" y="90"/>
                  </a:lnTo>
                  <a:lnTo>
                    <a:pt x="78" y="87"/>
                  </a:lnTo>
                  <a:lnTo>
                    <a:pt x="83" y="83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89" y="73"/>
                  </a:lnTo>
                  <a:lnTo>
                    <a:pt x="82" y="77"/>
                  </a:lnTo>
                  <a:lnTo>
                    <a:pt x="78" y="80"/>
                  </a:lnTo>
                  <a:lnTo>
                    <a:pt x="73" y="82"/>
                  </a:lnTo>
                  <a:lnTo>
                    <a:pt x="70" y="83"/>
                  </a:lnTo>
                  <a:lnTo>
                    <a:pt x="65" y="87"/>
                  </a:lnTo>
                  <a:lnTo>
                    <a:pt x="60" y="87"/>
                  </a:lnTo>
                  <a:lnTo>
                    <a:pt x="55" y="89"/>
                  </a:lnTo>
                  <a:lnTo>
                    <a:pt x="51" y="89"/>
                  </a:lnTo>
                  <a:lnTo>
                    <a:pt x="46" y="87"/>
                  </a:lnTo>
                  <a:lnTo>
                    <a:pt x="43" y="85"/>
                  </a:lnTo>
                  <a:lnTo>
                    <a:pt x="38" y="82"/>
                  </a:lnTo>
                  <a:lnTo>
                    <a:pt x="34" y="77"/>
                  </a:lnTo>
                  <a:lnTo>
                    <a:pt x="33" y="72"/>
                  </a:lnTo>
                  <a:lnTo>
                    <a:pt x="29" y="65"/>
                  </a:lnTo>
                  <a:lnTo>
                    <a:pt x="28" y="58"/>
                  </a:lnTo>
                  <a:lnTo>
                    <a:pt x="28" y="53"/>
                  </a:lnTo>
                  <a:lnTo>
                    <a:pt x="28" y="50"/>
                  </a:lnTo>
                  <a:lnTo>
                    <a:pt x="31" y="41"/>
                  </a:lnTo>
                  <a:lnTo>
                    <a:pt x="38" y="38"/>
                  </a:lnTo>
                  <a:lnTo>
                    <a:pt x="45" y="33"/>
                  </a:lnTo>
                  <a:lnTo>
                    <a:pt x="51" y="31"/>
                  </a:lnTo>
                  <a:lnTo>
                    <a:pt x="60" y="28"/>
                  </a:lnTo>
                  <a:lnTo>
                    <a:pt x="67" y="28"/>
                  </a:lnTo>
                  <a:lnTo>
                    <a:pt x="70" y="24"/>
                  </a:lnTo>
                  <a:lnTo>
                    <a:pt x="73" y="21"/>
                  </a:lnTo>
                  <a:lnTo>
                    <a:pt x="77" y="16"/>
                  </a:lnTo>
                  <a:lnTo>
                    <a:pt x="78" y="11"/>
                  </a:lnTo>
                  <a:lnTo>
                    <a:pt x="8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95"/>
            <p:cNvSpPr>
              <a:spLocks/>
            </p:cNvSpPr>
            <p:nvPr/>
          </p:nvSpPr>
          <p:spPr bwMode="auto">
            <a:xfrm>
              <a:off x="1284288" y="2998788"/>
              <a:ext cx="134938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8" y="2"/>
                </a:cxn>
                <a:cxn ang="0">
                  <a:pos x="56" y="7"/>
                </a:cxn>
                <a:cxn ang="0">
                  <a:pos x="65" y="12"/>
                </a:cxn>
                <a:cxn ang="0">
                  <a:pos x="71" y="21"/>
                </a:cxn>
                <a:cxn ang="0">
                  <a:pos x="76" y="29"/>
                </a:cxn>
                <a:cxn ang="0">
                  <a:pos x="82" y="39"/>
                </a:cxn>
                <a:cxn ang="0">
                  <a:pos x="83" y="51"/>
                </a:cxn>
                <a:cxn ang="0">
                  <a:pos x="85" y="61"/>
                </a:cxn>
                <a:cxn ang="0">
                  <a:pos x="83" y="72"/>
                </a:cxn>
                <a:cxn ang="0">
                  <a:pos x="82" y="82"/>
                </a:cxn>
                <a:cxn ang="0">
                  <a:pos x="78" y="92"/>
                </a:cxn>
                <a:cxn ang="0">
                  <a:pos x="71" y="100"/>
                </a:cxn>
                <a:cxn ang="0">
                  <a:pos x="65" y="109"/>
                </a:cxn>
                <a:cxn ang="0">
                  <a:pos x="54" y="114"/>
                </a:cxn>
                <a:cxn ang="0">
                  <a:pos x="44" y="119"/>
                </a:cxn>
                <a:cxn ang="0">
                  <a:pos x="34" y="119"/>
                </a:cxn>
                <a:cxn ang="0">
                  <a:pos x="24" y="116"/>
                </a:cxn>
                <a:cxn ang="0">
                  <a:pos x="10" y="112"/>
                </a:cxn>
                <a:cxn ang="0">
                  <a:pos x="2" y="107"/>
                </a:cxn>
                <a:cxn ang="0">
                  <a:pos x="0" y="100"/>
                </a:cxn>
                <a:cxn ang="0">
                  <a:pos x="4" y="90"/>
                </a:cxn>
                <a:cxn ang="0">
                  <a:pos x="9" y="85"/>
                </a:cxn>
                <a:cxn ang="0">
                  <a:pos x="19" y="85"/>
                </a:cxn>
                <a:cxn ang="0">
                  <a:pos x="29" y="83"/>
                </a:cxn>
                <a:cxn ang="0">
                  <a:pos x="39" y="80"/>
                </a:cxn>
                <a:cxn ang="0">
                  <a:pos x="49" y="72"/>
                </a:cxn>
                <a:cxn ang="0">
                  <a:pos x="53" y="58"/>
                </a:cxn>
                <a:cxn ang="0">
                  <a:pos x="49" y="50"/>
                </a:cxn>
                <a:cxn ang="0">
                  <a:pos x="41" y="39"/>
                </a:cxn>
                <a:cxn ang="0">
                  <a:pos x="27" y="29"/>
                </a:cxn>
                <a:cxn ang="0">
                  <a:pos x="19" y="17"/>
                </a:cxn>
                <a:cxn ang="0">
                  <a:pos x="19" y="9"/>
                </a:cxn>
                <a:cxn ang="0">
                  <a:pos x="26" y="4"/>
                </a:cxn>
                <a:cxn ang="0">
                  <a:pos x="31" y="0"/>
                </a:cxn>
              </a:cxnLst>
              <a:rect l="0" t="0" r="r" b="b"/>
              <a:pathLst>
                <a:path w="85" h="121">
                  <a:moveTo>
                    <a:pt x="31" y="0"/>
                  </a:moveTo>
                  <a:lnTo>
                    <a:pt x="36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6" y="7"/>
                  </a:lnTo>
                  <a:lnTo>
                    <a:pt x="61" y="9"/>
                  </a:lnTo>
                  <a:lnTo>
                    <a:pt x="65" y="12"/>
                  </a:lnTo>
                  <a:lnTo>
                    <a:pt x="70" y="17"/>
                  </a:lnTo>
                  <a:lnTo>
                    <a:pt x="71" y="21"/>
                  </a:lnTo>
                  <a:lnTo>
                    <a:pt x="75" y="26"/>
                  </a:lnTo>
                  <a:lnTo>
                    <a:pt x="76" y="29"/>
                  </a:lnTo>
                  <a:lnTo>
                    <a:pt x="80" y="34"/>
                  </a:lnTo>
                  <a:lnTo>
                    <a:pt x="82" y="39"/>
                  </a:lnTo>
                  <a:lnTo>
                    <a:pt x="83" y="44"/>
                  </a:lnTo>
                  <a:lnTo>
                    <a:pt x="83" y="51"/>
                  </a:lnTo>
                  <a:lnTo>
                    <a:pt x="85" y="56"/>
                  </a:lnTo>
                  <a:lnTo>
                    <a:pt x="85" y="61"/>
                  </a:lnTo>
                  <a:lnTo>
                    <a:pt x="85" y="66"/>
                  </a:lnTo>
                  <a:lnTo>
                    <a:pt x="83" y="72"/>
                  </a:lnTo>
                  <a:lnTo>
                    <a:pt x="83" y="77"/>
                  </a:lnTo>
                  <a:lnTo>
                    <a:pt x="82" y="82"/>
                  </a:lnTo>
                  <a:lnTo>
                    <a:pt x="80" y="87"/>
                  </a:lnTo>
                  <a:lnTo>
                    <a:pt x="78" y="92"/>
                  </a:lnTo>
                  <a:lnTo>
                    <a:pt x="75" y="97"/>
                  </a:lnTo>
                  <a:lnTo>
                    <a:pt x="71" y="100"/>
                  </a:lnTo>
                  <a:lnTo>
                    <a:pt x="68" y="105"/>
                  </a:lnTo>
                  <a:lnTo>
                    <a:pt x="65" y="109"/>
                  </a:lnTo>
                  <a:lnTo>
                    <a:pt x="60" y="112"/>
                  </a:lnTo>
                  <a:lnTo>
                    <a:pt x="54" y="114"/>
                  </a:lnTo>
                  <a:lnTo>
                    <a:pt x="49" y="117"/>
                  </a:lnTo>
                  <a:lnTo>
                    <a:pt x="44" y="119"/>
                  </a:lnTo>
                  <a:lnTo>
                    <a:pt x="39" y="121"/>
                  </a:lnTo>
                  <a:lnTo>
                    <a:pt x="34" y="119"/>
                  </a:lnTo>
                  <a:lnTo>
                    <a:pt x="29" y="119"/>
                  </a:lnTo>
                  <a:lnTo>
                    <a:pt x="24" y="116"/>
                  </a:lnTo>
                  <a:lnTo>
                    <a:pt x="17" y="114"/>
                  </a:lnTo>
                  <a:lnTo>
                    <a:pt x="10" y="112"/>
                  </a:lnTo>
                  <a:lnTo>
                    <a:pt x="7" y="109"/>
                  </a:lnTo>
                  <a:lnTo>
                    <a:pt x="2" y="107"/>
                  </a:lnTo>
                  <a:lnTo>
                    <a:pt x="0" y="107"/>
                  </a:lnTo>
                  <a:lnTo>
                    <a:pt x="0" y="100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4" y="85"/>
                  </a:lnTo>
                  <a:lnTo>
                    <a:pt x="19" y="85"/>
                  </a:lnTo>
                  <a:lnTo>
                    <a:pt x="26" y="85"/>
                  </a:lnTo>
                  <a:lnTo>
                    <a:pt x="29" y="83"/>
                  </a:lnTo>
                  <a:lnTo>
                    <a:pt x="34" y="83"/>
                  </a:lnTo>
                  <a:lnTo>
                    <a:pt x="39" y="80"/>
                  </a:lnTo>
                  <a:lnTo>
                    <a:pt x="43" y="78"/>
                  </a:lnTo>
                  <a:lnTo>
                    <a:pt x="49" y="72"/>
                  </a:lnTo>
                  <a:lnTo>
                    <a:pt x="53" y="65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49" y="50"/>
                  </a:lnTo>
                  <a:lnTo>
                    <a:pt x="48" y="44"/>
                  </a:lnTo>
                  <a:lnTo>
                    <a:pt x="41" y="39"/>
                  </a:lnTo>
                  <a:lnTo>
                    <a:pt x="34" y="34"/>
                  </a:lnTo>
                  <a:lnTo>
                    <a:pt x="27" y="29"/>
                  </a:lnTo>
                  <a:lnTo>
                    <a:pt x="22" y="24"/>
                  </a:lnTo>
                  <a:lnTo>
                    <a:pt x="19" y="17"/>
                  </a:lnTo>
                  <a:lnTo>
                    <a:pt x="17" y="12"/>
                  </a:lnTo>
                  <a:lnTo>
                    <a:pt x="19" y="9"/>
                  </a:lnTo>
                  <a:lnTo>
                    <a:pt x="22" y="5"/>
                  </a:lnTo>
                  <a:lnTo>
                    <a:pt x="26" y="4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B8B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96"/>
            <p:cNvSpPr>
              <a:spLocks/>
            </p:cNvSpPr>
            <p:nvPr/>
          </p:nvSpPr>
          <p:spPr bwMode="auto">
            <a:xfrm>
              <a:off x="1263650" y="3044825"/>
              <a:ext cx="106363" cy="103188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15" y="2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7" y="0"/>
                </a:cxn>
                <a:cxn ang="0">
                  <a:pos x="40" y="2"/>
                </a:cxn>
                <a:cxn ang="0">
                  <a:pos x="45" y="4"/>
                </a:cxn>
                <a:cxn ang="0">
                  <a:pos x="51" y="5"/>
                </a:cxn>
                <a:cxn ang="0">
                  <a:pos x="56" y="9"/>
                </a:cxn>
                <a:cxn ang="0">
                  <a:pos x="61" y="14"/>
                </a:cxn>
                <a:cxn ang="0">
                  <a:pos x="64" y="19"/>
                </a:cxn>
                <a:cxn ang="0">
                  <a:pos x="66" y="22"/>
                </a:cxn>
                <a:cxn ang="0">
                  <a:pos x="67" y="29"/>
                </a:cxn>
                <a:cxn ang="0">
                  <a:pos x="67" y="34"/>
                </a:cxn>
                <a:cxn ang="0">
                  <a:pos x="67" y="39"/>
                </a:cxn>
                <a:cxn ang="0">
                  <a:pos x="64" y="44"/>
                </a:cxn>
                <a:cxn ang="0">
                  <a:pos x="62" y="48"/>
                </a:cxn>
                <a:cxn ang="0">
                  <a:pos x="56" y="53"/>
                </a:cxn>
                <a:cxn ang="0">
                  <a:pos x="52" y="56"/>
                </a:cxn>
                <a:cxn ang="0">
                  <a:pos x="45" y="58"/>
                </a:cxn>
                <a:cxn ang="0">
                  <a:pos x="39" y="59"/>
                </a:cxn>
                <a:cxn ang="0">
                  <a:pos x="35" y="61"/>
                </a:cxn>
                <a:cxn ang="0">
                  <a:pos x="30" y="63"/>
                </a:cxn>
                <a:cxn ang="0">
                  <a:pos x="22" y="65"/>
                </a:cxn>
                <a:cxn ang="0">
                  <a:pos x="17" y="65"/>
                </a:cxn>
                <a:cxn ang="0">
                  <a:pos x="12" y="61"/>
                </a:cxn>
                <a:cxn ang="0">
                  <a:pos x="6" y="58"/>
                </a:cxn>
                <a:cxn ang="0">
                  <a:pos x="3" y="53"/>
                </a:cxn>
                <a:cxn ang="0">
                  <a:pos x="0" y="46"/>
                </a:cxn>
                <a:cxn ang="0">
                  <a:pos x="3" y="48"/>
                </a:cxn>
                <a:cxn ang="0">
                  <a:pos x="5" y="51"/>
                </a:cxn>
                <a:cxn ang="0">
                  <a:pos x="12" y="54"/>
                </a:cxn>
                <a:cxn ang="0">
                  <a:pos x="15" y="54"/>
                </a:cxn>
                <a:cxn ang="0">
                  <a:pos x="22" y="56"/>
                </a:cxn>
                <a:cxn ang="0">
                  <a:pos x="28" y="54"/>
                </a:cxn>
                <a:cxn ang="0">
                  <a:pos x="35" y="51"/>
                </a:cxn>
                <a:cxn ang="0">
                  <a:pos x="40" y="44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51" y="24"/>
                </a:cxn>
                <a:cxn ang="0">
                  <a:pos x="51" y="19"/>
                </a:cxn>
                <a:cxn ang="0">
                  <a:pos x="49" y="15"/>
                </a:cxn>
                <a:cxn ang="0">
                  <a:pos x="45" y="14"/>
                </a:cxn>
                <a:cxn ang="0">
                  <a:pos x="39" y="14"/>
                </a:cxn>
                <a:cxn ang="0">
                  <a:pos x="32" y="14"/>
                </a:cxn>
                <a:cxn ang="0">
                  <a:pos x="27" y="12"/>
                </a:cxn>
                <a:cxn ang="0">
                  <a:pos x="22" y="10"/>
                </a:cxn>
                <a:cxn ang="0">
                  <a:pos x="18" y="9"/>
                </a:cxn>
                <a:cxn ang="0">
                  <a:pos x="13" y="5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67" h="65">
                  <a:moveTo>
                    <a:pt x="12" y="4"/>
                  </a:move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5" y="4"/>
                  </a:lnTo>
                  <a:lnTo>
                    <a:pt x="51" y="5"/>
                  </a:lnTo>
                  <a:lnTo>
                    <a:pt x="56" y="9"/>
                  </a:lnTo>
                  <a:lnTo>
                    <a:pt x="61" y="14"/>
                  </a:lnTo>
                  <a:lnTo>
                    <a:pt x="64" y="19"/>
                  </a:lnTo>
                  <a:lnTo>
                    <a:pt x="66" y="22"/>
                  </a:lnTo>
                  <a:lnTo>
                    <a:pt x="67" y="29"/>
                  </a:lnTo>
                  <a:lnTo>
                    <a:pt x="67" y="34"/>
                  </a:lnTo>
                  <a:lnTo>
                    <a:pt x="67" y="39"/>
                  </a:lnTo>
                  <a:lnTo>
                    <a:pt x="64" y="44"/>
                  </a:lnTo>
                  <a:lnTo>
                    <a:pt x="62" y="48"/>
                  </a:lnTo>
                  <a:lnTo>
                    <a:pt x="56" y="53"/>
                  </a:lnTo>
                  <a:lnTo>
                    <a:pt x="52" y="56"/>
                  </a:lnTo>
                  <a:lnTo>
                    <a:pt x="45" y="58"/>
                  </a:lnTo>
                  <a:lnTo>
                    <a:pt x="39" y="59"/>
                  </a:lnTo>
                  <a:lnTo>
                    <a:pt x="35" y="61"/>
                  </a:lnTo>
                  <a:lnTo>
                    <a:pt x="30" y="63"/>
                  </a:lnTo>
                  <a:lnTo>
                    <a:pt x="22" y="65"/>
                  </a:lnTo>
                  <a:lnTo>
                    <a:pt x="17" y="65"/>
                  </a:lnTo>
                  <a:lnTo>
                    <a:pt x="12" y="61"/>
                  </a:lnTo>
                  <a:lnTo>
                    <a:pt x="6" y="58"/>
                  </a:lnTo>
                  <a:lnTo>
                    <a:pt x="3" y="53"/>
                  </a:lnTo>
                  <a:lnTo>
                    <a:pt x="0" y="46"/>
                  </a:lnTo>
                  <a:lnTo>
                    <a:pt x="3" y="48"/>
                  </a:lnTo>
                  <a:lnTo>
                    <a:pt x="5" y="51"/>
                  </a:lnTo>
                  <a:lnTo>
                    <a:pt x="12" y="54"/>
                  </a:lnTo>
                  <a:lnTo>
                    <a:pt x="15" y="54"/>
                  </a:lnTo>
                  <a:lnTo>
                    <a:pt x="22" y="56"/>
                  </a:lnTo>
                  <a:lnTo>
                    <a:pt x="28" y="54"/>
                  </a:lnTo>
                  <a:lnTo>
                    <a:pt x="35" y="51"/>
                  </a:lnTo>
                  <a:lnTo>
                    <a:pt x="40" y="44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5" y="14"/>
                  </a:lnTo>
                  <a:lnTo>
                    <a:pt x="39" y="14"/>
                  </a:lnTo>
                  <a:lnTo>
                    <a:pt x="32" y="14"/>
                  </a:lnTo>
                  <a:lnTo>
                    <a:pt x="27" y="12"/>
                  </a:lnTo>
                  <a:lnTo>
                    <a:pt x="22" y="10"/>
                  </a:lnTo>
                  <a:lnTo>
                    <a:pt x="18" y="9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97"/>
            <p:cNvSpPr>
              <a:spLocks/>
            </p:cNvSpPr>
            <p:nvPr/>
          </p:nvSpPr>
          <p:spPr bwMode="auto">
            <a:xfrm>
              <a:off x="900113" y="2889250"/>
              <a:ext cx="174625" cy="17462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5"/>
                </a:cxn>
                <a:cxn ang="0">
                  <a:pos x="47" y="15"/>
                </a:cxn>
                <a:cxn ang="0">
                  <a:pos x="46" y="27"/>
                </a:cxn>
                <a:cxn ang="0">
                  <a:pos x="42" y="35"/>
                </a:cxn>
                <a:cxn ang="0">
                  <a:pos x="39" y="44"/>
                </a:cxn>
                <a:cxn ang="0">
                  <a:pos x="37" y="52"/>
                </a:cxn>
                <a:cxn ang="0">
                  <a:pos x="39" y="61"/>
                </a:cxn>
                <a:cxn ang="0">
                  <a:pos x="47" y="69"/>
                </a:cxn>
                <a:cxn ang="0">
                  <a:pos x="56" y="74"/>
                </a:cxn>
                <a:cxn ang="0">
                  <a:pos x="64" y="74"/>
                </a:cxn>
                <a:cxn ang="0">
                  <a:pos x="74" y="73"/>
                </a:cxn>
                <a:cxn ang="0">
                  <a:pos x="86" y="71"/>
                </a:cxn>
                <a:cxn ang="0">
                  <a:pos x="97" y="69"/>
                </a:cxn>
                <a:cxn ang="0">
                  <a:pos x="105" y="71"/>
                </a:cxn>
                <a:cxn ang="0">
                  <a:pos x="110" y="80"/>
                </a:cxn>
                <a:cxn ang="0">
                  <a:pos x="110" y="90"/>
                </a:cxn>
                <a:cxn ang="0">
                  <a:pos x="105" y="98"/>
                </a:cxn>
                <a:cxn ang="0">
                  <a:pos x="95" y="105"/>
                </a:cxn>
                <a:cxn ang="0">
                  <a:pos x="85" y="108"/>
                </a:cxn>
                <a:cxn ang="0">
                  <a:pos x="74" y="110"/>
                </a:cxn>
                <a:cxn ang="0">
                  <a:pos x="63" y="108"/>
                </a:cxn>
                <a:cxn ang="0">
                  <a:pos x="51" y="105"/>
                </a:cxn>
                <a:cxn ang="0">
                  <a:pos x="39" y="102"/>
                </a:cxn>
                <a:cxn ang="0">
                  <a:pos x="30" y="96"/>
                </a:cxn>
                <a:cxn ang="0">
                  <a:pos x="22" y="90"/>
                </a:cxn>
                <a:cxn ang="0">
                  <a:pos x="13" y="81"/>
                </a:cxn>
                <a:cxn ang="0">
                  <a:pos x="7" y="73"/>
                </a:cxn>
                <a:cxn ang="0">
                  <a:pos x="3" y="64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5" y="32"/>
                </a:cxn>
                <a:cxn ang="0">
                  <a:pos x="10" y="22"/>
                </a:cxn>
                <a:cxn ang="0">
                  <a:pos x="19" y="10"/>
                </a:cxn>
                <a:cxn ang="0">
                  <a:pos x="27" y="2"/>
                </a:cxn>
                <a:cxn ang="0">
                  <a:pos x="32" y="0"/>
                </a:cxn>
              </a:cxnLst>
              <a:rect l="0" t="0" r="r" b="b"/>
              <a:pathLst>
                <a:path w="110" h="110">
                  <a:moveTo>
                    <a:pt x="32" y="0"/>
                  </a:moveTo>
                  <a:lnTo>
                    <a:pt x="36" y="0"/>
                  </a:lnTo>
                  <a:lnTo>
                    <a:pt x="41" y="2"/>
                  </a:lnTo>
                  <a:lnTo>
                    <a:pt x="44" y="5"/>
                  </a:lnTo>
                  <a:lnTo>
                    <a:pt x="47" y="8"/>
                  </a:lnTo>
                  <a:lnTo>
                    <a:pt x="47" y="15"/>
                  </a:lnTo>
                  <a:lnTo>
                    <a:pt x="47" y="24"/>
                  </a:lnTo>
                  <a:lnTo>
                    <a:pt x="46" y="27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1" y="41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39" y="61"/>
                  </a:lnTo>
                  <a:lnTo>
                    <a:pt x="42" y="68"/>
                  </a:lnTo>
                  <a:lnTo>
                    <a:pt x="47" y="69"/>
                  </a:lnTo>
                  <a:lnTo>
                    <a:pt x="51" y="73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4" y="74"/>
                  </a:lnTo>
                  <a:lnTo>
                    <a:pt x="71" y="74"/>
                  </a:lnTo>
                  <a:lnTo>
                    <a:pt x="74" y="73"/>
                  </a:lnTo>
                  <a:lnTo>
                    <a:pt x="81" y="73"/>
                  </a:lnTo>
                  <a:lnTo>
                    <a:pt x="86" y="71"/>
                  </a:lnTo>
                  <a:lnTo>
                    <a:pt x="91" y="71"/>
                  </a:lnTo>
                  <a:lnTo>
                    <a:pt x="97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0" y="74"/>
                  </a:lnTo>
                  <a:lnTo>
                    <a:pt x="110" y="80"/>
                  </a:lnTo>
                  <a:lnTo>
                    <a:pt x="110" y="85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5" y="98"/>
                  </a:lnTo>
                  <a:lnTo>
                    <a:pt x="100" y="103"/>
                  </a:lnTo>
                  <a:lnTo>
                    <a:pt x="95" y="105"/>
                  </a:lnTo>
                  <a:lnTo>
                    <a:pt x="91" y="107"/>
                  </a:lnTo>
                  <a:lnTo>
                    <a:pt x="85" y="108"/>
                  </a:lnTo>
                  <a:lnTo>
                    <a:pt x="80" y="110"/>
                  </a:lnTo>
                  <a:lnTo>
                    <a:pt x="74" y="110"/>
                  </a:lnTo>
                  <a:lnTo>
                    <a:pt x="68" y="110"/>
                  </a:lnTo>
                  <a:lnTo>
                    <a:pt x="63" y="108"/>
                  </a:lnTo>
                  <a:lnTo>
                    <a:pt x="56" y="107"/>
                  </a:lnTo>
                  <a:lnTo>
                    <a:pt x="51" y="105"/>
                  </a:lnTo>
                  <a:lnTo>
                    <a:pt x="46" y="105"/>
                  </a:lnTo>
                  <a:lnTo>
                    <a:pt x="39" y="102"/>
                  </a:lnTo>
                  <a:lnTo>
                    <a:pt x="36" y="100"/>
                  </a:lnTo>
                  <a:lnTo>
                    <a:pt x="30" y="96"/>
                  </a:lnTo>
                  <a:lnTo>
                    <a:pt x="25" y="95"/>
                  </a:lnTo>
                  <a:lnTo>
                    <a:pt x="22" y="90"/>
                  </a:lnTo>
                  <a:lnTo>
                    <a:pt x="17" y="86"/>
                  </a:lnTo>
                  <a:lnTo>
                    <a:pt x="13" y="81"/>
                  </a:lnTo>
                  <a:lnTo>
                    <a:pt x="10" y="78"/>
                  </a:lnTo>
                  <a:lnTo>
                    <a:pt x="7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3" y="37"/>
                  </a:lnTo>
                  <a:lnTo>
                    <a:pt x="5" y="32"/>
                  </a:lnTo>
                  <a:lnTo>
                    <a:pt x="8" y="27"/>
                  </a:lnTo>
                  <a:lnTo>
                    <a:pt x="10" y="22"/>
                  </a:lnTo>
                  <a:lnTo>
                    <a:pt x="17" y="17"/>
                  </a:lnTo>
                  <a:lnTo>
                    <a:pt x="19" y="10"/>
                  </a:lnTo>
                  <a:lnTo>
                    <a:pt x="24" y="7"/>
                  </a:lnTo>
                  <a:lnTo>
                    <a:pt x="27" y="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98"/>
            <p:cNvSpPr>
              <a:spLocks/>
            </p:cNvSpPr>
            <p:nvPr/>
          </p:nvSpPr>
          <p:spPr bwMode="auto">
            <a:xfrm>
              <a:off x="942975" y="2862263"/>
              <a:ext cx="123825" cy="166688"/>
            </a:xfrm>
            <a:custGeom>
              <a:avLst/>
              <a:gdLst/>
              <a:ahLst/>
              <a:cxnLst>
                <a:cxn ang="0">
                  <a:pos x="70" y="19"/>
                </a:cxn>
                <a:cxn ang="0">
                  <a:pos x="58" y="10"/>
                </a:cxn>
                <a:cxn ang="0">
                  <a:pos x="47" y="5"/>
                </a:cxn>
                <a:cxn ang="0">
                  <a:pos x="37" y="2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3" y="12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0" y="46"/>
                </a:cxn>
                <a:cxn ang="0">
                  <a:pos x="3" y="54"/>
                </a:cxn>
                <a:cxn ang="0">
                  <a:pos x="7" y="64"/>
                </a:cxn>
                <a:cxn ang="0">
                  <a:pos x="10" y="73"/>
                </a:cxn>
                <a:cxn ang="0">
                  <a:pos x="15" y="81"/>
                </a:cxn>
                <a:cxn ang="0">
                  <a:pos x="22" y="91"/>
                </a:cxn>
                <a:cxn ang="0">
                  <a:pos x="34" y="100"/>
                </a:cxn>
                <a:cxn ang="0">
                  <a:pos x="44" y="103"/>
                </a:cxn>
                <a:cxn ang="0">
                  <a:pos x="56" y="105"/>
                </a:cxn>
                <a:cxn ang="0">
                  <a:pos x="64" y="105"/>
                </a:cxn>
                <a:cxn ang="0">
                  <a:pos x="73" y="102"/>
                </a:cxn>
                <a:cxn ang="0">
                  <a:pos x="76" y="100"/>
                </a:cxn>
                <a:cxn ang="0">
                  <a:pos x="66" y="98"/>
                </a:cxn>
                <a:cxn ang="0">
                  <a:pos x="58" y="97"/>
                </a:cxn>
                <a:cxn ang="0">
                  <a:pos x="47" y="93"/>
                </a:cxn>
                <a:cxn ang="0">
                  <a:pos x="37" y="90"/>
                </a:cxn>
                <a:cxn ang="0">
                  <a:pos x="29" y="83"/>
                </a:cxn>
                <a:cxn ang="0">
                  <a:pos x="20" y="73"/>
                </a:cxn>
                <a:cxn ang="0">
                  <a:pos x="17" y="59"/>
                </a:cxn>
                <a:cxn ang="0">
                  <a:pos x="12" y="47"/>
                </a:cxn>
                <a:cxn ang="0">
                  <a:pos x="10" y="37"/>
                </a:cxn>
                <a:cxn ang="0">
                  <a:pos x="10" y="30"/>
                </a:cxn>
                <a:cxn ang="0">
                  <a:pos x="12" y="22"/>
                </a:cxn>
                <a:cxn ang="0">
                  <a:pos x="20" y="17"/>
                </a:cxn>
                <a:cxn ang="0">
                  <a:pos x="31" y="15"/>
                </a:cxn>
                <a:cxn ang="0">
                  <a:pos x="42" y="19"/>
                </a:cxn>
                <a:cxn ang="0">
                  <a:pos x="54" y="29"/>
                </a:cxn>
                <a:cxn ang="0">
                  <a:pos x="68" y="32"/>
                </a:cxn>
                <a:cxn ang="0">
                  <a:pos x="75" y="25"/>
                </a:cxn>
                <a:cxn ang="0">
                  <a:pos x="76" y="24"/>
                </a:cxn>
              </a:cxnLst>
              <a:rect l="0" t="0" r="r" b="b"/>
              <a:pathLst>
                <a:path w="78" h="105">
                  <a:moveTo>
                    <a:pt x="76" y="24"/>
                  </a:moveTo>
                  <a:lnTo>
                    <a:pt x="70" y="19"/>
                  </a:lnTo>
                  <a:lnTo>
                    <a:pt x="64" y="14"/>
                  </a:lnTo>
                  <a:lnTo>
                    <a:pt x="58" y="10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7" y="2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9" y="2"/>
                  </a:lnTo>
                  <a:lnTo>
                    <a:pt x="12" y="3"/>
                  </a:lnTo>
                  <a:lnTo>
                    <a:pt x="9" y="8"/>
                  </a:lnTo>
                  <a:lnTo>
                    <a:pt x="3" y="12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2" y="51"/>
                  </a:lnTo>
                  <a:lnTo>
                    <a:pt x="3" y="54"/>
                  </a:lnTo>
                  <a:lnTo>
                    <a:pt x="5" y="59"/>
                  </a:lnTo>
                  <a:lnTo>
                    <a:pt x="7" y="64"/>
                  </a:lnTo>
                  <a:lnTo>
                    <a:pt x="9" y="69"/>
                  </a:lnTo>
                  <a:lnTo>
                    <a:pt x="10" y="73"/>
                  </a:lnTo>
                  <a:lnTo>
                    <a:pt x="12" y="76"/>
                  </a:lnTo>
                  <a:lnTo>
                    <a:pt x="15" y="81"/>
                  </a:lnTo>
                  <a:lnTo>
                    <a:pt x="17" y="85"/>
                  </a:lnTo>
                  <a:lnTo>
                    <a:pt x="22" y="91"/>
                  </a:lnTo>
                  <a:lnTo>
                    <a:pt x="29" y="97"/>
                  </a:lnTo>
                  <a:lnTo>
                    <a:pt x="34" y="100"/>
                  </a:lnTo>
                  <a:lnTo>
                    <a:pt x="39" y="102"/>
                  </a:lnTo>
                  <a:lnTo>
                    <a:pt x="44" y="103"/>
                  </a:lnTo>
                  <a:lnTo>
                    <a:pt x="51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64" y="105"/>
                  </a:lnTo>
                  <a:lnTo>
                    <a:pt x="68" y="105"/>
                  </a:lnTo>
                  <a:lnTo>
                    <a:pt x="73" y="102"/>
                  </a:lnTo>
                  <a:lnTo>
                    <a:pt x="78" y="102"/>
                  </a:lnTo>
                  <a:lnTo>
                    <a:pt x="76" y="100"/>
                  </a:lnTo>
                  <a:lnTo>
                    <a:pt x="71" y="98"/>
                  </a:lnTo>
                  <a:lnTo>
                    <a:pt x="66" y="98"/>
                  </a:lnTo>
                  <a:lnTo>
                    <a:pt x="63" y="97"/>
                  </a:lnTo>
                  <a:lnTo>
                    <a:pt x="58" y="97"/>
                  </a:lnTo>
                  <a:lnTo>
                    <a:pt x="54" y="97"/>
                  </a:lnTo>
                  <a:lnTo>
                    <a:pt x="47" y="93"/>
                  </a:lnTo>
                  <a:lnTo>
                    <a:pt x="44" y="93"/>
                  </a:lnTo>
                  <a:lnTo>
                    <a:pt x="37" y="90"/>
                  </a:lnTo>
                  <a:lnTo>
                    <a:pt x="34" y="86"/>
                  </a:lnTo>
                  <a:lnTo>
                    <a:pt x="29" y="83"/>
                  </a:lnTo>
                  <a:lnTo>
                    <a:pt x="25" y="78"/>
                  </a:lnTo>
                  <a:lnTo>
                    <a:pt x="20" y="73"/>
                  </a:lnTo>
                  <a:lnTo>
                    <a:pt x="19" y="66"/>
                  </a:lnTo>
                  <a:lnTo>
                    <a:pt x="17" y="59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2" y="42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2" y="27"/>
                  </a:lnTo>
                  <a:lnTo>
                    <a:pt x="12" y="22"/>
                  </a:lnTo>
                  <a:lnTo>
                    <a:pt x="15" y="19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31" y="15"/>
                  </a:lnTo>
                  <a:lnTo>
                    <a:pt x="37" y="17"/>
                  </a:lnTo>
                  <a:lnTo>
                    <a:pt x="42" y="19"/>
                  </a:lnTo>
                  <a:lnTo>
                    <a:pt x="47" y="22"/>
                  </a:lnTo>
                  <a:lnTo>
                    <a:pt x="54" y="29"/>
                  </a:lnTo>
                  <a:lnTo>
                    <a:pt x="63" y="34"/>
                  </a:lnTo>
                  <a:lnTo>
                    <a:pt x="68" y="32"/>
                  </a:lnTo>
                  <a:lnTo>
                    <a:pt x="73" y="29"/>
                  </a:lnTo>
                  <a:lnTo>
                    <a:pt x="75" y="25"/>
                  </a:lnTo>
                  <a:lnTo>
                    <a:pt x="76" y="24"/>
                  </a:lnTo>
                  <a:lnTo>
                    <a:pt x="7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51" name="Groupe 204"/>
            <p:cNvGrpSpPr/>
            <p:nvPr/>
          </p:nvGrpSpPr>
          <p:grpSpPr>
            <a:xfrm>
              <a:off x="3286116" y="1928802"/>
              <a:ext cx="448863" cy="397071"/>
              <a:chOff x="7360282" y="2684179"/>
              <a:chExt cx="448863" cy="397071"/>
            </a:xfrm>
          </p:grpSpPr>
          <p:sp>
            <p:nvSpPr>
              <p:cNvPr id="170" name="Freeform 21"/>
              <p:cNvSpPr>
                <a:spLocks/>
              </p:cNvSpPr>
              <p:nvPr/>
            </p:nvSpPr>
            <p:spPr bwMode="auto">
              <a:xfrm>
                <a:off x="7360282" y="2684179"/>
                <a:ext cx="448863" cy="397071"/>
              </a:xfrm>
              <a:custGeom>
                <a:avLst/>
                <a:gdLst/>
                <a:ahLst/>
                <a:cxnLst>
                  <a:cxn ang="0">
                    <a:pos x="224" y="414"/>
                  </a:cxn>
                  <a:cxn ang="0">
                    <a:pos x="249" y="414"/>
                  </a:cxn>
                  <a:cxn ang="0">
                    <a:pos x="273" y="412"/>
                  </a:cxn>
                  <a:cxn ang="0">
                    <a:pos x="297" y="408"/>
                  </a:cxn>
                  <a:cxn ang="0">
                    <a:pos x="320" y="403"/>
                  </a:cxn>
                  <a:cxn ang="0">
                    <a:pos x="341" y="394"/>
                  </a:cxn>
                  <a:cxn ang="0">
                    <a:pos x="363" y="383"/>
                  </a:cxn>
                  <a:cxn ang="0">
                    <a:pos x="382" y="371"/>
                  </a:cxn>
                  <a:cxn ang="0">
                    <a:pos x="406" y="350"/>
                  </a:cxn>
                  <a:cxn ang="0">
                    <a:pos x="432" y="321"/>
                  </a:cxn>
                  <a:cxn ang="0">
                    <a:pos x="451" y="287"/>
                  </a:cxn>
                  <a:cxn ang="0">
                    <a:pos x="463" y="251"/>
                  </a:cxn>
                  <a:cxn ang="0">
                    <a:pos x="468" y="210"/>
                  </a:cxn>
                  <a:cxn ang="0">
                    <a:pos x="463" y="169"/>
                  </a:cxn>
                  <a:cxn ang="0">
                    <a:pos x="449" y="130"/>
                  </a:cxn>
                  <a:cxn ang="0">
                    <a:pos x="428" y="95"/>
                  </a:cxn>
                  <a:cxn ang="0">
                    <a:pos x="400" y="64"/>
                  </a:cxn>
                  <a:cxn ang="0">
                    <a:pos x="364" y="38"/>
                  </a:cxn>
                  <a:cxn ang="0">
                    <a:pos x="324" y="18"/>
                  </a:cxn>
                  <a:cxn ang="0">
                    <a:pos x="280" y="5"/>
                  </a:cxn>
                  <a:cxn ang="0">
                    <a:pos x="244" y="0"/>
                  </a:cxn>
                  <a:cxn ang="0">
                    <a:pos x="220" y="0"/>
                  </a:cxn>
                  <a:cxn ang="0">
                    <a:pos x="195" y="2"/>
                  </a:cxn>
                  <a:cxn ang="0">
                    <a:pos x="171" y="7"/>
                  </a:cxn>
                  <a:cxn ang="0">
                    <a:pos x="148" y="12"/>
                  </a:cxn>
                  <a:cxn ang="0">
                    <a:pos x="126" y="21"/>
                  </a:cxn>
                  <a:cxn ang="0">
                    <a:pos x="105" y="32"/>
                  </a:cxn>
                  <a:cxn ang="0">
                    <a:pos x="86" y="43"/>
                  </a:cxn>
                  <a:cxn ang="0">
                    <a:pos x="61" y="65"/>
                  </a:cxn>
                  <a:cxn ang="0">
                    <a:pos x="35" y="94"/>
                  </a:cxn>
                  <a:cxn ang="0">
                    <a:pos x="16" y="128"/>
                  </a:cxn>
                  <a:cxn ang="0">
                    <a:pos x="4" y="164"/>
                  </a:cxn>
                  <a:cxn ang="0">
                    <a:pos x="0" y="205"/>
                  </a:cxn>
                  <a:cxn ang="0">
                    <a:pos x="4" y="246"/>
                  </a:cxn>
                  <a:cxn ang="0">
                    <a:pos x="18" y="285"/>
                  </a:cxn>
                  <a:cxn ang="0">
                    <a:pos x="39" y="320"/>
                  </a:cxn>
                  <a:cxn ang="0">
                    <a:pos x="69" y="351"/>
                  </a:cxn>
                  <a:cxn ang="0">
                    <a:pos x="103" y="377"/>
                  </a:cxn>
                  <a:cxn ang="0">
                    <a:pos x="143" y="397"/>
                  </a:cxn>
                  <a:cxn ang="0">
                    <a:pos x="188" y="410"/>
                  </a:cxn>
                </a:cxnLst>
                <a:rect l="0" t="0" r="r" b="b"/>
                <a:pathLst>
                  <a:path w="468" h="414">
                    <a:moveTo>
                      <a:pt x="212" y="413"/>
                    </a:moveTo>
                    <a:lnTo>
                      <a:pt x="224" y="414"/>
                    </a:lnTo>
                    <a:lnTo>
                      <a:pt x="237" y="414"/>
                    </a:lnTo>
                    <a:lnTo>
                      <a:pt x="249" y="414"/>
                    </a:lnTo>
                    <a:lnTo>
                      <a:pt x="261" y="413"/>
                    </a:lnTo>
                    <a:lnTo>
                      <a:pt x="273" y="412"/>
                    </a:lnTo>
                    <a:lnTo>
                      <a:pt x="285" y="411"/>
                    </a:lnTo>
                    <a:lnTo>
                      <a:pt x="297" y="408"/>
                    </a:lnTo>
                    <a:lnTo>
                      <a:pt x="308" y="406"/>
                    </a:lnTo>
                    <a:lnTo>
                      <a:pt x="320" y="403"/>
                    </a:lnTo>
                    <a:lnTo>
                      <a:pt x="331" y="398"/>
                    </a:lnTo>
                    <a:lnTo>
                      <a:pt x="341" y="394"/>
                    </a:lnTo>
                    <a:lnTo>
                      <a:pt x="352" y="389"/>
                    </a:lnTo>
                    <a:lnTo>
                      <a:pt x="363" y="383"/>
                    </a:lnTo>
                    <a:lnTo>
                      <a:pt x="373" y="378"/>
                    </a:lnTo>
                    <a:lnTo>
                      <a:pt x="382" y="371"/>
                    </a:lnTo>
                    <a:lnTo>
                      <a:pt x="391" y="364"/>
                    </a:lnTo>
                    <a:lnTo>
                      <a:pt x="406" y="350"/>
                    </a:lnTo>
                    <a:lnTo>
                      <a:pt x="420" y="336"/>
                    </a:lnTo>
                    <a:lnTo>
                      <a:pt x="432" y="321"/>
                    </a:lnTo>
                    <a:lnTo>
                      <a:pt x="443" y="303"/>
                    </a:lnTo>
                    <a:lnTo>
                      <a:pt x="451" y="287"/>
                    </a:lnTo>
                    <a:lnTo>
                      <a:pt x="459" y="269"/>
                    </a:lnTo>
                    <a:lnTo>
                      <a:pt x="463" y="251"/>
                    </a:lnTo>
                    <a:lnTo>
                      <a:pt x="467" y="231"/>
                    </a:lnTo>
                    <a:lnTo>
                      <a:pt x="468" y="210"/>
                    </a:lnTo>
                    <a:lnTo>
                      <a:pt x="467" y="189"/>
                    </a:lnTo>
                    <a:lnTo>
                      <a:pt x="463" y="169"/>
                    </a:lnTo>
                    <a:lnTo>
                      <a:pt x="457" y="149"/>
                    </a:lnTo>
                    <a:lnTo>
                      <a:pt x="449" y="130"/>
                    </a:lnTo>
                    <a:lnTo>
                      <a:pt x="440" y="112"/>
                    </a:lnTo>
                    <a:lnTo>
                      <a:pt x="428" y="95"/>
                    </a:lnTo>
                    <a:lnTo>
                      <a:pt x="415" y="79"/>
                    </a:lnTo>
                    <a:lnTo>
                      <a:pt x="400" y="64"/>
                    </a:lnTo>
                    <a:lnTo>
                      <a:pt x="382" y="50"/>
                    </a:lnTo>
                    <a:lnTo>
                      <a:pt x="364" y="38"/>
                    </a:lnTo>
                    <a:lnTo>
                      <a:pt x="345" y="27"/>
                    </a:lnTo>
                    <a:lnTo>
                      <a:pt x="324" y="18"/>
                    </a:lnTo>
                    <a:lnTo>
                      <a:pt x="303" y="10"/>
                    </a:lnTo>
                    <a:lnTo>
                      <a:pt x="280" y="5"/>
                    </a:lnTo>
                    <a:lnTo>
                      <a:pt x="256" y="1"/>
                    </a:lnTo>
                    <a:lnTo>
                      <a:pt x="244" y="0"/>
                    </a:lnTo>
                    <a:lnTo>
                      <a:pt x="231" y="0"/>
                    </a:lnTo>
                    <a:lnTo>
                      <a:pt x="220" y="0"/>
                    </a:lnTo>
                    <a:lnTo>
                      <a:pt x="208" y="1"/>
                    </a:lnTo>
                    <a:lnTo>
                      <a:pt x="195" y="2"/>
                    </a:lnTo>
                    <a:lnTo>
                      <a:pt x="183" y="4"/>
                    </a:lnTo>
                    <a:lnTo>
                      <a:pt x="171" y="7"/>
                    </a:lnTo>
                    <a:lnTo>
                      <a:pt x="160" y="9"/>
                    </a:lnTo>
                    <a:lnTo>
                      <a:pt x="148" y="12"/>
                    </a:lnTo>
                    <a:lnTo>
                      <a:pt x="138" y="16"/>
                    </a:lnTo>
                    <a:lnTo>
                      <a:pt x="126" y="21"/>
                    </a:lnTo>
                    <a:lnTo>
                      <a:pt x="116" y="26"/>
                    </a:lnTo>
                    <a:lnTo>
                      <a:pt x="105" y="32"/>
                    </a:lnTo>
                    <a:lnTo>
                      <a:pt x="96" y="37"/>
                    </a:lnTo>
                    <a:lnTo>
                      <a:pt x="86" y="43"/>
                    </a:lnTo>
                    <a:lnTo>
                      <a:pt x="76" y="51"/>
                    </a:lnTo>
                    <a:lnTo>
                      <a:pt x="61" y="65"/>
                    </a:lnTo>
                    <a:lnTo>
                      <a:pt x="47" y="79"/>
                    </a:lnTo>
                    <a:lnTo>
                      <a:pt x="35" y="94"/>
                    </a:lnTo>
                    <a:lnTo>
                      <a:pt x="24" y="110"/>
                    </a:lnTo>
                    <a:lnTo>
                      <a:pt x="16" y="128"/>
                    </a:lnTo>
                    <a:lnTo>
                      <a:pt x="8" y="146"/>
                    </a:lnTo>
                    <a:lnTo>
                      <a:pt x="4" y="164"/>
                    </a:lnTo>
                    <a:lnTo>
                      <a:pt x="1" y="184"/>
                    </a:lnTo>
                    <a:lnTo>
                      <a:pt x="0" y="205"/>
                    </a:lnTo>
                    <a:lnTo>
                      <a:pt x="1" y="226"/>
                    </a:lnTo>
                    <a:lnTo>
                      <a:pt x="4" y="246"/>
                    </a:lnTo>
                    <a:lnTo>
                      <a:pt x="10" y="266"/>
                    </a:lnTo>
                    <a:lnTo>
                      <a:pt x="18" y="285"/>
                    </a:lnTo>
                    <a:lnTo>
                      <a:pt x="28" y="302"/>
                    </a:lnTo>
                    <a:lnTo>
                      <a:pt x="39" y="320"/>
                    </a:lnTo>
                    <a:lnTo>
                      <a:pt x="54" y="336"/>
                    </a:lnTo>
                    <a:lnTo>
                      <a:pt x="69" y="351"/>
                    </a:lnTo>
                    <a:lnTo>
                      <a:pt x="85" y="365"/>
                    </a:lnTo>
                    <a:lnTo>
                      <a:pt x="103" y="377"/>
                    </a:lnTo>
                    <a:lnTo>
                      <a:pt x="123" y="387"/>
                    </a:lnTo>
                    <a:lnTo>
                      <a:pt x="143" y="397"/>
                    </a:lnTo>
                    <a:lnTo>
                      <a:pt x="166" y="405"/>
                    </a:lnTo>
                    <a:lnTo>
                      <a:pt x="188" y="410"/>
                    </a:lnTo>
                    <a:lnTo>
                      <a:pt x="212" y="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Freeform 22"/>
              <p:cNvSpPr>
                <a:spLocks/>
              </p:cNvSpPr>
              <p:nvPr/>
            </p:nvSpPr>
            <p:spPr bwMode="auto">
              <a:xfrm>
                <a:off x="7397687" y="2719666"/>
                <a:ext cx="361584" cy="326097"/>
              </a:xfrm>
              <a:custGeom>
                <a:avLst/>
                <a:gdLst/>
                <a:ahLst/>
                <a:cxnLst>
                  <a:cxn ang="0">
                    <a:pos x="232" y="329"/>
                  </a:cxn>
                  <a:cxn ang="0">
                    <a:pos x="270" y="313"/>
                  </a:cxn>
                  <a:cxn ang="0">
                    <a:pos x="304" y="291"/>
                  </a:cxn>
                  <a:cxn ang="0">
                    <a:pos x="330" y="264"/>
                  </a:cxn>
                  <a:cxn ang="0">
                    <a:pos x="353" y="234"/>
                  </a:cxn>
                  <a:cxn ang="0">
                    <a:pos x="368" y="202"/>
                  </a:cxn>
                  <a:cxn ang="0">
                    <a:pos x="376" y="167"/>
                  </a:cxn>
                  <a:cxn ang="0">
                    <a:pos x="377" y="130"/>
                  </a:cxn>
                  <a:cxn ang="0">
                    <a:pos x="369" y="95"/>
                  </a:cxn>
                  <a:cxn ang="0">
                    <a:pos x="363" y="78"/>
                  </a:cxn>
                  <a:cxn ang="0">
                    <a:pos x="354" y="64"/>
                  </a:cxn>
                  <a:cxn ang="0">
                    <a:pos x="344" y="50"/>
                  </a:cxn>
                  <a:cxn ang="0">
                    <a:pos x="334" y="38"/>
                  </a:cxn>
                  <a:cxn ang="0">
                    <a:pos x="322" y="28"/>
                  </a:cxn>
                  <a:cxn ang="0">
                    <a:pos x="309" y="19"/>
                  </a:cxn>
                  <a:cxn ang="0">
                    <a:pos x="294" y="13"/>
                  </a:cxn>
                  <a:cxn ang="0">
                    <a:pos x="279" y="8"/>
                  </a:cxn>
                  <a:cxn ang="0">
                    <a:pos x="263" y="3"/>
                  </a:cxn>
                  <a:cxn ang="0">
                    <a:pos x="246" y="1"/>
                  </a:cxn>
                  <a:cxn ang="0">
                    <a:pos x="228" y="0"/>
                  </a:cxn>
                  <a:cxn ang="0">
                    <a:pos x="210" y="1"/>
                  </a:cxn>
                  <a:cxn ang="0">
                    <a:pos x="191" y="2"/>
                  </a:cxn>
                  <a:cxn ang="0">
                    <a:pos x="172" y="5"/>
                  </a:cxn>
                  <a:cxn ang="0">
                    <a:pos x="153" y="11"/>
                  </a:cxn>
                  <a:cxn ang="0">
                    <a:pos x="132" y="16"/>
                  </a:cxn>
                  <a:cxn ang="0">
                    <a:pos x="94" y="30"/>
                  </a:cxn>
                  <a:cxn ang="0">
                    <a:pos x="63" y="49"/>
                  </a:cxn>
                  <a:cxn ang="0">
                    <a:pos x="37" y="70"/>
                  </a:cxn>
                  <a:cxn ang="0">
                    <a:pos x="19" y="95"/>
                  </a:cxn>
                  <a:cxn ang="0">
                    <a:pos x="6" y="122"/>
                  </a:cxn>
                  <a:cxn ang="0">
                    <a:pos x="0" y="152"/>
                  </a:cxn>
                  <a:cxn ang="0">
                    <a:pos x="0" y="184"/>
                  </a:cxn>
                  <a:cxn ang="0">
                    <a:pos x="9" y="219"/>
                  </a:cxn>
                  <a:cxn ang="0">
                    <a:pos x="16" y="236"/>
                  </a:cxn>
                  <a:cxn ang="0">
                    <a:pos x="23" y="252"/>
                  </a:cxn>
                  <a:cxn ang="0">
                    <a:pos x="33" y="267"/>
                  </a:cxn>
                  <a:cxn ang="0">
                    <a:pos x="43" y="281"/>
                  </a:cxn>
                  <a:cxn ang="0">
                    <a:pos x="53" y="293"/>
                  </a:cxn>
                  <a:cxn ang="0">
                    <a:pos x="65" y="304"/>
                  </a:cxn>
                  <a:cxn ang="0">
                    <a:pos x="78" y="314"/>
                  </a:cxn>
                  <a:cxn ang="0">
                    <a:pos x="92" y="322"/>
                  </a:cxn>
                  <a:cxn ang="0">
                    <a:pos x="107" y="329"/>
                  </a:cxn>
                  <a:cxn ang="0">
                    <a:pos x="122" y="334"/>
                  </a:cxn>
                  <a:cxn ang="0">
                    <a:pos x="140" y="338"/>
                  </a:cxn>
                  <a:cxn ang="0">
                    <a:pos x="157" y="340"/>
                  </a:cxn>
                  <a:cxn ang="0">
                    <a:pos x="174" y="340"/>
                  </a:cxn>
                  <a:cxn ang="0">
                    <a:pos x="194" y="338"/>
                  </a:cxn>
                  <a:cxn ang="0">
                    <a:pos x="213" y="334"/>
                  </a:cxn>
                  <a:cxn ang="0">
                    <a:pos x="232" y="329"/>
                  </a:cxn>
                </a:cxnLst>
                <a:rect l="0" t="0" r="r" b="b"/>
                <a:pathLst>
                  <a:path w="377" h="340">
                    <a:moveTo>
                      <a:pt x="232" y="329"/>
                    </a:moveTo>
                    <a:lnTo>
                      <a:pt x="270" y="313"/>
                    </a:lnTo>
                    <a:lnTo>
                      <a:pt x="304" y="291"/>
                    </a:lnTo>
                    <a:lnTo>
                      <a:pt x="330" y="264"/>
                    </a:lnTo>
                    <a:lnTo>
                      <a:pt x="353" y="234"/>
                    </a:lnTo>
                    <a:lnTo>
                      <a:pt x="368" y="202"/>
                    </a:lnTo>
                    <a:lnTo>
                      <a:pt x="376" y="167"/>
                    </a:lnTo>
                    <a:lnTo>
                      <a:pt x="377" y="130"/>
                    </a:lnTo>
                    <a:lnTo>
                      <a:pt x="369" y="95"/>
                    </a:lnTo>
                    <a:lnTo>
                      <a:pt x="363" y="78"/>
                    </a:lnTo>
                    <a:lnTo>
                      <a:pt x="354" y="64"/>
                    </a:lnTo>
                    <a:lnTo>
                      <a:pt x="344" y="50"/>
                    </a:lnTo>
                    <a:lnTo>
                      <a:pt x="334" y="38"/>
                    </a:lnTo>
                    <a:lnTo>
                      <a:pt x="322" y="28"/>
                    </a:lnTo>
                    <a:lnTo>
                      <a:pt x="309" y="19"/>
                    </a:lnTo>
                    <a:lnTo>
                      <a:pt x="294" y="13"/>
                    </a:lnTo>
                    <a:lnTo>
                      <a:pt x="279" y="8"/>
                    </a:lnTo>
                    <a:lnTo>
                      <a:pt x="263" y="3"/>
                    </a:lnTo>
                    <a:lnTo>
                      <a:pt x="246" y="1"/>
                    </a:lnTo>
                    <a:lnTo>
                      <a:pt x="228" y="0"/>
                    </a:lnTo>
                    <a:lnTo>
                      <a:pt x="210" y="1"/>
                    </a:lnTo>
                    <a:lnTo>
                      <a:pt x="191" y="2"/>
                    </a:lnTo>
                    <a:lnTo>
                      <a:pt x="172" y="5"/>
                    </a:lnTo>
                    <a:lnTo>
                      <a:pt x="153" y="11"/>
                    </a:lnTo>
                    <a:lnTo>
                      <a:pt x="132" y="16"/>
                    </a:lnTo>
                    <a:lnTo>
                      <a:pt x="94" y="30"/>
                    </a:lnTo>
                    <a:lnTo>
                      <a:pt x="63" y="49"/>
                    </a:lnTo>
                    <a:lnTo>
                      <a:pt x="37" y="70"/>
                    </a:lnTo>
                    <a:lnTo>
                      <a:pt x="19" y="95"/>
                    </a:lnTo>
                    <a:lnTo>
                      <a:pt x="6" y="122"/>
                    </a:lnTo>
                    <a:lnTo>
                      <a:pt x="0" y="152"/>
                    </a:lnTo>
                    <a:lnTo>
                      <a:pt x="0" y="184"/>
                    </a:lnTo>
                    <a:lnTo>
                      <a:pt x="9" y="219"/>
                    </a:lnTo>
                    <a:lnTo>
                      <a:pt x="16" y="236"/>
                    </a:lnTo>
                    <a:lnTo>
                      <a:pt x="23" y="252"/>
                    </a:lnTo>
                    <a:lnTo>
                      <a:pt x="33" y="267"/>
                    </a:lnTo>
                    <a:lnTo>
                      <a:pt x="43" y="281"/>
                    </a:lnTo>
                    <a:lnTo>
                      <a:pt x="53" y="293"/>
                    </a:lnTo>
                    <a:lnTo>
                      <a:pt x="65" y="304"/>
                    </a:lnTo>
                    <a:lnTo>
                      <a:pt x="78" y="314"/>
                    </a:lnTo>
                    <a:lnTo>
                      <a:pt x="92" y="322"/>
                    </a:lnTo>
                    <a:lnTo>
                      <a:pt x="107" y="329"/>
                    </a:lnTo>
                    <a:lnTo>
                      <a:pt x="122" y="334"/>
                    </a:lnTo>
                    <a:lnTo>
                      <a:pt x="140" y="338"/>
                    </a:lnTo>
                    <a:lnTo>
                      <a:pt x="157" y="340"/>
                    </a:lnTo>
                    <a:lnTo>
                      <a:pt x="174" y="340"/>
                    </a:lnTo>
                    <a:lnTo>
                      <a:pt x="194" y="338"/>
                    </a:lnTo>
                    <a:lnTo>
                      <a:pt x="213" y="334"/>
                    </a:lnTo>
                    <a:lnTo>
                      <a:pt x="232" y="32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Freeform 23"/>
              <p:cNvSpPr>
                <a:spLocks/>
              </p:cNvSpPr>
              <p:nvPr/>
            </p:nvSpPr>
            <p:spPr bwMode="auto">
              <a:xfrm>
                <a:off x="7435093" y="2735971"/>
                <a:ext cx="208127" cy="119888"/>
              </a:xfrm>
              <a:custGeom>
                <a:avLst/>
                <a:gdLst/>
                <a:ahLst/>
                <a:cxnLst>
                  <a:cxn ang="0">
                    <a:pos x="217" y="0"/>
                  </a:cxn>
                  <a:cxn ang="0">
                    <a:pos x="0" y="125"/>
                  </a:cxn>
                  <a:cxn ang="0">
                    <a:pos x="2" y="124"/>
                  </a:cxn>
                  <a:cxn ang="0">
                    <a:pos x="7" y="122"/>
                  </a:cxn>
                  <a:cxn ang="0">
                    <a:pos x="15" y="119"/>
                  </a:cxn>
                  <a:cxn ang="0">
                    <a:pos x="26" y="115"/>
                  </a:cxn>
                  <a:cxn ang="0">
                    <a:pos x="39" y="108"/>
                  </a:cxn>
                  <a:cxn ang="0">
                    <a:pos x="53" y="102"/>
                  </a:cxn>
                  <a:cxn ang="0">
                    <a:pos x="69" y="94"/>
                  </a:cxn>
                  <a:cxn ang="0">
                    <a:pos x="87" y="85"/>
                  </a:cxn>
                  <a:cxn ang="0">
                    <a:pos x="104" y="76"/>
                  </a:cxn>
                  <a:cxn ang="0">
                    <a:pos x="122" y="66"/>
                  </a:cxn>
                  <a:cxn ang="0">
                    <a:pos x="140" y="56"/>
                  </a:cxn>
                  <a:cxn ang="0">
                    <a:pos x="158" y="46"/>
                  </a:cxn>
                  <a:cxn ang="0">
                    <a:pos x="175" y="34"/>
                  </a:cxn>
                  <a:cxn ang="0">
                    <a:pos x="191" y="23"/>
                  </a:cxn>
                  <a:cxn ang="0">
                    <a:pos x="205" y="12"/>
                  </a:cxn>
                  <a:cxn ang="0">
                    <a:pos x="217" y="0"/>
                  </a:cxn>
                </a:cxnLst>
                <a:rect l="0" t="0" r="r" b="b"/>
                <a:pathLst>
                  <a:path w="217" h="125">
                    <a:moveTo>
                      <a:pt x="217" y="0"/>
                    </a:moveTo>
                    <a:lnTo>
                      <a:pt x="0" y="125"/>
                    </a:lnTo>
                    <a:lnTo>
                      <a:pt x="2" y="124"/>
                    </a:lnTo>
                    <a:lnTo>
                      <a:pt x="7" y="122"/>
                    </a:lnTo>
                    <a:lnTo>
                      <a:pt x="15" y="119"/>
                    </a:lnTo>
                    <a:lnTo>
                      <a:pt x="26" y="115"/>
                    </a:lnTo>
                    <a:lnTo>
                      <a:pt x="39" y="108"/>
                    </a:lnTo>
                    <a:lnTo>
                      <a:pt x="53" y="102"/>
                    </a:lnTo>
                    <a:lnTo>
                      <a:pt x="69" y="94"/>
                    </a:lnTo>
                    <a:lnTo>
                      <a:pt x="87" y="85"/>
                    </a:lnTo>
                    <a:lnTo>
                      <a:pt x="104" y="76"/>
                    </a:lnTo>
                    <a:lnTo>
                      <a:pt x="122" y="66"/>
                    </a:lnTo>
                    <a:lnTo>
                      <a:pt x="140" y="56"/>
                    </a:lnTo>
                    <a:lnTo>
                      <a:pt x="158" y="46"/>
                    </a:lnTo>
                    <a:lnTo>
                      <a:pt x="175" y="34"/>
                    </a:lnTo>
                    <a:lnTo>
                      <a:pt x="191" y="23"/>
                    </a:lnTo>
                    <a:lnTo>
                      <a:pt x="205" y="1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Freeform 24"/>
              <p:cNvSpPr>
                <a:spLocks/>
              </p:cNvSpPr>
              <p:nvPr/>
            </p:nvSpPr>
            <p:spPr bwMode="auto">
              <a:xfrm>
                <a:off x="7444683" y="2773376"/>
                <a:ext cx="248410" cy="162090"/>
              </a:xfrm>
              <a:custGeom>
                <a:avLst/>
                <a:gdLst/>
                <a:ahLst/>
                <a:cxnLst>
                  <a:cxn ang="0">
                    <a:pos x="259" y="0"/>
                  </a:cxn>
                  <a:cxn ang="0">
                    <a:pos x="0" y="169"/>
                  </a:cxn>
                  <a:cxn ang="0">
                    <a:pos x="2" y="168"/>
                  </a:cxn>
                  <a:cxn ang="0">
                    <a:pos x="8" y="166"/>
                  </a:cxn>
                  <a:cxn ang="0">
                    <a:pos x="17" y="162"/>
                  </a:cxn>
                  <a:cxn ang="0">
                    <a:pos x="30" y="155"/>
                  </a:cxn>
                  <a:cxn ang="0">
                    <a:pos x="45" y="148"/>
                  </a:cxn>
                  <a:cxn ang="0">
                    <a:pos x="63" y="139"/>
                  </a:cxn>
                  <a:cxn ang="0">
                    <a:pos x="81" y="129"/>
                  </a:cxn>
                  <a:cxn ang="0">
                    <a:pos x="101" y="118"/>
                  </a:cxn>
                  <a:cxn ang="0">
                    <a:pos x="123" y="106"/>
                  </a:cxn>
                  <a:cxn ang="0">
                    <a:pos x="145" y="93"/>
                  </a:cxn>
                  <a:cxn ang="0">
                    <a:pos x="166" y="79"/>
                  </a:cxn>
                  <a:cxn ang="0">
                    <a:pos x="187" y="64"/>
                  </a:cxn>
                  <a:cxn ang="0">
                    <a:pos x="207" y="49"/>
                  </a:cxn>
                  <a:cxn ang="0">
                    <a:pos x="226" y="32"/>
                  </a:cxn>
                  <a:cxn ang="0">
                    <a:pos x="244" y="16"/>
                  </a:cxn>
                  <a:cxn ang="0">
                    <a:pos x="259" y="0"/>
                  </a:cxn>
                </a:cxnLst>
                <a:rect l="0" t="0" r="r" b="b"/>
                <a:pathLst>
                  <a:path w="259" h="169">
                    <a:moveTo>
                      <a:pt x="259" y="0"/>
                    </a:moveTo>
                    <a:lnTo>
                      <a:pt x="0" y="169"/>
                    </a:lnTo>
                    <a:lnTo>
                      <a:pt x="2" y="168"/>
                    </a:lnTo>
                    <a:lnTo>
                      <a:pt x="8" y="166"/>
                    </a:lnTo>
                    <a:lnTo>
                      <a:pt x="17" y="162"/>
                    </a:lnTo>
                    <a:lnTo>
                      <a:pt x="30" y="155"/>
                    </a:lnTo>
                    <a:lnTo>
                      <a:pt x="45" y="148"/>
                    </a:lnTo>
                    <a:lnTo>
                      <a:pt x="63" y="139"/>
                    </a:lnTo>
                    <a:lnTo>
                      <a:pt x="81" y="129"/>
                    </a:lnTo>
                    <a:lnTo>
                      <a:pt x="101" y="118"/>
                    </a:lnTo>
                    <a:lnTo>
                      <a:pt x="123" y="106"/>
                    </a:lnTo>
                    <a:lnTo>
                      <a:pt x="145" y="93"/>
                    </a:lnTo>
                    <a:lnTo>
                      <a:pt x="166" y="79"/>
                    </a:lnTo>
                    <a:lnTo>
                      <a:pt x="187" y="64"/>
                    </a:lnTo>
                    <a:lnTo>
                      <a:pt x="207" y="49"/>
                    </a:lnTo>
                    <a:lnTo>
                      <a:pt x="226" y="32"/>
                    </a:lnTo>
                    <a:lnTo>
                      <a:pt x="244" y="16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25"/>
              <p:cNvSpPr>
                <a:spLocks/>
              </p:cNvSpPr>
              <p:nvPr/>
            </p:nvSpPr>
            <p:spPr bwMode="auto">
              <a:xfrm>
                <a:off x="7480170" y="2816536"/>
                <a:ext cx="247450" cy="165926"/>
              </a:xfrm>
              <a:custGeom>
                <a:avLst/>
                <a:gdLst/>
                <a:ahLst/>
                <a:cxnLst>
                  <a:cxn ang="0">
                    <a:pos x="258" y="0"/>
                  </a:cxn>
                  <a:cxn ang="0">
                    <a:pos x="0" y="173"/>
                  </a:cxn>
                  <a:cxn ang="0">
                    <a:pos x="2" y="172"/>
                  </a:cxn>
                  <a:cxn ang="0">
                    <a:pos x="7" y="170"/>
                  </a:cxn>
                  <a:cxn ang="0">
                    <a:pos x="16" y="165"/>
                  </a:cxn>
                  <a:cxn ang="0">
                    <a:pos x="28" y="160"/>
                  </a:cxn>
                  <a:cxn ang="0">
                    <a:pos x="42" y="152"/>
                  </a:cxn>
                  <a:cxn ang="0">
                    <a:pos x="58" y="145"/>
                  </a:cxn>
                  <a:cxn ang="0">
                    <a:pos x="76" y="135"/>
                  </a:cxn>
                  <a:cxn ang="0">
                    <a:pos x="96" y="123"/>
                  </a:cxn>
                  <a:cxn ang="0">
                    <a:pos x="116" y="111"/>
                  </a:cxn>
                  <a:cxn ang="0">
                    <a:pos x="138" y="98"/>
                  </a:cxn>
                  <a:cxn ang="0">
                    <a:pos x="159" y="84"/>
                  </a:cxn>
                  <a:cxn ang="0">
                    <a:pos x="181" y="69"/>
                  </a:cxn>
                  <a:cxn ang="0">
                    <a:pos x="201" y="53"/>
                  </a:cxn>
                  <a:cxn ang="0">
                    <a:pos x="222" y="36"/>
                  </a:cxn>
                  <a:cxn ang="0">
                    <a:pos x="241" y="19"/>
                  </a:cxn>
                  <a:cxn ang="0">
                    <a:pos x="258" y="0"/>
                  </a:cxn>
                </a:cxnLst>
                <a:rect l="0" t="0" r="r" b="b"/>
                <a:pathLst>
                  <a:path w="258" h="173">
                    <a:moveTo>
                      <a:pt x="258" y="0"/>
                    </a:moveTo>
                    <a:lnTo>
                      <a:pt x="0" y="173"/>
                    </a:lnTo>
                    <a:lnTo>
                      <a:pt x="2" y="172"/>
                    </a:lnTo>
                    <a:lnTo>
                      <a:pt x="7" y="170"/>
                    </a:lnTo>
                    <a:lnTo>
                      <a:pt x="16" y="165"/>
                    </a:lnTo>
                    <a:lnTo>
                      <a:pt x="28" y="160"/>
                    </a:lnTo>
                    <a:lnTo>
                      <a:pt x="42" y="152"/>
                    </a:lnTo>
                    <a:lnTo>
                      <a:pt x="58" y="145"/>
                    </a:lnTo>
                    <a:lnTo>
                      <a:pt x="76" y="135"/>
                    </a:lnTo>
                    <a:lnTo>
                      <a:pt x="96" y="123"/>
                    </a:lnTo>
                    <a:lnTo>
                      <a:pt x="116" y="111"/>
                    </a:lnTo>
                    <a:lnTo>
                      <a:pt x="138" y="98"/>
                    </a:lnTo>
                    <a:lnTo>
                      <a:pt x="159" y="84"/>
                    </a:lnTo>
                    <a:lnTo>
                      <a:pt x="181" y="69"/>
                    </a:lnTo>
                    <a:lnTo>
                      <a:pt x="201" y="53"/>
                    </a:lnTo>
                    <a:lnTo>
                      <a:pt x="222" y="36"/>
                    </a:lnTo>
                    <a:lnTo>
                      <a:pt x="241" y="19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Freeform 26"/>
              <p:cNvSpPr>
                <a:spLocks/>
              </p:cNvSpPr>
              <p:nvPr/>
            </p:nvSpPr>
            <p:spPr bwMode="auto">
              <a:xfrm>
                <a:off x="7542513" y="2879837"/>
                <a:ext cx="201413" cy="135234"/>
              </a:xfrm>
              <a:custGeom>
                <a:avLst/>
                <a:gdLst/>
                <a:ahLst/>
                <a:cxnLst>
                  <a:cxn ang="0">
                    <a:pos x="210" y="0"/>
                  </a:cxn>
                  <a:cxn ang="0">
                    <a:pos x="0" y="141"/>
                  </a:cxn>
                  <a:cxn ang="0">
                    <a:pos x="3" y="140"/>
                  </a:cxn>
                  <a:cxn ang="0">
                    <a:pos x="7" y="139"/>
                  </a:cxn>
                  <a:cxn ang="0">
                    <a:pos x="14" y="136"/>
                  </a:cxn>
                  <a:cxn ang="0">
                    <a:pos x="24" y="131"/>
                  </a:cxn>
                  <a:cxn ang="0">
                    <a:pos x="37" y="125"/>
                  </a:cxn>
                  <a:cxn ang="0">
                    <a:pos x="50" y="119"/>
                  </a:cxn>
                  <a:cxn ang="0">
                    <a:pos x="65" y="111"/>
                  </a:cxn>
                  <a:cxn ang="0">
                    <a:pos x="82" y="103"/>
                  </a:cxn>
                  <a:cxn ang="0">
                    <a:pos x="99" y="93"/>
                  </a:cxn>
                  <a:cxn ang="0">
                    <a:pos x="117" y="82"/>
                  </a:cxn>
                  <a:cxn ang="0">
                    <a:pos x="134" y="70"/>
                  </a:cxn>
                  <a:cxn ang="0">
                    <a:pos x="151" y="57"/>
                  </a:cxn>
                  <a:cxn ang="0">
                    <a:pos x="168" y="44"/>
                  </a:cxn>
                  <a:cxn ang="0">
                    <a:pos x="183" y="30"/>
                  </a:cxn>
                  <a:cxn ang="0">
                    <a:pos x="197" y="15"/>
                  </a:cxn>
                  <a:cxn ang="0">
                    <a:pos x="210" y="0"/>
                  </a:cxn>
                </a:cxnLst>
                <a:rect l="0" t="0" r="r" b="b"/>
                <a:pathLst>
                  <a:path w="210" h="141">
                    <a:moveTo>
                      <a:pt x="210" y="0"/>
                    </a:moveTo>
                    <a:lnTo>
                      <a:pt x="0" y="141"/>
                    </a:lnTo>
                    <a:lnTo>
                      <a:pt x="3" y="140"/>
                    </a:lnTo>
                    <a:lnTo>
                      <a:pt x="7" y="139"/>
                    </a:lnTo>
                    <a:lnTo>
                      <a:pt x="14" y="136"/>
                    </a:lnTo>
                    <a:lnTo>
                      <a:pt x="24" y="131"/>
                    </a:lnTo>
                    <a:lnTo>
                      <a:pt x="37" y="125"/>
                    </a:lnTo>
                    <a:lnTo>
                      <a:pt x="50" y="119"/>
                    </a:lnTo>
                    <a:lnTo>
                      <a:pt x="65" y="111"/>
                    </a:lnTo>
                    <a:lnTo>
                      <a:pt x="82" y="103"/>
                    </a:lnTo>
                    <a:lnTo>
                      <a:pt x="99" y="93"/>
                    </a:lnTo>
                    <a:lnTo>
                      <a:pt x="117" y="82"/>
                    </a:lnTo>
                    <a:lnTo>
                      <a:pt x="134" y="70"/>
                    </a:lnTo>
                    <a:lnTo>
                      <a:pt x="151" y="57"/>
                    </a:lnTo>
                    <a:lnTo>
                      <a:pt x="168" y="44"/>
                    </a:lnTo>
                    <a:lnTo>
                      <a:pt x="183" y="30"/>
                    </a:lnTo>
                    <a:lnTo>
                      <a:pt x="197" y="15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Freeform 27"/>
              <p:cNvSpPr>
                <a:spLocks/>
              </p:cNvSpPr>
              <p:nvPr/>
            </p:nvSpPr>
            <p:spPr bwMode="auto">
              <a:xfrm>
                <a:off x="7587590" y="2735011"/>
                <a:ext cx="76729" cy="2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0" y="288"/>
                  </a:cxn>
                  <a:cxn ang="0">
                    <a:pos x="79" y="279"/>
                  </a:cxn>
                  <a:cxn ang="0">
                    <a:pos x="76" y="257"/>
                  </a:cxn>
                  <a:cxn ang="0">
                    <a:pos x="72" y="222"/>
                  </a:cxn>
                  <a:cxn ang="0">
                    <a:pos x="66" y="180"/>
                  </a:cxn>
                  <a:cxn ang="0">
                    <a:pos x="56" y="134"/>
                  </a:cxn>
                  <a:cxn ang="0">
                    <a:pos x="42" y="86"/>
                  </a:cxn>
                  <a:cxn ang="0">
                    <a:pos x="24" y="40"/>
                  </a:cxn>
                  <a:cxn ang="0">
                    <a:pos x="0" y="0"/>
                  </a:cxn>
                </a:cxnLst>
                <a:rect l="0" t="0" r="r" b="b"/>
                <a:pathLst>
                  <a:path w="80" h="288">
                    <a:moveTo>
                      <a:pt x="0" y="0"/>
                    </a:moveTo>
                    <a:lnTo>
                      <a:pt x="80" y="288"/>
                    </a:lnTo>
                    <a:lnTo>
                      <a:pt x="79" y="279"/>
                    </a:lnTo>
                    <a:lnTo>
                      <a:pt x="76" y="257"/>
                    </a:lnTo>
                    <a:lnTo>
                      <a:pt x="72" y="222"/>
                    </a:lnTo>
                    <a:lnTo>
                      <a:pt x="66" y="180"/>
                    </a:lnTo>
                    <a:lnTo>
                      <a:pt x="56" y="134"/>
                    </a:lnTo>
                    <a:lnTo>
                      <a:pt x="42" y="86"/>
                    </a:lnTo>
                    <a:lnTo>
                      <a:pt x="2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Freeform 28"/>
              <p:cNvSpPr>
                <a:spLocks/>
              </p:cNvSpPr>
              <p:nvPr/>
            </p:nvSpPr>
            <p:spPr bwMode="auto">
              <a:xfrm>
                <a:off x="7501270" y="2796395"/>
                <a:ext cx="34528" cy="211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221"/>
                  </a:cxn>
                  <a:cxn ang="0">
                    <a:pos x="34" y="215"/>
                  </a:cxn>
                  <a:cxn ang="0">
                    <a:pos x="35" y="199"/>
                  </a:cxn>
                  <a:cxn ang="0">
                    <a:pos x="36" y="176"/>
                  </a:cxn>
                  <a:cxn ang="0">
                    <a:pos x="36" y="145"/>
                  </a:cxn>
                  <a:cxn ang="0">
                    <a:pos x="33" y="112"/>
                  </a:cxn>
                  <a:cxn ang="0">
                    <a:pos x="27" y="74"/>
                  </a:cxn>
                  <a:cxn ang="0">
                    <a:pos x="17" y="36"/>
                  </a:cxn>
                  <a:cxn ang="0">
                    <a:pos x="0" y="0"/>
                  </a:cxn>
                </a:cxnLst>
                <a:rect l="0" t="0" r="r" b="b"/>
                <a:pathLst>
                  <a:path w="36" h="221">
                    <a:moveTo>
                      <a:pt x="0" y="0"/>
                    </a:moveTo>
                    <a:lnTo>
                      <a:pt x="33" y="221"/>
                    </a:lnTo>
                    <a:lnTo>
                      <a:pt x="34" y="215"/>
                    </a:lnTo>
                    <a:lnTo>
                      <a:pt x="35" y="199"/>
                    </a:lnTo>
                    <a:lnTo>
                      <a:pt x="36" y="176"/>
                    </a:lnTo>
                    <a:lnTo>
                      <a:pt x="36" y="145"/>
                    </a:lnTo>
                    <a:lnTo>
                      <a:pt x="33" y="112"/>
                    </a:lnTo>
                    <a:lnTo>
                      <a:pt x="27" y="74"/>
                    </a:lnTo>
                    <a:lnTo>
                      <a:pt x="17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52" name="Groupe 208"/>
            <p:cNvGrpSpPr/>
            <p:nvPr/>
          </p:nvGrpSpPr>
          <p:grpSpPr>
            <a:xfrm>
              <a:off x="2526200" y="2890854"/>
              <a:ext cx="2045800" cy="1076291"/>
              <a:chOff x="6120438" y="1669232"/>
              <a:chExt cx="2045800" cy="1076291"/>
            </a:xfrm>
          </p:grpSpPr>
          <p:sp>
            <p:nvSpPr>
              <p:cNvPr id="153" name="Freeform 7"/>
              <p:cNvSpPr>
                <a:spLocks/>
              </p:cNvSpPr>
              <p:nvPr/>
            </p:nvSpPr>
            <p:spPr bwMode="auto">
              <a:xfrm rot="1126489">
                <a:off x="6869523" y="1683789"/>
                <a:ext cx="1296715" cy="1061734"/>
              </a:xfrm>
              <a:custGeom>
                <a:avLst/>
                <a:gdLst/>
                <a:ahLst/>
                <a:cxnLst>
                  <a:cxn ang="0">
                    <a:pos x="962" y="328"/>
                  </a:cxn>
                  <a:cxn ang="0">
                    <a:pos x="959" y="288"/>
                  </a:cxn>
                  <a:cxn ang="0">
                    <a:pos x="936" y="195"/>
                  </a:cxn>
                  <a:cxn ang="0">
                    <a:pos x="887" y="117"/>
                  </a:cxn>
                  <a:cxn ang="0">
                    <a:pos x="817" y="55"/>
                  </a:cxn>
                  <a:cxn ang="0">
                    <a:pos x="731" y="14"/>
                  </a:cxn>
                  <a:cxn ang="0">
                    <a:pos x="633" y="0"/>
                  </a:cxn>
                  <a:cxn ang="0">
                    <a:pos x="553" y="10"/>
                  </a:cxn>
                  <a:cxn ang="0">
                    <a:pos x="481" y="37"/>
                  </a:cxn>
                  <a:cxn ang="0">
                    <a:pos x="417" y="79"/>
                  </a:cxn>
                  <a:cxn ang="0">
                    <a:pos x="365" y="134"/>
                  </a:cxn>
                  <a:cxn ang="0">
                    <a:pos x="328" y="199"/>
                  </a:cxn>
                  <a:cxn ang="0">
                    <a:pos x="297" y="214"/>
                  </a:cxn>
                  <a:cxn ang="0">
                    <a:pos x="262" y="205"/>
                  </a:cxn>
                  <a:cxn ang="0">
                    <a:pos x="225" y="202"/>
                  </a:cxn>
                  <a:cxn ang="0">
                    <a:pos x="158" y="212"/>
                  </a:cxn>
                  <a:cxn ang="0">
                    <a:pos x="99" y="240"/>
                  </a:cxn>
                  <a:cxn ang="0">
                    <a:pos x="51" y="282"/>
                  </a:cxn>
                  <a:cxn ang="0">
                    <a:pos x="17" y="336"/>
                  </a:cxn>
                  <a:cxn ang="0">
                    <a:pos x="1" y="399"/>
                  </a:cxn>
                  <a:cxn ang="0">
                    <a:pos x="4" y="466"/>
                  </a:cxn>
                  <a:cxn ang="0">
                    <a:pos x="27" y="526"/>
                  </a:cxn>
                  <a:cxn ang="0">
                    <a:pos x="65" y="576"/>
                  </a:cxn>
                  <a:cxn ang="0">
                    <a:pos x="117" y="614"/>
                  </a:cxn>
                  <a:cxn ang="0">
                    <a:pos x="180" y="636"/>
                  </a:cxn>
                  <a:cxn ang="0">
                    <a:pos x="230" y="641"/>
                  </a:cxn>
                  <a:cxn ang="0">
                    <a:pos x="247" y="640"/>
                  </a:cxn>
                  <a:cxn ang="0">
                    <a:pos x="263" y="638"/>
                  </a:cxn>
                  <a:cxn ang="0">
                    <a:pos x="292" y="681"/>
                  </a:cxn>
                  <a:cxn ang="0">
                    <a:pos x="349" y="728"/>
                  </a:cxn>
                  <a:cxn ang="0">
                    <a:pos x="426" y="746"/>
                  </a:cxn>
                  <a:cxn ang="0">
                    <a:pos x="484" y="736"/>
                  </a:cxn>
                  <a:cxn ang="0">
                    <a:pos x="534" y="707"/>
                  </a:cxn>
                  <a:cxn ang="0">
                    <a:pos x="558" y="689"/>
                  </a:cxn>
                  <a:cxn ang="0">
                    <a:pos x="557" y="722"/>
                  </a:cxn>
                  <a:cxn ang="0">
                    <a:pos x="576" y="836"/>
                  </a:cxn>
                  <a:cxn ang="0">
                    <a:pos x="625" y="937"/>
                  </a:cxn>
                  <a:cxn ang="0">
                    <a:pos x="702" y="1018"/>
                  </a:cxn>
                  <a:cxn ang="0">
                    <a:pos x="800" y="1076"/>
                  </a:cxn>
                  <a:cxn ang="0">
                    <a:pos x="913" y="1104"/>
                  </a:cxn>
                  <a:cxn ang="0">
                    <a:pos x="1034" y="1099"/>
                  </a:cxn>
                  <a:cxn ang="0">
                    <a:pos x="1144" y="1060"/>
                  </a:cxn>
                  <a:cxn ang="0">
                    <a:pos x="1236" y="993"/>
                  </a:cxn>
                  <a:cxn ang="0">
                    <a:pos x="1305" y="905"/>
                  </a:cxn>
                  <a:cxn ang="0">
                    <a:pos x="1344" y="799"/>
                  </a:cxn>
                  <a:cxn ang="0">
                    <a:pos x="1350" y="683"/>
                  </a:cxn>
                  <a:cxn ang="0">
                    <a:pos x="1322" y="573"/>
                  </a:cxn>
                  <a:cxn ang="0">
                    <a:pos x="1262" y="478"/>
                  </a:cxn>
                  <a:cxn ang="0">
                    <a:pos x="1179" y="404"/>
                  </a:cxn>
                  <a:cxn ang="0">
                    <a:pos x="1078" y="355"/>
                  </a:cxn>
                  <a:cxn ang="0">
                    <a:pos x="962" y="336"/>
                  </a:cxn>
                </a:cxnLst>
                <a:rect l="0" t="0" r="r" b="b"/>
                <a:pathLst>
                  <a:path w="1352" h="1107">
                    <a:moveTo>
                      <a:pt x="962" y="336"/>
                    </a:moveTo>
                    <a:lnTo>
                      <a:pt x="962" y="331"/>
                    </a:lnTo>
                    <a:lnTo>
                      <a:pt x="962" y="328"/>
                    </a:lnTo>
                    <a:lnTo>
                      <a:pt x="962" y="325"/>
                    </a:lnTo>
                    <a:lnTo>
                      <a:pt x="962" y="321"/>
                    </a:lnTo>
                    <a:lnTo>
                      <a:pt x="959" y="288"/>
                    </a:lnTo>
                    <a:lnTo>
                      <a:pt x="955" y="256"/>
                    </a:lnTo>
                    <a:lnTo>
                      <a:pt x="947" y="226"/>
                    </a:lnTo>
                    <a:lnTo>
                      <a:pt x="936" y="195"/>
                    </a:lnTo>
                    <a:lnTo>
                      <a:pt x="922" y="167"/>
                    </a:lnTo>
                    <a:lnTo>
                      <a:pt x="906" y="142"/>
                    </a:lnTo>
                    <a:lnTo>
                      <a:pt x="887" y="117"/>
                    </a:lnTo>
                    <a:lnTo>
                      <a:pt x="866" y="94"/>
                    </a:lnTo>
                    <a:lnTo>
                      <a:pt x="842" y="74"/>
                    </a:lnTo>
                    <a:lnTo>
                      <a:pt x="817" y="55"/>
                    </a:lnTo>
                    <a:lnTo>
                      <a:pt x="790" y="39"/>
                    </a:lnTo>
                    <a:lnTo>
                      <a:pt x="761" y="25"/>
                    </a:lnTo>
                    <a:lnTo>
                      <a:pt x="731" y="14"/>
                    </a:lnTo>
                    <a:lnTo>
                      <a:pt x="700" y="7"/>
                    </a:lnTo>
                    <a:lnTo>
                      <a:pt x="666" y="2"/>
                    </a:lnTo>
                    <a:lnTo>
                      <a:pt x="633" y="0"/>
                    </a:lnTo>
                    <a:lnTo>
                      <a:pt x="606" y="1"/>
                    </a:lnTo>
                    <a:lnTo>
                      <a:pt x="579" y="5"/>
                    </a:lnTo>
                    <a:lnTo>
                      <a:pt x="553" y="10"/>
                    </a:lnTo>
                    <a:lnTo>
                      <a:pt x="528" y="16"/>
                    </a:lnTo>
                    <a:lnTo>
                      <a:pt x="503" y="26"/>
                    </a:lnTo>
                    <a:lnTo>
                      <a:pt x="481" y="37"/>
                    </a:lnTo>
                    <a:lnTo>
                      <a:pt x="458" y="49"/>
                    </a:lnTo>
                    <a:lnTo>
                      <a:pt x="438" y="63"/>
                    </a:lnTo>
                    <a:lnTo>
                      <a:pt x="417" y="79"/>
                    </a:lnTo>
                    <a:lnTo>
                      <a:pt x="399" y="96"/>
                    </a:lnTo>
                    <a:lnTo>
                      <a:pt x="381" y="113"/>
                    </a:lnTo>
                    <a:lnTo>
                      <a:pt x="365" y="134"/>
                    </a:lnTo>
                    <a:lnTo>
                      <a:pt x="351" y="154"/>
                    </a:lnTo>
                    <a:lnTo>
                      <a:pt x="338" y="176"/>
                    </a:lnTo>
                    <a:lnTo>
                      <a:pt x="328" y="199"/>
                    </a:lnTo>
                    <a:lnTo>
                      <a:pt x="319" y="222"/>
                    </a:lnTo>
                    <a:lnTo>
                      <a:pt x="308" y="218"/>
                    </a:lnTo>
                    <a:lnTo>
                      <a:pt x="297" y="214"/>
                    </a:lnTo>
                    <a:lnTo>
                      <a:pt x="285" y="211"/>
                    </a:lnTo>
                    <a:lnTo>
                      <a:pt x="274" y="207"/>
                    </a:lnTo>
                    <a:lnTo>
                      <a:pt x="262" y="205"/>
                    </a:lnTo>
                    <a:lnTo>
                      <a:pt x="250" y="203"/>
                    </a:lnTo>
                    <a:lnTo>
                      <a:pt x="238" y="202"/>
                    </a:lnTo>
                    <a:lnTo>
                      <a:pt x="225" y="202"/>
                    </a:lnTo>
                    <a:lnTo>
                      <a:pt x="202" y="203"/>
                    </a:lnTo>
                    <a:lnTo>
                      <a:pt x="180" y="206"/>
                    </a:lnTo>
                    <a:lnTo>
                      <a:pt x="158" y="212"/>
                    </a:lnTo>
                    <a:lnTo>
                      <a:pt x="137" y="219"/>
                    </a:lnTo>
                    <a:lnTo>
                      <a:pt x="117" y="229"/>
                    </a:lnTo>
                    <a:lnTo>
                      <a:pt x="99" y="240"/>
                    </a:lnTo>
                    <a:lnTo>
                      <a:pt x="82" y="251"/>
                    </a:lnTo>
                    <a:lnTo>
                      <a:pt x="65" y="267"/>
                    </a:lnTo>
                    <a:lnTo>
                      <a:pt x="51" y="282"/>
                    </a:lnTo>
                    <a:lnTo>
                      <a:pt x="39" y="299"/>
                    </a:lnTo>
                    <a:lnTo>
                      <a:pt x="27" y="317"/>
                    </a:lnTo>
                    <a:lnTo>
                      <a:pt x="17" y="336"/>
                    </a:lnTo>
                    <a:lnTo>
                      <a:pt x="9" y="356"/>
                    </a:lnTo>
                    <a:lnTo>
                      <a:pt x="4" y="378"/>
                    </a:lnTo>
                    <a:lnTo>
                      <a:pt x="1" y="399"/>
                    </a:lnTo>
                    <a:lnTo>
                      <a:pt x="0" y="422"/>
                    </a:lnTo>
                    <a:lnTo>
                      <a:pt x="1" y="445"/>
                    </a:lnTo>
                    <a:lnTo>
                      <a:pt x="4" y="466"/>
                    </a:lnTo>
                    <a:lnTo>
                      <a:pt x="9" y="487"/>
                    </a:lnTo>
                    <a:lnTo>
                      <a:pt x="17" y="507"/>
                    </a:lnTo>
                    <a:lnTo>
                      <a:pt x="27" y="526"/>
                    </a:lnTo>
                    <a:lnTo>
                      <a:pt x="39" y="544"/>
                    </a:lnTo>
                    <a:lnTo>
                      <a:pt x="51" y="561"/>
                    </a:lnTo>
                    <a:lnTo>
                      <a:pt x="65" y="576"/>
                    </a:lnTo>
                    <a:lnTo>
                      <a:pt x="82" y="591"/>
                    </a:lnTo>
                    <a:lnTo>
                      <a:pt x="99" y="603"/>
                    </a:lnTo>
                    <a:lnTo>
                      <a:pt x="117" y="614"/>
                    </a:lnTo>
                    <a:lnTo>
                      <a:pt x="137" y="624"/>
                    </a:lnTo>
                    <a:lnTo>
                      <a:pt x="158" y="631"/>
                    </a:lnTo>
                    <a:lnTo>
                      <a:pt x="180" y="636"/>
                    </a:lnTo>
                    <a:lnTo>
                      <a:pt x="202" y="640"/>
                    </a:lnTo>
                    <a:lnTo>
                      <a:pt x="225" y="641"/>
                    </a:lnTo>
                    <a:lnTo>
                      <a:pt x="230" y="641"/>
                    </a:lnTo>
                    <a:lnTo>
                      <a:pt x="236" y="641"/>
                    </a:lnTo>
                    <a:lnTo>
                      <a:pt x="241" y="640"/>
                    </a:lnTo>
                    <a:lnTo>
                      <a:pt x="247" y="640"/>
                    </a:lnTo>
                    <a:lnTo>
                      <a:pt x="252" y="639"/>
                    </a:lnTo>
                    <a:lnTo>
                      <a:pt x="257" y="638"/>
                    </a:lnTo>
                    <a:lnTo>
                      <a:pt x="263" y="638"/>
                    </a:lnTo>
                    <a:lnTo>
                      <a:pt x="268" y="636"/>
                    </a:lnTo>
                    <a:lnTo>
                      <a:pt x="279" y="659"/>
                    </a:lnTo>
                    <a:lnTo>
                      <a:pt x="292" y="681"/>
                    </a:lnTo>
                    <a:lnTo>
                      <a:pt x="308" y="699"/>
                    </a:lnTo>
                    <a:lnTo>
                      <a:pt x="328" y="715"/>
                    </a:lnTo>
                    <a:lnTo>
                      <a:pt x="349" y="728"/>
                    </a:lnTo>
                    <a:lnTo>
                      <a:pt x="373" y="738"/>
                    </a:lnTo>
                    <a:lnTo>
                      <a:pt x="399" y="744"/>
                    </a:lnTo>
                    <a:lnTo>
                      <a:pt x="426" y="746"/>
                    </a:lnTo>
                    <a:lnTo>
                      <a:pt x="446" y="745"/>
                    </a:lnTo>
                    <a:lnTo>
                      <a:pt x="466" y="741"/>
                    </a:lnTo>
                    <a:lnTo>
                      <a:pt x="484" y="736"/>
                    </a:lnTo>
                    <a:lnTo>
                      <a:pt x="502" y="728"/>
                    </a:lnTo>
                    <a:lnTo>
                      <a:pt x="518" y="718"/>
                    </a:lnTo>
                    <a:lnTo>
                      <a:pt x="534" y="707"/>
                    </a:lnTo>
                    <a:lnTo>
                      <a:pt x="548" y="694"/>
                    </a:lnTo>
                    <a:lnTo>
                      <a:pt x="559" y="679"/>
                    </a:lnTo>
                    <a:lnTo>
                      <a:pt x="558" y="689"/>
                    </a:lnTo>
                    <a:lnTo>
                      <a:pt x="558" y="700"/>
                    </a:lnTo>
                    <a:lnTo>
                      <a:pt x="557" y="711"/>
                    </a:lnTo>
                    <a:lnTo>
                      <a:pt x="557" y="722"/>
                    </a:lnTo>
                    <a:lnTo>
                      <a:pt x="559" y="760"/>
                    </a:lnTo>
                    <a:lnTo>
                      <a:pt x="565" y="799"/>
                    </a:lnTo>
                    <a:lnTo>
                      <a:pt x="576" y="836"/>
                    </a:lnTo>
                    <a:lnTo>
                      <a:pt x="589" y="872"/>
                    </a:lnTo>
                    <a:lnTo>
                      <a:pt x="605" y="905"/>
                    </a:lnTo>
                    <a:lnTo>
                      <a:pt x="625" y="937"/>
                    </a:lnTo>
                    <a:lnTo>
                      <a:pt x="648" y="966"/>
                    </a:lnTo>
                    <a:lnTo>
                      <a:pt x="674" y="993"/>
                    </a:lnTo>
                    <a:lnTo>
                      <a:pt x="702" y="1018"/>
                    </a:lnTo>
                    <a:lnTo>
                      <a:pt x="732" y="1041"/>
                    </a:lnTo>
                    <a:lnTo>
                      <a:pt x="765" y="1060"/>
                    </a:lnTo>
                    <a:lnTo>
                      <a:pt x="800" y="1076"/>
                    </a:lnTo>
                    <a:lnTo>
                      <a:pt x="837" y="1089"/>
                    </a:lnTo>
                    <a:lnTo>
                      <a:pt x="874" y="1099"/>
                    </a:lnTo>
                    <a:lnTo>
                      <a:pt x="913" y="1104"/>
                    </a:lnTo>
                    <a:lnTo>
                      <a:pt x="954" y="1107"/>
                    </a:lnTo>
                    <a:lnTo>
                      <a:pt x="995" y="1104"/>
                    </a:lnTo>
                    <a:lnTo>
                      <a:pt x="1034" y="1099"/>
                    </a:lnTo>
                    <a:lnTo>
                      <a:pt x="1073" y="1089"/>
                    </a:lnTo>
                    <a:lnTo>
                      <a:pt x="1109" y="1076"/>
                    </a:lnTo>
                    <a:lnTo>
                      <a:pt x="1144" y="1060"/>
                    </a:lnTo>
                    <a:lnTo>
                      <a:pt x="1176" y="1041"/>
                    </a:lnTo>
                    <a:lnTo>
                      <a:pt x="1207" y="1018"/>
                    </a:lnTo>
                    <a:lnTo>
                      <a:pt x="1236" y="993"/>
                    </a:lnTo>
                    <a:lnTo>
                      <a:pt x="1261" y="966"/>
                    </a:lnTo>
                    <a:lnTo>
                      <a:pt x="1284" y="937"/>
                    </a:lnTo>
                    <a:lnTo>
                      <a:pt x="1305" y="905"/>
                    </a:lnTo>
                    <a:lnTo>
                      <a:pt x="1321" y="872"/>
                    </a:lnTo>
                    <a:lnTo>
                      <a:pt x="1334" y="836"/>
                    </a:lnTo>
                    <a:lnTo>
                      <a:pt x="1344" y="799"/>
                    </a:lnTo>
                    <a:lnTo>
                      <a:pt x="1350" y="760"/>
                    </a:lnTo>
                    <a:lnTo>
                      <a:pt x="1352" y="722"/>
                    </a:lnTo>
                    <a:lnTo>
                      <a:pt x="1350" y="683"/>
                    </a:lnTo>
                    <a:lnTo>
                      <a:pt x="1344" y="645"/>
                    </a:lnTo>
                    <a:lnTo>
                      <a:pt x="1335" y="608"/>
                    </a:lnTo>
                    <a:lnTo>
                      <a:pt x="1322" y="573"/>
                    </a:lnTo>
                    <a:lnTo>
                      <a:pt x="1305" y="539"/>
                    </a:lnTo>
                    <a:lnTo>
                      <a:pt x="1285" y="508"/>
                    </a:lnTo>
                    <a:lnTo>
                      <a:pt x="1262" y="478"/>
                    </a:lnTo>
                    <a:lnTo>
                      <a:pt x="1238" y="451"/>
                    </a:lnTo>
                    <a:lnTo>
                      <a:pt x="1210" y="426"/>
                    </a:lnTo>
                    <a:lnTo>
                      <a:pt x="1179" y="404"/>
                    </a:lnTo>
                    <a:lnTo>
                      <a:pt x="1148" y="384"/>
                    </a:lnTo>
                    <a:lnTo>
                      <a:pt x="1114" y="368"/>
                    </a:lnTo>
                    <a:lnTo>
                      <a:pt x="1078" y="355"/>
                    </a:lnTo>
                    <a:lnTo>
                      <a:pt x="1040" y="344"/>
                    </a:lnTo>
                    <a:lnTo>
                      <a:pt x="1002" y="339"/>
                    </a:lnTo>
                    <a:lnTo>
                      <a:pt x="96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" name="Freeform 8"/>
              <p:cNvSpPr>
                <a:spLocks/>
              </p:cNvSpPr>
              <p:nvPr/>
            </p:nvSpPr>
            <p:spPr bwMode="auto">
              <a:xfrm rot="1126489">
                <a:off x="6743358" y="1781608"/>
                <a:ext cx="108380" cy="351034"/>
              </a:xfrm>
              <a:custGeom>
                <a:avLst/>
                <a:gdLst/>
                <a:ahLst/>
                <a:cxnLst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0" y="295"/>
                  </a:cxn>
                  <a:cxn ang="0">
                    <a:pos x="109" y="175"/>
                  </a:cxn>
                  <a:cxn ang="0">
                    <a:pos x="109" y="60"/>
                  </a:cxn>
                  <a:cxn ang="0">
                    <a:pos x="109" y="7"/>
                  </a:cxn>
                  <a:cxn ang="0">
                    <a:pos x="0" y="0"/>
                  </a:cxn>
                  <a:cxn ang="0">
                    <a:pos x="27" y="366"/>
                  </a:cxn>
                  <a:cxn ang="0">
                    <a:pos x="113" y="356"/>
                  </a:cxn>
                </a:cxnLst>
                <a:rect l="0" t="0" r="r" b="b"/>
                <a:pathLst>
                  <a:path w="113" h="366">
                    <a:moveTo>
                      <a:pt x="113" y="356"/>
                    </a:move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0" y="295"/>
                    </a:lnTo>
                    <a:lnTo>
                      <a:pt x="109" y="175"/>
                    </a:lnTo>
                    <a:lnTo>
                      <a:pt x="109" y="60"/>
                    </a:lnTo>
                    <a:lnTo>
                      <a:pt x="109" y="7"/>
                    </a:lnTo>
                    <a:lnTo>
                      <a:pt x="0" y="0"/>
                    </a:lnTo>
                    <a:lnTo>
                      <a:pt x="27" y="366"/>
                    </a:lnTo>
                    <a:lnTo>
                      <a:pt x="113" y="3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" name="Freeform 9"/>
              <p:cNvSpPr>
                <a:spLocks/>
              </p:cNvSpPr>
              <p:nvPr/>
            </p:nvSpPr>
            <p:spPr bwMode="auto">
              <a:xfrm rot="1126489">
                <a:off x="6835316" y="1669232"/>
                <a:ext cx="1297675" cy="1059816"/>
              </a:xfrm>
              <a:custGeom>
                <a:avLst/>
                <a:gdLst/>
                <a:ahLst/>
                <a:cxnLst>
                  <a:cxn ang="0">
                    <a:pos x="963" y="327"/>
                  </a:cxn>
                  <a:cxn ang="0">
                    <a:pos x="961" y="287"/>
                  </a:cxn>
                  <a:cxn ang="0">
                    <a:pos x="937" y="195"/>
                  </a:cxn>
                  <a:cxn ang="0">
                    <a:pos x="888" y="115"/>
                  </a:cxn>
                  <a:cxn ang="0">
                    <a:pos x="818" y="54"/>
                  </a:cxn>
                  <a:cxn ang="0">
                    <a:pos x="732" y="14"/>
                  </a:cxn>
                  <a:cxn ang="0">
                    <a:pos x="634" y="0"/>
                  </a:cxn>
                  <a:cxn ang="0">
                    <a:pos x="554" y="10"/>
                  </a:cxn>
                  <a:cxn ang="0">
                    <a:pos x="482" y="36"/>
                  </a:cxn>
                  <a:cxn ang="0">
                    <a:pos x="418" y="78"/>
                  </a:cxn>
                  <a:cxn ang="0">
                    <a:pos x="367" y="133"/>
                  </a:cxn>
                  <a:cxn ang="0">
                    <a:pos x="329" y="197"/>
                  </a:cxn>
                  <a:cxn ang="0">
                    <a:pos x="298" y="212"/>
                  </a:cxn>
                  <a:cxn ang="0">
                    <a:pos x="263" y="205"/>
                  </a:cxn>
                  <a:cxn ang="0">
                    <a:pos x="226" y="202"/>
                  </a:cxn>
                  <a:cxn ang="0">
                    <a:pos x="159" y="211"/>
                  </a:cxn>
                  <a:cxn ang="0">
                    <a:pos x="100" y="238"/>
                  </a:cxn>
                  <a:cxn ang="0">
                    <a:pos x="52" y="281"/>
                  </a:cxn>
                  <a:cxn ang="0">
                    <a:pos x="18" y="335"/>
                  </a:cxn>
                  <a:cxn ang="0">
                    <a:pos x="1" y="398"/>
                  </a:cxn>
                  <a:cxn ang="0">
                    <a:pos x="4" y="465"/>
                  </a:cxn>
                  <a:cxn ang="0">
                    <a:pos x="27" y="525"/>
                  </a:cxn>
                  <a:cxn ang="0">
                    <a:pos x="67" y="575"/>
                  </a:cxn>
                  <a:cxn ang="0">
                    <a:pos x="119" y="613"/>
                  </a:cxn>
                  <a:cxn ang="0">
                    <a:pos x="181" y="635"/>
                  </a:cxn>
                  <a:cxn ang="0">
                    <a:pos x="232" y="639"/>
                  </a:cxn>
                  <a:cxn ang="0">
                    <a:pos x="248" y="638"/>
                  </a:cxn>
                  <a:cxn ang="0">
                    <a:pos x="264" y="636"/>
                  </a:cxn>
                  <a:cxn ang="0">
                    <a:pos x="293" y="679"/>
                  </a:cxn>
                  <a:cxn ang="0">
                    <a:pos x="350" y="727"/>
                  </a:cxn>
                  <a:cxn ang="0">
                    <a:pos x="426" y="745"/>
                  </a:cxn>
                  <a:cxn ang="0">
                    <a:pos x="485" y="734"/>
                  </a:cxn>
                  <a:cxn ang="0">
                    <a:pos x="535" y="705"/>
                  </a:cxn>
                  <a:cxn ang="0">
                    <a:pos x="560" y="688"/>
                  </a:cxn>
                  <a:cxn ang="0">
                    <a:pos x="558" y="720"/>
                  </a:cxn>
                  <a:cxn ang="0">
                    <a:pos x="577" y="835"/>
                  </a:cxn>
                  <a:cxn ang="0">
                    <a:pos x="626" y="936"/>
                  </a:cxn>
                  <a:cxn ang="0">
                    <a:pos x="703" y="1017"/>
                  </a:cxn>
                  <a:cxn ang="0">
                    <a:pos x="801" y="1075"/>
                  </a:cxn>
                  <a:cxn ang="0">
                    <a:pos x="914" y="1103"/>
                  </a:cxn>
                  <a:cxn ang="0">
                    <a:pos x="1035" y="1098"/>
                  </a:cxn>
                  <a:cxn ang="0">
                    <a:pos x="1145" y="1059"/>
                  </a:cxn>
                  <a:cxn ang="0">
                    <a:pos x="1237" y="992"/>
                  </a:cxn>
                  <a:cxn ang="0">
                    <a:pos x="1305" y="904"/>
                  </a:cxn>
                  <a:cxn ang="0">
                    <a:pos x="1345" y="798"/>
                  </a:cxn>
                  <a:cxn ang="0">
                    <a:pos x="1351" y="682"/>
                  </a:cxn>
                  <a:cxn ang="0">
                    <a:pos x="1323" y="572"/>
                  </a:cxn>
                  <a:cxn ang="0">
                    <a:pos x="1264" y="477"/>
                  </a:cxn>
                  <a:cxn ang="0">
                    <a:pos x="1181" y="402"/>
                  </a:cxn>
                  <a:cxn ang="0">
                    <a:pos x="1078" y="354"/>
                  </a:cxn>
                  <a:cxn ang="0">
                    <a:pos x="962" y="334"/>
                  </a:cxn>
                </a:cxnLst>
                <a:rect l="0" t="0" r="r" b="b"/>
                <a:pathLst>
                  <a:path w="1353" h="1105">
                    <a:moveTo>
                      <a:pt x="962" y="334"/>
                    </a:moveTo>
                    <a:lnTo>
                      <a:pt x="963" y="330"/>
                    </a:lnTo>
                    <a:lnTo>
                      <a:pt x="963" y="327"/>
                    </a:lnTo>
                    <a:lnTo>
                      <a:pt x="963" y="324"/>
                    </a:lnTo>
                    <a:lnTo>
                      <a:pt x="963" y="319"/>
                    </a:lnTo>
                    <a:lnTo>
                      <a:pt x="961" y="287"/>
                    </a:lnTo>
                    <a:lnTo>
                      <a:pt x="956" y="254"/>
                    </a:lnTo>
                    <a:lnTo>
                      <a:pt x="948" y="224"/>
                    </a:lnTo>
                    <a:lnTo>
                      <a:pt x="937" y="195"/>
                    </a:lnTo>
                    <a:lnTo>
                      <a:pt x="923" y="167"/>
                    </a:lnTo>
                    <a:lnTo>
                      <a:pt x="907" y="140"/>
                    </a:lnTo>
                    <a:lnTo>
                      <a:pt x="888" y="115"/>
                    </a:lnTo>
                    <a:lnTo>
                      <a:pt x="867" y="93"/>
                    </a:lnTo>
                    <a:lnTo>
                      <a:pt x="843" y="72"/>
                    </a:lnTo>
                    <a:lnTo>
                      <a:pt x="818" y="54"/>
                    </a:lnTo>
                    <a:lnTo>
                      <a:pt x="791" y="39"/>
                    </a:lnTo>
                    <a:lnTo>
                      <a:pt x="762" y="25"/>
                    </a:lnTo>
                    <a:lnTo>
                      <a:pt x="732" y="14"/>
                    </a:lnTo>
                    <a:lnTo>
                      <a:pt x="701" y="6"/>
                    </a:lnTo>
                    <a:lnTo>
                      <a:pt x="667" y="2"/>
                    </a:lnTo>
                    <a:lnTo>
                      <a:pt x="634" y="0"/>
                    </a:lnTo>
                    <a:lnTo>
                      <a:pt x="607" y="1"/>
                    </a:lnTo>
                    <a:lnTo>
                      <a:pt x="580" y="4"/>
                    </a:lnTo>
                    <a:lnTo>
                      <a:pt x="554" y="10"/>
                    </a:lnTo>
                    <a:lnTo>
                      <a:pt x="529" y="16"/>
                    </a:lnTo>
                    <a:lnTo>
                      <a:pt x="505" y="26"/>
                    </a:lnTo>
                    <a:lnTo>
                      <a:pt x="482" y="36"/>
                    </a:lnTo>
                    <a:lnTo>
                      <a:pt x="459" y="49"/>
                    </a:lnTo>
                    <a:lnTo>
                      <a:pt x="439" y="63"/>
                    </a:lnTo>
                    <a:lnTo>
                      <a:pt x="418" y="78"/>
                    </a:lnTo>
                    <a:lnTo>
                      <a:pt x="400" y="95"/>
                    </a:lnTo>
                    <a:lnTo>
                      <a:pt x="383" y="113"/>
                    </a:lnTo>
                    <a:lnTo>
                      <a:pt x="367" y="133"/>
                    </a:lnTo>
                    <a:lnTo>
                      <a:pt x="353" y="153"/>
                    </a:lnTo>
                    <a:lnTo>
                      <a:pt x="340" y="175"/>
                    </a:lnTo>
                    <a:lnTo>
                      <a:pt x="329" y="197"/>
                    </a:lnTo>
                    <a:lnTo>
                      <a:pt x="320" y="221"/>
                    </a:lnTo>
                    <a:lnTo>
                      <a:pt x="309" y="217"/>
                    </a:lnTo>
                    <a:lnTo>
                      <a:pt x="298" y="212"/>
                    </a:lnTo>
                    <a:lnTo>
                      <a:pt x="287" y="209"/>
                    </a:lnTo>
                    <a:lnTo>
                      <a:pt x="275" y="206"/>
                    </a:lnTo>
                    <a:lnTo>
                      <a:pt x="263" y="205"/>
                    </a:lnTo>
                    <a:lnTo>
                      <a:pt x="251" y="203"/>
                    </a:lnTo>
                    <a:lnTo>
                      <a:pt x="239" y="202"/>
                    </a:lnTo>
                    <a:lnTo>
                      <a:pt x="226" y="202"/>
                    </a:lnTo>
                    <a:lnTo>
                      <a:pt x="204" y="203"/>
                    </a:lnTo>
                    <a:lnTo>
                      <a:pt x="181" y="206"/>
                    </a:lnTo>
                    <a:lnTo>
                      <a:pt x="159" y="211"/>
                    </a:lnTo>
                    <a:lnTo>
                      <a:pt x="138" y="219"/>
                    </a:lnTo>
                    <a:lnTo>
                      <a:pt x="119" y="228"/>
                    </a:lnTo>
                    <a:lnTo>
                      <a:pt x="100" y="238"/>
                    </a:lnTo>
                    <a:lnTo>
                      <a:pt x="82" y="251"/>
                    </a:lnTo>
                    <a:lnTo>
                      <a:pt x="67" y="265"/>
                    </a:lnTo>
                    <a:lnTo>
                      <a:pt x="52" y="281"/>
                    </a:lnTo>
                    <a:lnTo>
                      <a:pt x="39" y="298"/>
                    </a:lnTo>
                    <a:lnTo>
                      <a:pt x="27" y="316"/>
                    </a:lnTo>
                    <a:lnTo>
                      <a:pt x="18" y="335"/>
                    </a:lnTo>
                    <a:lnTo>
                      <a:pt x="10" y="355"/>
                    </a:lnTo>
                    <a:lnTo>
                      <a:pt x="4" y="376"/>
                    </a:lnTo>
                    <a:lnTo>
                      <a:pt x="1" y="398"/>
                    </a:lnTo>
                    <a:lnTo>
                      <a:pt x="0" y="421"/>
                    </a:lnTo>
                    <a:lnTo>
                      <a:pt x="1" y="443"/>
                    </a:lnTo>
                    <a:lnTo>
                      <a:pt x="4" y="465"/>
                    </a:lnTo>
                    <a:lnTo>
                      <a:pt x="10" y="485"/>
                    </a:lnTo>
                    <a:lnTo>
                      <a:pt x="18" y="506"/>
                    </a:lnTo>
                    <a:lnTo>
                      <a:pt x="27" y="525"/>
                    </a:lnTo>
                    <a:lnTo>
                      <a:pt x="39" y="542"/>
                    </a:lnTo>
                    <a:lnTo>
                      <a:pt x="52" y="560"/>
                    </a:lnTo>
                    <a:lnTo>
                      <a:pt x="67" y="575"/>
                    </a:lnTo>
                    <a:lnTo>
                      <a:pt x="82" y="590"/>
                    </a:lnTo>
                    <a:lnTo>
                      <a:pt x="100" y="602"/>
                    </a:lnTo>
                    <a:lnTo>
                      <a:pt x="119" y="613"/>
                    </a:lnTo>
                    <a:lnTo>
                      <a:pt x="138" y="622"/>
                    </a:lnTo>
                    <a:lnTo>
                      <a:pt x="159" y="630"/>
                    </a:lnTo>
                    <a:lnTo>
                      <a:pt x="181" y="635"/>
                    </a:lnTo>
                    <a:lnTo>
                      <a:pt x="204" y="638"/>
                    </a:lnTo>
                    <a:lnTo>
                      <a:pt x="226" y="639"/>
                    </a:lnTo>
                    <a:lnTo>
                      <a:pt x="232" y="639"/>
                    </a:lnTo>
                    <a:lnTo>
                      <a:pt x="237" y="639"/>
                    </a:lnTo>
                    <a:lnTo>
                      <a:pt x="243" y="638"/>
                    </a:lnTo>
                    <a:lnTo>
                      <a:pt x="248" y="638"/>
                    </a:lnTo>
                    <a:lnTo>
                      <a:pt x="253" y="637"/>
                    </a:lnTo>
                    <a:lnTo>
                      <a:pt x="259" y="636"/>
                    </a:lnTo>
                    <a:lnTo>
                      <a:pt x="264" y="636"/>
                    </a:lnTo>
                    <a:lnTo>
                      <a:pt x="269" y="635"/>
                    </a:lnTo>
                    <a:lnTo>
                      <a:pt x="279" y="658"/>
                    </a:lnTo>
                    <a:lnTo>
                      <a:pt x="293" y="679"/>
                    </a:lnTo>
                    <a:lnTo>
                      <a:pt x="309" y="698"/>
                    </a:lnTo>
                    <a:lnTo>
                      <a:pt x="329" y="714"/>
                    </a:lnTo>
                    <a:lnTo>
                      <a:pt x="350" y="727"/>
                    </a:lnTo>
                    <a:lnTo>
                      <a:pt x="374" y="737"/>
                    </a:lnTo>
                    <a:lnTo>
                      <a:pt x="399" y="743"/>
                    </a:lnTo>
                    <a:lnTo>
                      <a:pt x="426" y="745"/>
                    </a:lnTo>
                    <a:lnTo>
                      <a:pt x="446" y="744"/>
                    </a:lnTo>
                    <a:lnTo>
                      <a:pt x="467" y="740"/>
                    </a:lnTo>
                    <a:lnTo>
                      <a:pt x="485" y="734"/>
                    </a:lnTo>
                    <a:lnTo>
                      <a:pt x="503" y="727"/>
                    </a:lnTo>
                    <a:lnTo>
                      <a:pt x="520" y="717"/>
                    </a:lnTo>
                    <a:lnTo>
                      <a:pt x="535" y="705"/>
                    </a:lnTo>
                    <a:lnTo>
                      <a:pt x="549" y="692"/>
                    </a:lnTo>
                    <a:lnTo>
                      <a:pt x="561" y="677"/>
                    </a:lnTo>
                    <a:lnTo>
                      <a:pt x="560" y="688"/>
                    </a:lnTo>
                    <a:lnTo>
                      <a:pt x="558" y="699"/>
                    </a:lnTo>
                    <a:lnTo>
                      <a:pt x="558" y="710"/>
                    </a:lnTo>
                    <a:lnTo>
                      <a:pt x="558" y="720"/>
                    </a:lnTo>
                    <a:lnTo>
                      <a:pt x="561" y="759"/>
                    </a:lnTo>
                    <a:lnTo>
                      <a:pt x="566" y="798"/>
                    </a:lnTo>
                    <a:lnTo>
                      <a:pt x="577" y="835"/>
                    </a:lnTo>
                    <a:lnTo>
                      <a:pt x="590" y="870"/>
                    </a:lnTo>
                    <a:lnTo>
                      <a:pt x="606" y="904"/>
                    </a:lnTo>
                    <a:lnTo>
                      <a:pt x="626" y="936"/>
                    </a:lnTo>
                    <a:lnTo>
                      <a:pt x="649" y="965"/>
                    </a:lnTo>
                    <a:lnTo>
                      <a:pt x="675" y="992"/>
                    </a:lnTo>
                    <a:lnTo>
                      <a:pt x="703" y="1017"/>
                    </a:lnTo>
                    <a:lnTo>
                      <a:pt x="733" y="1040"/>
                    </a:lnTo>
                    <a:lnTo>
                      <a:pt x="767" y="1059"/>
                    </a:lnTo>
                    <a:lnTo>
                      <a:pt x="801" y="1075"/>
                    </a:lnTo>
                    <a:lnTo>
                      <a:pt x="838" y="1088"/>
                    </a:lnTo>
                    <a:lnTo>
                      <a:pt x="876" y="1098"/>
                    </a:lnTo>
                    <a:lnTo>
                      <a:pt x="914" y="1103"/>
                    </a:lnTo>
                    <a:lnTo>
                      <a:pt x="955" y="1105"/>
                    </a:lnTo>
                    <a:lnTo>
                      <a:pt x="996" y="1103"/>
                    </a:lnTo>
                    <a:lnTo>
                      <a:pt x="1035" y="1098"/>
                    </a:lnTo>
                    <a:lnTo>
                      <a:pt x="1073" y="1088"/>
                    </a:lnTo>
                    <a:lnTo>
                      <a:pt x="1110" y="1075"/>
                    </a:lnTo>
                    <a:lnTo>
                      <a:pt x="1145" y="1059"/>
                    </a:lnTo>
                    <a:lnTo>
                      <a:pt x="1177" y="1040"/>
                    </a:lnTo>
                    <a:lnTo>
                      <a:pt x="1208" y="1017"/>
                    </a:lnTo>
                    <a:lnTo>
                      <a:pt x="1237" y="992"/>
                    </a:lnTo>
                    <a:lnTo>
                      <a:pt x="1262" y="965"/>
                    </a:lnTo>
                    <a:lnTo>
                      <a:pt x="1285" y="936"/>
                    </a:lnTo>
                    <a:lnTo>
                      <a:pt x="1305" y="904"/>
                    </a:lnTo>
                    <a:lnTo>
                      <a:pt x="1322" y="870"/>
                    </a:lnTo>
                    <a:lnTo>
                      <a:pt x="1335" y="835"/>
                    </a:lnTo>
                    <a:lnTo>
                      <a:pt x="1345" y="798"/>
                    </a:lnTo>
                    <a:lnTo>
                      <a:pt x="1351" y="759"/>
                    </a:lnTo>
                    <a:lnTo>
                      <a:pt x="1353" y="720"/>
                    </a:lnTo>
                    <a:lnTo>
                      <a:pt x="1351" y="682"/>
                    </a:lnTo>
                    <a:lnTo>
                      <a:pt x="1346" y="644"/>
                    </a:lnTo>
                    <a:lnTo>
                      <a:pt x="1336" y="607"/>
                    </a:lnTo>
                    <a:lnTo>
                      <a:pt x="1323" y="572"/>
                    </a:lnTo>
                    <a:lnTo>
                      <a:pt x="1306" y="538"/>
                    </a:lnTo>
                    <a:lnTo>
                      <a:pt x="1286" y="507"/>
                    </a:lnTo>
                    <a:lnTo>
                      <a:pt x="1264" y="477"/>
                    </a:lnTo>
                    <a:lnTo>
                      <a:pt x="1239" y="450"/>
                    </a:lnTo>
                    <a:lnTo>
                      <a:pt x="1211" y="425"/>
                    </a:lnTo>
                    <a:lnTo>
                      <a:pt x="1181" y="402"/>
                    </a:lnTo>
                    <a:lnTo>
                      <a:pt x="1148" y="383"/>
                    </a:lnTo>
                    <a:lnTo>
                      <a:pt x="1115" y="367"/>
                    </a:lnTo>
                    <a:lnTo>
                      <a:pt x="1078" y="354"/>
                    </a:lnTo>
                    <a:lnTo>
                      <a:pt x="1041" y="343"/>
                    </a:lnTo>
                    <a:lnTo>
                      <a:pt x="1002" y="338"/>
                    </a:lnTo>
                    <a:lnTo>
                      <a:pt x="962" y="33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" name="Freeform 10"/>
              <p:cNvSpPr>
                <a:spLocks/>
              </p:cNvSpPr>
              <p:nvPr/>
            </p:nvSpPr>
            <p:spPr bwMode="auto">
              <a:xfrm rot="1126489">
                <a:off x="6120438" y="2103624"/>
                <a:ext cx="1087630" cy="625339"/>
              </a:xfrm>
              <a:custGeom>
                <a:avLst/>
                <a:gdLst/>
                <a:ahLst/>
                <a:cxnLst>
                  <a:cxn ang="0">
                    <a:pos x="832" y="197"/>
                  </a:cxn>
                  <a:cxn ang="0">
                    <a:pos x="799" y="186"/>
                  </a:cxn>
                  <a:cxn ang="0">
                    <a:pos x="768" y="175"/>
                  </a:cxn>
                  <a:cxn ang="0">
                    <a:pos x="739" y="165"/>
                  </a:cxn>
                  <a:cxn ang="0">
                    <a:pos x="712" y="156"/>
                  </a:cxn>
                  <a:cxn ang="0">
                    <a:pos x="688" y="148"/>
                  </a:cxn>
                  <a:cxn ang="0">
                    <a:pos x="669" y="142"/>
                  </a:cxn>
                  <a:cxn ang="0">
                    <a:pos x="654" y="138"/>
                  </a:cxn>
                  <a:cxn ang="0">
                    <a:pos x="678" y="9"/>
                  </a:cxn>
                  <a:cxn ang="0">
                    <a:pos x="435" y="2"/>
                  </a:cxn>
                  <a:cxn ang="0">
                    <a:pos x="433" y="134"/>
                  </a:cxn>
                  <a:cxn ang="0">
                    <a:pos x="418" y="138"/>
                  </a:cxn>
                  <a:cxn ang="0">
                    <a:pos x="397" y="143"/>
                  </a:cxn>
                  <a:cxn ang="0">
                    <a:pos x="373" y="150"/>
                  </a:cxn>
                  <a:cxn ang="0">
                    <a:pos x="345" y="159"/>
                  </a:cxn>
                  <a:cxn ang="0">
                    <a:pos x="316" y="167"/>
                  </a:cxn>
                  <a:cxn ang="0">
                    <a:pos x="284" y="177"/>
                  </a:cxn>
                  <a:cxn ang="0">
                    <a:pos x="251" y="189"/>
                  </a:cxn>
                  <a:cxn ang="0">
                    <a:pos x="207" y="204"/>
                  </a:cxn>
                  <a:cxn ang="0">
                    <a:pos x="159" y="222"/>
                  </a:cxn>
                  <a:cxn ang="0">
                    <a:pos x="115" y="241"/>
                  </a:cxn>
                  <a:cxn ang="0">
                    <a:pos x="78" y="257"/>
                  </a:cxn>
                  <a:cxn ang="0">
                    <a:pos x="47" y="274"/>
                  </a:cxn>
                  <a:cxn ang="0">
                    <a:pos x="24" y="290"/>
                  </a:cxn>
                  <a:cxn ang="0">
                    <a:pos x="8" y="305"/>
                  </a:cxn>
                  <a:cxn ang="0">
                    <a:pos x="0" y="320"/>
                  </a:cxn>
                  <a:cxn ang="0">
                    <a:pos x="6" y="345"/>
                  </a:cxn>
                  <a:cxn ang="0">
                    <a:pos x="35" y="388"/>
                  </a:cxn>
                  <a:cxn ang="0">
                    <a:pos x="82" y="438"/>
                  </a:cxn>
                  <a:cxn ang="0">
                    <a:pos x="141" y="491"/>
                  </a:cxn>
                  <a:cxn ang="0">
                    <a:pos x="202" y="540"/>
                  </a:cxn>
                  <a:cxn ang="0">
                    <a:pos x="259" y="585"/>
                  </a:cxn>
                  <a:cxn ang="0">
                    <a:pos x="304" y="618"/>
                  </a:cxn>
                  <a:cxn ang="0">
                    <a:pos x="331" y="637"/>
                  </a:cxn>
                  <a:cxn ang="0">
                    <a:pos x="802" y="652"/>
                  </a:cxn>
                  <a:cxn ang="0">
                    <a:pos x="824" y="635"/>
                  </a:cxn>
                  <a:cxn ang="0">
                    <a:pos x="866" y="603"/>
                  </a:cxn>
                  <a:cxn ang="0">
                    <a:pos x="920" y="562"/>
                  </a:cxn>
                  <a:cxn ang="0">
                    <a:pos x="981" y="513"/>
                  </a:cxn>
                  <a:cxn ang="0">
                    <a:pos x="1039" y="463"/>
                  </a:cxn>
                  <a:cxn ang="0">
                    <a:pos x="1088" y="414"/>
                  </a:cxn>
                  <a:cxn ang="0">
                    <a:pos x="1122" y="371"/>
                  </a:cxn>
                  <a:cxn ang="0">
                    <a:pos x="1134" y="336"/>
                  </a:cxn>
                  <a:cxn ang="0">
                    <a:pos x="1129" y="330"/>
                  </a:cxn>
                  <a:cxn ang="0">
                    <a:pos x="1119" y="321"/>
                  </a:cxn>
                  <a:cxn ang="0">
                    <a:pos x="1098" y="311"/>
                  </a:cxn>
                  <a:cxn ang="0">
                    <a:pos x="1070" y="296"/>
                  </a:cxn>
                  <a:cxn ang="0">
                    <a:pos x="1031" y="278"/>
                  </a:cxn>
                  <a:cxn ang="0">
                    <a:pos x="982" y="257"/>
                  </a:cxn>
                  <a:cxn ang="0">
                    <a:pos x="921" y="232"/>
                  </a:cxn>
                  <a:cxn ang="0">
                    <a:pos x="848" y="204"/>
                  </a:cxn>
                </a:cxnLst>
                <a:rect l="0" t="0" r="r" b="b"/>
                <a:pathLst>
                  <a:path w="1134" h="652">
                    <a:moveTo>
                      <a:pt x="848" y="204"/>
                    </a:moveTo>
                    <a:lnTo>
                      <a:pt x="832" y="197"/>
                    </a:lnTo>
                    <a:lnTo>
                      <a:pt x="816" y="192"/>
                    </a:lnTo>
                    <a:lnTo>
                      <a:pt x="799" y="186"/>
                    </a:lnTo>
                    <a:lnTo>
                      <a:pt x="783" y="180"/>
                    </a:lnTo>
                    <a:lnTo>
                      <a:pt x="768" y="175"/>
                    </a:lnTo>
                    <a:lnTo>
                      <a:pt x="753" y="169"/>
                    </a:lnTo>
                    <a:lnTo>
                      <a:pt x="739" y="165"/>
                    </a:lnTo>
                    <a:lnTo>
                      <a:pt x="725" y="160"/>
                    </a:lnTo>
                    <a:lnTo>
                      <a:pt x="712" y="156"/>
                    </a:lnTo>
                    <a:lnTo>
                      <a:pt x="699" y="152"/>
                    </a:lnTo>
                    <a:lnTo>
                      <a:pt x="688" y="148"/>
                    </a:lnTo>
                    <a:lnTo>
                      <a:pt x="678" y="145"/>
                    </a:lnTo>
                    <a:lnTo>
                      <a:pt x="669" y="142"/>
                    </a:lnTo>
                    <a:lnTo>
                      <a:pt x="660" y="139"/>
                    </a:lnTo>
                    <a:lnTo>
                      <a:pt x="654" y="138"/>
                    </a:lnTo>
                    <a:lnTo>
                      <a:pt x="648" y="136"/>
                    </a:lnTo>
                    <a:lnTo>
                      <a:pt x="678" y="9"/>
                    </a:lnTo>
                    <a:lnTo>
                      <a:pt x="640" y="0"/>
                    </a:lnTo>
                    <a:lnTo>
                      <a:pt x="435" y="2"/>
                    </a:lnTo>
                    <a:lnTo>
                      <a:pt x="438" y="133"/>
                    </a:lnTo>
                    <a:lnTo>
                      <a:pt x="433" y="134"/>
                    </a:lnTo>
                    <a:lnTo>
                      <a:pt x="426" y="136"/>
                    </a:lnTo>
                    <a:lnTo>
                      <a:pt x="418" y="138"/>
                    </a:lnTo>
                    <a:lnTo>
                      <a:pt x="408" y="140"/>
                    </a:lnTo>
                    <a:lnTo>
                      <a:pt x="397" y="143"/>
                    </a:lnTo>
                    <a:lnTo>
                      <a:pt x="386" y="147"/>
                    </a:lnTo>
                    <a:lnTo>
                      <a:pt x="373" y="150"/>
                    </a:lnTo>
                    <a:lnTo>
                      <a:pt x="361" y="154"/>
                    </a:lnTo>
                    <a:lnTo>
                      <a:pt x="345" y="159"/>
                    </a:lnTo>
                    <a:lnTo>
                      <a:pt x="331" y="163"/>
                    </a:lnTo>
                    <a:lnTo>
                      <a:pt x="316" y="167"/>
                    </a:lnTo>
                    <a:lnTo>
                      <a:pt x="300" y="173"/>
                    </a:lnTo>
                    <a:lnTo>
                      <a:pt x="284" y="177"/>
                    </a:lnTo>
                    <a:lnTo>
                      <a:pt x="268" y="182"/>
                    </a:lnTo>
                    <a:lnTo>
                      <a:pt x="251" y="189"/>
                    </a:lnTo>
                    <a:lnTo>
                      <a:pt x="234" y="194"/>
                    </a:lnTo>
                    <a:lnTo>
                      <a:pt x="207" y="204"/>
                    </a:lnTo>
                    <a:lnTo>
                      <a:pt x="183" y="214"/>
                    </a:lnTo>
                    <a:lnTo>
                      <a:pt x="159" y="222"/>
                    </a:lnTo>
                    <a:lnTo>
                      <a:pt x="136" y="231"/>
                    </a:lnTo>
                    <a:lnTo>
                      <a:pt x="115" y="241"/>
                    </a:lnTo>
                    <a:lnTo>
                      <a:pt x="95" y="249"/>
                    </a:lnTo>
                    <a:lnTo>
                      <a:pt x="78" y="257"/>
                    </a:lnTo>
                    <a:lnTo>
                      <a:pt x="62" y="265"/>
                    </a:lnTo>
                    <a:lnTo>
                      <a:pt x="47" y="274"/>
                    </a:lnTo>
                    <a:lnTo>
                      <a:pt x="35" y="281"/>
                    </a:lnTo>
                    <a:lnTo>
                      <a:pt x="24" y="290"/>
                    </a:lnTo>
                    <a:lnTo>
                      <a:pt x="14" y="298"/>
                    </a:lnTo>
                    <a:lnTo>
                      <a:pt x="8" y="305"/>
                    </a:lnTo>
                    <a:lnTo>
                      <a:pt x="4" y="313"/>
                    </a:lnTo>
                    <a:lnTo>
                      <a:pt x="0" y="320"/>
                    </a:lnTo>
                    <a:lnTo>
                      <a:pt x="0" y="328"/>
                    </a:lnTo>
                    <a:lnTo>
                      <a:pt x="6" y="345"/>
                    </a:lnTo>
                    <a:lnTo>
                      <a:pt x="18" y="366"/>
                    </a:lnTo>
                    <a:lnTo>
                      <a:pt x="35" y="388"/>
                    </a:lnTo>
                    <a:lnTo>
                      <a:pt x="58" y="413"/>
                    </a:lnTo>
                    <a:lnTo>
                      <a:pt x="82" y="438"/>
                    </a:lnTo>
                    <a:lnTo>
                      <a:pt x="110" y="465"/>
                    </a:lnTo>
                    <a:lnTo>
                      <a:pt x="141" y="491"/>
                    </a:lnTo>
                    <a:lnTo>
                      <a:pt x="172" y="515"/>
                    </a:lnTo>
                    <a:lnTo>
                      <a:pt x="202" y="540"/>
                    </a:lnTo>
                    <a:lnTo>
                      <a:pt x="232" y="564"/>
                    </a:lnTo>
                    <a:lnTo>
                      <a:pt x="259" y="585"/>
                    </a:lnTo>
                    <a:lnTo>
                      <a:pt x="284" y="603"/>
                    </a:lnTo>
                    <a:lnTo>
                      <a:pt x="304" y="618"/>
                    </a:lnTo>
                    <a:lnTo>
                      <a:pt x="321" y="630"/>
                    </a:lnTo>
                    <a:lnTo>
                      <a:pt x="331" y="637"/>
                    </a:lnTo>
                    <a:lnTo>
                      <a:pt x="335" y="640"/>
                    </a:lnTo>
                    <a:lnTo>
                      <a:pt x="802" y="652"/>
                    </a:lnTo>
                    <a:lnTo>
                      <a:pt x="810" y="646"/>
                    </a:lnTo>
                    <a:lnTo>
                      <a:pt x="824" y="635"/>
                    </a:lnTo>
                    <a:lnTo>
                      <a:pt x="844" y="620"/>
                    </a:lnTo>
                    <a:lnTo>
                      <a:pt x="866" y="603"/>
                    </a:lnTo>
                    <a:lnTo>
                      <a:pt x="892" y="583"/>
                    </a:lnTo>
                    <a:lnTo>
                      <a:pt x="920" y="562"/>
                    </a:lnTo>
                    <a:lnTo>
                      <a:pt x="950" y="538"/>
                    </a:lnTo>
                    <a:lnTo>
                      <a:pt x="981" y="513"/>
                    </a:lnTo>
                    <a:lnTo>
                      <a:pt x="1010" y="489"/>
                    </a:lnTo>
                    <a:lnTo>
                      <a:pt x="1039" y="463"/>
                    </a:lnTo>
                    <a:lnTo>
                      <a:pt x="1065" y="438"/>
                    </a:lnTo>
                    <a:lnTo>
                      <a:pt x="1088" y="414"/>
                    </a:lnTo>
                    <a:lnTo>
                      <a:pt x="1108" y="391"/>
                    </a:lnTo>
                    <a:lnTo>
                      <a:pt x="1122" y="371"/>
                    </a:lnTo>
                    <a:lnTo>
                      <a:pt x="1132" y="353"/>
                    </a:lnTo>
                    <a:lnTo>
                      <a:pt x="1134" y="336"/>
                    </a:lnTo>
                    <a:lnTo>
                      <a:pt x="1133" y="333"/>
                    </a:lnTo>
                    <a:lnTo>
                      <a:pt x="1129" y="330"/>
                    </a:lnTo>
                    <a:lnTo>
                      <a:pt x="1125" y="327"/>
                    </a:lnTo>
                    <a:lnTo>
                      <a:pt x="1119" y="321"/>
                    </a:lnTo>
                    <a:lnTo>
                      <a:pt x="1110" y="316"/>
                    </a:lnTo>
                    <a:lnTo>
                      <a:pt x="1098" y="311"/>
                    </a:lnTo>
                    <a:lnTo>
                      <a:pt x="1085" y="303"/>
                    </a:lnTo>
                    <a:lnTo>
                      <a:pt x="1070" y="296"/>
                    </a:lnTo>
                    <a:lnTo>
                      <a:pt x="1052" y="287"/>
                    </a:lnTo>
                    <a:lnTo>
                      <a:pt x="1031" y="278"/>
                    </a:lnTo>
                    <a:lnTo>
                      <a:pt x="1008" y="267"/>
                    </a:lnTo>
                    <a:lnTo>
                      <a:pt x="982" y="257"/>
                    </a:lnTo>
                    <a:lnTo>
                      <a:pt x="953" y="245"/>
                    </a:lnTo>
                    <a:lnTo>
                      <a:pt x="921" y="232"/>
                    </a:lnTo>
                    <a:lnTo>
                      <a:pt x="886" y="219"/>
                    </a:lnTo>
                    <a:lnTo>
                      <a:pt x="848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" name="Freeform 11"/>
              <p:cNvSpPr>
                <a:spLocks/>
              </p:cNvSpPr>
              <p:nvPr/>
            </p:nvSpPr>
            <p:spPr bwMode="auto">
              <a:xfrm rot="1126489">
                <a:off x="6754562" y="1806337"/>
                <a:ext cx="87279" cy="285814"/>
              </a:xfrm>
              <a:custGeom>
                <a:avLst/>
                <a:gdLst/>
                <a:ahLst/>
                <a:cxnLst>
                  <a:cxn ang="0">
                    <a:pos x="79" y="298"/>
                  </a:cxn>
                  <a:cxn ang="0">
                    <a:pos x="77" y="244"/>
                  </a:cxn>
                  <a:cxn ang="0">
                    <a:pos x="81" y="144"/>
                  </a:cxn>
                  <a:cxn ang="0">
                    <a:pos x="88" y="48"/>
                  </a:cxn>
                  <a:cxn ang="0">
                    <a:pos x="91" y="4"/>
                  </a:cxn>
                  <a:cxn ang="0">
                    <a:pos x="0" y="0"/>
                  </a:cxn>
                  <a:cxn ang="0">
                    <a:pos x="39" y="297"/>
                  </a:cxn>
                  <a:cxn ang="0">
                    <a:pos x="79" y="298"/>
                  </a:cxn>
                </a:cxnLst>
                <a:rect l="0" t="0" r="r" b="b"/>
                <a:pathLst>
                  <a:path w="91" h="298">
                    <a:moveTo>
                      <a:pt x="79" y="298"/>
                    </a:moveTo>
                    <a:lnTo>
                      <a:pt x="77" y="244"/>
                    </a:lnTo>
                    <a:lnTo>
                      <a:pt x="81" y="144"/>
                    </a:lnTo>
                    <a:lnTo>
                      <a:pt x="88" y="48"/>
                    </a:lnTo>
                    <a:lnTo>
                      <a:pt x="91" y="4"/>
                    </a:lnTo>
                    <a:lnTo>
                      <a:pt x="0" y="0"/>
                    </a:lnTo>
                    <a:lnTo>
                      <a:pt x="39" y="297"/>
                    </a:lnTo>
                    <a:lnTo>
                      <a:pt x="79" y="29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" name="Freeform 12"/>
              <p:cNvSpPr>
                <a:spLocks/>
              </p:cNvSpPr>
              <p:nvPr/>
            </p:nvSpPr>
            <p:spPr bwMode="auto">
              <a:xfrm rot="1126489">
                <a:off x="6165606" y="2103027"/>
                <a:ext cx="977332" cy="616707"/>
              </a:xfrm>
              <a:custGeom>
                <a:avLst/>
                <a:gdLst/>
                <a:ahLst/>
                <a:cxnLst>
                  <a:cxn ang="0">
                    <a:pos x="604" y="138"/>
                  </a:cxn>
                  <a:cxn ang="0">
                    <a:pos x="621" y="146"/>
                  </a:cxn>
                  <a:cxn ang="0">
                    <a:pos x="668" y="164"/>
                  </a:cxn>
                  <a:cxn ang="0">
                    <a:pos x="734" y="192"/>
                  </a:cxn>
                  <a:cxn ang="0">
                    <a:pos x="811" y="225"/>
                  </a:cxn>
                  <a:cxn ang="0">
                    <a:pos x="886" y="259"/>
                  </a:cxn>
                  <a:cxn ang="0">
                    <a:pos x="953" y="290"/>
                  </a:cxn>
                  <a:cxn ang="0">
                    <a:pos x="1000" y="316"/>
                  </a:cxn>
                  <a:cxn ang="0">
                    <a:pos x="1019" y="333"/>
                  </a:cxn>
                  <a:cxn ang="0">
                    <a:pos x="1007" y="368"/>
                  </a:cxn>
                  <a:cxn ang="0">
                    <a:pos x="973" y="413"/>
                  </a:cxn>
                  <a:cxn ang="0">
                    <a:pos x="925" y="464"/>
                  </a:cxn>
                  <a:cxn ang="0">
                    <a:pos x="868" y="516"/>
                  </a:cxn>
                  <a:cxn ang="0">
                    <a:pos x="812" y="564"/>
                  </a:cxn>
                  <a:cxn ang="0">
                    <a:pos x="762" y="605"/>
                  </a:cxn>
                  <a:cxn ang="0">
                    <a:pos x="726" y="632"/>
                  </a:cxn>
                  <a:cxn ang="0">
                    <a:pos x="714" y="643"/>
                  </a:cxn>
                  <a:cxn ang="0">
                    <a:pos x="296" y="627"/>
                  </a:cxn>
                  <a:cxn ang="0">
                    <a:pos x="272" y="608"/>
                  </a:cxn>
                  <a:cxn ang="0">
                    <a:pos x="233" y="575"/>
                  </a:cxn>
                  <a:cxn ang="0">
                    <a:pos x="181" y="532"/>
                  </a:cxn>
                  <a:cxn ang="0">
                    <a:pos x="126" y="482"/>
                  </a:cxn>
                  <a:cxn ang="0">
                    <a:pos x="74" y="432"/>
                  </a:cxn>
                  <a:cxn ang="0">
                    <a:pos x="31" y="383"/>
                  </a:cxn>
                  <a:cxn ang="0">
                    <a:pos x="5" y="341"/>
                  </a:cxn>
                  <a:cxn ang="0">
                    <a:pos x="3" y="309"/>
                  </a:cxn>
                  <a:cxn ang="0">
                    <a:pos x="34" y="280"/>
                  </a:cxn>
                  <a:cxn ang="0">
                    <a:pos x="90" y="254"/>
                  </a:cxn>
                  <a:cxn ang="0">
                    <a:pos x="162" y="231"/>
                  </a:cxn>
                  <a:cxn ang="0">
                    <a:pos x="240" y="213"/>
                  </a:cxn>
                  <a:cxn ang="0">
                    <a:pos x="313" y="198"/>
                  </a:cxn>
                  <a:cxn ang="0">
                    <a:pos x="372" y="188"/>
                  </a:cxn>
                  <a:cxn ang="0">
                    <a:pos x="406" y="183"/>
                  </a:cxn>
                  <a:cxn ang="0">
                    <a:pos x="431" y="0"/>
                  </a:cxn>
                </a:cxnLst>
                <a:rect l="0" t="0" r="r" b="b"/>
                <a:pathLst>
                  <a:path w="1019" h="643">
                    <a:moveTo>
                      <a:pt x="586" y="6"/>
                    </a:moveTo>
                    <a:lnTo>
                      <a:pt x="604" y="138"/>
                    </a:lnTo>
                    <a:lnTo>
                      <a:pt x="608" y="140"/>
                    </a:lnTo>
                    <a:lnTo>
                      <a:pt x="621" y="146"/>
                    </a:lnTo>
                    <a:lnTo>
                      <a:pt x="641" y="153"/>
                    </a:lnTo>
                    <a:lnTo>
                      <a:pt x="668" y="164"/>
                    </a:lnTo>
                    <a:lnTo>
                      <a:pt x="700" y="178"/>
                    </a:lnTo>
                    <a:lnTo>
                      <a:pt x="734" y="192"/>
                    </a:lnTo>
                    <a:lnTo>
                      <a:pt x="772" y="208"/>
                    </a:lnTo>
                    <a:lnTo>
                      <a:pt x="811" y="225"/>
                    </a:lnTo>
                    <a:lnTo>
                      <a:pt x="849" y="242"/>
                    </a:lnTo>
                    <a:lnTo>
                      <a:pt x="886" y="259"/>
                    </a:lnTo>
                    <a:lnTo>
                      <a:pt x="922" y="275"/>
                    </a:lnTo>
                    <a:lnTo>
                      <a:pt x="953" y="290"/>
                    </a:lnTo>
                    <a:lnTo>
                      <a:pt x="980" y="304"/>
                    </a:lnTo>
                    <a:lnTo>
                      <a:pt x="1000" y="316"/>
                    </a:lnTo>
                    <a:lnTo>
                      <a:pt x="1013" y="327"/>
                    </a:lnTo>
                    <a:lnTo>
                      <a:pt x="1019" y="333"/>
                    </a:lnTo>
                    <a:lnTo>
                      <a:pt x="1017" y="350"/>
                    </a:lnTo>
                    <a:lnTo>
                      <a:pt x="1007" y="368"/>
                    </a:lnTo>
                    <a:lnTo>
                      <a:pt x="993" y="390"/>
                    </a:lnTo>
                    <a:lnTo>
                      <a:pt x="973" y="413"/>
                    </a:lnTo>
                    <a:lnTo>
                      <a:pt x="951" y="438"/>
                    </a:lnTo>
                    <a:lnTo>
                      <a:pt x="925" y="464"/>
                    </a:lnTo>
                    <a:lnTo>
                      <a:pt x="897" y="490"/>
                    </a:lnTo>
                    <a:lnTo>
                      <a:pt x="868" y="516"/>
                    </a:lnTo>
                    <a:lnTo>
                      <a:pt x="840" y="542"/>
                    </a:lnTo>
                    <a:lnTo>
                      <a:pt x="812" y="564"/>
                    </a:lnTo>
                    <a:lnTo>
                      <a:pt x="786" y="586"/>
                    </a:lnTo>
                    <a:lnTo>
                      <a:pt x="762" y="605"/>
                    </a:lnTo>
                    <a:lnTo>
                      <a:pt x="743" y="620"/>
                    </a:lnTo>
                    <a:lnTo>
                      <a:pt x="726" y="632"/>
                    </a:lnTo>
                    <a:lnTo>
                      <a:pt x="717" y="641"/>
                    </a:lnTo>
                    <a:lnTo>
                      <a:pt x="714" y="643"/>
                    </a:lnTo>
                    <a:lnTo>
                      <a:pt x="299" y="629"/>
                    </a:lnTo>
                    <a:lnTo>
                      <a:pt x="296" y="627"/>
                    </a:lnTo>
                    <a:lnTo>
                      <a:pt x="286" y="619"/>
                    </a:lnTo>
                    <a:lnTo>
                      <a:pt x="272" y="608"/>
                    </a:lnTo>
                    <a:lnTo>
                      <a:pt x="254" y="593"/>
                    </a:lnTo>
                    <a:lnTo>
                      <a:pt x="233" y="575"/>
                    </a:lnTo>
                    <a:lnTo>
                      <a:pt x="208" y="555"/>
                    </a:lnTo>
                    <a:lnTo>
                      <a:pt x="181" y="532"/>
                    </a:lnTo>
                    <a:lnTo>
                      <a:pt x="154" y="508"/>
                    </a:lnTo>
                    <a:lnTo>
                      <a:pt x="126" y="482"/>
                    </a:lnTo>
                    <a:lnTo>
                      <a:pt x="99" y="457"/>
                    </a:lnTo>
                    <a:lnTo>
                      <a:pt x="74" y="432"/>
                    </a:lnTo>
                    <a:lnTo>
                      <a:pt x="51" y="407"/>
                    </a:lnTo>
                    <a:lnTo>
                      <a:pt x="31" y="383"/>
                    </a:lnTo>
                    <a:lnTo>
                      <a:pt x="16" y="362"/>
                    </a:lnTo>
                    <a:lnTo>
                      <a:pt x="5" y="341"/>
                    </a:lnTo>
                    <a:lnTo>
                      <a:pt x="0" y="324"/>
                    </a:lnTo>
                    <a:lnTo>
                      <a:pt x="3" y="309"/>
                    </a:lnTo>
                    <a:lnTo>
                      <a:pt x="15" y="294"/>
                    </a:lnTo>
                    <a:lnTo>
                      <a:pt x="34" y="280"/>
                    </a:lnTo>
                    <a:lnTo>
                      <a:pt x="60" y="267"/>
                    </a:lnTo>
                    <a:lnTo>
                      <a:pt x="90" y="254"/>
                    </a:lnTo>
                    <a:lnTo>
                      <a:pt x="126" y="242"/>
                    </a:lnTo>
                    <a:lnTo>
                      <a:pt x="162" y="231"/>
                    </a:lnTo>
                    <a:lnTo>
                      <a:pt x="201" y="221"/>
                    </a:lnTo>
                    <a:lnTo>
                      <a:pt x="240" y="213"/>
                    </a:lnTo>
                    <a:lnTo>
                      <a:pt x="278" y="204"/>
                    </a:lnTo>
                    <a:lnTo>
                      <a:pt x="313" y="198"/>
                    </a:lnTo>
                    <a:lnTo>
                      <a:pt x="345" y="192"/>
                    </a:lnTo>
                    <a:lnTo>
                      <a:pt x="372" y="188"/>
                    </a:lnTo>
                    <a:lnTo>
                      <a:pt x="392" y="185"/>
                    </a:lnTo>
                    <a:lnTo>
                      <a:pt x="406" y="183"/>
                    </a:lnTo>
                    <a:lnTo>
                      <a:pt x="411" y="181"/>
                    </a:lnTo>
                    <a:lnTo>
                      <a:pt x="431" y="0"/>
                    </a:lnTo>
                    <a:lnTo>
                      <a:pt x="586" y="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" name="Freeform 13"/>
              <p:cNvSpPr>
                <a:spLocks/>
              </p:cNvSpPr>
              <p:nvPr/>
            </p:nvSpPr>
            <p:spPr bwMode="auto">
              <a:xfrm rot="1126489">
                <a:off x="6729206" y="2338743"/>
                <a:ext cx="339525" cy="1688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4" y="166"/>
                  </a:cxn>
                  <a:cxn ang="0">
                    <a:pos x="253" y="176"/>
                  </a:cxn>
                  <a:cxn ang="0">
                    <a:pos x="0" y="0"/>
                  </a:cxn>
                </a:cxnLst>
                <a:rect l="0" t="0" r="r" b="b"/>
                <a:pathLst>
                  <a:path w="354" h="176">
                    <a:moveTo>
                      <a:pt x="0" y="0"/>
                    </a:moveTo>
                    <a:lnTo>
                      <a:pt x="354" y="166"/>
                    </a:lnTo>
                    <a:lnTo>
                      <a:pt x="253" y="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 rot="1126489">
                <a:off x="6660602" y="2284984"/>
                <a:ext cx="97829" cy="1870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2" y="195"/>
                  </a:cxn>
                  <a:cxn ang="0">
                    <a:pos x="0" y="185"/>
                  </a:cxn>
                  <a:cxn ang="0">
                    <a:pos x="30" y="0"/>
                  </a:cxn>
                </a:cxnLst>
                <a:rect l="0" t="0" r="r" b="b"/>
                <a:pathLst>
                  <a:path w="102" h="195">
                    <a:moveTo>
                      <a:pt x="30" y="0"/>
                    </a:moveTo>
                    <a:lnTo>
                      <a:pt x="102" y="195"/>
                    </a:lnTo>
                    <a:lnTo>
                      <a:pt x="0" y="1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" name="Freeform 15"/>
              <p:cNvSpPr>
                <a:spLocks/>
              </p:cNvSpPr>
              <p:nvPr/>
            </p:nvSpPr>
            <p:spPr bwMode="auto">
              <a:xfrm rot="1126489">
                <a:off x="6463406" y="2240885"/>
                <a:ext cx="179354" cy="149621"/>
              </a:xfrm>
              <a:custGeom>
                <a:avLst/>
                <a:gdLst/>
                <a:ahLst/>
                <a:cxnLst>
                  <a:cxn ang="0">
                    <a:pos x="187" y="0"/>
                  </a:cxn>
                  <a:cxn ang="0">
                    <a:pos x="81" y="156"/>
                  </a:cxn>
                  <a:cxn ang="0">
                    <a:pos x="0" y="150"/>
                  </a:cxn>
                  <a:cxn ang="0">
                    <a:pos x="187" y="0"/>
                  </a:cxn>
                </a:cxnLst>
                <a:rect l="0" t="0" r="r" b="b"/>
                <a:pathLst>
                  <a:path w="187" h="156">
                    <a:moveTo>
                      <a:pt x="187" y="0"/>
                    </a:moveTo>
                    <a:lnTo>
                      <a:pt x="81" y="156"/>
                    </a:lnTo>
                    <a:lnTo>
                      <a:pt x="0" y="150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" name="Freeform 16"/>
              <p:cNvSpPr>
                <a:spLocks/>
              </p:cNvSpPr>
              <p:nvPr/>
            </p:nvSpPr>
            <p:spPr bwMode="auto">
              <a:xfrm rot="1126489">
                <a:off x="6251496" y="2189125"/>
                <a:ext cx="360625" cy="135234"/>
              </a:xfrm>
              <a:custGeom>
                <a:avLst/>
                <a:gdLst/>
                <a:ahLst/>
                <a:cxnLst>
                  <a:cxn ang="0">
                    <a:pos x="376" y="0"/>
                  </a:cxn>
                  <a:cxn ang="0">
                    <a:pos x="77" y="141"/>
                  </a:cxn>
                  <a:cxn ang="0">
                    <a:pos x="0" y="126"/>
                  </a:cxn>
                  <a:cxn ang="0">
                    <a:pos x="376" y="0"/>
                  </a:cxn>
                </a:cxnLst>
                <a:rect l="0" t="0" r="r" b="b"/>
                <a:pathLst>
                  <a:path w="376" h="141">
                    <a:moveTo>
                      <a:pt x="376" y="0"/>
                    </a:moveTo>
                    <a:lnTo>
                      <a:pt x="77" y="141"/>
                    </a:lnTo>
                    <a:lnTo>
                      <a:pt x="0" y="126"/>
                    </a:lnTo>
                    <a:lnTo>
                      <a:pt x="376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" name="Freeform 17"/>
              <p:cNvSpPr>
                <a:spLocks/>
              </p:cNvSpPr>
              <p:nvPr/>
            </p:nvSpPr>
            <p:spPr bwMode="auto">
              <a:xfrm rot="1126489">
                <a:off x="6846157" y="1855206"/>
                <a:ext cx="255123" cy="117970"/>
              </a:xfrm>
              <a:custGeom>
                <a:avLst/>
                <a:gdLst/>
                <a:ahLst/>
                <a:cxnLst>
                  <a:cxn ang="0">
                    <a:pos x="264" y="72"/>
                  </a:cxn>
                  <a:cxn ang="0">
                    <a:pos x="266" y="36"/>
                  </a:cxn>
                  <a:cxn ang="0">
                    <a:pos x="0" y="0"/>
                  </a:cxn>
                  <a:cxn ang="0">
                    <a:pos x="5" y="123"/>
                  </a:cxn>
                  <a:cxn ang="0">
                    <a:pos x="264" y="72"/>
                  </a:cxn>
                </a:cxnLst>
                <a:rect l="0" t="0" r="r" b="b"/>
                <a:pathLst>
                  <a:path w="266" h="123">
                    <a:moveTo>
                      <a:pt x="264" y="72"/>
                    </a:moveTo>
                    <a:lnTo>
                      <a:pt x="266" y="36"/>
                    </a:lnTo>
                    <a:lnTo>
                      <a:pt x="0" y="0"/>
                    </a:lnTo>
                    <a:lnTo>
                      <a:pt x="5" y="123"/>
                    </a:lnTo>
                    <a:lnTo>
                      <a:pt x="264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" name="Freeform 18"/>
              <p:cNvSpPr>
                <a:spLocks/>
              </p:cNvSpPr>
              <p:nvPr/>
            </p:nvSpPr>
            <p:spPr bwMode="auto">
              <a:xfrm rot="1126489">
                <a:off x="6853664" y="1880140"/>
                <a:ext cx="223473" cy="604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3" y="17"/>
                  </a:cxn>
                  <a:cxn ang="0">
                    <a:pos x="232" y="32"/>
                  </a:cxn>
                  <a:cxn ang="0">
                    <a:pos x="9" y="63"/>
                  </a:cxn>
                  <a:cxn ang="0">
                    <a:pos x="0" y="0"/>
                  </a:cxn>
                </a:cxnLst>
                <a:rect l="0" t="0" r="r" b="b"/>
                <a:pathLst>
                  <a:path w="233" h="63">
                    <a:moveTo>
                      <a:pt x="0" y="0"/>
                    </a:moveTo>
                    <a:lnTo>
                      <a:pt x="233" y="17"/>
                    </a:lnTo>
                    <a:lnTo>
                      <a:pt x="232" y="32"/>
                    </a:lnTo>
                    <a:lnTo>
                      <a:pt x="9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Freeform 33"/>
              <p:cNvSpPr>
                <a:spLocks/>
              </p:cNvSpPr>
              <p:nvPr/>
            </p:nvSpPr>
            <p:spPr bwMode="auto">
              <a:xfrm rot="1126489">
                <a:off x="7583713" y="2165360"/>
                <a:ext cx="408581" cy="547651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77" y="5"/>
                  </a:cxn>
                  <a:cxn ang="0">
                    <a:pos x="44" y="12"/>
                  </a:cxn>
                  <a:cxn ang="0">
                    <a:pos x="14" y="22"/>
                  </a:cxn>
                  <a:cxn ang="0">
                    <a:pos x="9" y="27"/>
                  </a:cxn>
                  <a:cxn ang="0">
                    <a:pos x="25" y="24"/>
                  </a:cxn>
                  <a:cxn ang="0">
                    <a:pos x="41" y="22"/>
                  </a:cxn>
                  <a:cxn ang="0">
                    <a:pos x="58" y="21"/>
                  </a:cxn>
                  <a:cxn ang="0">
                    <a:pos x="97" y="22"/>
                  </a:cxn>
                  <a:cxn ang="0">
                    <a:pos x="156" y="34"/>
                  </a:cxn>
                  <a:cxn ang="0">
                    <a:pos x="209" y="55"/>
                  </a:cxn>
                  <a:cxn ang="0">
                    <a:pos x="257" y="87"/>
                  </a:cxn>
                  <a:cxn ang="0">
                    <a:pos x="297" y="126"/>
                  </a:cxn>
                  <a:cxn ang="0">
                    <a:pos x="329" y="172"/>
                  </a:cxn>
                  <a:cxn ang="0">
                    <a:pos x="352" y="223"/>
                  </a:cxn>
                  <a:cxn ang="0">
                    <a:pos x="365" y="281"/>
                  </a:cxn>
                  <a:cxn ang="0">
                    <a:pos x="365" y="331"/>
                  </a:cxn>
                  <a:cxn ang="0">
                    <a:pos x="358" y="373"/>
                  </a:cxn>
                  <a:cxn ang="0">
                    <a:pos x="346" y="413"/>
                  </a:cxn>
                  <a:cxn ang="0">
                    <a:pos x="328" y="450"/>
                  </a:cxn>
                  <a:cxn ang="0">
                    <a:pos x="305" y="483"/>
                  </a:cxn>
                  <a:cxn ang="0">
                    <a:pos x="278" y="514"/>
                  </a:cxn>
                  <a:cxn ang="0">
                    <a:pos x="247" y="540"/>
                  </a:cxn>
                  <a:cxn ang="0">
                    <a:pos x="212" y="562"/>
                  </a:cxn>
                  <a:cxn ang="0">
                    <a:pos x="218" y="564"/>
                  </a:cxn>
                  <a:cxn ang="0">
                    <a:pos x="264" y="546"/>
                  </a:cxn>
                  <a:cxn ang="0">
                    <a:pos x="307" y="521"/>
                  </a:cxn>
                  <a:cxn ang="0">
                    <a:pos x="343" y="489"/>
                  </a:cxn>
                  <a:cxn ang="0">
                    <a:pos x="374" y="452"/>
                  </a:cxn>
                  <a:cxn ang="0">
                    <a:pos x="399" y="410"/>
                  </a:cxn>
                  <a:cxn ang="0">
                    <a:pos x="417" y="365"/>
                  </a:cxn>
                  <a:cxn ang="0">
                    <a:pos x="425" y="316"/>
                  </a:cxn>
                  <a:cxn ang="0">
                    <a:pos x="425" y="261"/>
                  </a:cxn>
                  <a:cxn ang="0">
                    <a:pos x="412" y="204"/>
                  </a:cxn>
                  <a:cxn ang="0">
                    <a:pos x="390" y="152"/>
                  </a:cxn>
                  <a:cxn ang="0">
                    <a:pos x="357" y="106"/>
                  </a:cxn>
                  <a:cxn ang="0">
                    <a:pos x="316" y="67"/>
                  </a:cxn>
                  <a:cxn ang="0">
                    <a:pos x="269" y="36"/>
                  </a:cxn>
                  <a:cxn ang="0">
                    <a:pos x="215" y="13"/>
                  </a:cxn>
                  <a:cxn ang="0">
                    <a:pos x="157" y="1"/>
                  </a:cxn>
                </a:cxnLst>
                <a:rect l="0" t="0" r="r" b="b"/>
                <a:pathLst>
                  <a:path w="426" h="571">
                    <a:moveTo>
                      <a:pt x="125" y="0"/>
                    </a:moveTo>
                    <a:lnTo>
                      <a:pt x="109" y="0"/>
                    </a:lnTo>
                    <a:lnTo>
                      <a:pt x="93" y="2"/>
                    </a:lnTo>
                    <a:lnTo>
                      <a:pt x="77" y="5"/>
                    </a:lnTo>
                    <a:lnTo>
                      <a:pt x="61" y="8"/>
                    </a:lnTo>
                    <a:lnTo>
                      <a:pt x="44" y="12"/>
                    </a:lnTo>
                    <a:lnTo>
                      <a:pt x="29" y="16"/>
                    </a:lnTo>
                    <a:lnTo>
                      <a:pt x="14" y="22"/>
                    </a:lnTo>
                    <a:lnTo>
                      <a:pt x="0" y="28"/>
                    </a:lnTo>
                    <a:lnTo>
                      <a:pt x="9" y="27"/>
                    </a:lnTo>
                    <a:lnTo>
                      <a:pt x="16" y="25"/>
                    </a:lnTo>
                    <a:lnTo>
                      <a:pt x="25" y="24"/>
                    </a:lnTo>
                    <a:lnTo>
                      <a:pt x="33" y="23"/>
                    </a:lnTo>
                    <a:lnTo>
                      <a:pt x="41" y="22"/>
                    </a:lnTo>
                    <a:lnTo>
                      <a:pt x="50" y="22"/>
                    </a:lnTo>
                    <a:lnTo>
                      <a:pt x="58" y="21"/>
                    </a:lnTo>
                    <a:lnTo>
                      <a:pt x="67" y="21"/>
                    </a:lnTo>
                    <a:lnTo>
                      <a:pt x="97" y="22"/>
                    </a:lnTo>
                    <a:lnTo>
                      <a:pt x="128" y="26"/>
                    </a:lnTo>
                    <a:lnTo>
                      <a:pt x="156" y="34"/>
                    </a:lnTo>
                    <a:lnTo>
                      <a:pt x="183" y="43"/>
                    </a:lnTo>
                    <a:lnTo>
                      <a:pt x="209" y="55"/>
                    </a:lnTo>
                    <a:lnTo>
                      <a:pt x="233" y="70"/>
                    </a:lnTo>
                    <a:lnTo>
                      <a:pt x="257" y="87"/>
                    </a:lnTo>
                    <a:lnTo>
                      <a:pt x="278" y="105"/>
                    </a:lnTo>
                    <a:lnTo>
                      <a:pt x="297" y="126"/>
                    </a:lnTo>
                    <a:lnTo>
                      <a:pt x="314" y="148"/>
                    </a:lnTo>
                    <a:lnTo>
                      <a:pt x="329" y="172"/>
                    </a:lnTo>
                    <a:lnTo>
                      <a:pt x="342" y="198"/>
                    </a:lnTo>
                    <a:lnTo>
                      <a:pt x="352" y="223"/>
                    </a:lnTo>
                    <a:lnTo>
                      <a:pt x="359" y="251"/>
                    </a:lnTo>
                    <a:lnTo>
                      <a:pt x="365" y="281"/>
                    </a:lnTo>
                    <a:lnTo>
                      <a:pt x="366" y="310"/>
                    </a:lnTo>
                    <a:lnTo>
                      <a:pt x="365" y="331"/>
                    </a:lnTo>
                    <a:lnTo>
                      <a:pt x="363" y="353"/>
                    </a:lnTo>
                    <a:lnTo>
                      <a:pt x="358" y="373"/>
                    </a:lnTo>
                    <a:lnTo>
                      <a:pt x="353" y="394"/>
                    </a:lnTo>
                    <a:lnTo>
                      <a:pt x="346" y="413"/>
                    </a:lnTo>
                    <a:lnTo>
                      <a:pt x="338" y="432"/>
                    </a:lnTo>
                    <a:lnTo>
                      <a:pt x="328" y="450"/>
                    </a:lnTo>
                    <a:lnTo>
                      <a:pt x="317" y="467"/>
                    </a:lnTo>
                    <a:lnTo>
                      <a:pt x="305" y="483"/>
                    </a:lnTo>
                    <a:lnTo>
                      <a:pt x="293" y="500"/>
                    </a:lnTo>
                    <a:lnTo>
                      <a:pt x="278" y="514"/>
                    </a:lnTo>
                    <a:lnTo>
                      <a:pt x="263" y="528"/>
                    </a:lnTo>
                    <a:lnTo>
                      <a:pt x="247" y="540"/>
                    </a:lnTo>
                    <a:lnTo>
                      <a:pt x="230" y="551"/>
                    </a:lnTo>
                    <a:lnTo>
                      <a:pt x="212" y="562"/>
                    </a:lnTo>
                    <a:lnTo>
                      <a:pt x="193" y="571"/>
                    </a:lnTo>
                    <a:lnTo>
                      <a:pt x="218" y="564"/>
                    </a:lnTo>
                    <a:lnTo>
                      <a:pt x="242" y="557"/>
                    </a:lnTo>
                    <a:lnTo>
                      <a:pt x="264" y="546"/>
                    </a:lnTo>
                    <a:lnTo>
                      <a:pt x="286" y="534"/>
                    </a:lnTo>
                    <a:lnTo>
                      <a:pt x="307" y="521"/>
                    </a:lnTo>
                    <a:lnTo>
                      <a:pt x="325" y="506"/>
                    </a:lnTo>
                    <a:lnTo>
                      <a:pt x="343" y="489"/>
                    </a:lnTo>
                    <a:lnTo>
                      <a:pt x="359" y="471"/>
                    </a:lnTo>
                    <a:lnTo>
                      <a:pt x="374" y="452"/>
                    </a:lnTo>
                    <a:lnTo>
                      <a:pt x="387" y="432"/>
                    </a:lnTo>
                    <a:lnTo>
                      <a:pt x="399" y="410"/>
                    </a:lnTo>
                    <a:lnTo>
                      <a:pt x="409" y="388"/>
                    </a:lnTo>
                    <a:lnTo>
                      <a:pt x="417" y="365"/>
                    </a:lnTo>
                    <a:lnTo>
                      <a:pt x="422" y="341"/>
                    </a:lnTo>
                    <a:lnTo>
                      <a:pt x="425" y="316"/>
                    </a:lnTo>
                    <a:lnTo>
                      <a:pt x="426" y="290"/>
                    </a:lnTo>
                    <a:lnTo>
                      <a:pt x="425" y="261"/>
                    </a:lnTo>
                    <a:lnTo>
                      <a:pt x="420" y="232"/>
                    </a:lnTo>
                    <a:lnTo>
                      <a:pt x="412" y="204"/>
                    </a:lnTo>
                    <a:lnTo>
                      <a:pt x="402" y="178"/>
                    </a:lnTo>
                    <a:lnTo>
                      <a:pt x="390" y="152"/>
                    </a:lnTo>
                    <a:lnTo>
                      <a:pt x="374" y="129"/>
                    </a:lnTo>
                    <a:lnTo>
                      <a:pt x="357" y="106"/>
                    </a:lnTo>
                    <a:lnTo>
                      <a:pt x="338" y="85"/>
                    </a:lnTo>
                    <a:lnTo>
                      <a:pt x="316" y="67"/>
                    </a:lnTo>
                    <a:lnTo>
                      <a:pt x="294" y="50"/>
                    </a:lnTo>
                    <a:lnTo>
                      <a:pt x="269" y="36"/>
                    </a:lnTo>
                    <a:lnTo>
                      <a:pt x="243" y="23"/>
                    </a:lnTo>
                    <a:lnTo>
                      <a:pt x="215" y="13"/>
                    </a:lnTo>
                    <a:lnTo>
                      <a:pt x="186" y="6"/>
                    </a:lnTo>
                    <a:lnTo>
                      <a:pt x="157" y="1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Freeform 34"/>
              <p:cNvSpPr>
                <a:spLocks/>
              </p:cNvSpPr>
              <p:nvPr/>
            </p:nvSpPr>
            <p:spPr bwMode="auto">
              <a:xfrm rot="1126489">
                <a:off x="7503512" y="1772637"/>
                <a:ext cx="255123" cy="40282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48" y="3"/>
                  </a:cxn>
                  <a:cxn ang="0">
                    <a:pos x="29" y="8"/>
                  </a:cxn>
                  <a:cxn ang="0">
                    <a:pos x="9" y="15"/>
                  </a:cxn>
                  <a:cxn ang="0">
                    <a:pos x="5" y="19"/>
                  </a:cxn>
                  <a:cxn ang="0">
                    <a:pos x="15" y="16"/>
                  </a:cxn>
                  <a:cxn ang="0">
                    <a:pos x="24" y="15"/>
                  </a:cxn>
                  <a:cxn ang="0">
                    <a:pos x="34" y="15"/>
                  </a:cxn>
                  <a:cxn ang="0">
                    <a:pos x="58" y="16"/>
                  </a:cxn>
                  <a:cxn ang="0">
                    <a:pos x="94" y="25"/>
                  </a:cxn>
                  <a:cxn ang="0">
                    <a:pos x="128" y="41"/>
                  </a:cxn>
                  <a:cxn ang="0">
                    <a:pos x="158" y="64"/>
                  </a:cxn>
                  <a:cxn ang="0">
                    <a:pos x="183" y="92"/>
                  </a:cxn>
                  <a:cxn ang="0">
                    <a:pos x="203" y="126"/>
                  </a:cxn>
                  <a:cxn ang="0">
                    <a:pos x="217" y="164"/>
                  </a:cxn>
                  <a:cxn ang="0">
                    <a:pos x="225" y="205"/>
                  </a:cxn>
                  <a:cxn ang="0">
                    <a:pos x="224" y="258"/>
                  </a:cxn>
                  <a:cxn ang="0">
                    <a:pos x="209" y="316"/>
                  </a:cxn>
                  <a:cxn ang="0">
                    <a:pos x="179" y="367"/>
                  </a:cxn>
                  <a:cxn ang="0">
                    <a:pos x="140" y="406"/>
                  </a:cxn>
                  <a:cxn ang="0">
                    <a:pos x="147" y="409"/>
                  </a:cxn>
                  <a:cxn ang="0">
                    <a:pos x="201" y="372"/>
                  </a:cxn>
                  <a:cxn ang="0">
                    <a:pos x="241" y="317"/>
                  </a:cxn>
                  <a:cxn ang="0">
                    <a:pos x="263" y="249"/>
                  </a:cxn>
                  <a:cxn ang="0">
                    <a:pos x="265" y="190"/>
                  </a:cxn>
                  <a:cxn ang="0">
                    <a:pos x="257" y="149"/>
                  </a:cxn>
                  <a:cxn ang="0">
                    <a:pos x="243" y="111"/>
                  </a:cxn>
                  <a:cxn ang="0">
                    <a:pos x="223" y="77"/>
                  </a:cxn>
                  <a:cxn ang="0">
                    <a:pos x="198" y="49"/>
                  </a:cxn>
                  <a:cxn ang="0">
                    <a:pos x="168" y="26"/>
                  </a:cxn>
                  <a:cxn ang="0">
                    <a:pos x="134" y="10"/>
                  </a:cxn>
                  <a:cxn ang="0">
                    <a:pos x="98" y="1"/>
                  </a:cxn>
                </a:cxnLst>
                <a:rect l="0" t="0" r="r" b="b"/>
                <a:pathLst>
                  <a:path w="266" h="420">
                    <a:moveTo>
                      <a:pt x="78" y="0"/>
                    </a:moveTo>
                    <a:lnTo>
                      <a:pt x="67" y="0"/>
                    </a:lnTo>
                    <a:lnTo>
                      <a:pt x="58" y="1"/>
                    </a:lnTo>
                    <a:lnTo>
                      <a:pt x="48" y="3"/>
                    </a:lnTo>
                    <a:lnTo>
                      <a:pt x="38" y="4"/>
                    </a:lnTo>
                    <a:lnTo>
                      <a:pt x="29" y="8"/>
                    </a:lnTo>
                    <a:lnTo>
                      <a:pt x="19" y="11"/>
                    </a:lnTo>
                    <a:lnTo>
                      <a:pt x="9" y="15"/>
                    </a:lnTo>
                    <a:lnTo>
                      <a:pt x="0" y="20"/>
                    </a:lnTo>
                    <a:lnTo>
                      <a:pt x="5" y="19"/>
                    </a:lnTo>
                    <a:lnTo>
                      <a:pt x="9" y="17"/>
                    </a:lnTo>
                    <a:lnTo>
                      <a:pt x="15" y="16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9" y="15"/>
                    </a:lnTo>
                    <a:lnTo>
                      <a:pt x="34" y="15"/>
                    </a:lnTo>
                    <a:lnTo>
                      <a:pt x="38" y="15"/>
                    </a:lnTo>
                    <a:lnTo>
                      <a:pt x="58" y="16"/>
                    </a:lnTo>
                    <a:lnTo>
                      <a:pt x="76" y="20"/>
                    </a:lnTo>
                    <a:lnTo>
                      <a:pt x="94" y="25"/>
                    </a:lnTo>
                    <a:lnTo>
                      <a:pt x="112" y="31"/>
                    </a:lnTo>
                    <a:lnTo>
                      <a:pt x="128" y="41"/>
                    </a:lnTo>
                    <a:lnTo>
                      <a:pt x="143" y="52"/>
                    </a:lnTo>
                    <a:lnTo>
                      <a:pt x="158" y="64"/>
                    </a:lnTo>
                    <a:lnTo>
                      <a:pt x="171" y="77"/>
                    </a:lnTo>
                    <a:lnTo>
                      <a:pt x="183" y="92"/>
                    </a:lnTo>
                    <a:lnTo>
                      <a:pt x="194" y="109"/>
                    </a:lnTo>
                    <a:lnTo>
                      <a:pt x="203" y="126"/>
                    </a:lnTo>
                    <a:lnTo>
                      <a:pt x="211" y="145"/>
                    </a:lnTo>
                    <a:lnTo>
                      <a:pt x="217" y="164"/>
                    </a:lnTo>
                    <a:lnTo>
                      <a:pt x="222" y="185"/>
                    </a:lnTo>
                    <a:lnTo>
                      <a:pt x="225" y="205"/>
                    </a:lnTo>
                    <a:lnTo>
                      <a:pt x="226" y="227"/>
                    </a:lnTo>
                    <a:lnTo>
                      <a:pt x="224" y="258"/>
                    </a:lnTo>
                    <a:lnTo>
                      <a:pt x="218" y="288"/>
                    </a:lnTo>
                    <a:lnTo>
                      <a:pt x="209" y="316"/>
                    </a:lnTo>
                    <a:lnTo>
                      <a:pt x="196" y="342"/>
                    </a:lnTo>
                    <a:lnTo>
                      <a:pt x="179" y="367"/>
                    </a:lnTo>
                    <a:lnTo>
                      <a:pt x="160" y="387"/>
                    </a:lnTo>
                    <a:lnTo>
                      <a:pt x="140" y="406"/>
                    </a:lnTo>
                    <a:lnTo>
                      <a:pt x="116" y="420"/>
                    </a:lnTo>
                    <a:lnTo>
                      <a:pt x="147" y="409"/>
                    </a:lnTo>
                    <a:lnTo>
                      <a:pt x="175" y="393"/>
                    </a:lnTo>
                    <a:lnTo>
                      <a:pt x="201" y="372"/>
                    </a:lnTo>
                    <a:lnTo>
                      <a:pt x="223" y="346"/>
                    </a:lnTo>
                    <a:lnTo>
                      <a:pt x="241" y="317"/>
                    </a:lnTo>
                    <a:lnTo>
                      <a:pt x="254" y="285"/>
                    </a:lnTo>
                    <a:lnTo>
                      <a:pt x="263" y="249"/>
                    </a:lnTo>
                    <a:lnTo>
                      <a:pt x="266" y="212"/>
                    </a:lnTo>
                    <a:lnTo>
                      <a:pt x="265" y="190"/>
                    </a:lnTo>
                    <a:lnTo>
                      <a:pt x="261" y="169"/>
                    </a:lnTo>
                    <a:lnTo>
                      <a:pt x="257" y="149"/>
                    </a:lnTo>
                    <a:lnTo>
                      <a:pt x="251" y="130"/>
                    </a:lnTo>
                    <a:lnTo>
                      <a:pt x="243" y="111"/>
                    </a:lnTo>
                    <a:lnTo>
                      <a:pt x="233" y="94"/>
                    </a:lnTo>
                    <a:lnTo>
                      <a:pt x="223" y="77"/>
                    </a:lnTo>
                    <a:lnTo>
                      <a:pt x="211" y="62"/>
                    </a:lnTo>
                    <a:lnTo>
                      <a:pt x="198" y="49"/>
                    </a:lnTo>
                    <a:lnTo>
                      <a:pt x="183" y="37"/>
                    </a:lnTo>
                    <a:lnTo>
                      <a:pt x="168" y="26"/>
                    </a:lnTo>
                    <a:lnTo>
                      <a:pt x="151" y="16"/>
                    </a:lnTo>
                    <a:lnTo>
                      <a:pt x="134" y="10"/>
                    </a:lnTo>
                    <a:lnTo>
                      <a:pt x="116" y="4"/>
                    </a:lnTo>
                    <a:lnTo>
                      <a:pt x="98" y="1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Freeform 35"/>
              <p:cNvSpPr>
                <a:spLocks/>
              </p:cNvSpPr>
              <p:nvPr/>
            </p:nvSpPr>
            <p:spPr bwMode="auto">
              <a:xfrm rot="1126489">
                <a:off x="7168713" y="2003425"/>
                <a:ext cx="67137" cy="68097"/>
              </a:xfrm>
              <a:custGeom>
                <a:avLst/>
                <a:gdLst/>
                <a:ahLst/>
                <a:cxnLst>
                  <a:cxn ang="0">
                    <a:pos x="35" y="71"/>
                  </a:cxn>
                  <a:cxn ang="0">
                    <a:pos x="42" y="70"/>
                  </a:cxn>
                  <a:cxn ang="0">
                    <a:pos x="49" y="68"/>
                  </a:cxn>
                  <a:cxn ang="0">
                    <a:pos x="54" y="65"/>
                  </a:cxn>
                  <a:cxn ang="0">
                    <a:pos x="60" y="60"/>
                  </a:cxn>
                  <a:cxn ang="0">
                    <a:pos x="64" y="55"/>
                  </a:cxn>
                  <a:cxn ang="0">
                    <a:pos x="67" y="49"/>
                  </a:cxn>
                  <a:cxn ang="0">
                    <a:pos x="69" y="43"/>
                  </a:cxn>
                  <a:cxn ang="0">
                    <a:pos x="70" y="35"/>
                  </a:cxn>
                  <a:cxn ang="0">
                    <a:pos x="69" y="28"/>
                  </a:cxn>
                  <a:cxn ang="0">
                    <a:pos x="67" y="21"/>
                  </a:cxn>
                  <a:cxn ang="0">
                    <a:pos x="64" y="16"/>
                  </a:cxn>
                  <a:cxn ang="0">
                    <a:pos x="60" y="11"/>
                  </a:cxn>
                  <a:cxn ang="0">
                    <a:pos x="54" y="6"/>
                  </a:cxn>
                  <a:cxn ang="0">
                    <a:pos x="49" y="3"/>
                  </a:cxn>
                  <a:cxn ang="0">
                    <a:pos x="42" y="1"/>
                  </a:cxn>
                  <a:cxn ang="0">
                    <a:pos x="35" y="0"/>
                  </a:cxn>
                  <a:cxn ang="0">
                    <a:pos x="27" y="1"/>
                  </a:cxn>
                  <a:cxn ang="0">
                    <a:pos x="21" y="3"/>
                  </a:cxn>
                  <a:cxn ang="0">
                    <a:pos x="15" y="6"/>
                  </a:cxn>
                  <a:cxn ang="0">
                    <a:pos x="10" y="11"/>
                  </a:cxn>
                  <a:cxn ang="0">
                    <a:pos x="6" y="16"/>
                  </a:cxn>
                  <a:cxn ang="0">
                    <a:pos x="3" y="21"/>
                  </a:cxn>
                  <a:cxn ang="0">
                    <a:pos x="1" y="28"/>
                  </a:cxn>
                  <a:cxn ang="0">
                    <a:pos x="0" y="35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5"/>
                  </a:cxn>
                  <a:cxn ang="0">
                    <a:pos x="10" y="60"/>
                  </a:cxn>
                  <a:cxn ang="0">
                    <a:pos x="15" y="65"/>
                  </a:cxn>
                  <a:cxn ang="0">
                    <a:pos x="21" y="68"/>
                  </a:cxn>
                  <a:cxn ang="0">
                    <a:pos x="27" y="70"/>
                  </a:cxn>
                  <a:cxn ang="0">
                    <a:pos x="35" y="71"/>
                  </a:cxn>
                </a:cxnLst>
                <a:rect l="0" t="0" r="r" b="b"/>
                <a:pathLst>
                  <a:path w="70" h="71">
                    <a:moveTo>
                      <a:pt x="35" y="71"/>
                    </a:moveTo>
                    <a:lnTo>
                      <a:pt x="42" y="70"/>
                    </a:lnTo>
                    <a:lnTo>
                      <a:pt x="49" y="68"/>
                    </a:lnTo>
                    <a:lnTo>
                      <a:pt x="54" y="65"/>
                    </a:lnTo>
                    <a:lnTo>
                      <a:pt x="60" y="60"/>
                    </a:lnTo>
                    <a:lnTo>
                      <a:pt x="64" y="55"/>
                    </a:lnTo>
                    <a:lnTo>
                      <a:pt x="67" y="49"/>
                    </a:lnTo>
                    <a:lnTo>
                      <a:pt x="69" y="43"/>
                    </a:lnTo>
                    <a:lnTo>
                      <a:pt x="70" y="35"/>
                    </a:lnTo>
                    <a:lnTo>
                      <a:pt x="69" y="28"/>
                    </a:lnTo>
                    <a:lnTo>
                      <a:pt x="67" y="21"/>
                    </a:lnTo>
                    <a:lnTo>
                      <a:pt x="64" y="16"/>
                    </a:lnTo>
                    <a:lnTo>
                      <a:pt x="60" y="11"/>
                    </a:lnTo>
                    <a:lnTo>
                      <a:pt x="54" y="6"/>
                    </a:lnTo>
                    <a:lnTo>
                      <a:pt x="49" y="3"/>
                    </a:lnTo>
                    <a:lnTo>
                      <a:pt x="42" y="1"/>
                    </a:lnTo>
                    <a:lnTo>
                      <a:pt x="35" y="0"/>
                    </a:lnTo>
                    <a:lnTo>
                      <a:pt x="27" y="1"/>
                    </a:lnTo>
                    <a:lnTo>
                      <a:pt x="21" y="3"/>
                    </a:lnTo>
                    <a:lnTo>
                      <a:pt x="15" y="6"/>
                    </a:lnTo>
                    <a:lnTo>
                      <a:pt x="10" y="11"/>
                    </a:lnTo>
                    <a:lnTo>
                      <a:pt x="6" y="16"/>
                    </a:lnTo>
                    <a:lnTo>
                      <a:pt x="3" y="21"/>
                    </a:lnTo>
                    <a:lnTo>
                      <a:pt x="1" y="28"/>
                    </a:lnTo>
                    <a:lnTo>
                      <a:pt x="0" y="35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27" y="70"/>
                    </a:lnTo>
                    <a:lnTo>
                      <a:pt x="35" y="71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Freeform 36"/>
              <p:cNvSpPr>
                <a:spLocks/>
              </p:cNvSpPr>
              <p:nvPr/>
            </p:nvSpPr>
            <p:spPr bwMode="auto">
              <a:xfrm rot="1126489">
                <a:off x="7168339" y="1904161"/>
                <a:ext cx="54669" cy="40282"/>
              </a:xfrm>
              <a:custGeom>
                <a:avLst/>
                <a:gdLst/>
                <a:ahLst/>
                <a:cxnLst>
                  <a:cxn ang="0">
                    <a:pos x="29" y="42"/>
                  </a:cxn>
                  <a:cxn ang="0">
                    <a:pos x="39" y="40"/>
                  </a:cxn>
                  <a:cxn ang="0">
                    <a:pos x="48" y="36"/>
                  </a:cxn>
                  <a:cxn ang="0">
                    <a:pos x="55" y="29"/>
                  </a:cxn>
                  <a:cxn ang="0">
                    <a:pos x="57" y="20"/>
                  </a:cxn>
                  <a:cxn ang="0">
                    <a:pos x="55" y="12"/>
                  </a:cxn>
                  <a:cxn ang="0">
                    <a:pos x="48" y="5"/>
                  </a:cxn>
                  <a:cxn ang="0">
                    <a:pos x="39" y="1"/>
                  </a:cxn>
                  <a:cxn ang="0">
                    <a:pos x="29" y="0"/>
                  </a:cxn>
                  <a:cxn ang="0">
                    <a:pos x="17" y="1"/>
                  </a:cxn>
                  <a:cxn ang="0">
                    <a:pos x="8" y="5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2" y="29"/>
                  </a:cxn>
                  <a:cxn ang="0">
                    <a:pos x="8" y="36"/>
                  </a:cxn>
                  <a:cxn ang="0">
                    <a:pos x="17" y="40"/>
                  </a:cxn>
                  <a:cxn ang="0">
                    <a:pos x="29" y="42"/>
                  </a:cxn>
                </a:cxnLst>
                <a:rect l="0" t="0" r="r" b="b"/>
                <a:pathLst>
                  <a:path w="57" h="42">
                    <a:moveTo>
                      <a:pt x="29" y="42"/>
                    </a:moveTo>
                    <a:lnTo>
                      <a:pt x="39" y="40"/>
                    </a:lnTo>
                    <a:lnTo>
                      <a:pt x="48" y="36"/>
                    </a:lnTo>
                    <a:lnTo>
                      <a:pt x="55" y="29"/>
                    </a:lnTo>
                    <a:lnTo>
                      <a:pt x="57" y="20"/>
                    </a:lnTo>
                    <a:lnTo>
                      <a:pt x="55" y="12"/>
                    </a:lnTo>
                    <a:lnTo>
                      <a:pt x="48" y="5"/>
                    </a:lnTo>
                    <a:lnTo>
                      <a:pt x="39" y="1"/>
                    </a:lnTo>
                    <a:lnTo>
                      <a:pt x="29" y="0"/>
                    </a:lnTo>
                    <a:lnTo>
                      <a:pt x="17" y="1"/>
                    </a:lnTo>
                    <a:lnTo>
                      <a:pt x="8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8" y="36"/>
                    </a:lnTo>
                    <a:lnTo>
                      <a:pt x="17" y="40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Freeform 37"/>
              <p:cNvSpPr>
                <a:spLocks/>
              </p:cNvSpPr>
              <p:nvPr/>
            </p:nvSpPr>
            <p:spPr bwMode="auto">
              <a:xfrm rot="1126489">
                <a:off x="7278985" y="1950561"/>
                <a:ext cx="67137" cy="61383"/>
              </a:xfrm>
              <a:custGeom>
                <a:avLst/>
                <a:gdLst/>
                <a:ahLst/>
                <a:cxnLst>
                  <a:cxn ang="0">
                    <a:pos x="35" y="64"/>
                  </a:cxn>
                  <a:cxn ang="0">
                    <a:pos x="43" y="63"/>
                  </a:cxn>
                  <a:cxn ang="0">
                    <a:pos x="49" y="62"/>
                  </a:cxn>
                  <a:cxn ang="0">
                    <a:pos x="55" y="59"/>
                  </a:cxn>
                  <a:cxn ang="0">
                    <a:pos x="60" y="54"/>
                  </a:cxn>
                  <a:cxn ang="0">
                    <a:pos x="65" y="50"/>
                  </a:cxn>
                  <a:cxn ang="0">
                    <a:pos x="68" y="45"/>
                  </a:cxn>
                  <a:cxn ang="0">
                    <a:pos x="69" y="38"/>
                  </a:cxn>
                  <a:cxn ang="0">
                    <a:pos x="70" y="32"/>
                  </a:cxn>
                  <a:cxn ang="0">
                    <a:pos x="69" y="25"/>
                  </a:cxn>
                  <a:cxn ang="0">
                    <a:pos x="68" y="20"/>
                  </a:cxn>
                  <a:cxn ang="0">
                    <a:pos x="65" y="14"/>
                  </a:cxn>
                  <a:cxn ang="0">
                    <a:pos x="60" y="9"/>
                  </a:cxn>
                  <a:cxn ang="0">
                    <a:pos x="55" y="6"/>
                  </a:cxn>
                  <a:cxn ang="0">
                    <a:pos x="49" y="3"/>
                  </a:cxn>
                  <a:cxn ang="0">
                    <a:pos x="43" y="1"/>
                  </a:cxn>
                  <a:cxn ang="0">
                    <a:pos x="35" y="0"/>
                  </a:cxn>
                  <a:cxn ang="0">
                    <a:pos x="28" y="1"/>
                  </a:cxn>
                  <a:cxn ang="0">
                    <a:pos x="21" y="3"/>
                  </a:cxn>
                  <a:cxn ang="0">
                    <a:pos x="16" y="6"/>
                  </a:cxn>
                  <a:cxn ang="0">
                    <a:pos x="11" y="9"/>
                  </a:cxn>
                  <a:cxn ang="0">
                    <a:pos x="6" y="14"/>
                  </a:cxn>
                  <a:cxn ang="0">
                    <a:pos x="3" y="20"/>
                  </a:cxn>
                  <a:cxn ang="0">
                    <a:pos x="1" y="25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3" y="45"/>
                  </a:cxn>
                  <a:cxn ang="0">
                    <a:pos x="6" y="50"/>
                  </a:cxn>
                  <a:cxn ang="0">
                    <a:pos x="11" y="54"/>
                  </a:cxn>
                  <a:cxn ang="0">
                    <a:pos x="16" y="59"/>
                  </a:cxn>
                  <a:cxn ang="0">
                    <a:pos x="21" y="62"/>
                  </a:cxn>
                  <a:cxn ang="0">
                    <a:pos x="28" y="63"/>
                  </a:cxn>
                  <a:cxn ang="0">
                    <a:pos x="35" y="64"/>
                  </a:cxn>
                </a:cxnLst>
                <a:rect l="0" t="0" r="r" b="b"/>
                <a:pathLst>
                  <a:path w="70" h="64">
                    <a:moveTo>
                      <a:pt x="35" y="64"/>
                    </a:moveTo>
                    <a:lnTo>
                      <a:pt x="43" y="63"/>
                    </a:lnTo>
                    <a:lnTo>
                      <a:pt x="49" y="62"/>
                    </a:lnTo>
                    <a:lnTo>
                      <a:pt x="55" y="59"/>
                    </a:lnTo>
                    <a:lnTo>
                      <a:pt x="60" y="54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69" y="38"/>
                    </a:lnTo>
                    <a:lnTo>
                      <a:pt x="70" y="32"/>
                    </a:lnTo>
                    <a:lnTo>
                      <a:pt x="69" y="25"/>
                    </a:lnTo>
                    <a:lnTo>
                      <a:pt x="68" y="20"/>
                    </a:lnTo>
                    <a:lnTo>
                      <a:pt x="65" y="14"/>
                    </a:lnTo>
                    <a:lnTo>
                      <a:pt x="60" y="9"/>
                    </a:lnTo>
                    <a:lnTo>
                      <a:pt x="55" y="6"/>
                    </a:lnTo>
                    <a:lnTo>
                      <a:pt x="49" y="3"/>
                    </a:lnTo>
                    <a:lnTo>
                      <a:pt x="43" y="1"/>
                    </a:lnTo>
                    <a:lnTo>
                      <a:pt x="35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6"/>
                    </a:lnTo>
                    <a:lnTo>
                      <a:pt x="11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3" y="45"/>
                    </a:lnTo>
                    <a:lnTo>
                      <a:pt x="6" y="50"/>
                    </a:lnTo>
                    <a:lnTo>
                      <a:pt x="11" y="54"/>
                    </a:lnTo>
                    <a:lnTo>
                      <a:pt x="16" y="59"/>
                    </a:lnTo>
                    <a:lnTo>
                      <a:pt x="21" y="62"/>
                    </a:lnTo>
                    <a:lnTo>
                      <a:pt x="28" y="63"/>
                    </a:lnTo>
                    <a:lnTo>
                      <a:pt x="35" y="64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pic>
        <p:nvPicPr>
          <p:cNvPr id="178" name="Image 177" descr="image_hotel_exterior_outside_1.jpg"/>
          <p:cNvPicPr>
            <a:picLocks noChangeAspect="1"/>
          </p:cNvPicPr>
          <p:nvPr/>
        </p:nvPicPr>
        <p:blipFill>
          <a:blip r:embed="rId8"/>
          <a:srcRect r="12525"/>
          <a:stretch>
            <a:fillRect/>
          </a:stretch>
        </p:blipFill>
        <p:spPr>
          <a:xfrm>
            <a:off x="5715008" y="1142985"/>
            <a:ext cx="1620000" cy="1587391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8CAA-879A-44A8-9AA8-B566B4DDF727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336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Encadrement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643049"/>
          <a:ext cx="8472518" cy="4681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65EBB-03F4-4C03-9D80-948E621BBE36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26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Résultats de 2007  à 2010</a:t>
            </a:r>
            <a:br>
              <a:rPr lang="fr-FR" dirty="0" smtClean="0"/>
            </a:b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6562392"/>
              </p:ext>
            </p:extLst>
          </p:nvPr>
        </p:nvGraphicFramePr>
        <p:xfrm>
          <a:off x="1229040" y="2714620"/>
          <a:ext cx="6868676" cy="288000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800000"/>
                <a:gridCol w="1288676"/>
                <a:gridCol w="1260000"/>
                <a:gridCol w="1260000"/>
                <a:gridCol w="1260000"/>
              </a:tblGrid>
              <a:tr h="720000">
                <a:tc>
                  <a:txBody>
                    <a:bodyPr/>
                    <a:lstStyle/>
                    <a:p>
                      <a:pPr algn="r"/>
                      <a:r>
                        <a:rPr lang="fr-FR" sz="1200" dirty="0" smtClean="0"/>
                        <a:t>En K€</a:t>
                      </a:r>
                      <a:endParaRPr lang="fr-FR" sz="12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2007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2008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2009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2010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Cosmétiques</a:t>
                      </a:r>
                      <a:endParaRPr lang="fr-FR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230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480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650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780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soins</a:t>
                      </a:r>
                      <a:endParaRPr lang="fr-FR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120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250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330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450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dirty="0" smtClean="0"/>
                        <a:t>Parfums</a:t>
                      </a:r>
                      <a:endParaRPr lang="fr-FR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190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230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320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370</a:t>
                      </a:r>
                      <a:endParaRPr lang="fr-FR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Résultats</a:t>
                      </a:r>
                      <a:endParaRPr lang="fr-FR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540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960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1 300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1 600</a:t>
                      </a:r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F57BB-82C5-4F41-A7DE-9378B7B7322A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6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39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Premiers Chiffres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DB7D0-89DA-4059-81AB-F34AB997B050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7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4520670"/>
              </p:ext>
            </p:extLst>
          </p:nvPr>
        </p:nvGraphicFramePr>
        <p:xfrm>
          <a:off x="1043608" y="2708920"/>
          <a:ext cx="7108825" cy="282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Feuille de calcul" r:id="rId5" imgW="5152950" imgH="2019390" progId="Excel.Sheet.12">
                  <p:embed/>
                </p:oleObj>
              </mc:Choice>
              <mc:Fallback>
                <p:oleObj name="Feuille de calcul" r:id="rId5" imgW="5152950" imgH="2019390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708920"/>
                        <a:ext cx="7108825" cy="282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3385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en image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424135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8A3E-7CDF-4EC5-BFF2-7D5C112E97C5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722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96086"/>
          </a:xfrm>
        </p:spPr>
        <p:txBody>
          <a:bodyPr/>
          <a:lstStyle/>
          <a:p>
            <a:r>
              <a:rPr lang="fr-FR" dirty="0" smtClean="0"/>
              <a:t>Comparaison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C52CD-624D-4AF9-B773-885BF346B02C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9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graphicFrame>
        <p:nvGraphicFramePr>
          <p:cNvPr id="8" name="Espace réservé du contenu 6"/>
          <p:cNvGraphicFramePr>
            <a:graphicFrameLocks/>
          </p:cNvGraphicFramePr>
          <p:nvPr/>
        </p:nvGraphicFramePr>
        <p:xfrm>
          <a:off x="5357818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Espace réservé du contenu 6"/>
          <p:cNvGraphicFramePr>
            <a:graphicFrameLocks/>
          </p:cNvGraphicFramePr>
          <p:nvPr/>
        </p:nvGraphicFramePr>
        <p:xfrm>
          <a:off x="2978947" y="135729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23471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Désert">
      <a:majorFont>
        <a:latin typeface="Papyrus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ébi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952</TotalTime>
  <Words>227</Words>
  <Application>Microsoft Office PowerPoint</Application>
  <PresentationFormat>Affichage à l'écran (4:3)</PresentationFormat>
  <Paragraphs>122</Paragraphs>
  <Slides>9</Slides>
  <Notes>7</Notes>
  <HiddenSlides>0</HiddenSlides>
  <MMClips>0</MMClips>
  <ScaleCrop>false</ScaleCrop>
  <HeadingPairs>
    <vt:vector size="6" baseType="variant"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Débit</vt:lpstr>
      <vt:lpstr>1_Débit</vt:lpstr>
      <vt:lpstr>Feuille de calcul</vt:lpstr>
      <vt:lpstr>Opération « Vents du Sud »</vt:lpstr>
      <vt:lpstr>Présentation</vt:lpstr>
      <vt:lpstr>Un challenge</vt:lpstr>
      <vt:lpstr>Notre équipe</vt:lpstr>
      <vt:lpstr>Encadrement</vt:lpstr>
      <vt:lpstr>Résultats de 2007  à 2010 </vt:lpstr>
      <vt:lpstr>Premiers Chiffres</vt:lpstr>
      <vt:lpstr>Résultats en image</vt:lpstr>
      <vt:lpstr>Comparaison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Seven 2010</dc:creator>
  <cp:lastModifiedBy>Ktrin</cp:lastModifiedBy>
  <cp:revision>46</cp:revision>
  <cp:lastPrinted>2010-08-13T17:51:28Z</cp:lastPrinted>
  <dcterms:created xsi:type="dcterms:W3CDTF">2010-08-12T13:56:55Z</dcterms:created>
  <dcterms:modified xsi:type="dcterms:W3CDTF">2011-03-28T16:14:49Z</dcterms:modified>
</cp:coreProperties>
</file>