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7"/>
  </p:notesMasterIdLst>
  <p:handoutMasterIdLst>
    <p:handoutMasterId r:id="rId8"/>
  </p:handoutMasterIdLst>
  <p:sldIdLst>
    <p:sldId id="256" r:id="rId2"/>
    <p:sldId id="259" r:id="rId3"/>
    <p:sldId id="263" r:id="rId4"/>
    <p:sldId id="258" r:id="rId5"/>
    <p:sldId id="264" r:id="rId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0751" autoAdjust="0"/>
    <p:restoredTop sz="94660"/>
  </p:normalViewPr>
  <p:slideViewPr>
    <p:cSldViewPr>
      <p:cViewPr>
        <p:scale>
          <a:sx n="70" d="100"/>
          <a:sy n="70" d="100"/>
        </p:scale>
        <p:origin x="-72" y="-3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>
        <p:scale>
          <a:sx n="70" d="100"/>
          <a:sy n="70" d="100"/>
        </p:scale>
        <p:origin x="-1434" y="96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fr-FR" sz="1600" smtClean="0"/>
              <a:t>Cuisine aromatique</a:t>
            </a:r>
            <a:endParaRPr lang="fr-FR" sz="160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549FF0-851B-4F24-9305-D6327B941612}" type="datetime7">
              <a:rPr lang="fr-FR" smtClean="0"/>
              <a:t>mars-11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fr-FR" sz="1800" smtClean="0"/>
              <a:t>Saisons et jardins</a:t>
            </a:r>
            <a:endParaRPr lang="fr-FR" sz="180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308ABA-7B42-4E48-9C2B-9319D2D050C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7433834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800"/>
            </a:lvl1pPr>
          </a:lstStyle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F0978E-E1A8-4332-A347-BDE44EC7BA2F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2000"/>
            </a:lvl1pPr>
          </a:lstStyle>
          <a:p>
            <a:r>
              <a:rPr lang="fr-FR" smtClean="0"/>
              <a:t>Saisons et jardins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7A324C-5EA5-4AA7-BB71-C8DBFC2694FB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11458448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e l'en-tête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7CF0978E-E1A8-4332-A347-BDE44EC7BA2F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Saisons et jardins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27A324C-5EA5-4AA7-BB71-C8DBFC2694FB}" type="slidenum">
              <a:rPr lang="fr-FR" smtClean="0"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953634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e l'en-tête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7CF0978E-E1A8-4332-A347-BDE44EC7BA2F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Saisons et jardins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27A324C-5EA5-4AA7-BB71-C8DBFC2694FB}" type="slidenum">
              <a:rPr lang="fr-FR" smtClean="0"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192358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z="1200" spc="-30" dirty="0" smtClean="0">
                <a:effectLst/>
                <a:latin typeface="Courier New"/>
                <a:ea typeface="Times New Roman"/>
                <a:cs typeface="Courier New"/>
              </a:rPr>
              <a:t>Peuvent être combinés entre eux pour obtenir de savoureux mélanges personnalisé</a:t>
            </a:r>
            <a:r>
              <a:rPr lang="fr-FR" sz="1200" dirty="0" smtClean="0">
                <a:effectLst/>
                <a:latin typeface="Courier New"/>
                <a:ea typeface="Times New Roman"/>
                <a:cs typeface="Tahoma"/>
              </a:rPr>
              <a:t>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7A324C-5EA5-4AA7-BB71-C8DBFC2694FB}" type="slidenum">
              <a:rPr lang="fr-FR" smtClean="0"/>
              <a:t>3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C9E782AB-92D2-43A3-BBA7-508C64FD284E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Saisons et jardins</a:t>
            </a:r>
            <a:endParaRPr lang="fr-FR" dirty="0"/>
          </a:p>
        </p:txBody>
      </p:sp>
      <p:sp>
        <p:nvSpPr>
          <p:cNvPr id="7" name="Espace réservé de l'en-tête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840916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e l'en-tête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7CF0978E-E1A8-4332-A347-BDE44EC7BA2F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Saisons et jardins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27A324C-5EA5-4AA7-BB71-C8DBFC2694FB}" type="slidenum">
              <a:rPr lang="fr-FR" smtClean="0"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708898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7A324C-5EA5-4AA7-BB71-C8DBFC2694FB}" type="slidenum">
              <a:rPr lang="fr-FR" smtClean="0"/>
              <a:t>5</a:t>
            </a:fld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D62538C1-9886-4744-9D4D-D28B962FBC58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Saisons et jardins</a:t>
            </a:r>
            <a:endParaRPr lang="fr-FR" dirty="0"/>
          </a:p>
        </p:txBody>
      </p:sp>
      <p:sp>
        <p:nvSpPr>
          <p:cNvPr id="7" name="Espace réservé de l'en-tête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717889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2000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1371600" y="5661248"/>
            <a:ext cx="6400800" cy="494928"/>
          </a:xfrm>
        </p:spPr>
        <p:txBody>
          <a:bodyPr>
            <a:normAutofit/>
          </a:bodyPr>
          <a:lstStyle>
            <a:lvl1pPr marL="0" indent="0" algn="ctr">
              <a:buNone/>
              <a:defRPr sz="24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47056-1BAE-4F14-AC14-AD32D91172A2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Ellipse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Ellipse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E33B5F6-AC32-4895-A2C8-D152140DCC68}" type="slidenum">
              <a:rPr lang="fr-FR" smtClean="0"/>
              <a:t>‹N°›</a:t>
            </a:fld>
            <a:endParaRPr lang="fr-FR" dirty="0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800">
                <a:solidFill>
                  <a:schemeClr val="accent3">
                    <a:lumMod val="75000"/>
                  </a:schemeClr>
                </a:solidFill>
              </a:defRPr>
            </a:lvl1pPr>
          </a:lstStyle>
          <a:p>
            <a:r>
              <a:rPr kumimoji="0" lang="fr-FR" dirty="0" smtClean="0"/>
              <a:t>Cliquez pour modifier le style du titre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D80AA-9BAF-421A-BBD0-643394B32E72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3B5F6-AC32-4895-A2C8-D152140DCC68}" type="slidenum">
              <a:rPr lang="fr-FR" smtClean="0"/>
              <a:t>‹N°›</a:t>
            </a:fld>
            <a:endParaRPr lang="fr-FR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Connecteur droit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Ellipse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Ellipse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CE33B5F6-AC32-4895-A2C8-D152140DCC68}" type="slidenum">
              <a:rPr lang="fr-FR" smtClean="0"/>
              <a:t>‹N°›</a:t>
            </a:fld>
            <a:endParaRPr lang="fr-FR" dirty="0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FF098-8541-4F26-87C6-2C6755F60917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fr-FR" dirty="0" smtClean="0"/>
              <a:t>Cliquez pour modifier le style du titre</a:t>
            </a:r>
            <a:endParaRPr kumimoji="0"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DE8F0-166F-4BCD-BBE8-07C6A5EBDEBB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04800" y="6375608"/>
            <a:ext cx="3581400" cy="365760"/>
          </a:xfrm>
        </p:spPr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CE33B5F6-AC32-4895-A2C8-D152140DCC68}" type="slidenum">
              <a:rPr lang="fr-FR" smtClean="0"/>
              <a:t>‹N°›</a:t>
            </a:fld>
            <a:endParaRPr lang="fr-FR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>
            <a:lvl1pPr>
              <a:buClr>
                <a:schemeClr val="accent3">
                  <a:lumMod val="75000"/>
                </a:schemeClr>
              </a:buClr>
              <a:defRPr/>
            </a:lvl1pPr>
          </a:lstStyle>
          <a:p>
            <a:pPr lvl="0" eaLnBrk="1" latinLnBrk="0" hangingPunct="1"/>
            <a:r>
              <a:rPr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lang="fr-FR" dirty="0" smtClean="0"/>
              <a:t>Deuxième niveau</a:t>
            </a:r>
          </a:p>
          <a:p>
            <a:pPr lvl="2" eaLnBrk="1" latinLnBrk="0" hangingPunct="1"/>
            <a:r>
              <a:rPr lang="fr-FR" dirty="0" smtClean="0"/>
              <a:t>Troisième niveau</a:t>
            </a:r>
          </a:p>
          <a:p>
            <a:pPr lvl="3" eaLnBrk="1" latinLnBrk="0" hangingPunct="1"/>
            <a:r>
              <a:rPr lang="fr-FR" dirty="0" smtClean="0"/>
              <a:t>Quatrième niveau</a:t>
            </a:r>
          </a:p>
          <a:p>
            <a:pPr lvl="4" eaLnBrk="1" latinLnBrk="0" hangingPunct="1"/>
            <a:r>
              <a:rPr lang="fr-FR" dirty="0" smtClean="0"/>
              <a:t>Cinquième niveau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B936F-948A-4186-AD9C-925DF3B27921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Ellipse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Ellipse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E33B5F6-AC32-4895-A2C8-D152140DCC68}" type="slidenum">
              <a:rPr lang="fr-FR" smtClean="0"/>
              <a:t>‹N°›</a:t>
            </a:fld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1041DF0A-DB8A-4769-B880-126912A7ED64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3B5F6-AC32-4895-A2C8-D152140DCC68}" type="slidenum">
              <a:rPr lang="fr-FR" smtClean="0"/>
              <a:t>‹N°›</a:t>
            </a:fld>
            <a:endParaRPr lang="fr-FR" dirty="0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Espace réservé du contenu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2" name="Espace réservé du contenu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necteur droit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F41AA-8E9D-4150-AE32-DDDB6A364A3C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15" name="Connecteur droit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Espace réservé du contenu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6" name="Espace réservé du contenu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5" name="Ellipse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Ellipse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CE33B5F6-AC32-4895-A2C8-D152140DCC68}" type="slidenum">
              <a:rPr lang="fr-FR" smtClean="0"/>
              <a:t>‹N°›</a:t>
            </a:fld>
            <a:endParaRPr lang="fr-FR" dirty="0"/>
          </a:p>
        </p:txBody>
      </p:sp>
      <p:sp>
        <p:nvSpPr>
          <p:cNvPr id="23" name="Titr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D5BF9-0C3C-4CDD-AAF9-B38E5AEC79A9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CE33B5F6-AC32-4895-A2C8-D152140DCC68}" type="slidenum">
              <a:rPr lang="fr-FR" smtClean="0"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6C851-5822-42A2-805D-973C413A1BA1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E33B5F6-AC32-4895-A2C8-D152140DCC68}" type="slidenum">
              <a:rPr lang="fr-FR" smtClean="0"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Espace réservé du contenu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0" name="Ellipse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Ellipse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E33B5F6-AC32-4895-A2C8-D152140DCC68}" type="slidenum">
              <a:rPr lang="fr-FR" smtClean="0"/>
              <a:t>‹N°›</a:t>
            </a:fld>
            <a:endParaRPr lang="fr-FR" dirty="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A51B9-672F-41EC-8BAC-C8A734861270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pic>
        <p:nvPicPr>
          <p:cNvPr id="1026" name="Imag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5333150"/>
            <a:ext cx="1219200" cy="1049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necteur droit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Ellipse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Ellipse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CE33B5F6-AC32-4895-A2C8-D152140DCC68}" type="slidenum">
              <a:rPr lang="fr-FR" smtClean="0"/>
              <a:t>‹N°›</a:t>
            </a:fld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dirty="0" smtClean="0"/>
              <a:t>Cliquez sur l'icône pour ajouter une image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05C3630F-FDF7-46BF-980D-72B87B2385A7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2000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F59106ED-D76A-418C-8DC4-863E69E85609}" type="datetime7">
              <a:rPr lang="fr-FR" smtClean="0"/>
              <a:t>mars-11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2000">
                <a:solidFill>
                  <a:srgbClr val="FFFFFF"/>
                </a:solidFill>
              </a:defRPr>
            </a:lvl1pPr>
          </a:lstStyle>
          <a:p>
            <a:r>
              <a:rPr lang="fr-FR" dirty="0" smtClean="0"/>
              <a:t>Cuisine aromatique</a:t>
            </a:r>
            <a:endParaRPr lang="fr-FR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Ellipse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lipse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800" b="1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E33B5F6-AC32-4895-A2C8-D152140DCC68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r>
              <a:rPr kumimoji="0" lang="fr-FR" dirty="0" smtClean="0"/>
              <a:t>Cliquez pour modifier le style du titre</a:t>
            </a:r>
            <a:endParaRPr kumimoji="0" lang="en-US" dirty="0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dirty="0" smtClean="0"/>
              <a:t>Deuxième niveau</a:t>
            </a:r>
          </a:p>
          <a:p>
            <a:pPr lvl="2" eaLnBrk="1" latinLnBrk="0" hangingPunct="1"/>
            <a:r>
              <a:rPr kumimoji="0" lang="fr-FR" dirty="0" smtClean="0"/>
              <a:t>Troisième niveau</a:t>
            </a:r>
          </a:p>
          <a:p>
            <a:pPr lvl="3" eaLnBrk="1" latinLnBrk="0" hangingPunct="1"/>
            <a:r>
              <a:rPr kumimoji="0" lang="fr-FR" dirty="0" smtClean="0"/>
              <a:t>Quatrième niveau</a:t>
            </a:r>
          </a:p>
          <a:p>
            <a:pPr lvl="4" eaLnBrk="1" latinLnBrk="0" hangingPunct="1"/>
            <a:r>
              <a:rPr kumimoji="0" lang="fr-FR" dirty="0" smtClean="0"/>
              <a:t>Cinquième niveau</a:t>
            </a:r>
            <a:endParaRPr kumimoji="0" lang="en-US" dirty="0"/>
          </a:p>
        </p:txBody>
      </p:sp>
      <p:pic>
        <p:nvPicPr>
          <p:cNvPr id="1026" name="Image 2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5657" y="5341007"/>
            <a:ext cx="1216799" cy="10473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ctr" rtl="0" eaLnBrk="1" latinLnBrk="0" hangingPunct="1">
        <a:spcBef>
          <a:spcPct val="0"/>
        </a:spcBef>
        <a:buNone/>
        <a:defRPr kumimoji="0" sz="44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lnSpc>
          <a:spcPct val="150000"/>
        </a:lnSpc>
        <a:spcBef>
          <a:spcPct val="20000"/>
        </a:spcBef>
        <a:buClr>
          <a:schemeClr val="accent1">
            <a:lumMod val="75000"/>
          </a:schemeClr>
        </a:buClr>
        <a:buSzPct val="100000"/>
        <a:buFont typeface="Wingdings" pitchFamily="2" charset="2"/>
        <a:buChar char="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lnSpc>
          <a:spcPct val="150000"/>
        </a:lnSpc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lnSpc>
          <a:spcPct val="150000"/>
        </a:lnSpc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lnSpc>
          <a:spcPct val="150000"/>
        </a:lnSpc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lnSpc>
          <a:spcPct val="150000"/>
        </a:lnSpc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5" Type="http://schemas.microsoft.com/office/2007/relationships/hdphoto" Target="../media/hdphoto1.wdp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fr-FR" dirty="0" smtClean="0"/>
              <a:t>Une ronde de parfums</a:t>
            </a:r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Les épices du monde</a:t>
            </a:r>
            <a:endParaRPr lang="fr-FR" dirty="0"/>
          </a:p>
        </p:txBody>
      </p:sp>
      <p:grpSp>
        <p:nvGrpSpPr>
          <p:cNvPr id="4" name="Groupe 3"/>
          <p:cNvGrpSpPr/>
          <p:nvPr/>
        </p:nvGrpSpPr>
        <p:grpSpPr>
          <a:xfrm>
            <a:off x="2987824" y="3429000"/>
            <a:ext cx="3168352" cy="1576024"/>
            <a:chOff x="2987824" y="3429000"/>
            <a:chExt cx="3168352" cy="1576024"/>
          </a:xfrm>
        </p:grpSpPr>
        <p:sp>
          <p:nvSpPr>
            <p:cNvPr id="7" name="Triangle isocèle 6"/>
            <p:cNvSpPr/>
            <p:nvPr/>
          </p:nvSpPr>
          <p:spPr>
            <a:xfrm>
              <a:off x="3527884" y="3429000"/>
              <a:ext cx="2088232" cy="1576024"/>
            </a:xfrm>
            <a:prstGeom prst="triangl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effectLst>
              <a:reflection blurRad="6350" stA="50000" endA="300" endPos="900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9" name="Lune 8"/>
            <p:cNvSpPr/>
            <p:nvPr/>
          </p:nvSpPr>
          <p:spPr>
            <a:xfrm>
              <a:off x="2987824" y="3496932"/>
              <a:ext cx="432048" cy="1440160"/>
            </a:xfrm>
            <a:prstGeom prst="moon">
              <a:avLst/>
            </a:pr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effectLst>
              <a:glow rad="228600">
                <a:schemeClr val="accent6">
                  <a:satMod val="175000"/>
                  <a:alpha val="40000"/>
                </a:schemeClr>
              </a:glow>
              <a:outerShdw blurRad="76200" dist="12700" dir="2700000" sy="-23000" kx="-8004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0" name="Lune 9"/>
            <p:cNvSpPr/>
            <p:nvPr/>
          </p:nvSpPr>
          <p:spPr>
            <a:xfrm flipH="1">
              <a:off x="5724128" y="3496932"/>
              <a:ext cx="432048" cy="1440160"/>
            </a:xfrm>
            <a:prstGeom prst="moon">
              <a:avLst/>
            </a:pr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effectLst>
              <a:glow rad="228600">
                <a:schemeClr val="accent6">
                  <a:satMod val="175000"/>
                  <a:alpha val="40000"/>
                </a:schemeClr>
              </a:glow>
              <a:outerShdw blurRad="76200" dist="12700" dir="2700000" sy="-23000" kx="-8004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</p:spTree>
    <p:extLst>
      <p:ext uri="{BB962C8B-B14F-4D97-AF65-F5344CB8AC3E}">
        <p14:creationId xmlns:p14="http://schemas.microsoft.com/office/powerpoint/2010/main" val="3090621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Provenance</a:t>
            </a:r>
            <a:endParaRPr lang="fr-FR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dirty="0" smtClean="0"/>
              <a:t>Amérique du Sud</a:t>
            </a:r>
          </a:p>
          <a:p>
            <a:r>
              <a:rPr lang="fr-FR" dirty="0" smtClean="0"/>
              <a:t>Inde</a:t>
            </a:r>
          </a:p>
          <a:p>
            <a:r>
              <a:rPr lang="fr-FR" dirty="0" smtClean="0"/>
              <a:t>Chine</a:t>
            </a:r>
            <a:endParaRPr lang="fr-FR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08022-7D21-45FF-941F-48D27BEE5474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3B5F6-AC32-4895-A2C8-D152140DCC68}" type="slidenum">
              <a:rPr lang="fr-FR" smtClean="0"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20283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200" dirty="0" smtClean="0">
                <a:solidFill>
                  <a:schemeClr val="accent3">
                    <a:lumMod val="75000"/>
                  </a:schemeClr>
                </a:solidFill>
              </a:rPr>
              <a:t>Les épices simples</a:t>
            </a:r>
            <a:endParaRPr lang="fr-FR" sz="32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dirty="0" smtClean="0"/>
              <a:t>Piment</a:t>
            </a:r>
          </a:p>
          <a:p>
            <a:r>
              <a:rPr lang="fr-FR" dirty="0" smtClean="0"/>
              <a:t>Poivre</a:t>
            </a:r>
          </a:p>
          <a:p>
            <a:r>
              <a:rPr lang="fr-FR" dirty="0" smtClean="0"/>
              <a:t>Cardamone</a:t>
            </a:r>
          </a:p>
          <a:p>
            <a:r>
              <a:rPr lang="fr-FR" dirty="0" smtClean="0"/>
              <a:t>Carvi</a:t>
            </a:r>
            <a:endParaRPr lang="fr-FR" dirty="0"/>
          </a:p>
        </p:txBody>
      </p:sp>
      <p:grpSp>
        <p:nvGrpSpPr>
          <p:cNvPr id="5" name="Groupe 4"/>
          <p:cNvGrpSpPr/>
          <p:nvPr/>
        </p:nvGrpSpPr>
        <p:grpSpPr>
          <a:xfrm>
            <a:off x="4889332" y="3874542"/>
            <a:ext cx="1349375" cy="1244600"/>
            <a:chOff x="3951288" y="2776538"/>
            <a:chExt cx="1349375" cy="1244600"/>
          </a:xfrm>
        </p:grpSpPr>
        <p:sp>
          <p:nvSpPr>
            <p:cNvPr id="6" name="Forme libre 9"/>
            <p:cNvSpPr>
              <a:spLocks/>
            </p:cNvSpPr>
            <p:nvPr/>
          </p:nvSpPr>
          <p:spPr bwMode="auto">
            <a:xfrm>
              <a:off x="4016376" y="2776538"/>
              <a:ext cx="1196975" cy="538163"/>
            </a:xfrm>
            <a:custGeom>
              <a:avLst/>
              <a:gdLst>
                <a:gd name="T0" fmla="*/ 66 w 1508"/>
                <a:gd name="T1" fmla="*/ 617 h 678"/>
                <a:gd name="T2" fmla="*/ 0 w 1508"/>
                <a:gd name="T3" fmla="*/ 466 h 678"/>
                <a:gd name="T4" fmla="*/ 192 w 1508"/>
                <a:gd name="T5" fmla="*/ 564 h 678"/>
                <a:gd name="T6" fmla="*/ 69 w 1508"/>
                <a:gd name="T7" fmla="*/ 164 h 678"/>
                <a:gd name="T8" fmla="*/ 327 w 1508"/>
                <a:gd name="T9" fmla="*/ 426 h 678"/>
                <a:gd name="T10" fmla="*/ 444 w 1508"/>
                <a:gd name="T11" fmla="*/ 0 h 678"/>
                <a:gd name="T12" fmla="*/ 560 w 1508"/>
                <a:gd name="T13" fmla="*/ 389 h 678"/>
                <a:gd name="T14" fmla="*/ 686 w 1508"/>
                <a:gd name="T15" fmla="*/ 172 h 678"/>
                <a:gd name="T16" fmla="*/ 819 w 1508"/>
                <a:gd name="T17" fmla="*/ 365 h 678"/>
                <a:gd name="T18" fmla="*/ 869 w 1508"/>
                <a:gd name="T19" fmla="*/ 41 h 678"/>
                <a:gd name="T20" fmla="*/ 1004 w 1508"/>
                <a:gd name="T21" fmla="*/ 347 h 678"/>
                <a:gd name="T22" fmla="*/ 1312 w 1508"/>
                <a:gd name="T23" fmla="*/ 66 h 678"/>
                <a:gd name="T24" fmla="*/ 1123 w 1508"/>
                <a:gd name="T25" fmla="*/ 433 h 678"/>
                <a:gd name="T26" fmla="*/ 1422 w 1508"/>
                <a:gd name="T27" fmla="*/ 380 h 678"/>
                <a:gd name="T28" fmla="*/ 1320 w 1508"/>
                <a:gd name="T29" fmla="*/ 576 h 678"/>
                <a:gd name="T30" fmla="*/ 1508 w 1508"/>
                <a:gd name="T31" fmla="*/ 532 h 678"/>
                <a:gd name="T32" fmla="*/ 1491 w 1508"/>
                <a:gd name="T33" fmla="*/ 678 h 678"/>
                <a:gd name="T34" fmla="*/ 1491 w 1508"/>
                <a:gd name="T35" fmla="*/ 677 h 678"/>
                <a:gd name="T36" fmla="*/ 1489 w 1508"/>
                <a:gd name="T37" fmla="*/ 674 h 678"/>
                <a:gd name="T38" fmla="*/ 1483 w 1508"/>
                <a:gd name="T39" fmla="*/ 668 h 678"/>
                <a:gd name="T40" fmla="*/ 1475 w 1508"/>
                <a:gd name="T41" fmla="*/ 661 h 678"/>
                <a:gd name="T42" fmla="*/ 1463 w 1508"/>
                <a:gd name="T43" fmla="*/ 652 h 678"/>
                <a:gd name="T44" fmla="*/ 1444 w 1508"/>
                <a:gd name="T45" fmla="*/ 641 h 678"/>
                <a:gd name="T46" fmla="*/ 1420 w 1508"/>
                <a:gd name="T47" fmla="*/ 631 h 678"/>
                <a:gd name="T48" fmla="*/ 1389 w 1508"/>
                <a:gd name="T49" fmla="*/ 618 h 678"/>
                <a:gd name="T50" fmla="*/ 1350 w 1508"/>
                <a:gd name="T51" fmla="*/ 607 h 678"/>
                <a:gd name="T52" fmla="*/ 1300 w 1508"/>
                <a:gd name="T53" fmla="*/ 595 h 678"/>
                <a:gd name="T54" fmla="*/ 1243 w 1508"/>
                <a:gd name="T55" fmla="*/ 583 h 678"/>
                <a:gd name="T56" fmla="*/ 1174 w 1508"/>
                <a:gd name="T57" fmla="*/ 571 h 678"/>
                <a:gd name="T58" fmla="*/ 1092 w 1508"/>
                <a:gd name="T59" fmla="*/ 561 h 678"/>
                <a:gd name="T60" fmla="*/ 998 w 1508"/>
                <a:gd name="T61" fmla="*/ 550 h 678"/>
                <a:gd name="T62" fmla="*/ 891 w 1508"/>
                <a:gd name="T63" fmla="*/ 542 h 678"/>
                <a:gd name="T64" fmla="*/ 770 w 1508"/>
                <a:gd name="T65" fmla="*/ 535 h 678"/>
                <a:gd name="T66" fmla="*/ 765 w 1508"/>
                <a:gd name="T67" fmla="*/ 535 h 678"/>
                <a:gd name="T68" fmla="*/ 746 w 1508"/>
                <a:gd name="T69" fmla="*/ 534 h 678"/>
                <a:gd name="T70" fmla="*/ 717 w 1508"/>
                <a:gd name="T71" fmla="*/ 534 h 678"/>
                <a:gd name="T72" fmla="*/ 681 w 1508"/>
                <a:gd name="T73" fmla="*/ 533 h 678"/>
                <a:gd name="T74" fmla="*/ 636 w 1508"/>
                <a:gd name="T75" fmla="*/ 533 h 678"/>
                <a:gd name="T76" fmla="*/ 585 w 1508"/>
                <a:gd name="T77" fmla="*/ 533 h 678"/>
                <a:gd name="T78" fmla="*/ 530 w 1508"/>
                <a:gd name="T79" fmla="*/ 534 h 678"/>
                <a:gd name="T80" fmla="*/ 472 w 1508"/>
                <a:gd name="T81" fmla="*/ 536 h 678"/>
                <a:gd name="T82" fmla="*/ 412 w 1508"/>
                <a:gd name="T83" fmla="*/ 540 h 678"/>
                <a:gd name="T84" fmla="*/ 352 w 1508"/>
                <a:gd name="T85" fmla="*/ 545 h 678"/>
                <a:gd name="T86" fmla="*/ 292 w 1508"/>
                <a:gd name="T87" fmla="*/ 551 h 678"/>
                <a:gd name="T88" fmla="*/ 236 w 1508"/>
                <a:gd name="T89" fmla="*/ 560 h 678"/>
                <a:gd name="T90" fmla="*/ 184 w 1508"/>
                <a:gd name="T91" fmla="*/ 570 h 678"/>
                <a:gd name="T92" fmla="*/ 137 w 1508"/>
                <a:gd name="T93" fmla="*/ 584 h 678"/>
                <a:gd name="T94" fmla="*/ 97 w 1508"/>
                <a:gd name="T95" fmla="*/ 599 h 678"/>
                <a:gd name="T96" fmla="*/ 66 w 1508"/>
                <a:gd name="T97" fmla="*/ 617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08" h="678">
                  <a:moveTo>
                    <a:pt x="66" y="617"/>
                  </a:moveTo>
                  <a:lnTo>
                    <a:pt x="0" y="466"/>
                  </a:lnTo>
                  <a:lnTo>
                    <a:pt x="192" y="564"/>
                  </a:lnTo>
                  <a:lnTo>
                    <a:pt x="69" y="164"/>
                  </a:lnTo>
                  <a:lnTo>
                    <a:pt x="327" y="426"/>
                  </a:lnTo>
                  <a:lnTo>
                    <a:pt x="444" y="0"/>
                  </a:lnTo>
                  <a:lnTo>
                    <a:pt x="560" y="389"/>
                  </a:lnTo>
                  <a:lnTo>
                    <a:pt x="686" y="172"/>
                  </a:lnTo>
                  <a:lnTo>
                    <a:pt x="819" y="365"/>
                  </a:lnTo>
                  <a:lnTo>
                    <a:pt x="869" y="41"/>
                  </a:lnTo>
                  <a:lnTo>
                    <a:pt x="1004" y="347"/>
                  </a:lnTo>
                  <a:lnTo>
                    <a:pt x="1312" y="66"/>
                  </a:lnTo>
                  <a:lnTo>
                    <a:pt x="1123" y="433"/>
                  </a:lnTo>
                  <a:lnTo>
                    <a:pt x="1422" y="380"/>
                  </a:lnTo>
                  <a:lnTo>
                    <a:pt x="1320" y="576"/>
                  </a:lnTo>
                  <a:lnTo>
                    <a:pt x="1508" y="532"/>
                  </a:lnTo>
                  <a:lnTo>
                    <a:pt x="1491" y="678"/>
                  </a:lnTo>
                  <a:lnTo>
                    <a:pt x="1491" y="677"/>
                  </a:lnTo>
                  <a:lnTo>
                    <a:pt x="1489" y="674"/>
                  </a:lnTo>
                  <a:lnTo>
                    <a:pt x="1483" y="668"/>
                  </a:lnTo>
                  <a:lnTo>
                    <a:pt x="1475" y="661"/>
                  </a:lnTo>
                  <a:lnTo>
                    <a:pt x="1463" y="652"/>
                  </a:lnTo>
                  <a:lnTo>
                    <a:pt x="1444" y="641"/>
                  </a:lnTo>
                  <a:lnTo>
                    <a:pt x="1420" y="631"/>
                  </a:lnTo>
                  <a:lnTo>
                    <a:pt x="1389" y="618"/>
                  </a:lnTo>
                  <a:lnTo>
                    <a:pt x="1350" y="607"/>
                  </a:lnTo>
                  <a:lnTo>
                    <a:pt x="1300" y="595"/>
                  </a:lnTo>
                  <a:lnTo>
                    <a:pt x="1243" y="583"/>
                  </a:lnTo>
                  <a:lnTo>
                    <a:pt x="1174" y="571"/>
                  </a:lnTo>
                  <a:lnTo>
                    <a:pt x="1092" y="561"/>
                  </a:lnTo>
                  <a:lnTo>
                    <a:pt x="998" y="550"/>
                  </a:lnTo>
                  <a:lnTo>
                    <a:pt x="891" y="542"/>
                  </a:lnTo>
                  <a:lnTo>
                    <a:pt x="770" y="535"/>
                  </a:lnTo>
                  <a:lnTo>
                    <a:pt x="765" y="535"/>
                  </a:lnTo>
                  <a:lnTo>
                    <a:pt x="746" y="534"/>
                  </a:lnTo>
                  <a:lnTo>
                    <a:pt x="717" y="534"/>
                  </a:lnTo>
                  <a:lnTo>
                    <a:pt x="681" y="533"/>
                  </a:lnTo>
                  <a:lnTo>
                    <a:pt x="636" y="533"/>
                  </a:lnTo>
                  <a:lnTo>
                    <a:pt x="585" y="533"/>
                  </a:lnTo>
                  <a:lnTo>
                    <a:pt x="530" y="534"/>
                  </a:lnTo>
                  <a:lnTo>
                    <a:pt x="472" y="536"/>
                  </a:lnTo>
                  <a:lnTo>
                    <a:pt x="412" y="540"/>
                  </a:lnTo>
                  <a:lnTo>
                    <a:pt x="352" y="545"/>
                  </a:lnTo>
                  <a:lnTo>
                    <a:pt x="292" y="551"/>
                  </a:lnTo>
                  <a:lnTo>
                    <a:pt x="236" y="560"/>
                  </a:lnTo>
                  <a:lnTo>
                    <a:pt x="184" y="570"/>
                  </a:lnTo>
                  <a:lnTo>
                    <a:pt x="137" y="584"/>
                  </a:lnTo>
                  <a:lnTo>
                    <a:pt x="97" y="599"/>
                  </a:lnTo>
                  <a:lnTo>
                    <a:pt x="66" y="617"/>
                  </a:lnTo>
                  <a:close/>
                </a:path>
              </a:pathLst>
            </a:custGeom>
            <a:solidFill>
              <a:srgbClr val="006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" name="Forme libre 11"/>
            <p:cNvSpPr>
              <a:spLocks/>
            </p:cNvSpPr>
            <p:nvPr/>
          </p:nvSpPr>
          <p:spPr bwMode="auto">
            <a:xfrm>
              <a:off x="4576763" y="3121026"/>
              <a:ext cx="500063" cy="595313"/>
            </a:xfrm>
            <a:custGeom>
              <a:avLst/>
              <a:gdLst>
                <a:gd name="T0" fmla="*/ 349 w 631"/>
                <a:gd name="T1" fmla="*/ 20 h 749"/>
                <a:gd name="T2" fmla="*/ 337 w 631"/>
                <a:gd name="T3" fmla="*/ 16 h 749"/>
                <a:gd name="T4" fmla="*/ 318 w 631"/>
                <a:gd name="T5" fmla="*/ 12 h 749"/>
                <a:gd name="T6" fmla="*/ 292 w 631"/>
                <a:gd name="T7" fmla="*/ 6 h 749"/>
                <a:gd name="T8" fmla="*/ 261 w 631"/>
                <a:gd name="T9" fmla="*/ 1 h 749"/>
                <a:gd name="T10" fmla="*/ 228 w 631"/>
                <a:gd name="T11" fmla="*/ 0 h 749"/>
                <a:gd name="T12" fmla="*/ 194 w 631"/>
                <a:gd name="T13" fmla="*/ 3 h 749"/>
                <a:gd name="T14" fmla="*/ 163 w 631"/>
                <a:gd name="T15" fmla="*/ 12 h 749"/>
                <a:gd name="T16" fmla="*/ 147 w 631"/>
                <a:gd name="T17" fmla="*/ 18 h 749"/>
                <a:gd name="T18" fmla="*/ 130 w 631"/>
                <a:gd name="T19" fmla="*/ 23 h 749"/>
                <a:gd name="T20" fmla="*/ 101 w 631"/>
                <a:gd name="T21" fmla="*/ 33 h 749"/>
                <a:gd name="T22" fmla="*/ 68 w 631"/>
                <a:gd name="T23" fmla="*/ 50 h 749"/>
                <a:gd name="T24" fmla="*/ 35 w 631"/>
                <a:gd name="T25" fmla="*/ 74 h 749"/>
                <a:gd name="T26" fmla="*/ 11 w 631"/>
                <a:gd name="T27" fmla="*/ 107 h 749"/>
                <a:gd name="T28" fmla="*/ 0 w 631"/>
                <a:gd name="T29" fmla="*/ 151 h 749"/>
                <a:gd name="T30" fmla="*/ 8 w 631"/>
                <a:gd name="T31" fmla="*/ 205 h 749"/>
                <a:gd name="T32" fmla="*/ 22 w 631"/>
                <a:gd name="T33" fmla="*/ 241 h 749"/>
                <a:gd name="T34" fmla="*/ 27 w 631"/>
                <a:gd name="T35" fmla="*/ 268 h 749"/>
                <a:gd name="T36" fmla="*/ 45 w 631"/>
                <a:gd name="T37" fmla="*/ 316 h 749"/>
                <a:gd name="T38" fmla="*/ 78 w 631"/>
                <a:gd name="T39" fmla="*/ 381 h 749"/>
                <a:gd name="T40" fmla="*/ 133 w 631"/>
                <a:gd name="T41" fmla="*/ 458 h 749"/>
                <a:gd name="T42" fmla="*/ 216 w 631"/>
                <a:gd name="T43" fmla="*/ 541 h 749"/>
                <a:gd name="T44" fmla="*/ 331 w 631"/>
                <a:gd name="T45" fmla="*/ 627 h 749"/>
                <a:gd name="T46" fmla="*/ 485 w 631"/>
                <a:gd name="T47" fmla="*/ 710 h 749"/>
                <a:gd name="T48" fmla="*/ 580 w 631"/>
                <a:gd name="T49" fmla="*/ 748 h 749"/>
                <a:gd name="T50" fmla="*/ 603 w 631"/>
                <a:gd name="T51" fmla="*/ 741 h 749"/>
                <a:gd name="T52" fmla="*/ 626 w 631"/>
                <a:gd name="T53" fmla="*/ 722 h 749"/>
                <a:gd name="T54" fmla="*/ 626 w 631"/>
                <a:gd name="T55" fmla="*/ 683 h 749"/>
                <a:gd name="T56" fmla="*/ 607 w 631"/>
                <a:gd name="T57" fmla="*/ 651 h 749"/>
                <a:gd name="T58" fmla="*/ 592 w 631"/>
                <a:gd name="T59" fmla="*/ 628 h 749"/>
                <a:gd name="T60" fmla="*/ 565 w 631"/>
                <a:gd name="T61" fmla="*/ 587 h 749"/>
                <a:gd name="T62" fmla="*/ 532 w 631"/>
                <a:gd name="T63" fmla="*/ 534 h 749"/>
                <a:gd name="T64" fmla="*/ 496 w 631"/>
                <a:gd name="T65" fmla="*/ 476 h 749"/>
                <a:gd name="T66" fmla="*/ 463 w 631"/>
                <a:gd name="T67" fmla="*/ 419 h 749"/>
                <a:gd name="T68" fmla="*/ 436 w 631"/>
                <a:gd name="T69" fmla="*/ 369 h 749"/>
                <a:gd name="T70" fmla="*/ 420 w 631"/>
                <a:gd name="T71" fmla="*/ 332 h 749"/>
                <a:gd name="T72" fmla="*/ 418 w 631"/>
                <a:gd name="T73" fmla="*/ 310 h 749"/>
                <a:gd name="T74" fmla="*/ 412 w 631"/>
                <a:gd name="T75" fmla="*/ 242 h 749"/>
                <a:gd name="T76" fmla="*/ 398 w 631"/>
                <a:gd name="T77" fmla="*/ 143 h 749"/>
                <a:gd name="T78" fmla="*/ 371 w 631"/>
                <a:gd name="T79" fmla="*/ 51 h 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31" h="749">
                  <a:moveTo>
                    <a:pt x="350" y="20"/>
                  </a:moveTo>
                  <a:lnTo>
                    <a:pt x="349" y="20"/>
                  </a:lnTo>
                  <a:lnTo>
                    <a:pt x="344" y="17"/>
                  </a:lnTo>
                  <a:lnTo>
                    <a:pt x="337" y="16"/>
                  </a:lnTo>
                  <a:lnTo>
                    <a:pt x="329" y="14"/>
                  </a:lnTo>
                  <a:lnTo>
                    <a:pt x="318" y="12"/>
                  </a:lnTo>
                  <a:lnTo>
                    <a:pt x="306" y="8"/>
                  </a:lnTo>
                  <a:lnTo>
                    <a:pt x="292" y="6"/>
                  </a:lnTo>
                  <a:lnTo>
                    <a:pt x="277" y="3"/>
                  </a:lnTo>
                  <a:lnTo>
                    <a:pt x="261" y="1"/>
                  </a:lnTo>
                  <a:lnTo>
                    <a:pt x="245" y="0"/>
                  </a:lnTo>
                  <a:lnTo>
                    <a:pt x="228" y="0"/>
                  </a:lnTo>
                  <a:lnTo>
                    <a:pt x="212" y="1"/>
                  </a:lnTo>
                  <a:lnTo>
                    <a:pt x="194" y="3"/>
                  </a:lnTo>
                  <a:lnTo>
                    <a:pt x="179" y="7"/>
                  </a:lnTo>
                  <a:lnTo>
                    <a:pt x="163" y="12"/>
                  </a:lnTo>
                  <a:lnTo>
                    <a:pt x="149" y="18"/>
                  </a:lnTo>
                  <a:lnTo>
                    <a:pt x="147" y="18"/>
                  </a:lnTo>
                  <a:lnTo>
                    <a:pt x="140" y="21"/>
                  </a:lnTo>
                  <a:lnTo>
                    <a:pt x="130" y="23"/>
                  </a:lnTo>
                  <a:lnTo>
                    <a:pt x="117" y="28"/>
                  </a:lnTo>
                  <a:lnTo>
                    <a:pt x="101" y="33"/>
                  </a:lnTo>
                  <a:lnTo>
                    <a:pt x="85" y="40"/>
                  </a:lnTo>
                  <a:lnTo>
                    <a:pt x="68" y="50"/>
                  </a:lnTo>
                  <a:lnTo>
                    <a:pt x="52" y="61"/>
                  </a:lnTo>
                  <a:lnTo>
                    <a:pt x="35" y="74"/>
                  </a:lnTo>
                  <a:lnTo>
                    <a:pt x="22" y="90"/>
                  </a:lnTo>
                  <a:lnTo>
                    <a:pt x="11" y="107"/>
                  </a:lnTo>
                  <a:lnTo>
                    <a:pt x="3" y="128"/>
                  </a:lnTo>
                  <a:lnTo>
                    <a:pt x="0" y="151"/>
                  </a:lnTo>
                  <a:lnTo>
                    <a:pt x="1" y="176"/>
                  </a:lnTo>
                  <a:lnTo>
                    <a:pt x="8" y="205"/>
                  </a:lnTo>
                  <a:lnTo>
                    <a:pt x="22" y="238"/>
                  </a:lnTo>
                  <a:lnTo>
                    <a:pt x="22" y="241"/>
                  </a:lnTo>
                  <a:lnTo>
                    <a:pt x="24" y="251"/>
                  </a:lnTo>
                  <a:lnTo>
                    <a:pt x="27" y="268"/>
                  </a:lnTo>
                  <a:lnTo>
                    <a:pt x="34" y="289"/>
                  </a:lnTo>
                  <a:lnTo>
                    <a:pt x="45" y="316"/>
                  </a:lnTo>
                  <a:lnTo>
                    <a:pt x="60" y="346"/>
                  </a:lnTo>
                  <a:lnTo>
                    <a:pt x="78" y="381"/>
                  </a:lnTo>
                  <a:lnTo>
                    <a:pt x="102" y="417"/>
                  </a:lnTo>
                  <a:lnTo>
                    <a:pt x="133" y="458"/>
                  </a:lnTo>
                  <a:lnTo>
                    <a:pt x="171" y="499"/>
                  </a:lnTo>
                  <a:lnTo>
                    <a:pt x="216" y="541"/>
                  </a:lnTo>
                  <a:lnTo>
                    <a:pt x="269" y="585"/>
                  </a:lnTo>
                  <a:lnTo>
                    <a:pt x="331" y="627"/>
                  </a:lnTo>
                  <a:lnTo>
                    <a:pt x="403" y="670"/>
                  </a:lnTo>
                  <a:lnTo>
                    <a:pt x="485" y="710"/>
                  </a:lnTo>
                  <a:lnTo>
                    <a:pt x="577" y="749"/>
                  </a:lnTo>
                  <a:lnTo>
                    <a:pt x="580" y="748"/>
                  </a:lnTo>
                  <a:lnTo>
                    <a:pt x="591" y="746"/>
                  </a:lnTo>
                  <a:lnTo>
                    <a:pt x="603" y="741"/>
                  </a:lnTo>
                  <a:lnTo>
                    <a:pt x="617" y="733"/>
                  </a:lnTo>
                  <a:lnTo>
                    <a:pt x="626" y="722"/>
                  </a:lnTo>
                  <a:lnTo>
                    <a:pt x="631" y="706"/>
                  </a:lnTo>
                  <a:lnTo>
                    <a:pt x="626" y="683"/>
                  </a:lnTo>
                  <a:lnTo>
                    <a:pt x="609" y="655"/>
                  </a:lnTo>
                  <a:lnTo>
                    <a:pt x="607" y="651"/>
                  </a:lnTo>
                  <a:lnTo>
                    <a:pt x="601" y="642"/>
                  </a:lnTo>
                  <a:lnTo>
                    <a:pt x="592" y="628"/>
                  </a:lnTo>
                  <a:lnTo>
                    <a:pt x="579" y="609"/>
                  </a:lnTo>
                  <a:lnTo>
                    <a:pt x="565" y="587"/>
                  </a:lnTo>
                  <a:lnTo>
                    <a:pt x="549" y="562"/>
                  </a:lnTo>
                  <a:lnTo>
                    <a:pt x="532" y="534"/>
                  </a:lnTo>
                  <a:lnTo>
                    <a:pt x="515" y="505"/>
                  </a:lnTo>
                  <a:lnTo>
                    <a:pt x="496" y="476"/>
                  </a:lnTo>
                  <a:lnTo>
                    <a:pt x="479" y="446"/>
                  </a:lnTo>
                  <a:lnTo>
                    <a:pt x="463" y="419"/>
                  </a:lnTo>
                  <a:lnTo>
                    <a:pt x="449" y="392"/>
                  </a:lnTo>
                  <a:lnTo>
                    <a:pt x="436" y="369"/>
                  </a:lnTo>
                  <a:lnTo>
                    <a:pt x="427" y="348"/>
                  </a:lnTo>
                  <a:lnTo>
                    <a:pt x="420" y="332"/>
                  </a:lnTo>
                  <a:lnTo>
                    <a:pt x="418" y="321"/>
                  </a:lnTo>
                  <a:lnTo>
                    <a:pt x="418" y="310"/>
                  </a:lnTo>
                  <a:lnTo>
                    <a:pt x="416" y="282"/>
                  </a:lnTo>
                  <a:lnTo>
                    <a:pt x="412" y="242"/>
                  </a:lnTo>
                  <a:lnTo>
                    <a:pt x="406" y="194"/>
                  </a:lnTo>
                  <a:lnTo>
                    <a:pt x="398" y="143"/>
                  </a:lnTo>
                  <a:lnTo>
                    <a:pt x="387" y="93"/>
                  </a:lnTo>
                  <a:lnTo>
                    <a:pt x="371" y="51"/>
                  </a:lnTo>
                  <a:lnTo>
                    <a:pt x="350" y="20"/>
                  </a:lnTo>
                  <a:close/>
                </a:path>
              </a:pathLst>
            </a:custGeom>
            <a:solidFill>
              <a:srgbClr val="21E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" name="Forme libre 12"/>
            <p:cNvSpPr>
              <a:spLocks/>
            </p:cNvSpPr>
            <p:nvPr/>
          </p:nvSpPr>
          <p:spPr bwMode="auto">
            <a:xfrm>
              <a:off x="4570413" y="3213101"/>
              <a:ext cx="377825" cy="447675"/>
            </a:xfrm>
            <a:custGeom>
              <a:avLst/>
              <a:gdLst>
                <a:gd name="T0" fmla="*/ 40 w 475"/>
                <a:gd name="T1" fmla="*/ 28 h 563"/>
                <a:gd name="T2" fmla="*/ 134 w 475"/>
                <a:gd name="T3" fmla="*/ 68 h 563"/>
                <a:gd name="T4" fmla="*/ 152 w 475"/>
                <a:gd name="T5" fmla="*/ 73 h 563"/>
                <a:gd name="T6" fmla="*/ 66 w 475"/>
                <a:gd name="T7" fmla="*/ 72 h 563"/>
                <a:gd name="T8" fmla="*/ 61 w 475"/>
                <a:gd name="T9" fmla="*/ 89 h 563"/>
                <a:gd name="T10" fmla="*/ 144 w 475"/>
                <a:gd name="T11" fmla="*/ 133 h 563"/>
                <a:gd name="T12" fmla="*/ 146 w 475"/>
                <a:gd name="T13" fmla="*/ 135 h 563"/>
                <a:gd name="T14" fmla="*/ 75 w 475"/>
                <a:gd name="T15" fmla="*/ 134 h 563"/>
                <a:gd name="T16" fmla="*/ 77 w 475"/>
                <a:gd name="T17" fmla="*/ 152 h 563"/>
                <a:gd name="T18" fmla="*/ 172 w 475"/>
                <a:gd name="T19" fmla="*/ 205 h 563"/>
                <a:gd name="T20" fmla="*/ 194 w 475"/>
                <a:gd name="T21" fmla="*/ 211 h 563"/>
                <a:gd name="T22" fmla="*/ 117 w 475"/>
                <a:gd name="T23" fmla="*/ 207 h 563"/>
                <a:gd name="T24" fmla="*/ 109 w 475"/>
                <a:gd name="T25" fmla="*/ 218 h 563"/>
                <a:gd name="T26" fmla="*/ 219 w 475"/>
                <a:gd name="T27" fmla="*/ 261 h 563"/>
                <a:gd name="T28" fmla="*/ 235 w 475"/>
                <a:gd name="T29" fmla="*/ 274 h 563"/>
                <a:gd name="T30" fmla="*/ 163 w 475"/>
                <a:gd name="T31" fmla="*/ 283 h 563"/>
                <a:gd name="T32" fmla="*/ 172 w 475"/>
                <a:gd name="T33" fmla="*/ 298 h 563"/>
                <a:gd name="T34" fmla="*/ 283 w 475"/>
                <a:gd name="T35" fmla="*/ 334 h 563"/>
                <a:gd name="T36" fmla="*/ 281 w 475"/>
                <a:gd name="T37" fmla="*/ 337 h 563"/>
                <a:gd name="T38" fmla="*/ 176 w 475"/>
                <a:gd name="T39" fmla="*/ 330 h 563"/>
                <a:gd name="T40" fmla="*/ 161 w 475"/>
                <a:gd name="T41" fmla="*/ 327 h 563"/>
                <a:gd name="T42" fmla="*/ 192 w 475"/>
                <a:gd name="T43" fmla="*/ 345 h 563"/>
                <a:gd name="T44" fmla="*/ 250 w 475"/>
                <a:gd name="T45" fmla="*/ 366 h 563"/>
                <a:gd name="T46" fmla="*/ 337 w 475"/>
                <a:gd name="T47" fmla="*/ 378 h 563"/>
                <a:gd name="T48" fmla="*/ 336 w 475"/>
                <a:gd name="T49" fmla="*/ 389 h 563"/>
                <a:gd name="T50" fmla="*/ 242 w 475"/>
                <a:gd name="T51" fmla="*/ 392 h 563"/>
                <a:gd name="T52" fmla="*/ 217 w 475"/>
                <a:gd name="T53" fmla="*/ 388 h 563"/>
                <a:gd name="T54" fmla="*/ 243 w 475"/>
                <a:gd name="T55" fmla="*/ 405 h 563"/>
                <a:gd name="T56" fmla="*/ 295 w 475"/>
                <a:gd name="T57" fmla="*/ 424 h 563"/>
                <a:gd name="T58" fmla="*/ 377 w 475"/>
                <a:gd name="T59" fmla="*/ 429 h 563"/>
                <a:gd name="T60" fmla="*/ 383 w 475"/>
                <a:gd name="T61" fmla="*/ 437 h 563"/>
                <a:gd name="T62" fmla="*/ 321 w 475"/>
                <a:gd name="T63" fmla="*/ 452 h 563"/>
                <a:gd name="T64" fmla="*/ 331 w 475"/>
                <a:gd name="T65" fmla="*/ 476 h 563"/>
                <a:gd name="T66" fmla="*/ 437 w 475"/>
                <a:gd name="T67" fmla="*/ 511 h 563"/>
                <a:gd name="T68" fmla="*/ 444 w 475"/>
                <a:gd name="T69" fmla="*/ 514 h 563"/>
                <a:gd name="T70" fmla="*/ 371 w 475"/>
                <a:gd name="T71" fmla="*/ 519 h 563"/>
                <a:gd name="T72" fmla="*/ 388 w 475"/>
                <a:gd name="T73" fmla="*/ 530 h 563"/>
                <a:gd name="T74" fmla="*/ 457 w 475"/>
                <a:gd name="T75" fmla="*/ 556 h 563"/>
                <a:gd name="T76" fmla="*/ 453 w 475"/>
                <a:gd name="T77" fmla="*/ 561 h 563"/>
                <a:gd name="T78" fmla="*/ 419 w 475"/>
                <a:gd name="T79" fmla="*/ 562 h 563"/>
                <a:gd name="T80" fmla="*/ 396 w 475"/>
                <a:gd name="T81" fmla="*/ 550 h 563"/>
                <a:gd name="T82" fmla="*/ 334 w 475"/>
                <a:gd name="T83" fmla="*/ 515 h 563"/>
                <a:gd name="T84" fmla="*/ 248 w 475"/>
                <a:gd name="T85" fmla="*/ 455 h 563"/>
                <a:gd name="T86" fmla="*/ 162 w 475"/>
                <a:gd name="T87" fmla="*/ 376 h 563"/>
                <a:gd name="T88" fmla="*/ 124 w 475"/>
                <a:gd name="T89" fmla="*/ 327 h 563"/>
                <a:gd name="T90" fmla="*/ 65 w 475"/>
                <a:gd name="T91" fmla="*/ 229 h 563"/>
                <a:gd name="T92" fmla="*/ 10 w 475"/>
                <a:gd name="T93" fmla="*/ 108 h 563"/>
                <a:gd name="T94" fmla="*/ 8 w 475"/>
                <a:gd name="T95" fmla="*/ 14 h 5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75" h="563">
                  <a:moveTo>
                    <a:pt x="20" y="0"/>
                  </a:moveTo>
                  <a:lnTo>
                    <a:pt x="23" y="4"/>
                  </a:lnTo>
                  <a:lnTo>
                    <a:pt x="28" y="14"/>
                  </a:lnTo>
                  <a:lnTo>
                    <a:pt x="40" y="28"/>
                  </a:lnTo>
                  <a:lnTo>
                    <a:pt x="55" y="43"/>
                  </a:lnTo>
                  <a:lnTo>
                    <a:pt x="76" y="57"/>
                  </a:lnTo>
                  <a:lnTo>
                    <a:pt x="102" y="66"/>
                  </a:lnTo>
                  <a:lnTo>
                    <a:pt x="134" y="68"/>
                  </a:lnTo>
                  <a:lnTo>
                    <a:pt x="172" y="62"/>
                  </a:lnTo>
                  <a:lnTo>
                    <a:pt x="170" y="64"/>
                  </a:lnTo>
                  <a:lnTo>
                    <a:pt x="163" y="67"/>
                  </a:lnTo>
                  <a:lnTo>
                    <a:pt x="152" y="73"/>
                  </a:lnTo>
                  <a:lnTo>
                    <a:pt x="137" y="78"/>
                  </a:lnTo>
                  <a:lnTo>
                    <a:pt x="117" y="80"/>
                  </a:lnTo>
                  <a:lnTo>
                    <a:pt x="93" y="79"/>
                  </a:lnTo>
                  <a:lnTo>
                    <a:pt x="66" y="72"/>
                  </a:lnTo>
                  <a:lnTo>
                    <a:pt x="35" y="58"/>
                  </a:lnTo>
                  <a:lnTo>
                    <a:pt x="39" y="63"/>
                  </a:lnTo>
                  <a:lnTo>
                    <a:pt x="47" y="74"/>
                  </a:lnTo>
                  <a:lnTo>
                    <a:pt x="61" y="89"/>
                  </a:lnTo>
                  <a:lnTo>
                    <a:pt x="78" y="105"/>
                  </a:lnTo>
                  <a:lnTo>
                    <a:pt x="98" y="120"/>
                  </a:lnTo>
                  <a:lnTo>
                    <a:pt x="119" y="131"/>
                  </a:lnTo>
                  <a:lnTo>
                    <a:pt x="144" y="133"/>
                  </a:lnTo>
                  <a:lnTo>
                    <a:pt x="167" y="126"/>
                  </a:lnTo>
                  <a:lnTo>
                    <a:pt x="164" y="127"/>
                  </a:lnTo>
                  <a:lnTo>
                    <a:pt x="157" y="132"/>
                  </a:lnTo>
                  <a:lnTo>
                    <a:pt x="146" y="135"/>
                  </a:lnTo>
                  <a:lnTo>
                    <a:pt x="132" y="140"/>
                  </a:lnTo>
                  <a:lnTo>
                    <a:pt x="115" y="142"/>
                  </a:lnTo>
                  <a:lnTo>
                    <a:pt x="95" y="140"/>
                  </a:lnTo>
                  <a:lnTo>
                    <a:pt x="75" y="134"/>
                  </a:lnTo>
                  <a:lnTo>
                    <a:pt x="53" y="122"/>
                  </a:lnTo>
                  <a:lnTo>
                    <a:pt x="55" y="126"/>
                  </a:lnTo>
                  <a:lnTo>
                    <a:pt x="64" y="137"/>
                  </a:lnTo>
                  <a:lnTo>
                    <a:pt x="77" y="152"/>
                  </a:lnTo>
                  <a:lnTo>
                    <a:pt x="95" y="168"/>
                  </a:lnTo>
                  <a:lnTo>
                    <a:pt x="117" y="184"/>
                  </a:lnTo>
                  <a:lnTo>
                    <a:pt x="143" y="196"/>
                  </a:lnTo>
                  <a:lnTo>
                    <a:pt x="172" y="205"/>
                  </a:lnTo>
                  <a:lnTo>
                    <a:pt x="206" y="203"/>
                  </a:lnTo>
                  <a:lnTo>
                    <a:pt x="205" y="205"/>
                  </a:lnTo>
                  <a:lnTo>
                    <a:pt x="201" y="208"/>
                  </a:lnTo>
                  <a:lnTo>
                    <a:pt x="194" y="211"/>
                  </a:lnTo>
                  <a:lnTo>
                    <a:pt x="183" y="214"/>
                  </a:lnTo>
                  <a:lnTo>
                    <a:pt x="167" y="215"/>
                  </a:lnTo>
                  <a:lnTo>
                    <a:pt x="145" y="213"/>
                  </a:lnTo>
                  <a:lnTo>
                    <a:pt x="117" y="207"/>
                  </a:lnTo>
                  <a:lnTo>
                    <a:pt x="81" y="196"/>
                  </a:lnTo>
                  <a:lnTo>
                    <a:pt x="85" y="200"/>
                  </a:lnTo>
                  <a:lnTo>
                    <a:pt x="94" y="207"/>
                  </a:lnTo>
                  <a:lnTo>
                    <a:pt x="109" y="218"/>
                  </a:lnTo>
                  <a:lnTo>
                    <a:pt x="129" y="231"/>
                  </a:lnTo>
                  <a:lnTo>
                    <a:pt x="154" y="244"/>
                  </a:lnTo>
                  <a:lnTo>
                    <a:pt x="184" y="254"/>
                  </a:lnTo>
                  <a:lnTo>
                    <a:pt x="219" y="261"/>
                  </a:lnTo>
                  <a:lnTo>
                    <a:pt x="257" y="262"/>
                  </a:lnTo>
                  <a:lnTo>
                    <a:pt x="254" y="263"/>
                  </a:lnTo>
                  <a:lnTo>
                    <a:pt x="246" y="268"/>
                  </a:lnTo>
                  <a:lnTo>
                    <a:pt x="235" y="274"/>
                  </a:lnTo>
                  <a:lnTo>
                    <a:pt x="221" y="278"/>
                  </a:lnTo>
                  <a:lnTo>
                    <a:pt x="202" y="283"/>
                  </a:lnTo>
                  <a:lnTo>
                    <a:pt x="184" y="284"/>
                  </a:lnTo>
                  <a:lnTo>
                    <a:pt x="163" y="283"/>
                  </a:lnTo>
                  <a:lnTo>
                    <a:pt x="143" y="276"/>
                  </a:lnTo>
                  <a:lnTo>
                    <a:pt x="146" y="279"/>
                  </a:lnTo>
                  <a:lnTo>
                    <a:pt x="156" y="286"/>
                  </a:lnTo>
                  <a:lnTo>
                    <a:pt x="172" y="298"/>
                  </a:lnTo>
                  <a:lnTo>
                    <a:pt x="194" y="309"/>
                  </a:lnTo>
                  <a:lnTo>
                    <a:pt x="220" y="321"/>
                  </a:lnTo>
                  <a:lnTo>
                    <a:pt x="250" y="329"/>
                  </a:lnTo>
                  <a:lnTo>
                    <a:pt x="283" y="334"/>
                  </a:lnTo>
                  <a:lnTo>
                    <a:pt x="319" y="333"/>
                  </a:lnTo>
                  <a:lnTo>
                    <a:pt x="314" y="334"/>
                  </a:lnTo>
                  <a:lnTo>
                    <a:pt x="300" y="335"/>
                  </a:lnTo>
                  <a:lnTo>
                    <a:pt x="281" y="337"/>
                  </a:lnTo>
                  <a:lnTo>
                    <a:pt x="255" y="338"/>
                  </a:lnTo>
                  <a:lnTo>
                    <a:pt x="229" y="338"/>
                  </a:lnTo>
                  <a:lnTo>
                    <a:pt x="201" y="336"/>
                  </a:lnTo>
                  <a:lnTo>
                    <a:pt x="176" y="330"/>
                  </a:lnTo>
                  <a:lnTo>
                    <a:pt x="154" y="321"/>
                  </a:lnTo>
                  <a:lnTo>
                    <a:pt x="155" y="322"/>
                  </a:lnTo>
                  <a:lnTo>
                    <a:pt x="157" y="323"/>
                  </a:lnTo>
                  <a:lnTo>
                    <a:pt x="161" y="327"/>
                  </a:lnTo>
                  <a:lnTo>
                    <a:pt x="166" y="330"/>
                  </a:lnTo>
                  <a:lnTo>
                    <a:pt x="172" y="335"/>
                  </a:lnTo>
                  <a:lnTo>
                    <a:pt x="182" y="339"/>
                  </a:lnTo>
                  <a:lnTo>
                    <a:pt x="192" y="345"/>
                  </a:lnTo>
                  <a:lnTo>
                    <a:pt x="204" y="351"/>
                  </a:lnTo>
                  <a:lnTo>
                    <a:pt x="217" y="356"/>
                  </a:lnTo>
                  <a:lnTo>
                    <a:pt x="232" y="361"/>
                  </a:lnTo>
                  <a:lnTo>
                    <a:pt x="250" y="366"/>
                  </a:lnTo>
                  <a:lnTo>
                    <a:pt x="269" y="371"/>
                  </a:lnTo>
                  <a:lnTo>
                    <a:pt x="290" y="374"/>
                  </a:lnTo>
                  <a:lnTo>
                    <a:pt x="312" y="376"/>
                  </a:lnTo>
                  <a:lnTo>
                    <a:pt x="337" y="378"/>
                  </a:lnTo>
                  <a:lnTo>
                    <a:pt x="364" y="378"/>
                  </a:lnTo>
                  <a:lnTo>
                    <a:pt x="360" y="379"/>
                  </a:lnTo>
                  <a:lnTo>
                    <a:pt x="351" y="383"/>
                  </a:lnTo>
                  <a:lnTo>
                    <a:pt x="336" y="389"/>
                  </a:lnTo>
                  <a:lnTo>
                    <a:pt x="318" y="394"/>
                  </a:lnTo>
                  <a:lnTo>
                    <a:pt x="295" y="397"/>
                  </a:lnTo>
                  <a:lnTo>
                    <a:pt x="269" y="397"/>
                  </a:lnTo>
                  <a:lnTo>
                    <a:pt x="242" y="392"/>
                  </a:lnTo>
                  <a:lnTo>
                    <a:pt x="213" y="382"/>
                  </a:lnTo>
                  <a:lnTo>
                    <a:pt x="213" y="383"/>
                  </a:lnTo>
                  <a:lnTo>
                    <a:pt x="215" y="384"/>
                  </a:lnTo>
                  <a:lnTo>
                    <a:pt x="217" y="388"/>
                  </a:lnTo>
                  <a:lnTo>
                    <a:pt x="222" y="391"/>
                  </a:lnTo>
                  <a:lnTo>
                    <a:pt x="228" y="396"/>
                  </a:lnTo>
                  <a:lnTo>
                    <a:pt x="235" y="401"/>
                  </a:lnTo>
                  <a:lnTo>
                    <a:pt x="243" y="405"/>
                  </a:lnTo>
                  <a:lnTo>
                    <a:pt x="253" y="410"/>
                  </a:lnTo>
                  <a:lnTo>
                    <a:pt x="265" y="416"/>
                  </a:lnTo>
                  <a:lnTo>
                    <a:pt x="278" y="419"/>
                  </a:lnTo>
                  <a:lnTo>
                    <a:pt x="295" y="424"/>
                  </a:lnTo>
                  <a:lnTo>
                    <a:pt x="312" y="426"/>
                  </a:lnTo>
                  <a:lnTo>
                    <a:pt x="331" y="428"/>
                  </a:lnTo>
                  <a:lnTo>
                    <a:pt x="353" y="429"/>
                  </a:lnTo>
                  <a:lnTo>
                    <a:pt x="377" y="429"/>
                  </a:lnTo>
                  <a:lnTo>
                    <a:pt x="404" y="427"/>
                  </a:lnTo>
                  <a:lnTo>
                    <a:pt x="402" y="428"/>
                  </a:lnTo>
                  <a:lnTo>
                    <a:pt x="395" y="432"/>
                  </a:lnTo>
                  <a:lnTo>
                    <a:pt x="383" y="437"/>
                  </a:lnTo>
                  <a:lnTo>
                    <a:pt x="371" y="442"/>
                  </a:lnTo>
                  <a:lnTo>
                    <a:pt x="354" y="448"/>
                  </a:lnTo>
                  <a:lnTo>
                    <a:pt x="338" y="451"/>
                  </a:lnTo>
                  <a:lnTo>
                    <a:pt x="321" y="452"/>
                  </a:lnTo>
                  <a:lnTo>
                    <a:pt x="305" y="450"/>
                  </a:lnTo>
                  <a:lnTo>
                    <a:pt x="308" y="454"/>
                  </a:lnTo>
                  <a:lnTo>
                    <a:pt x="316" y="463"/>
                  </a:lnTo>
                  <a:lnTo>
                    <a:pt x="331" y="476"/>
                  </a:lnTo>
                  <a:lnTo>
                    <a:pt x="351" y="488"/>
                  </a:lnTo>
                  <a:lnTo>
                    <a:pt x="375" y="501"/>
                  </a:lnTo>
                  <a:lnTo>
                    <a:pt x="404" y="509"/>
                  </a:lnTo>
                  <a:lnTo>
                    <a:pt x="437" y="511"/>
                  </a:lnTo>
                  <a:lnTo>
                    <a:pt x="475" y="507"/>
                  </a:lnTo>
                  <a:lnTo>
                    <a:pt x="471" y="508"/>
                  </a:lnTo>
                  <a:lnTo>
                    <a:pt x="460" y="510"/>
                  </a:lnTo>
                  <a:lnTo>
                    <a:pt x="444" y="514"/>
                  </a:lnTo>
                  <a:lnTo>
                    <a:pt x="426" y="517"/>
                  </a:lnTo>
                  <a:lnTo>
                    <a:pt x="406" y="519"/>
                  </a:lnTo>
                  <a:lnTo>
                    <a:pt x="387" y="520"/>
                  </a:lnTo>
                  <a:lnTo>
                    <a:pt x="371" y="519"/>
                  </a:lnTo>
                  <a:lnTo>
                    <a:pt x="359" y="515"/>
                  </a:lnTo>
                  <a:lnTo>
                    <a:pt x="362" y="517"/>
                  </a:lnTo>
                  <a:lnTo>
                    <a:pt x="373" y="523"/>
                  </a:lnTo>
                  <a:lnTo>
                    <a:pt x="388" y="530"/>
                  </a:lnTo>
                  <a:lnTo>
                    <a:pt x="405" y="539"/>
                  </a:lnTo>
                  <a:lnTo>
                    <a:pt x="424" y="547"/>
                  </a:lnTo>
                  <a:lnTo>
                    <a:pt x="441" y="553"/>
                  </a:lnTo>
                  <a:lnTo>
                    <a:pt x="457" y="556"/>
                  </a:lnTo>
                  <a:lnTo>
                    <a:pt x="467" y="556"/>
                  </a:lnTo>
                  <a:lnTo>
                    <a:pt x="465" y="557"/>
                  </a:lnTo>
                  <a:lnTo>
                    <a:pt x="460" y="559"/>
                  </a:lnTo>
                  <a:lnTo>
                    <a:pt x="453" y="561"/>
                  </a:lnTo>
                  <a:lnTo>
                    <a:pt x="445" y="562"/>
                  </a:lnTo>
                  <a:lnTo>
                    <a:pt x="436" y="563"/>
                  </a:lnTo>
                  <a:lnTo>
                    <a:pt x="427" y="563"/>
                  </a:lnTo>
                  <a:lnTo>
                    <a:pt x="419" y="562"/>
                  </a:lnTo>
                  <a:lnTo>
                    <a:pt x="412" y="559"/>
                  </a:lnTo>
                  <a:lnTo>
                    <a:pt x="410" y="557"/>
                  </a:lnTo>
                  <a:lnTo>
                    <a:pt x="404" y="555"/>
                  </a:lnTo>
                  <a:lnTo>
                    <a:pt x="396" y="550"/>
                  </a:lnTo>
                  <a:lnTo>
                    <a:pt x="383" y="544"/>
                  </a:lnTo>
                  <a:lnTo>
                    <a:pt x="369" y="535"/>
                  </a:lnTo>
                  <a:lnTo>
                    <a:pt x="352" y="525"/>
                  </a:lnTo>
                  <a:lnTo>
                    <a:pt x="334" y="515"/>
                  </a:lnTo>
                  <a:lnTo>
                    <a:pt x="314" y="501"/>
                  </a:lnTo>
                  <a:lnTo>
                    <a:pt x="292" y="487"/>
                  </a:lnTo>
                  <a:lnTo>
                    <a:pt x="270" y="472"/>
                  </a:lnTo>
                  <a:lnTo>
                    <a:pt x="248" y="455"/>
                  </a:lnTo>
                  <a:lnTo>
                    <a:pt x="225" y="437"/>
                  </a:lnTo>
                  <a:lnTo>
                    <a:pt x="204" y="418"/>
                  </a:lnTo>
                  <a:lnTo>
                    <a:pt x="182" y="397"/>
                  </a:lnTo>
                  <a:lnTo>
                    <a:pt x="162" y="376"/>
                  </a:lnTo>
                  <a:lnTo>
                    <a:pt x="143" y="354"/>
                  </a:lnTo>
                  <a:lnTo>
                    <a:pt x="140" y="351"/>
                  </a:lnTo>
                  <a:lnTo>
                    <a:pt x="133" y="342"/>
                  </a:lnTo>
                  <a:lnTo>
                    <a:pt x="124" y="327"/>
                  </a:lnTo>
                  <a:lnTo>
                    <a:pt x="111" y="307"/>
                  </a:lnTo>
                  <a:lnTo>
                    <a:pt x="96" y="284"/>
                  </a:lnTo>
                  <a:lnTo>
                    <a:pt x="81" y="258"/>
                  </a:lnTo>
                  <a:lnTo>
                    <a:pt x="65" y="229"/>
                  </a:lnTo>
                  <a:lnTo>
                    <a:pt x="49" y="199"/>
                  </a:lnTo>
                  <a:lnTo>
                    <a:pt x="34" y="168"/>
                  </a:lnTo>
                  <a:lnTo>
                    <a:pt x="22" y="138"/>
                  </a:lnTo>
                  <a:lnTo>
                    <a:pt x="10" y="108"/>
                  </a:lnTo>
                  <a:lnTo>
                    <a:pt x="3" y="80"/>
                  </a:lnTo>
                  <a:lnTo>
                    <a:pt x="0" y="55"/>
                  </a:lnTo>
                  <a:lnTo>
                    <a:pt x="1" y="32"/>
                  </a:lnTo>
                  <a:lnTo>
                    <a:pt x="8" y="14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219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" name="Forme libre 13"/>
            <p:cNvSpPr>
              <a:spLocks/>
            </p:cNvSpPr>
            <p:nvPr/>
          </p:nvSpPr>
          <p:spPr bwMode="auto">
            <a:xfrm>
              <a:off x="4632326" y="3136901"/>
              <a:ext cx="168275" cy="61913"/>
            </a:xfrm>
            <a:custGeom>
              <a:avLst/>
              <a:gdLst>
                <a:gd name="T0" fmla="*/ 141 w 212"/>
                <a:gd name="T1" fmla="*/ 0 h 78"/>
                <a:gd name="T2" fmla="*/ 136 w 212"/>
                <a:gd name="T3" fmla="*/ 1 h 78"/>
                <a:gd name="T4" fmla="*/ 122 w 212"/>
                <a:gd name="T5" fmla="*/ 3 h 78"/>
                <a:gd name="T6" fmla="*/ 103 w 212"/>
                <a:gd name="T7" fmla="*/ 8 h 78"/>
                <a:gd name="T8" fmla="*/ 79 w 212"/>
                <a:gd name="T9" fmla="*/ 12 h 78"/>
                <a:gd name="T10" fmla="*/ 58 w 212"/>
                <a:gd name="T11" fmla="*/ 18 h 78"/>
                <a:gd name="T12" fmla="*/ 37 w 212"/>
                <a:gd name="T13" fmla="*/ 25 h 78"/>
                <a:gd name="T14" fmla="*/ 22 w 212"/>
                <a:gd name="T15" fmla="*/ 33 h 78"/>
                <a:gd name="T16" fmla="*/ 15 w 212"/>
                <a:gd name="T17" fmla="*/ 40 h 78"/>
                <a:gd name="T18" fmla="*/ 14 w 212"/>
                <a:gd name="T19" fmla="*/ 41 h 78"/>
                <a:gd name="T20" fmla="*/ 12 w 212"/>
                <a:gd name="T21" fmla="*/ 42 h 78"/>
                <a:gd name="T22" fmla="*/ 9 w 212"/>
                <a:gd name="T23" fmla="*/ 46 h 78"/>
                <a:gd name="T24" fmla="*/ 6 w 212"/>
                <a:gd name="T25" fmla="*/ 49 h 78"/>
                <a:gd name="T26" fmla="*/ 2 w 212"/>
                <a:gd name="T27" fmla="*/ 54 h 78"/>
                <a:gd name="T28" fmla="*/ 0 w 212"/>
                <a:gd name="T29" fmla="*/ 58 h 78"/>
                <a:gd name="T30" fmla="*/ 0 w 212"/>
                <a:gd name="T31" fmla="*/ 63 h 78"/>
                <a:gd name="T32" fmla="*/ 1 w 212"/>
                <a:gd name="T33" fmla="*/ 68 h 78"/>
                <a:gd name="T34" fmla="*/ 6 w 212"/>
                <a:gd name="T35" fmla="*/ 71 h 78"/>
                <a:gd name="T36" fmla="*/ 13 w 212"/>
                <a:gd name="T37" fmla="*/ 75 h 78"/>
                <a:gd name="T38" fmla="*/ 24 w 212"/>
                <a:gd name="T39" fmla="*/ 77 h 78"/>
                <a:gd name="T40" fmla="*/ 39 w 212"/>
                <a:gd name="T41" fmla="*/ 78 h 78"/>
                <a:gd name="T42" fmla="*/ 60 w 212"/>
                <a:gd name="T43" fmla="*/ 78 h 78"/>
                <a:gd name="T44" fmla="*/ 85 w 212"/>
                <a:gd name="T45" fmla="*/ 76 h 78"/>
                <a:gd name="T46" fmla="*/ 117 w 212"/>
                <a:gd name="T47" fmla="*/ 71 h 78"/>
                <a:gd name="T48" fmla="*/ 155 w 212"/>
                <a:gd name="T49" fmla="*/ 65 h 78"/>
                <a:gd name="T50" fmla="*/ 161 w 212"/>
                <a:gd name="T51" fmla="*/ 62 h 78"/>
                <a:gd name="T52" fmla="*/ 175 w 212"/>
                <a:gd name="T53" fmla="*/ 55 h 78"/>
                <a:gd name="T54" fmla="*/ 191 w 212"/>
                <a:gd name="T55" fmla="*/ 43 h 78"/>
                <a:gd name="T56" fmla="*/ 205 w 212"/>
                <a:gd name="T57" fmla="*/ 31 h 78"/>
                <a:gd name="T58" fmla="*/ 212 w 212"/>
                <a:gd name="T59" fmla="*/ 18 h 78"/>
                <a:gd name="T60" fmla="*/ 207 w 212"/>
                <a:gd name="T61" fmla="*/ 8 h 78"/>
                <a:gd name="T62" fmla="*/ 184 w 212"/>
                <a:gd name="T63" fmla="*/ 1 h 78"/>
                <a:gd name="T64" fmla="*/ 141 w 212"/>
                <a:gd name="T65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2" h="78">
                  <a:moveTo>
                    <a:pt x="141" y="0"/>
                  </a:moveTo>
                  <a:lnTo>
                    <a:pt x="136" y="1"/>
                  </a:lnTo>
                  <a:lnTo>
                    <a:pt x="122" y="3"/>
                  </a:lnTo>
                  <a:lnTo>
                    <a:pt x="103" y="8"/>
                  </a:lnTo>
                  <a:lnTo>
                    <a:pt x="79" y="12"/>
                  </a:lnTo>
                  <a:lnTo>
                    <a:pt x="58" y="18"/>
                  </a:lnTo>
                  <a:lnTo>
                    <a:pt x="37" y="25"/>
                  </a:lnTo>
                  <a:lnTo>
                    <a:pt x="22" y="33"/>
                  </a:lnTo>
                  <a:lnTo>
                    <a:pt x="15" y="40"/>
                  </a:lnTo>
                  <a:lnTo>
                    <a:pt x="14" y="41"/>
                  </a:lnTo>
                  <a:lnTo>
                    <a:pt x="12" y="42"/>
                  </a:lnTo>
                  <a:lnTo>
                    <a:pt x="9" y="46"/>
                  </a:lnTo>
                  <a:lnTo>
                    <a:pt x="6" y="49"/>
                  </a:lnTo>
                  <a:lnTo>
                    <a:pt x="2" y="54"/>
                  </a:lnTo>
                  <a:lnTo>
                    <a:pt x="0" y="58"/>
                  </a:lnTo>
                  <a:lnTo>
                    <a:pt x="0" y="63"/>
                  </a:lnTo>
                  <a:lnTo>
                    <a:pt x="1" y="68"/>
                  </a:lnTo>
                  <a:lnTo>
                    <a:pt x="6" y="71"/>
                  </a:lnTo>
                  <a:lnTo>
                    <a:pt x="13" y="75"/>
                  </a:lnTo>
                  <a:lnTo>
                    <a:pt x="24" y="77"/>
                  </a:lnTo>
                  <a:lnTo>
                    <a:pt x="39" y="78"/>
                  </a:lnTo>
                  <a:lnTo>
                    <a:pt x="60" y="78"/>
                  </a:lnTo>
                  <a:lnTo>
                    <a:pt x="85" y="76"/>
                  </a:lnTo>
                  <a:lnTo>
                    <a:pt x="117" y="71"/>
                  </a:lnTo>
                  <a:lnTo>
                    <a:pt x="155" y="65"/>
                  </a:lnTo>
                  <a:lnTo>
                    <a:pt x="161" y="62"/>
                  </a:lnTo>
                  <a:lnTo>
                    <a:pt x="175" y="55"/>
                  </a:lnTo>
                  <a:lnTo>
                    <a:pt x="191" y="43"/>
                  </a:lnTo>
                  <a:lnTo>
                    <a:pt x="205" y="31"/>
                  </a:lnTo>
                  <a:lnTo>
                    <a:pt x="212" y="18"/>
                  </a:lnTo>
                  <a:lnTo>
                    <a:pt x="207" y="8"/>
                  </a:lnTo>
                  <a:lnTo>
                    <a:pt x="184" y="1"/>
                  </a:lnTo>
                  <a:lnTo>
                    <a:pt x="141" y="0"/>
                  </a:lnTo>
                  <a:close/>
                </a:path>
              </a:pathLst>
            </a:custGeom>
            <a:solidFill>
              <a:srgbClr val="005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" name="Forme libre 14"/>
            <p:cNvSpPr>
              <a:spLocks/>
            </p:cNvSpPr>
            <p:nvPr/>
          </p:nvSpPr>
          <p:spPr bwMode="auto">
            <a:xfrm>
              <a:off x="4551363" y="3021013"/>
              <a:ext cx="549275" cy="712788"/>
            </a:xfrm>
            <a:custGeom>
              <a:avLst/>
              <a:gdLst>
                <a:gd name="T0" fmla="*/ 85 w 693"/>
                <a:gd name="T1" fmla="*/ 188 h 897"/>
                <a:gd name="T2" fmla="*/ 50 w 693"/>
                <a:gd name="T3" fmla="*/ 351 h 897"/>
                <a:gd name="T4" fmla="*/ 99 w 693"/>
                <a:gd name="T5" fmla="*/ 402 h 897"/>
                <a:gd name="T6" fmla="*/ 112 w 693"/>
                <a:gd name="T7" fmla="*/ 415 h 897"/>
                <a:gd name="T8" fmla="*/ 55 w 693"/>
                <a:gd name="T9" fmla="*/ 388 h 897"/>
                <a:gd name="T10" fmla="*/ 133 w 693"/>
                <a:gd name="T11" fmla="*/ 468 h 897"/>
                <a:gd name="T12" fmla="*/ 211 w 693"/>
                <a:gd name="T13" fmla="*/ 504 h 897"/>
                <a:gd name="T14" fmla="*/ 112 w 693"/>
                <a:gd name="T15" fmla="*/ 471 h 897"/>
                <a:gd name="T16" fmla="*/ 108 w 693"/>
                <a:gd name="T17" fmla="*/ 481 h 897"/>
                <a:gd name="T18" fmla="*/ 157 w 693"/>
                <a:gd name="T19" fmla="*/ 521 h 897"/>
                <a:gd name="T20" fmla="*/ 131 w 693"/>
                <a:gd name="T21" fmla="*/ 527 h 897"/>
                <a:gd name="T22" fmla="*/ 131 w 693"/>
                <a:gd name="T23" fmla="*/ 536 h 897"/>
                <a:gd name="T24" fmla="*/ 186 w 693"/>
                <a:gd name="T25" fmla="*/ 600 h 897"/>
                <a:gd name="T26" fmla="*/ 282 w 693"/>
                <a:gd name="T27" fmla="*/ 691 h 897"/>
                <a:gd name="T28" fmla="*/ 361 w 693"/>
                <a:gd name="T29" fmla="*/ 751 h 897"/>
                <a:gd name="T30" fmla="*/ 430 w 693"/>
                <a:gd name="T31" fmla="*/ 791 h 897"/>
                <a:gd name="T32" fmla="*/ 535 w 693"/>
                <a:gd name="T33" fmla="*/ 846 h 897"/>
                <a:gd name="T34" fmla="*/ 618 w 693"/>
                <a:gd name="T35" fmla="*/ 874 h 897"/>
                <a:gd name="T36" fmla="*/ 658 w 693"/>
                <a:gd name="T37" fmla="*/ 846 h 897"/>
                <a:gd name="T38" fmla="*/ 497 w 693"/>
                <a:gd name="T39" fmla="*/ 564 h 897"/>
                <a:gd name="T40" fmla="*/ 441 w 693"/>
                <a:gd name="T41" fmla="*/ 412 h 897"/>
                <a:gd name="T42" fmla="*/ 427 w 693"/>
                <a:gd name="T43" fmla="*/ 261 h 897"/>
                <a:gd name="T44" fmla="*/ 358 w 693"/>
                <a:gd name="T45" fmla="*/ 142 h 897"/>
                <a:gd name="T46" fmla="*/ 268 w 693"/>
                <a:gd name="T47" fmla="*/ 126 h 897"/>
                <a:gd name="T48" fmla="*/ 214 w 693"/>
                <a:gd name="T49" fmla="*/ 111 h 897"/>
                <a:gd name="T50" fmla="*/ 274 w 693"/>
                <a:gd name="T51" fmla="*/ 76 h 897"/>
                <a:gd name="T52" fmla="*/ 274 w 693"/>
                <a:gd name="T53" fmla="*/ 51 h 897"/>
                <a:gd name="T54" fmla="*/ 241 w 693"/>
                <a:gd name="T55" fmla="*/ 16 h 897"/>
                <a:gd name="T56" fmla="*/ 179 w 693"/>
                <a:gd name="T57" fmla="*/ 84 h 897"/>
                <a:gd name="T58" fmla="*/ 164 w 693"/>
                <a:gd name="T59" fmla="*/ 66 h 897"/>
                <a:gd name="T60" fmla="*/ 249 w 693"/>
                <a:gd name="T61" fmla="*/ 1 h 897"/>
                <a:gd name="T62" fmla="*/ 290 w 693"/>
                <a:gd name="T63" fmla="*/ 45 h 897"/>
                <a:gd name="T64" fmla="*/ 268 w 693"/>
                <a:gd name="T65" fmla="*/ 88 h 897"/>
                <a:gd name="T66" fmla="*/ 229 w 693"/>
                <a:gd name="T67" fmla="*/ 114 h 897"/>
                <a:gd name="T68" fmla="*/ 260 w 693"/>
                <a:gd name="T69" fmla="*/ 109 h 897"/>
                <a:gd name="T70" fmla="*/ 329 w 693"/>
                <a:gd name="T71" fmla="*/ 111 h 897"/>
                <a:gd name="T72" fmla="*/ 404 w 693"/>
                <a:gd name="T73" fmla="*/ 150 h 897"/>
                <a:gd name="T74" fmla="*/ 449 w 693"/>
                <a:gd name="T75" fmla="*/ 234 h 897"/>
                <a:gd name="T76" fmla="*/ 465 w 693"/>
                <a:gd name="T77" fmla="*/ 430 h 897"/>
                <a:gd name="T78" fmla="*/ 477 w 693"/>
                <a:gd name="T79" fmla="*/ 471 h 897"/>
                <a:gd name="T80" fmla="*/ 548 w 693"/>
                <a:gd name="T81" fmla="*/ 583 h 897"/>
                <a:gd name="T82" fmla="*/ 644 w 693"/>
                <a:gd name="T83" fmla="*/ 727 h 897"/>
                <a:gd name="T84" fmla="*/ 688 w 693"/>
                <a:gd name="T85" fmla="*/ 850 h 897"/>
                <a:gd name="T86" fmla="*/ 613 w 693"/>
                <a:gd name="T87" fmla="*/ 897 h 897"/>
                <a:gd name="T88" fmla="*/ 497 w 693"/>
                <a:gd name="T89" fmla="*/ 852 h 897"/>
                <a:gd name="T90" fmla="*/ 413 w 693"/>
                <a:gd name="T91" fmla="*/ 806 h 897"/>
                <a:gd name="T92" fmla="*/ 308 w 693"/>
                <a:gd name="T93" fmla="*/ 742 h 897"/>
                <a:gd name="T94" fmla="*/ 253 w 693"/>
                <a:gd name="T95" fmla="*/ 701 h 897"/>
                <a:gd name="T96" fmla="*/ 211 w 693"/>
                <a:gd name="T97" fmla="*/ 670 h 897"/>
                <a:gd name="T98" fmla="*/ 134 w 693"/>
                <a:gd name="T99" fmla="*/ 590 h 897"/>
                <a:gd name="T100" fmla="*/ 50 w 693"/>
                <a:gd name="T101" fmla="*/ 471 h 897"/>
                <a:gd name="T102" fmla="*/ 0 w 693"/>
                <a:gd name="T103" fmla="*/ 279 h 897"/>
                <a:gd name="T104" fmla="*/ 70 w 693"/>
                <a:gd name="T105" fmla="*/ 173 h 897"/>
                <a:gd name="T106" fmla="*/ 169 w 693"/>
                <a:gd name="T107" fmla="*/ 148 h 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93" h="897">
                  <a:moveTo>
                    <a:pt x="169" y="148"/>
                  </a:moveTo>
                  <a:lnTo>
                    <a:pt x="161" y="150"/>
                  </a:lnTo>
                  <a:lnTo>
                    <a:pt x="141" y="157"/>
                  </a:lnTo>
                  <a:lnTo>
                    <a:pt x="115" y="169"/>
                  </a:lnTo>
                  <a:lnTo>
                    <a:pt x="85" y="188"/>
                  </a:lnTo>
                  <a:lnTo>
                    <a:pt x="59" y="215"/>
                  </a:lnTo>
                  <a:lnTo>
                    <a:pt x="41" y="249"/>
                  </a:lnTo>
                  <a:lnTo>
                    <a:pt x="36" y="294"/>
                  </a:lnTo>
                  <a:lnTo>
                    <a:pt x="49" y="349"/>
                  </a:lnTo>
                  <a:lnTo>
                    <a:pt x="50" y="351"/>
                  </a:lnTo>
                  <a:lnTo>
                    <a:pt x="56" y="357"/>
                  </a:lnTo>
                  <a:lnTo>
                    <a:pt x="63" y="366"/>
                  </a:lnTo>
                  <a:lnTo>
                    <a:pt x="73" y="377"/>
                  </a:lnTo>
                  <a:lnTo>
                    <a:pt x="85" y="389"/>
                  </a:lnTo>
                  <a:lnTo>
                    <a:pt x="99" y="402"/>
                  </a:lnTo>
                  <a:lnTo>
                    <a:pt x="114" y="412"/>
                  </a:lnTo>
                  <a:lnTo>
                    <a:pt x="130" y="420"/>
                  </a:lnTo>
                  <a:lnTo>
                    <a:pt x="127" y="419"/>
                  </a:lnTo>
                  <a:lnTo>
                    <a:pt x="122" y="418"/>
                  </a:lnTo>
                  <a:lnTo>
                    <a:pt x="112" y="415"/>
                  </a:lnTo>
                  <a:lnTo>
                    <a:pt x="102" y="411"/>
                  </a:lnTo>
                  <a:lnTo>
                    <a:pt x="90" y="406"/>
                  </a:lnTo>
                  <a:lnTo>
                    <a:pt x="78" y="402"/>
                  </a:lnTo>
                  <a:lnTo>
                    <a:pt x="65" y="395"/>
                  </a:lnTo>
                  <a:lnTo>
                    <a:pt x="55" y="388"/>
                  </a:lnTo>
                  <a:lnTo>
                    <a:pt x="58" y="392"/>
                  </a:lnTo>
                  <a:lnTo>
                    <a:pt x="70" y="406"/>
                  </a:lnTo>
                  <a:lnTo>
                    <a:pt x="87" y="426"/>
                  </a:lnTo>
                  <a:lnTo>
                    <a:pt x="108" y="448"/>
                  </a:lnTo>
                  <a:lnTo>
                    <a:pt x="133" y="468"/>
                  </a:lnTo>
                  <a:lnTo>
                    <a:pt x="161" y="487"/>
                  </a:lnTo>
                  <a:lnTo>
                    <a:pt x="188" y="498"/>
                  </a:lnTo>
                  <a:lnTo>
                    <a:pt x="216" y="501"/>
                  </a:lnTo>
                  <a:lnTo>
                    <a:pt x="215" y="502"/>
                  </a:lnTo>
                  <a:lnTo>
                    <a:pt x="211" y="504"/>
                  </a:lnTo>
                  <a:lnTo>
                    <a:pt x="203" y="505"/>
                  </a:lnTo>
                  <a:lnTo>
                    <a:pt x="191" y="504"/>
                  </a:lnTo>
                  <a:lnTo>
                    <a:pt x="172" y="500"/>
                  </a:lnTo>
                  <a:lnTo>
                    <a:pt x="146" y="488"/>
                  </a:lnTo>
                  <a:lnTo>
                    <a:pt x="112" y="471"/>
                  </a:lnTo>
                  <a:lnTo>
                    <a:pt x="70" y="443"/>
                  </a:lnTo>
                  <a:lnTo>
                    <a:pt x="73" y="447"/>
                  </a:lnTo>
                  <a:lnTo>
                    <a:pt x="81" y="455"/>
                  </a:lnTo>
                  <a:lnTo>
                    <a:pt x="93" y="467"/>
                  </a:lnTo>
                  <a:lnTo>
                    <a:pt x="108" y="481"/>
                  </a:lnTo>
                  <a:lnTo>
                    <a:pt x="123" y="495"/>
                  </a:lnTo>
                  <a:lnTo>
                    <a:pt x="137" y="508"/>
                  </a:lnTo>
                  <a:lnTo>
                    <a:pt x="149" y="517"/>
                  </a:lnTo>
                  <a:lnTo>
                    <a:pt x="158" y="521"/>
                  </a:lnTo>
                  <a:lnTo>
                    <a:pt x="157" y="521"/>
                  </a:lnTo>
                  <a:lnTo>
                    <a:pt x="154" y="523"/>
                  </a:lnTo>
                  <a:lnTo>
                    <a:pt x="149" y="525"/>
                  </a:lnTo>
                  <a:lnTo>
                    <a:pt x="143" y="526"/>
                  </a:lnTo>
                  <a:lnTo>
                    <a:pt x="138" y="527"/>
                  </a:lnTo>
                  <a:lnTo>
                    <a:pt x="131" y="527"/>
                  </a:lnTo>
                  <a:lnTo>
                    <a:pt x="126" y="526"/>
                  </a:lnTo>
                  <a:lnTo>
                    <a:pt x="122" y="524"/>
                  </a:lnTo>
                  <a:lnTo>
                    <a:pt x="123" y="525"/>
                  </a:lnTo>
                  <a:lnTo>
                    <a:pt x="126" y="530"/>
                  </a:lnTo>
                  <a:lnTo>
                    <a:pt x="131" y="536"/>
                  </a:lnTo>
                  <a:lnTo>
                    <a:pt x="139" y="546"/>
                  </a:lnTo>
                  <a:lnTo>
                    <a:pt x="148" y="557"/>
                  </a:lnTo>
                  <a:lnTo>
                    <a:pt x="158" y="570"/>
                  </a:lnTo>
                  <a:lnTo>
                    <a:pt x="171" y="585"/>
                  </a:lnTo>
                  <a:lnTo>
                    <a:pt x="186" y="600"/>
                  </a:lnTo>
                  <a:lnTo>
                    <a:pt x="202" y="617"/>
                  </a:lnTo>
                  <a:lnTo>
                    <a:pt x="219" y="636"/>
                  </a:lnTo>
                  <a:lnTo>
                    <a:pt x="239" y="654"/>
                  </a:lnTo>
                  <a:lnTo>
                    <a:pt x="260" y="673"/>
                  </a:lnTo>
                  <a:lnTo>
                    <a:pt x="282" y="691"/>
                  </a:lnTo>
                  <a:lnTo>
                    <a:pt x="305" y="711"/>
                  </a:lnTo>
                  <a:lnTo>
                    <a:pt x="329" y="729"/>
                  </a:lnTo>
                  <a:lnTo>
                    <a:pt x="354" y="746"/>
                  </a:lnTo>
                  <a:lnTo>
                    <a:pt x="357" y="748"/>
                  </a:lnTo>
                  <a:lnTo>
                    <a:pt x="361" y="751"/>
                  </a:lnTo>
                  <a:lnTo>
                    <a:pt x="370" y="757"/>
                  </a:lnTo>
                  <a:lnTo>
                    <a:pt x="382" y="764"/>
                  </a:lnTo>
                  <a:lnTo>
                    <a:pt x="396" y="772"/>
                  </a:lnTo>
                  <a:lnTo>
                    <a:pt x="412" y="781"/>
                  </a:lnTo>
                  <a:lnTo>
                    <a:pt x="430" y="791"/>
                  </a:lnTo>
                  <a:lnTo>
                    <a:pt x="450" y="803"/>
                  </a:lnTo>
                  <a:lnTo>
                    <a:pt x="471" y="813"/>
                  </a:lnTo>
                  <a:lnTo>
                    <a:pt x="491" y="825"/>
                  </a:lnTo>
                  <a:lnTo>
                    <a:pt x="513" y="835"/>
                  </a:lnTo>
                  <a:lnTo>
                    <a:pt x="535" y="846"/>
                  </a:lnTo>
                  <a:lnTo>
                    <a:pt x="557" y="855"/>
                  </a:lnTo>
                  <a:lnTo>
                    <a:pt x="578" y="863"/>
                  </a:lnTo>
                  <a:lnTo>
                    <a:pt x="597" y="870"/>
                  </a:lnTo>
                  <a:lnTo>
                    <a:pt x="616" y="874"/>
                  </a:lnTo>
                  <a:lnTo>
                    <a:pt x="618" y="874"/>
                  </a:lnTo>
                  <a:lnTo>
                    <a:pt x="624" y="873"/>
                  </a:lnTo>
                  <a:lnTo>
                    <a:pt x="633" y="871"/>
                  </a:lnTo>
                  <a:lnTo>
                    <a:pt x="642" y="866"/>
                  </a:lnTo>
                  <a:lnTo>
                    <a:pt x="651" y="858"/>
                  </a:lnTo>
                  <a:lnTo>
                    <a:pt x="658" y="846"/>
                  </a:lnTo>
                  <a:lnTo>
                    <a:pt x="662" y="828"/>
                  </a:lnTo>
                  <a:lnTo>
                    <a:pt x="661" y="806"/>
                  </a:lnTo>
                  <a:lnTo>
                    <a:pt x="511" y="580"/>
                  </a:lnTo>
                  <a:lnTo>
                    <a:pt x="507" y="576"/>
                  </a:lnTo>
                  <a:lnTo>
                    <a:pt x="497" y="564"/>
                  </a:lnTo>
                  <a:lnTo>
                    <a:pt x="484" y="546"/>
                  </a:lnTo>
                  <a:lnTo>
                    <a:pt x="469" y="520"/>
                  </a:lnTo>
                  <a:lnTo>
                    <a:pt x="456" y="489"/>
                  </a:lnTo>
                  <a:lnTo>
                    <a:pt x="445" y="452"/>
                  </a:lnTo>
                  <a:lnTo>
                    <a:pt x="441" y="412"/>
                  </a:lnTo>
                  <a:lnTo>
                    <a:pt x="444" y="368"/>
                  </a:lnTo>
                  <a:lnTo>
                    <a:pt x="443" y="359"/>
                  </a:lnTo>
                  <a:lnTo>
                    <a:pt x="441" y="335"/>
                  </a:lnTo>
                  <a:lnTo>
                    <a:pt x="435" y="301"/>
                  </a:lnTo>
                  <a:lnTo>
                    <a:pt x="427" y="261"/>
                  </a:lnTo>
                  <a:lnTo>
                    <a:pt x="415" y="221"/>
                  </a:lnTo>
                  <a:lnTo>
                    <a:pt x="401" y="185"/>
                  </a:lnTo>
                  <a:lnTo>
                    <a:pt x="383" y="157"/>
                  </a:lnTo>
                  <a:lnTo>
                    <a:pt x="361" y="143"/>
                  </a:lnTo>
                  <a:lnTo>
                    <a:pt x="358" y="142"/>
                  </a:lnTo>
                  <a:lnTo>
                    <a:pt x="348" y="139"/>
                  </a:lnTo>
                  <a:lnTo>
                    <a:pt x="335" y="135"/>
                  </a:lnTo>
                  <a:lnTo>
                    <a:pt x="315" y="131"/>
                  </a:lnTo>
                  <a:lnTo>
                    <a:pt x="293" y="127"/>
                  </a:lnTo>
                  <a:lnTo>
                    <a:pt x="268" y="126"/>
                  </a:lnTo>
                  <a:lnTo>
                    <a:pt x="239" y="126"/>
                  </a:lnTo>
                  <a:lnTo>
                    <a:pt x="210" y="131"/>
                  </a:lnTo>
                  <a:lnTo>
                    <a:pt x="210" y="128"/>
                  </a:lnTo>
                  <a:lnTo>
                    <a:pt x="211" y="120"/>
                  </a:lnTo>
                  <a:lnTo>
                    <a:pt x="214" y="111"/>
                  </a:lnTo>
                  <a:lnTo>
                    <a:pt x="218" y="99"/>
                  </a:lnTo>
                  <a:lnTo>
                    <a:pt x="225" y="89"/>
                  </a:lnTo>
                  <a:lnTo>
                    <a:pt x="237" y="81"/>
                  </a:lnTo>
                  <a:lnTo>
                    <a:pt x="253" y="75"/>
                  </a:lnTo>
                  <a:lnTo>
                    <a:pt x="274" y="76"/>
                  </a:lnTo>
                  <a:lnTo>
                    <a:pt x="274" y="75"/>
                  </a:lnTo>
                  <a:lnTo>
                    <a:pt x="275" y="72"/>
                  </a:lnTo>
                  <a:lnTo>
                    <a:pt x="276" y="67"/>
                  </a:lnTo>
                  <a:lnTo>
                    <a:pt x="275" y="60"/>
                  </a:lnTo>
                  <a:lnTo>
                    <a:pt x="274" y="51"/>
                  </a:lnTo>
                  <a:lnTo>
                    <a:pt x="269" y="41"/>
                  </a:lnTo>
                  <a:lnTo>
                    <a:pt x="261" y="29"/>
                  </a:lnTo>
                  <a:lnTo>
                    <a:pt x="251" y="16"/>
                  </a:lnTo>
                  <a:lnTo>
                    <a:pt x="248" y="16"/>
                  </a:lnTo>
                  <a:lnTo>
                    <a:pt x="241" y="16"/>
                  </a:lnTo>
                  <a:lnTo>
                    <a:pt x="231" y="19"/>
                  </a:lnTo>
                  <a:lnTo>
                    <a:pt x="218" y="26"/>
                  </a:lnTo>
                  <a:lnTo>
                    <a:pt x="205" y="37"/>
                  </a:lnTo>
                  <a:lnTo>
                    <a:pt x="191" y="57"/>
                  </a:lnTo>
                  <a:lnTo>
                    <a:pt x="179" y="84"/>
                  </a:lnTo>
                  <a:lnTo>
                    <a:pt x="169" y="123"/>
                  </a:lnTo>
                  <a:lnTo>
                    <a:pt x="168" y="118"/>
                  </a:lnTo>
                  <a:lnTo>
                    <a:pt x="164" y="105"/>
                  </a:lnTo>
                  <a:lnTo>
                    <a:pt x="163" y="87"/>
                  </a:lnTo>
                  <a:lnTo>
                    <a:pt x="164" y="66"/>
                  </a:lnTo>
                  <a:lnTo>
                    <a:pt x="171" y="44"/>
                  </a:lnTo>
                  <a:lnTo>
                    <a:pt x="185" y="25"/>
                  </a:lnTo>
                  <a:lnTo>
                    <a:pt x="210" y="10"/>
                  </a:lnTo>
                  <a:lnTo>
                    <a:pt x="247" y="0"/>
                  </a:lnTo>
                  <a:lnTo>
                    <a:pt x="249" y="1"/>
                  </a:lnTo>
                  <a:lnTo>
                    <a:pt x="256" y="4"/>
                  </a:lnTo>
                  <a:lnTo>
                    <a:pt x="266" y="10"/>
                  </a:lnTo>
                  <a:lnTo>
                    <a:pt x="275" y="18"/>
                  </a:lnTo>
                  <a:lnTo>
                    <a:pt x="284" y="29"/>
                  </a:lnTo>
                  <a:lnTo>
                    <a:pt x="290" y="45"/>
                  </a:lnTo>
                  <a:lnTo>
                    <a:pt x="291" y="65"/>
                  </a:lnTo>
                  <a:lnTo>
                    <a:pt x="286" y="89"/>
                  </a:lnTo>
                  <a:lnTo>
                    <a:pt x="284" y="89"/>
                  </a:lnTo>
                  <a:lnTo>
                    <a:pt x="277" y="88"/>
                  </a:lnTo>
                  <a:lnTo>
                    <a:pt x="268" y="88"/>
                  </a:lnTo>
                  <a:lnTo>
                    <a:pt x="257" y="88"/>
                  </a:lnTo>
                  <a:lnTo>
                    <a:pt x="247" y="90"/>
                  </a:lnTo>
                  <a:lnTo>
                    <a:pt x="238" y="95"/>
                  </a:lnTo>
                  <a:lnTo>
                    <a:pt x="231" y="103"/>
                  </a:lnTo>
                  <a:lnTo>
                    <a:pt x="229" y="114"/>
                  </a:lnTo>
                  <a:lnTo>
                    <a:pt x="230" y="114"/>
                  </a:lnTo>
                  <a:lnTo>
                    <a:pt x="234" y="113"/>
                  </a:lnTo>
                  <a:lnTo>
                    <a:pt x="240" y="112"/>
                  </a:lnTo>
                  <a:lnTo>
                    <a:pt x="249" y="110"/>
                  </a:lnTo>
                  <a:lnTo>
                    <a:pt x="260" y="109"/>
                  </a:lnTo>
                  <a:lnTo>
                    <a:pt x="271" y="108"/>
                  </a:lnTo>
                  <a:lnTo>
                    <a:pt x="284" y="108"/>
                  </a:lnTo>
                  <a:lnTo>
                    <a:pt x="299" y="108"/>
                  </a:lnTo>
                  <a:lnTo>
                    <a:pt x="313" y="109"/>
                  </a:lnTo>
                  <a:lnTo>
                    <a:pt x="329" y="111"/>
                  </a:lnTo>
                  <a:lnTo>
                    <a:pt x="344" y="116"/>
                  </a:lnTo>
                  <a:lnTo>
                    <a:pt x="360" y="120"/>
                  </a:lnTo>
                  <a:lnTo>
                    <a:pt x="375" y="128"/>
                  </a:lnTo>
                  <a:lnTo>
                    <a:pt x="390" y="139"/>
                  </a:lnTo>
                  <a:lnTo>
                    <a:pt x="404" y="150"/>
                  </a:lnTo>
                  <a:lnTo>
                    <a:pt x="416" y="165"/>
                  </a:lnTo>
                  <a:lnTo>
                    <a:pt x="420" y="170"/>
                  </a:lnTo>
                  <a:lnTo>
                    <a:pt x="427" y="184"/>
                  </a:lnTo>
                  <a:lnTo>
                    <a:pt x="437" y="204"/>
                  </a:lnTo>
                  <a:lnTo>
                    <a:pt x="449" y="234"/>
                  </a:lnTo>
                  <a:lnTo>
                    <a:pt x="459" y="271"/>
                  </a:lnTo>
                  <a:lnTo>
                    <a:pt x="466" y="314"/>
                  </a:lnTo>
                  <a:lnTo>
                    <a:pt x="469" y="364"/>
                  </a:lnTo>
                  <a:lnTo>
                    <a:pt x="465" y="418"/>
                  </a:lnTo>
                  <a:lnTo>
                    <a:pt x="465" y="430"/>
                  </a:lnTo>
                  <a:lnTo>
                    <a:pt x="467" y="442"/>
                  </a:lnTo>
                  <a:lnTo>
                    <a:pt x="469" y="452"/>
                  </a:lnTo>
                  <a:lnTo>
                    <a:pt x="473" y="460"/>
                  </a:lnTo>
                  <a:lnTo>
                    <a:pt x="474" y="463"/>
                  </a:lnTo>
                  <a:lnTo>
                    <a:pt x="477" y="471"/>
                  </a:lnTo>
                  <a:lnTo>
                    <a:pt x="483" y="483"/>
                  </a:lnTo>
                  <a:lnTo>
                    <a:pt x="494" y="501"/>
                  </a:lnTo>
                  <a:lnTo>
                    <a:pt x="506" y="524"/>
                  </a:lnTo>
                  <a:lnTo>
                    <a:pt x="525" y="550"/>
                  </a:lnTo>
                  <a:lnTo>
                    <a:pt x="548" y="583"/>
                  </a:lnTo>
                  <a:lnTo>
                    <a:pt x="575" y="618"/>
                  </a:lnTo>
                  <a:lnTo>
                    <a:pt x="581" y="628"/>
                  </a:lnTo>
                  <a:lnTo>
                    <a:pt x="597" y="652"/>
                  </a:lnTo>
                  <a:lnTo>
                    <a:pt x="620" y="686"/>
                  </a:lnTo>
                  <a:lnTo>
                    <a:pt x="644" y="727"/>
                  </a:lnTo>
                  <a:lnTo>
                    <a:pt x="668" y="767"/>
                  </a:lnTo>
                  <a:lnTo>
                    <a:pt x="685" y="804"/>
                  </a:lnTo>
                  <a:lnTo>
                    <a:pt x="693" y="832"/>
                  </a:lnTo>
                  <a:lnTo>
                    <a:pt x="688" y="846"/>
                  </a:lnTo>
                  <a:lnTo>
                    <a:pt x="688" y="850"/>
                  </a:lnTo>
                  <a:lnTo>
                    <a:pt x="685" y="861"/>
                  </a:lnTo>
                  <a:lnTo>
                    <a:pt x="678" y="874"/>
                  </a:lnTo>
                  <a:lnTo>
                    <a:pt x="665" y="887"/>
                  </a:lnTo>
                  <a:lnTo>
                    <a:pt x="644" y="896"/>
                  </a:lnTo>
                  <a:lnTo>
                    <a:pt x="613" y="897"/>
                  </a:lnTo>
                  <a:lnTo>
                    <a:pt x="571" y="887"/>
                  </a:lnTo>
                  <a:lnTo>
                    <a:pt x="514" y="862"/>
                  </a:lnTo>
                  <a:lnTo>
                    <a:pt x="512" y="861"/>
                  </a:lnTo>
                  <a:lnTo>
                    <a:pt x="506" y="857"/>
                  </a:lnTo>
                  <a:lnTo>
                    <a:pt x="497" y="852"/>
                  </a:lnTo>
                  <a:lnTo>
                    <a:pt x="484" y="846"/>
                  </a:lnTo>
                  <a:lnTo>
                    <a:pt x="469" y="837"/>
                  </a:lnTo>
                  <a:lnTo>
                    <a:pt x="452" y="828"/>
                  </a:lnTo>
                  <a:lnTo>
                    <a:pt x="434" y="818"/>
                  </a:lnTo>
                  <a:lnTo>
                    <a:pt x="413" y="806"/>
                  </a:lnTo>
                  <a:lnTo>
                    <a:pt x="392" y="795"/>
                  </a:lnTo>
                  <a:lnTo>
                    <a:pt x="370" y="782"/>
                  </a:lnTo>
                  <a:lnTo>
                    <a:pt x="350" y="768"/>
                  </a:lnTo>
                  <a:lnTo>
                    <a:pt x="328" y="756"/>
                  </a:lnTo>
                  <a:lnTo>
                    <a:pt x="308" y="742"/>
                  </a:lnTo>
                  <a:lnTo>
                    <a:pt x="290" y="729"/>
                  </a:lnTo>
                  <a:lnTo>
                    <a:pt x="272" y="716"/>
                  </a:lnTo>
                  <a:lnTo>
                    <a:pt x="257" y="704"/>
                  </a:lnTo>
                  <a:lnTo>
                    <a:pt x="256" y="704"/>
                  </a:lnTo>
                  <a:lnTo>
                    <a:pt x="253" y="701"/>
                  </a:lnTo>
                  <a:lnTo>
                    <a:pt x="248" y="698"/>
                  </a:lnTo>
                  <a:lnTo>
                    <a:pt x="241" y="693"/>
                  </a:lnTo>
                  <a:lnTo>
                    <a:pt x="233" y="688"/>
                  </a:lnTo>
                  <a:lnTo>
                    <a:pt x="223" y="679"/>
                  </a:lnTo>
                  <a:lnTo>
                    <a:pt x="211" y="670"/>
                  </a:lnTo>
                  <a:lnTo>
                    <a:pt x="199" y="659"/>
                  </a:lnTo>
                  <a:lnTo>
                    <a:pt x="185" y="645"/>
                  </a:lnTo>
                  <a:lnTo>
                    <a:pt x="169" y="629"/>
                  </a:lnTo>
                  <a:lnTo>
                    <a:pt x="153" y="610"/>
                  </a:lnTo>
                  <a:lnTo>
                    <a:pt x="134" y="590"/>
                  </a:lnTo>
                  <a:lnTo>
                    <a:pt x="116" y="566"/>
                  </a:lnTo>
                  <a:lnTo>
                    <a:pt x="96" y="540"/>
                  </a:lnTo>
                  <a:lnTo>
                    <a:pt x="76" y="511"/>
                  </a:lnTo>
                  <a:lnTo>
                    <a:pt x="55" y="479"/>
                  </a:lnTo>
                  <a:lnTo>
                    <a:pt x="50" y="471"/>
                  </a:lnTo>
                  <a:lnTo>
                    <a:pt x="39" y="447"/>
                  </a:lnTo>
                  <a:lnTo>
                    <a:pt x="25" y="413"/>
                  </a:lnTo>
                  <a:lnTo>
                    <a:pt x="11" y="370"/>
                  </a:lnTo>
                  <a:lnTo>
                    <a:pt x="1" y="325"/>
                  </a:lnTo>
                  <a:lnTo>
                    <a:pt x="0" y="279"/>
                  </a:lnTo>
                  <a:lnTo>
                    <a:pt x="10" y="237"/>
                  </a:lnTo>
                  <a:lnTo>
                    <a:pt x="36" y="201"/>
                  </a:lnTo>
                  <a:lnTo>
                    <a:pt x="41" y="197"/>
                  </a:lnTo>
                  <a:lnTo>
                    <a:pt x="52" y="187"/>
                  </a:lnTo>
                  <a:lnTo>
                    <a:pt x="70" y="173"/>
                  </a:lnTo>
                  <a:lnTo>
                    <a:pt x="90" y="159"/>
                  </a:lnTo>
                  <a:lnTo>
                    <a:pt x="114" y="148"/>
                  </a:lnTo>
                  <a:lnTo>
                    <a:pt x="135" y="140"/>
                  </a:lnTo>
                  <a:lnTo>
                    <a:pt x="154" y="139"/>
                  </a:lnTo>
                  <a:lnTo>
                    <a:pt x="169" y="148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" name="Forme libre 15"/>
            <p:cNvSpPr>
              <a:spLocks/>
            </p:cNvSpPr>
            <p:nvPr/>
          </p:nvSpPr>
          <p:spPr bwMode="auto">
            <a:xfrm>
              <a:off x="4670426" y="3059113"/>
              <a:ext cx="22225" cy="79375"/>
            </a:xfrm>
            <a:custGeom>
              <a:avLst/>
              <a:gdLst>
                <a:gd name="T0" fmla="*/ 29 w 29"/>
                <a:gd name="T1" fmla="*/ 31 h 100"/>
                <a:gd name="T2" fmla="*/ 28 w 29"/>
                <a:gd name="T3" fmla="*/ 40 h 100"/>
                <a:gd name="T4" fmla="*/ 24 w 29"/>
                <a:gd name="T5" fmla="*/ 62 h 100"/>
                <a:gd name="T6" fmla="*/ 21 w 29"/>
                <a:gd name="T7" fmla="*/ 86 h 100"/>
                <a:gd name="T8" fmla="*/ 20 w 29"/>
                <a:gd name="T9" fmla="*/ 100 h 100"/>
                <a:gd name="T10" fmla="*/ 0 w 29"/>
                <a:gd name="T11" fmla="*/ 98 h 100"/>
                <a:gd name="T12" fmla="*/ 3 w 29"/>
                <a:gd name="T13" fmla="*/ 81 h 100"/>
                <a:gd name="T14" fmla="*/ 7 w 29"/>
                <a:gd name="T15" fmla="*/ 48 h 100"/>
                <a:gd name="T16" fmla="*/ 16 w 29"/>
                <a:gd name="T17" fmla="*/ 13 h 100"/>
                <a:gd name="T18" fmla="*/ 29 w 29"/>
                <a:gd name="T19" fmla="*/ 0 h 100"/>
                <a:gd name="T20" fmla="*/ 29 w 29"/>
                <a:gd name="T21" fmla="*/ 31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100">
                  <a:moveTo>
                    <a:pt x="29" y="31"/>
                  </a:moveTo>
                  <a:lnTo>
                    <a:pt x="28" y="40"/>
                  </a:lnTo>
                  <a:lnTo>
                    <a:pt x="24" y="62"/>
                  </a:lnTo>
                  <a:lnTo>
                    <a:pt x="21" y="86"/>
                  </a:lnTo>
                  <a:lnTo>
                    <a:pt x="20" y="100"/>
                  </a:lnTo>
                  <a:lnTo>
                    <a:pt x="0" y="98"/>
                  </a:lnTo>
                  <a:lnTo>
                    <a:pt x="3" y="81"/>
                  </a:lnTo>
                  <a:lnTo>
                    <a:pt x="7" y="48"/>
                  </a:lnTo>
                  <a:lnTo>
                    <a:pt x="16" y="13"/>
                  </a:lnTo>
                  <a:lnTo>
                    <a:pt x="29" y="0"/>
                  </a:lnTo>
                  <a:lnTo>
                    <a:pt x="29" y="31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" name="Forme libre 16"/>
            <p:cNvSpPr>
              <a:spLocks/>
            </p:cNvSpPr>
            <p:nvPr/>
          </p:nvSpPr>
          <p:spPr bwMode="auto">
            <a:xfrm>
              <a:off x="4648201" y="3143251"/>
              <a:ext cx="127000" cy="46038"/>
            </a:xfrm>
            <a:custGeom>
              <a:avLst/>
              <a:gdLst>
                <a:gd name="T0" fmla="*/ 43 w 161"/>
                <a:gd name="T1" fmla="*/ 18 h 57"/>
                <a:gd name="T2" fmla="*/ 39 w 161"/>
                <a:gd name="T3" fmla="*/ 21 h 57"/>
                <a:gd name="T4" fmla="*/ 27 w 161"/>
                <a:gd name="T5" fmla="*/ 26 h 57"/>
                <a:gd name="T6" fmla="*/ 15 w 161"/>
                <a:gd name="T7" fmla="*/ 33 h 57"/>
                <a:gd name="T8" fmla="*/ 4 w 161"/>
                <a:gd name="T9" fmla="*/ 41 h 57"/>
                <a:gd name="T10" fmla="*/ 0 w 161"/>
                <a:gd name="T11" fmla="*/ 49 h 57"/>
                <a:gd name="T12" fmla="*/ 7 w 161"/>
                <a:gd name="T13" fmla="*/ 55 h 57"/>
                <a:gd name="T14" fmla="*/ 28 w 161"/>
                <a:gd name="T15" fmla="*/ 57 h 57"/>
                <a:gd name="T16" fmla="*/ 71 w 161"/>
                <a:gd name="T17" fmla="*/ 55 h 57"/>
                <a:gd name="T18" fmla="*/ 76 w 161"/>
                <a:gd name="T19" fmla="*/ 55 h 57"/>
                <a:gd name="T20" fmla="*/ 88 w 161"/>
                <a:gd name="T21" fmla="*/ 53 h 57"/>
                <a:gd name="T22" fmla="*/ 107 w 161"/>
                <a:gd name="T23" fmla="*/ 51 h 57"/>
                <a:gd name="T24" fmla="*/ 125 w 161"/>
                <a:gd name="T25" fmla="*/ 45 h 57"/>
                <a:gd name="T26" fmla="*/ 142 w 161"/>
                <a:gd name="T27" fmla="*/ 38 h 57"/>
                <a:gd name="T28" fmla="*/ 155 w 161"/>
                <a:gd name="T29" fmla="*/ 29 h 57"/>
                <a:gd name="T30" fmla="*/ 161 w 161"/>
                <a:gd name="T31" fmla="*/ 16 h 57"/>
                <a:gd name="T32" fmla="*/ 154 w 161"/>
                <a:gd name="T33" fmla="*/ 0 h 57"/>
                <a:gd name="T34" fmla="*/ 152 w 161"/>
                <a:gd name="T35" fmla="*/ 0 h 57"/>
                <a:gd name="T36" fmla="*/ 145 w 161"/>
                <a:gd name="T37" fmla="*/ 0 h 57"/>
                <a:gd name="T38" fmla="*/ 134 w 161"/>
                <a:gd name="T39" fmla="*/ 1 h 57"/>
                <a:gd name="T40" fmla="*/ 121 w 161"/>
                <a:gd name="T41" fmla="*/ 2 h 57"/>
                <a:gd name="T42" fmla="*/ 103 w 161"/>
                <a:gd name="T43" fmla="*/ 4 h 57"/>
                <a:gd name="T44" fmla="*/ 85 w 161"/>
                <a:gd name="T45" fmla="*/ 8 h 57"/>
                <a:gd name="T46" fmla="*/ 64 w 161"/>
                <a:gd name="T47" fmla="*/ 12 h 57"/>
                <a:gd name="T48" fmla="*/ 43 w 161"/>
                <a:gd name="T49" fmla="*/ 1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1" h="57">
                  <a:moveTo>
                    <a:pt x="43" y="18"/>
                  </a:moveTo>
                  <a:lnTo>
                    <a:pt x="39" y="21"/>
                  </a:lnTo>
                  <a:lnTo>
                    <a:pt x="27" y="26"/>
                  </a:lnTo>
                  <a:lnTo>
                    <a:pt x="15" y="33"/>
                  </a:lnTo>
                  <a:lnTo>
                    <a:pt x="4" y="41"/>
                  </a:lnTo>
                  <a:lnTo>
                    <a:pt x="0" y="49"/>
                  </a:lnTo>
                  <a:lnTo>
                    <a:pt x="7" y="55"/>
                  </a:lnTo>
                  <a:lnTo>
                    <a:pt x="28" y="57"/>
                  </a:lnTo>
                  <a:lnTo>
                    <a:pt x="71" y="55"/>
                  </a:lnTo>
                  <a:lnTo>
                    <a:pt x="76" y="55"/>
                  </a:lnTo>
                  <a:lnTo>
                    <a:pt x="88" y="53"/>
                  </a:lnTo>
                  <a:lnTo>
                    <a:pt x="107" y="51"/>
                  </a:lnTo>
                  <a:lnTo>
                    <a:pt x="125" y="45"/>
                  </a:lnTo>
                  <a:lnTo>
                    <a:pt x="142" y="38"/>
                  </a:lnTo>
                  <a:lnTo>
                    <a:pt x="155" y="29"/>
                  </a:lnTo>
                  <a:lnTo>
                    <a:pt x="161" y="16"/>
                  </a:lnTo>
                  <a:lnTo>
                    <a:pt x="154" y="0"/>
                  </a:lnTo>
                  <a:lnTo>
                    <a:pt x="152" y="0"/>
                  </a:lnTo>
                  <a:lnTo>
                    <a:pt x="145" y="0"/>
                  </a:lnTo>
                  <a:lnTo>
                    <a:pt x="134" y="1"/>
                  </a:lnTo>
                  <a:lnTo>
                    <a:pt x="121" y="2"/>
                  </a:lnTo>
                  <a:lnTo>
                    <a:pt x="103" y="4"/>
                  </a:lnTo>
                  <a:lnTo>
                    <a:pt x="85" y="8"/>
                  </a:lnTo>
                  <a:lnTo>
                    <a:pt x="64" y="12"/>
                  </a:lnTo>
                  <a:lnTo>
                    <a:pt x="43" y="18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" name="Forme libre 17"/>
            <p:cNvSpPr>
              <a:spLocks/>
            </p:cNvSpPr>
            <p:nvPr/>
          </p:nvSpPr>
          <p:spPr bwMode="auto">
            <a:xfrm>
              <a:off x="4684713" y="3033713"/>
              <a:ext cx="87313" cy="146050"/>
            </a:xfrm>
            <a:custGeom>
              <a:avLst/>
              <a:gdLst>
                <a:gd name="T0" fmla="*/ 0 w 108"/>
                <a:gd name="T1" fmla="*/ 176 h 185"/>
                <a:gd name="T2" fmla="*/ 0 w 108"/>
                <a:gd name="T3" fmla="*/ 169 h 185"/>
                <a:gd name="T4" fmla="*/ 0 w 108"/>
                <a:gd name="T5" fmla="*/ 149 h 185"/>
                <a:gd name="T6" fmla="*/ 1 w 108"/>
                <a:gd name="T7" fmla="*/ 123 h 185"/>
                <a:gd name="T8" fmla="*/ 6 w 108"/>
                <a:gd name="T9" fmla="*/ 92 h 185"/>
                <a:gd name="T10" fmla="*/ 15 w 108"/>
                <a:gd name="T11" fmla="*/ 59 h 185"/>
                <a:gd name="T12" fmla="*/ 30 w 108"/>
                <a:gd name="T13" fmla="*/ 32 h 185"/>
                <a:gd name="T14" fmla="*/ 52 w 108"/>
                <a:gd name="T15" fmla="*/ 11 h 185"/>
                <a:gd name="T16" fmla="*/ 82 w 108"/>
                <a:gd name="T17" fmla="*/ 0 h 185"/>
                <a:gd name="T18" fmla="*/ 83 w 108"/>
                <a:gd name="T19" fmla="*/ 3 h 185"/>
                <a:gd name="T20" fmla="*/ 87 w 108"/>
                <a:gd name="T21" fmla="*/ 7 h 185"/>
                <a:gd name="T22" fmla="*/ 93 w 108"/>
                <a:gd name="T23" fmla="*/ 14 h 185"/>
                <a:gd name="T24" fmla="*/ 99 w 108"/>
                <a:gd name="T25" fmla="*/ 24 h 185"/>
                <a:gd name="T26" fmla="*/ 103 w 108"/>
                <a:gd name="T27" fmla="*/ 34 h 185"/>
                <a:gd name="T28" fmla="*/ 107 w 108"/>
                <a:gd name="T29" fmla="*/ 43 h 185"/>
                <a:gd name="T30" fmla="*/ 108 w 108"/>
                <a:gd name="T31" fmla="*/ 52 h 185"/>
                <a:gd name="T32" fmla="*/ 105 w 108"/>
                <a:gd name="T33" fmla="*/ 60 h 185"/>
                <a:gd name="T34" fmla="*/ 100 w 108"/>
                <a:gd name="T35" fmla="*/ 60 h 185"/>
                <a:gd name="T36" fmla="*/ 90 w 108"/>
                <a:gd name="T37" fmla="*/ 60 h 185"/>
                <a:gd name="T38" fmla="*/ 75 w 108"/>
                <a:gd name="T39" fmla="*/ 64 h 185"/>
                <a:gd name="T40" fmla="*/ 60 w 108"/>
                <a:gd name="T41" fmla="*/ 70 h 185"/>
                <a:gd name="T42" fmla="*/ 47 w 108"/>
                <a:gd name="T43" fmla="*/ 82 h 185"/>
                <a:gd name="T44" fmla="*/ 40 w 108"/>
                <a:gd name="T45" fmla="*/ 102 h 185"/>
                <a:gd name="T46" fmla="*/ 42 w 108"/>
                <a:gd name="T47" fmla="*/ 131 h 185"/>
                <a:gd name="T48" fmla="*/ 56 w 108"/>
                <a:gd name="T49" fmla="*/ 170 h 185"/>
                <a:gd name="T50" fmla="*/ 56 w 108"/>
                <a:gd name="T51" fmla="*/ 171 h 185"/>
                <a:gd name="T52" fmla="*/ 54 w 108"/>
                <a:gd name="T53" fmla="*/ 175 h 185"/>
                <a:gd name="T54" fmla="*/ 50 w 108"/>
                <a:gd name="T55" fmla="*/ 178 h 185"/>
                <a:gd name="T56" fmla="*/ 46 w 108"/>
                <a:gd name="T57" fmla="*/ 181 h 185"/>
                <a:gd name="T58" fmla="*/ 39 w 108"/>
                <a:gd name="T59" fmla="*/ 184 h 185"/>
                <a:gd name="T60" fmla="*/ 29 w 108"/>
                <a:gd name="T61" fmla="*/ 185 h 185"/>
                <a:gd name="T62" fmla="*/ 16 w 108"/>
                <a:gd name="T63" fmla="*/ 183 h 185"/>
                <a:gd name="T64" fmla="*/ 0 w 108"/>
                <a:gd name="T65" fmla="*/ 176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8" h="185">
                  <a:moveTo>
                    <a:pt x="0" y="176"/>
                  </a:moveTo>
                  <a:lnTo>
                    <a:pt x="0" y="169"/>
                  </a:lnTo>
                  <a:lnTo>
                    <a:pt x="0" y="149"/>
                  </a:lnTo>
                  <a:lnTo>
                    <a:pt x="1" y="123"/>
                  </a:lnTo>
                  <a:lnTo>
                    <a:pt x="6" y="92"/>
                  </a:lnTo>
                  <a:lnTo>
                    <a:pt x="15" y="59"/>
                  </a:lnTo>
                  <a:lnTo>
                    <a:pt x="30" y="32"/>
                  </a:lnTo>
                  <a:lnTo>
                    <a:pt x="52" y="11"/>
                  </a:lnTo>
                  <a:lnTo>
                    <a:pt x="82" y="0"/>
                  </a:lnTo>
                  <a:lnTo>
                    <a:pt x="83" y="3"/>
                  </a:lnTo>
                  <a:lnTo>
                    <a:pt x="87" y="7"/>
                  </a:lnTo>
                  <a:lnTo>
                    <a:pt x="93" y="14"/>
                  </a:lnTo>
                  <a:lnTo>
                    <a:pt x="99" y="24"/>
                  </a:lnTo>
                  <a:lnTo>
                    <a:pt x="103" y="34"/>
                  </a:lnTo>
                  <a:lnTo>
                    <a:pt x="107" y="43"/>
                  </a:lnTo>
                  <a:lnTo>
                    <a:pt x="108" y="52"/>
                  </a:lnTo>
                  <a:lnTo>
                    <a:pt x="105" y="60"/>
                  </a:lnTo>
                  <a:lnTo>
                    <a:pt x="100" y="60"/>
                  </a:lnTo>
                  <a:lnTo>
                    <a:pt x="90" y="60"/>
                  </a:lnTo>
                  <a:lnTo>
                    <a:pt x="75" y="64"/>
                  </a:lnTo>
                  <a:lnTo>
                    <a:pt x="60" y="70"/>
                  </a:lnTo>
                  <a:lnTo>
                    <a:pt x="47" y="82"/>
                  </a:lnTo>
                  <a:lnTo>
                    <a:pt x="40" y="102"/>
                  </a:lnTo>
                  <a:lnTo>
                    <a:pt x="42" y="131"/>
                  </a:lnTo>
                  <a:lnTo>
                    <a:pt x="56" y="170"/>
                  </a:lnTo>
                  <a:lnTo>
                    <a:pt x="56" y="171"/>
                  </a:lnTo>
                  <a:lnTo>
                    <a:pt x="54" y="175"/>
                  </a:lnTo>
                  <a:lnTo>
                    <a:pt x="50" y="178"/>
                  </a:lnTo>
                  <a:lnTo>
                    <a:pt x="46" y="181"/>
                  </a:lnTo>
                  <a:lnTo>
                    <a:pt x="39" y="184"/>
                  </a:lnTo>
                  <a:lnTo>
                    <a:pt x="29" y="185"/>
                  </a:lnTo>
                  <a:lnTo>
                    <a:pt x="16" y="183"/>
                  </a:lnTo>
                  <a:lnTo>
                    <a:pt x="0" y="176"/>
                  </a:lnTo>
                  <a:close/>
                </a:path>
              </a:pathLst>
            </a:custGeom>
            <a:solidFill>
              <a:srgbClr val="00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" name="Forme libre 18"/>
            <p:cNvSpPr>
              <a:spLocks/>
            </p:cNvSpPr>
            <p:nvPr/>
          </p:nvSpPr>
          <p:spPr bwMode="auto">
            <a:xfrm>
              <a:off x="4216401" y="3125788"/>
              <a:ext cx="501650" cy="595313"/>
            </a:xfrm>
            <a:custGeom>
              <a:avLst/>
              <a:gdLst>
                <a:gd name="T0" fmla="*/ 351 w 631"/>
                <a:gd name="T1" fmla="*/ 18 h 748"/>
                <a:gd name="T2" fmla="*/ 340 w 631"/>
                <a:gd name="T3" fmla="*/ 15 h 748"/>
                <a:gd name="T4" fmla="*/ 321 w 631"/>
                <a:gd name="T5" fmla="*/ 10 h 748"/>
                <a:gd name="T6" fmla="*/ 295 w 631"/>
                <a:gd name="T7" fmla="*/ 5 h 748"/>
                <a:gd name="T8" fmla="*/ 264 w 631"/>
                <a:gd name="T9" fmla="*/ 1 h 748"/>
                <a:gd name="T10" fmla="*/ 230 w 631"/>
                <a:gd name="T11" fmla="*/ 0 h 748"/>
                <a:gd name="T12" fmla="*/ 197 w 631"/>
                <a:gd name="T13" fmla="*/ 2 h 748"/>
                <a:gd name="T14" fmla="*/ 166 w 631"/>
                <a:gd name="T15" fmla="*/ 10 h 748"/>
                <a:gd name="T16" fmla="*/ 149 w 631"/>
                <a:gd name="T17" fmla="*/ 17 h 748"/>
                <a:gd name="T18" fmla="*/ 131 w 631"/>
                <a:gd name="T19" fmla="*/ 22 h 748"/>
                <a:gd name="T20" fmla="*/ 102 w 631"/>
                <a:gd name="T21" fmla="*/ 32 h 748"/>
                <a:gd name="T22" fmla="*/ 69 w 631"/>
                <a:gd name="T23" fmla="*/ 48 h 748"/>
                <a:gd name="T24" fmla="*/ 37 w 631"/>
                <a:gd name="T25" fmla="*/ 73 h 748"/>
                <a:gd name="T26" fmla="*/ 12 w 631"/>
                <a:gd name="T27" fmla="*/ 106 h 748"/>
                <a:gd name="T28" fmla="*/ 0 w 631"/>
                <a:gd name="T29" fmla="*/ 150 h 748"/>
                <a:gd name="T30" fmla="*/ 9 w 631"/>
                <a:gd name="T31" fmla="*/ 204 h 748"/>
                <a:gd name="T32" fmla="*/ 23 w 631"/>
                <a:gd name="T33" fmla="*/ 240 h 748"/>
                <a:gd name="T34" fmla="*/ 29 w 631"/>
                <a:gd name="T35" fmla="*/ 266 h 748"/>
                <a:gd name="T36" fmla="*/ 46 w 631"/>
                <a:gd name="T37" fmla="*/ 315 h 748"/>
                <a:gd name="T38" fmla="*/ 79 w 631"/>
                <a:gd name="T39" fmla="*/ 379 h 748"/>
                <a:gd name="T40" fmla="*/ 135 w 631"/>
                <a:gd name="T41" fmla="*/ 457 h 748"/>
                <a:gd name="T42" fmla="*/ 217 w 631"/>
                <a:gd name="T43" fmla="*/ 541 h 748"/>
                <a:gd name="T44" fmla="*/ 333 w 631"/>
                <a:gd name="T45" fmla="*/ 626 h 748"/>
                <a:gd name="T46" fmla="*/ 486 w 631"/>
                <a:gd name="T47" fmla="*/ 709 h 748"/>
                <a:gd name="T48" fmla="*/ 583 w 631"/>
                <a:gd name="T49" fmla="*/ 747 h 748"/>
                <a:gd name="T50" fmla="*/ 605 w 631"/>
                <a:gd name="T51" fmla="*/ 740 h 748"/>
                <a:gd name="T52" fmla="*/ 627 w 631"/>
                <a:gd name="T53" fmla="*/ 721 h 748"/>
                <a:gd name="T54" fmla="*/ 627 w 631"/>
                <a:gd name="T55" fmla="*/ 683 h 748"/>
                <a:gd name="T56" fmla="*/ 608 w 631"/>
                <a:gd name="T57" fmla="*/ 651 h 748"/>
                <a:gd name="T58" fmla="*/ 593 w 631"/>
                <a:gd name="T59" fmla="*/ 628 h 748"/>
                <a:gd name="T60" fmla="*/ 567 w 631"/>
                <a:gd name="T61" fmla="*/ 587 h 748"/>
                <a:gd name="T62" fmla="*/ 534 w 631"/>
                <a:gd name="T63" fmla="*/ 534 h 748"/>
                <a:gd name="T64" fmla="*/ 499 w 631"/>
                <a:gd name="T65" fmla="*/ 475 h 748"/>
                <a:gd name="T66" fmla="*/ 465 w 631"/>
                <a:gd name="T67" fmla="*/ 418 h 748"/>
                <a:gd name="T68" fmla="*/ 439 w 631"/>
                <a:gd name="T69" fmla="*/ 368 h 748"/>
                <a:gd name="T70" fmla="*/ 423 w 631"/>
                <a:gd name="T71" fmla="*/ 331 h 748"/>
                <a:gd name="T72" fmla="*/ 420 w 631"/>
                <a:gd name="T73" fmla="*/ 309 h 748"/>
                <a:gd name="T74" fmla="*/ 416 w 631"/>
                <a:gd name="T75" fmla="*/ 241 h 748"/>
                <a:gd name="T76" fmla="*/ 401 w 631"/>
                <a:gd name="T77" fmla="*/ 142 h 748"/>
                <a:gd name="T78" fmla="*/ 373 w 631"/>
                <a:gd name="T79" fmla="*/ 49 h 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31" h="748">
                  <a:moveTo>
                    <a:pt x="352" y="18"/>
                  </a:moveTo>
                  <a:lnTo>
                    <a:pt x="351" y="18"/>
                  </a:lnTo>
                  <a:lnTo>
                    <a:pt x="347" y="17"/>
                  </a:lnTo>
                  <a:lnTo>
                    <a:pt x="340" y="15"/>
                  </a:lnTo>
                  <a:lnTo>
                    <a:pt x="332" y="13"/>
                  </a:lnTo>
                  <a:lnTo>
                    <a:pt x="321" y="10"/>
                  </a:lnTo>
                  <a:lnTo>
                    <a:pt x="309" y="7"/>
                  </a:lnTo>
                  <a:lnTo>
                    <a:pt x="295" y="5"/>
                  </a:lnTo>
                  <a:lnTo>
                    <a:pt x="280" y="2"/>
                  </a:lnTo>
                  <a:lnTo>
                    <a:pt x="264" y="1"/>
                  </a:lnTo>
                  <a:lnTo>
                    <a:pt x="248" y="0"/>
                  </a:lnTo>
                  <a:lnTo>
                    <a:pt x="230" y="0"/>
                  </a:lnTo>
                  <a:lnTo>
                    <a:pt x="214" y="0"/>
                  </a:lnTo>
                  <a:lnTo>
                    <a:pt x="197" y="2"/>
                  </a:lnTo>
                  <a:lnTo>
                    <a:pt x="181" y="6"/>
                  </a:lnTo>
                  <a:lnTo>
                    <a:pt x="166" y="10"/>
                  </a:lnTo>
                  <a:lnTo>
                    <a:pt x="151" y="17"/>
                  </a:lnTo>
                  <a:lnTo>
                    <a:pt x="149" y="17"/>
                  </a:lnTo>
                  <a:lnTo>
                    <a:pt x="142" y="20"/>
                  </a:lnTo>
                  <a:lnTo>
                    <a:pt x="131" y="22"/>
                  </a:lnTo>
                  <a:lnTo>
                    <a:pt x="117" y="26"/>
                  </a:lnTo>
                  <a:lnTo>
                    <a:pt x="102" y="32"/>
                  </a:lnTo>
                  <a:lnTo>
                    <a:pt x="86" y="39"/>
                  </a:lnTo>
                  <a:lnTo>
                    <a:pt x="69" y="48"/>
                  </a:lnTo>
                  <a:lnTo>
                    <a:pt x="52" y="60"/>
                  </a:lnTo>
                  <a:lnTo>
                    <a:pt x="37" y="73"/>
                  </a:lnTo>
                  <a:lnTo>
                    <a:pt x="23" y="89"/>
                  </a:lnTo>
                  <a:lnTo>
                    <a:pt x="12" y="106"/>
                  </a:lnTo>
                  <a:lnTo>
                    <a:pt x="3" y="127"/>
                  </a:lnTo>
                  <a:lnTo>
                    <a:pt x="0" y="150"/>
                  </a:lnTo>
                  <a:lnTo>
                    <a:pt x="2" y="175"/>
                  </a:lnTo>
                  <a:lnTo>
                    <a:pt x="9" y="204"/>
                  </a:lnTo>
                  <a:lnTo>
                    <a:pt x="23" y="236"/>
                  </a:lnTo>
                  <a:lnTo>
                    <a:pt x="23" y="240"/>
                  </a:lnTo>
                  <a:lnTo>
                    <a:pt x="25" y="250"/>
                  </a:lnTo>
                  <a:lnTo>
                    <a:pt x="29" y="266"/>
                  </a:lnTo>
                  <a:lnTo>
                    <a:pt x="36" y="288"/>
                  </a:lnTo>
                  <a:lnTo>
                    <a:pt x="46" y="315"/>
                  </a:lnTo>
                  <a:lnTo>
                    <a:pt x="60" y="346"/>
                  </a:lnTo>
                  <a:lnTo>
                    <a:pt x="79" y="379"/>
                  </a:lnTo>
                  <a:lnTo>
                    <a:pt x="104" y="417"/>
                  </a:lnTo>
                  <a:lnTo>
                    <a:pt x="135" y="457"/>
                  </a:lnTo>
                  <a:lnTo>
                    <a:pt x="172" y="498"/>
                  </a:lnTo>
                  <a:lnTo>
                    <a:pt x="217" y="541"/>
                  </a:lnTo>
                  <a:lnTo>
                    <a:pt x="271" y="583"/>
                  </a:lnTo>
                  <a:lnTo>
                    <a:pt x="333" y="626"/>
                  </a:lnTo>
                  <a:lnTo>
                    <a:pt x="404" y="669"/>
                  </a:lnTo>
                  <a:lnTo>
                    <a:pt x="486" y="709"/>
                  </a:lnTo>
                  <a:lnTo>
                    <a:pt x="579" y="748"/>
                  </a:lnTo>
                  <a:lnTo>
                    <a:pt x="583" y="747"/>
                  </a:lnTo>
                  <a:lnTo>
                    <a:pt x="593" y="745"/>
                  </a:lnTo>
                  <a:lnTo>
                    <a:pt x="605" y="740"/>
                  </a:lnTo>
                  <a:lnTo>
                    <a:pt x="617" y="732"/>
                  </a:lnTo>
                  <a:lnTo>
                    <a:pt x="627" y="721"/>
                  </a:lnTo>
                  <a:lnTo>
                    <a:pt x="631" y="704"/>
                  </a:lnTo>
                  <a:lnTo>
                    <a:pt x="627" y="683"/>
                  </a:lnTo>
                  <a:lnTo>
                    <a:pt x="610" y="655"/>
                  </a:lnTo>
                  <a:lnTo>
                    <a:pt x="608" y="651"/>
                  </a:lnTo>
                  <a:lnTo>
                    <a:pt x="602" y="642"/>
                  </a:lnTo>
                  <a:lnTo>
                    <a:pt x="593" y="628"/>
                  </a:lnTo>
                  <a:lnTo>
                    <a:pt x="582" y="609"/>
                  </a:lnTo>
                  <a:lnTo>
                    <a:pt x="567" y="587"/>
                  </a:lnTo>
                  <a:lnTo>
                    <a:pt x="551" y="561"/>
                  </a:lnTo>
                  <a:lnTo>
                    <a:pt x="534" y="534"/>
                  </a:lnTo>
                  <a:lnTo>
                    <a:pt x="516" y="505"/>
                  </a:lnTo>
                  <a:lnTo>
                    <a:pt x="499" y="475"/>
                  </a:lnTo>
                  <a:lnTo>
                    <a:pt x="481" y="446"/>
                  </a:lnTo>
                  <a:lnTo>
                    <a:pt x="465" y="418"/>
                  </a:lnTo>
                  <a:lnTo>
                    <a:pt x="451" y="392"/>
                  </a:lnTo>
                  <a:lnTo>
                    <a:pt x="439" y="368"/>
                  </a:lnTo>
                  <a:lnTo>
                    <a:pt x="430" y="347"/>
                  </a:lnTo>
                  <a:lnTo>
                    <a:pt x="423" y="331"/>
                  </a:lnTo>
                  <a:lnTo>
                    <a:pt x="420" y="319"/>
                  </a:lnTo>
                  <a:lnTo>
                    <a:pt x="420" y="309"/>
                  </a:lnTo>
                  <a:lnTo>
                    <a:pt x="418" y="281"/>
                  </a:lnTo>
                  <a:lnTo>
                    <a:pt x="416" y="241"/>
                  </a:lnTo>
                  <a:lnTo>
                    <a:pt x="410" y="192"/>
                  </a:lnTo>
                  <a:lnTo>
                    <a:pt x="401" y="142"/>
                  </a:lnTo>
                  <a:lnTo>
                    <a:pt x="389" y="92"/>
                  </a:lnTo>
                  <a:lnTo>
                    <a:pt x="373" y="49"/>
                  </a:lnTo>
                  <a:lnTo>
                    <a:pt x="352" y="18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" name="Forme libre 19"/>
            <p:cNvSpPr>
              <a:spLocks/>
            </p:cNvSpPr>
            <p:nvPr/>
          </p:nvSpPr>
          <p:spPr bwMode="auto">
            <a:xfrm>
              <a:off x="4210051" y="3219451"/>
              <a:ext cx="379413" cy="444500"/>
            </a:xfrm>
            <a:custGeom>
              <a:avLst/>
              <a:gdLst>
                <a:gd name="T0" fmla="*/ 40 w 478"/>
                <a:gd name="T1" fmla="*/ 28 h 562"/>
                <a:gd name="T2" fmla="*/ 136 w 478"/>
                <a:gd name="T3" fmla="*/ 68 h 562"/>
                <a:gd name="T4" fmla="*/ 153 w 478"/>
                <a:gd name="T5" fmla="*/ 73 h 562"/>
                <a:gd name="T6" fmla="*/ 67 w 478"/>
                <a:gd name="T7" fmla="*/ 72 h 562"/>
                <a:gd name="T8" fmla="*/ 61 w 478"/>
                <a:gd name="T9" fmla="*/ 88 h 562"/>
                <a:gd name="T10" fmla="*/ 144 w 478"/>
                <a:gd name="T11" fmla="*/ 131 h 562"/>
                <a:gd name="T12" fmla="*/ 147 w 478"/>
                <a:gd name="T13" fmla="*/ 134 h 562"/>
                <a:gd name="T14" fmla="*/ 76 w 478"/>
                <a:gd name="T15" fmla="*/ 133 h 562"/>
                <a:gd name="T16" fmla="*/ 78 w 478"/>
                <a:gd name="T17" fmla="*/ 149 h 562"/>
                <a:gd name="T18" fmla="*/ 175 w 478"/>
                <a:gd name="T19" fmla="*/ 203 h 562"/>
                <a:gd name="T20" fmla="*/ 197 w 478"/>
                <a:gd name="T21" fmla="*/ 210 h 562"/>
                <a:gd name="T22" fmla="*/ 119 w 478"/>
                <a:gd name="T23" fmla="*/ 206 h 562"/>
                <a:gd name="T24" fmla="*/ 109 w 478"/>
                <a:gd name="T25" fmla="*/ 217 h 562"/>
                <a:gd name="T26" fmla="*/ 220 w 478"/>
                <a:gd name="T27" fmla="*/ 260 h 562"/>
                <a:gd name="T28" fmla="*/ 237 w 478"/>
                <a:gd name="T29" fmla="*/ 272 h 562"/>
                <a:gd name="T30" fmla="*/ 165 w 478"/>
                <a:gd name="T31" fmla="*/ 281 h 562"/>
                <a:gd name="T32" fmla="*/ 175 w 478"/>
                <a:gd name="T33" fmla="*/ 294 h 562"/>
                <a:gd name="T34" fmla="*/ 287 w 478"/>
                <a:gd name="T35" fmla="*/ 332 h 562"/>
                <a:gd name="T36" fmla="*/ 283 w 478"/>
                <a:gd name="T37" fmla="*/ 336 h 562"/>
                <a:gd name="T38" fmla="*/ 177 w 478"/>
                <a:gd name="T39" fmla="*/ 330 h 562"/>
                <a:gd name="T40" fmla="*/ 162 w 478"/>
                <a:gd name="T41" fmla="*/ 327 h 562"/>
                <a:gd name="T42" fmla="*/ 193 w 478"/>
                <a:gd name="T43" fmla="*/ 344 h 562"/>
                <a:gd name="T44" fmla="*/ 251 w 478"/>
                <a:gd name="T45" fmla="*/ 364 h 562"/>
                <a:gd name="T46" fmla="*/ 340 w 478"/>
                <a:gd name="T47" fmla="*/ 375 h 562"/>
                <a:gd name="T48" fmla="*/ 339 w 478"/>
                <a:gd name="T49" fmla="*/ 387 h 562"/>
                <a:gd name="T50" fmla="*/ 243 w 478"/>
                <a:gd name="T51" fmla="*/ 391 h 562"/>
                <a:gd name="T52" fmla="*/ 219 w 478"/>
                <a:gd name="T53" fmla="*/ 387 h 562"/>
                <a:gd name="T54" fmla="*/ 245 w 478"/>
                <a:gd name="T55" fmla="*/ 404 h 562"/>
                <a:gd name="T56" fmla="*/ 297 w 478"/>
                <a:gd name="T57" fmla="*/ 422 h 562"/>
                <a:gd name="T58" fmla="*/ 381 w 478"/>
                <a:gd name="T59" fmla="*/ 428 h 562"/>
                <a:gd name="T60" fmla="*/ 387 w 478"/>
                <a:gd name="T61" fmla="*/ 436 h 562"/>
                <a:gd name="T62" fmla="*/ 325 w 478"/>
                <a:gd name="T63" fmla="*/ 451 h 562"/>
                <a:gd name="T64" fmla="*/ 335 w 478"/>
                <a:gd name="T65" fmla="*/ 474 h 562"/>
                <a:gd name="T66" fmla="*/ 441 w 478"/>
                <a:gd name="T67" fmla="*/ 511 h 562"/>
                <a:gd name="T68" fmla="*/ 447 w 478"/>
                <a:gd name="T69" fmla="*/ 513 h 562"/>
                <a:gd name="T70" fmla="*/ 374 w 478"/>
                <a:gd name="T71" fmla="*/ 519 h 562"/>
                <a:gd name="T72" fmla="*/ 390 w 478"/>
                <a:gd name="T73" fmla="*/ 530 h 562"/>
                <a:gd name="T74" fmla="*/ 457 w 478"/>
                <a:gd name="T75" fmla="*/ 556 h 562"/>
                <a:gd name="T76" fmla="*/ 455 w 478"/>
                <a:gd name="T77" fmla="*/ 558 h 562"/>
                <a:gd name="T78" fmla="*/ 423 w 478"/>
                <a:gd name="T79" fmla="*/ 561 h 562"/>
                <a:gd name="T80" fmla="*/ 400 w 478"/>
                <a:gd name="T81" fmla="*/ 549 h 562"/>
                <a:gd name="T82" fmla="*/ 337 w 478"/>
                <a:gd name="T83" fmla="*/ 513 h 562"/>
                <a:gd name="T84" fmla="*/ 251 w 478"/>
                <a:gd name="T85" fmla="*/ 454 h 562"/>
                <a:gd name="T86" fmla="*/ 163 w 478"/>
                <a:gd name="T87" fmla="*/ 376 h 562"/>
                <a:gd name="T88" fmla="*/ 125 w 478"/>
                <a:gd name="T89" fmla="*/ 327 h 562"/>
                <a:gd name="T90" fmla="*/ 66 w 478"/>
                <a:gd name="T91" fmla="*/ 228 h 562"/>
                <a:gd name="T92" fmla="*/ 10 w 478"/>
                <a:gd name="T93" fmla="*/ 106 h 562"/>
                <a:gd name="T94" fmla="*/ 8 w 478"/>
                <a:gd name="T95" fmla="*/ 13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78" h="562">
                  <a:moveTo>
                    <a:pt x="21" y="0"/>
                  </a:moveTo>
                  <a:lnTo>
                    <a:pt x="23" y="4"/>
                  </a:lnTo>
                  <a:lnTo>
                    <a:pt x="29" y="14"/>
                  </a:lnTo>
                  <a:lnTo>
                    <a:pt x="40" y="28"/>
                  </a:lnTo>
                  <a:lnTo>
                    <a:pt x="56" y="43"/>
                  </a:lnTo>
                  <a:lnTo>
                    <a:pt x="77" y="57"/>
                  </a:lnTo>
                  <a:lnTo>
                    <a:pt x="104" y="66"/>
                  </a:lnTo>
                  <a:lnTo>
                    <a:pt x="136" y="68"/>
                  </a:lnTo>
                  <a:lnTo>
                    <a:pt x="174" y="61"/>
                  </a:lnTo>
                  <a:lnTo>
                    <a:pt x="172" y="64"/>
                  </a:lnTo>
                  <a:lnTo>
                    <a:pt x="165" y="67"/>
                  </a:lnTo>
                  <a:lnTo>
                    <a:pt x="153" y="73"/>
                  </a:lnTo>
                  <a:lnTo>
                    <a:pt x="138" y="76"/>
                  </a:lnTo>
                  <a:lnTo>
                    <a:pt x="119" y="80"/>
                  </a:lnTo>
                  <a:lnTo>
                    <a:pt x="94" y="78"/>
                  </a:lnTo>
                  <a:lnTo>
                    <a:pt x="67" y="72"/>
                  </a:lnTo>
                  <a:lnTo>
                    <a:pt x="36" y="58"/>
                  </a:lnTo>
                  <a:lnTo>
                    <a:pt x="39" y="63"/>
                  </a:lnTo>
                  <a:lnTo>
                    <a:pt x="47" y="73"/>
                  </a:lnTo>
                  <a:lnTo>
                    <a:pt x="61" y="88"/>
                  </a:lnTo>
                  <a:lnTo>
                    <a:pt x="78" y="104"/>
                  </a:lnTo>
                  <a:lnTo>
                    <a:pt x="98" y="118"/>
                  </a:lnTo>
                  <a:lnTo>
                    <a:pt x="121" y="128"/>
                  </a:lnTo>
                  <a:lnTo>
                    <a:pt x="144" y="131"/>
                  </a:lnTo>
                  <a:lnTo>
                    <a:pt x="168" y="124"/>
                  </a:lnTo>
                  <a:lnTo>
                    <a:pt x="166" y="125"/>
                  </a:lnTo>
                  <a:lnTo>
                    <a:pt x="159" y="130"/>
                  </a:lnTo>
                  <a:lnTo>
                    <a:pt x="147" y="134"/>
                  </a:lnTo>
                  <a:lnTo>
                    <a:pt x="134" y="138"/>
                  </a:lnTo>
                  <a:lnTo>
                    <a:pt x="116" y="140"/>
                  </a:lnTo>
                  <a:lnTo>
                    <a:pt x="97" y="139"/>
                  </a:lnTo>
                  <a:lnTo>
                    <a:pt x="76" y="133"/>
                  </a:lnTo>
                  <a:lnTo>
                    <a:pt x="54" y="120"/>
                  </a:lnTo>
                  <a:lnTo>
                    <a:pt x="56" y="125"/>
                  </a:lnTo>
                  <a:lnTo>
                    <a:pt x="66" y="135"/>
                  </a:lnTo>
                  <a:lnTo>
                    <a:pt x="78" y="149"/>
                  </a:lnTo>
                  <a:lnTo>
                    <a:pt x="97" y="166"/>
                  </a:lnTo>
                  <a:lnTo>
                    <a:pt x="119" y="183"/>
                  </a:lnTo>
                  <a:lnTo>
                    <a:pt x="145" y="195"/>
                  </a:lnTo>
                  <a:lnTo>
                    <a:pt x="175" y="203"/>
                  </a:lnTo>
                  <a:lnTo>
                    <a:pt x="208" y="203"/>
                  </a:lnTo>
                  <a:lnTo>
                    <a:pt x="207" y="204"/>
                  </a:lnTo>
                  <a:lnTo>
                    <a:pt x="204" y="207"/>
                  </a:lnTo>
                  <a:lnTo>
                    <a:pt x="197" y="210"/>
                  </a:lnTo>
                  <a:lnTo>
                    <a:pt x="185" y="213"/>
                  </a:lnTo>
                  <a:lnTo>
                    <a:pt x="168" y="214"/>
                  </a:lnTo>
                  <a:lnTo>
                    <a:pt x="146" y="213"/>
                  </a:lnTo>
                  <a:lnTo>
                    <a:pt x="119" y="206"/>
                  </a:lnTo>
                  <a:lnTo>
                    <a:pt x="83" y="195"/>
                  </a:lnTo>
                  <a:lnTo>
                    <a:pt x="86" y="199"/>
                  </a:lnTo>
                  <a:lnTo>
                    <a:pt x="96" y="206"/>
                  </a:lnTo>
                  <a:lnTo>
                    <a:pt x="109" y="217"/>
                  </a:lnTo>
                  <a:lnTo>
                    <a:pt x="130" y="230"/>
                  </a:lnTo>
                  <a:lnTo>
                    <a:pt x="155" y="243"/>
                  </a:lnTo>
                  <a:lnTo>
                    <a:pt x="185" y="253"/>
                  </a:lnTo>
                  <a:lnTo>
                    <a:pt x="220" y="260"/>
                  </a:lnTo>
                  <a:lnTo>
                    <a:pt x="259" y="262"/>
                  </a:lnTo>
                  <a:lnTo>
                    <a:pt x="257" y="263"/>
                  </a:lnTo>
                  <a:lnTo>
                    <a:pt x="249" y="268"/>
                  </a:lnTo>
                  <a:lnTo>
                    <a:pt x="237" y="272"/>
                  </a:lnTo>
                  <a:lnTo>
                    <a:pt x="222" y="278"/>
                  </a:lnTo>
                  <a:lnTo>
                    <a:pt x="205" y="282"/>
                  </a:lnTo>
                  <a:lnTo>
                    <a:pt x="185" y="283"/>
                  </a:lnTo>
                  <a:lnTo>
                    <a:pt x="165" y="281"/>
                  </a:lnTo>
                  <a:lnTo>
                    <a:pt x="144" y="272"/>
                  </a:lnTo>
                  <a:lnTo>
                    <a:pt x="147" y="276"/>
                  </a:lnTo>
                  <a:lnTo>
                    <a:pt x="158" y="284"/>
                  </a:lnTo>
                  <a:lnTo>
                    <a:pt x="175" y="294"/>
                  </a:lnTo>
                  <a:lnTo>
                    <a:pt x="197" y="307"/>
                  </a:lnTo>
                  <a:lnTo>
                    <a:pt x="223" y="319"/>
                  </a:lnTo>
                  <a:lnTo>
                    <a:pt x="253" y="328"/>
                  </a:lnTo>
                  <a:lnTo>
                    <a:pt x="287" y="332"/>
                  </a:lnTo>
                  <a:lnTo>
                    <a:pt x="322" y="331"/>
                  </a:lnTo>
                  <a:lnTo>
                    <a:pt x="318" y="332"/>
                  </a:lnTo>
                  <a:lnTo>
                    <a:pt x="304" y="334"/>
                  </a:lnTo>
                  <a:lnTo>
                    <a:pt x="283" y="336"/>
                  </a:lnTo>
                  <a:lnTo>
                    <a:pt x="259" y="337"/>
                  </a:lnTo>
                  <a:lnTo>
                    <a:pt x="231" y="337"/>
                  </a:lnTo>
                  <a:lnTo>
                    <a:pt x="204" y="335"/>
                  </a:lnTo>
                  <a:lnTo>
                    <a:pt x="177" y="330"/>
                  </a:lnTo>
                  <a:lnTo>
                    <a:pt x="155" y="321"/>
                  </a:lnTo>
                  <a:lnTo>
                    <a:pt x="157" y="322"/>
                  </a:lnTo>
                  <a:lnTo>
                    <a:pt x="159" y="323"/>
                  </a:lnTo>
                  <a:lnTo>
                    <a:pt x="162" y="327"/>
                  </a:lnTo>
                  <a:lnTo>
                    <a:pt x="167" y="330"/>
                  </a:lnTo>
                  <a:lnTo>
                    <a:pt x="174" y="335"/>
                  </a:lnTo>
                  <a:lnTo>
                    <a:pt x="183" y="339"/>
                  </a:lnTo>
                  <a:lnTo>
                    <a:pt x="193" y="344"/>
                  </a:lnTo>
                  <a:lnTo>
                    <a:pt x="205" y="350"/>
                  </a:lnTo>
                  <a:lnTo>
                    <a:pt x="219" y="354"/>
                  </a:lnTo>
                  <a:lnTo>
                    <a:pt x="234" y="359"/>
                  </a:lnTo>
                  <a:lnTo>
                    <a:pt x="251" y="364"/>
                  </a:lnTo>
                  <a:lnTo>
                    <a:pt x="271" y="368"/>
                  </a:lnTo>
                  <a:lnTo>
                    <a:pt x="291" y="372"/>
                  </a:lnTo>
                  <a:lnTo>
                    <a:pt x="314" y="374"/>
                  </a:lnTo>
                  <a:lnTo>
                    <a:pt x="340" y="375"/>
                  </a:lnTo>
                  <a:lnTo>
                    <a:pt x="366" y="375"/>
                  </a:lnTo>
                  <a:lnTo>
                    <a:pt x="363" y="377"/>
                  </a:lnTo>
                  <a:lnTo>
                    <a:pt x="353" y="381"/>
                  </a:lnTo>
                  <a:lnTo>
                    <a:pt x="339" y="387"/>
                  </a:lnTo>
                  <a:lnTo>
                    <a:pt x="320" y="392"/>
                  </a:lnTo>
                  <a:lnTo>
                    <a:pt x="297" y="396"/>
                  </a:lnTo>
                  <a:lnTo>
                    <a:pt x="272" y="396"/>
                  </a:lnTo>
                  <a:lnTo>
                    <a:pt x="243" y="391"/>
                  </a:lnTo>
                  <a:lnTo>
                    <a:pt x="214" y="381"/>
                  </a:lnTo>
                  <a:lnTo>
                    <a:pt x="214" y="382"/>
                  </a:lnTo>
                  <a:lnTo>
                    <a:pt x="216" y="383"/>
                  </a:lnTo>
                  <a:lnTo>
                    <a:pt x="219" y="387"/>
                  </a:lnTo>
                  <a:lnTo>
                    <a:pt x="223" y="390"/>
                  </a:lnTo>
                  <a:lnTo>
                    <a:pt x="229" y="394"/>
                  </a:lnTo>
                  <a:lnTo>
                    <a:pt x="236" y="399"/>
                  </a:lnTo>
                  <a:lnTo>
                    <a:pt x="245" y="404"/>
                  </a:lnTo>
                  <a:lnTo>
                    <a:pt x="256" y="409"/>
                  </a:lnTo>
                  <a:lnTo>
                    <a:pt x="267" y="413"/>
                  </a:lnTo>
                  <a:lnTo>
                    <a:pt x="281" y="418"/>
                  </a:lnTo>
                  <a:lnTo>
                    <a:pt x="297" y="422"/>
                  </a:lnTo>
                  <a:lnTo>
                    <a:pt x="314" y="425"/>
                  </a:lnTo>
                  <a:lnTo>
                    <a:pt x="335" y="427"/>
                  </a:lnTo>
                  <a:lnTo>
                    <a:pt x="357" y="428"/>
                  </a:lnTo>
                  <a:lnTo>
                    <a:pt x="381" y="428"/>
                  </a:lnTo>
                  <a:lnTo>
                    <a:pt x="408" y="427"/>
                  </a:lnTo>
                  <a:lnTo>
                    <a:pt x="405" y="428"/>
                  </a:lnTo>
                  <a:lnTo>
                    <a:pt x="398" y="432"/>
                  </a:lnTo>
                  <a:lnTo>
                    <a:pt x="387" y="436"/>
                  </a:lnTo>
                  <a:lnTo>
                    <a:pt x="374" y="442"/>
                  </a:lnTo>
                  <a:lnTo>
                    <a:pt x="358" y="447"/>
                  </a:lnTo>
                  <a:lnTo>
                    <a:pt x="342" y="450"/>
                  </a:lnTo>
                  <a:lnTo>
                    <a:pt x="325" y="451"/>
                  </a:lnTo>
                  <a:lnTo>
                    <a:pt x="309" y="450"/>
                  </a:lnTo>
                  <a:lnTo>
                    <a:pt x="312" y="454"/>
                  </a:lnTo>
                  <a:lnTo>
                    <a:pt x="320" y="463"/>
                  </a:lnTo>
                  <a:lnTo>
                    <a:pt x="335" y="474"/>
                  </a:lnTo>
                  <a:lnTo>
                    <a:pt x="353" y="488"/>
                  </a:lnTo>
                  <a:lnTo>
                    <a:pt x="378" y="500"/>
                  </a:lnTo>
                  <a:lnTo>
                    <a:pt x="408" y="509"/>
                  </a:lnTo>
                  <a:lnTo>
                    <a:pt x="441" y="511"/>
                  </a:lnTo>
                  <a:lnTo>
                    <a:pt x="478" y="507"/>
                  </a:lnTo>
                  <a:lnTo>
                    <a:pt x="473" y="508"/>
                  </a:lnTo>
                  <a:lnTo>
                    <a:pt x="463" y="510"/>
                  </a:lnTo>
                  <a:lnTo>
                    <a:pt x="447" y="513"/>
                  </a:lnTo>
                  <a:lnTo>
                    <a:pt x="428" y="517"/>
                  </a:lnTo>
                  <a:lnTo>
                    <a:pt x="409" y="519"/>
                  </a:lnTo>
                  <a:lnTo>
                    <a:pt x="390" y="520"/>
                  </a:lnTo>
                  <a:lnTo>
                    <a:pt x="374" y="519"/>
                  </a:lnTo>
                  <a:lnTo>
                    <a:pt x="363" y="515"/>
                  </a:lnTo>
                  <a:lnTo>
                    <a:pt x="366" y="517"/>
                  </a:lnTo>
                  <a:lnTo>
                    <a:pt x="377" y="523"/>
                  </a:lnTo>
                  <a:lnTo>
                    <a:pt x="390" y="530"/>
                  </a:lnTo>
                  <a:lnTo>
                    <a:pt x="408" y="538"/>
                  </a:lnTo>
                  <a:lnTo>
                    <a:pt x="426" y="546"/>
                  </a:lnTo>
                  <a:lnTo>
                    <a:pt x="443" y="553"/>
                  </a:lnTo>
                  <a:lnTo>
                    <a:pt x="457" y="556"/>
                  </a:lnTo>
                  <a:lnTo>
                    <a:pt x="468" y="555"/>
                  </a:lnTo>
                  <a:lnTo>
                    <a:pt x="466" y="555"/>
                  </a:lnTo>
                  <a:lnTo>
                    <a:pt x="462" y="557"/>
                  </a:lnTo>
                  <a:lnTo>
                    <a:pt x="455" y="558"/>
                  </a:lnTo>
                  <a:lnTo>
                    <a:pt x="447" y="561"/>
                  </a:lnTo>
                  <a:lnTo>
                    <a:pt x="439" y="562"/>
                  </a:lnTo>
                  <a:lnTo>
                    <a:pt x="431" y="562"/>
                  </a:lnTo>
                  <a:lnTo>
                    <a:pt x="423" y="561"/>
                  </a:lnTo>
                  <a:lnTo>
                    <a:pt x="416" y="557"/>
                  </a:lnTo>
                  <a:lnTo>
                    <a:pt x="413" y="556"/>
                  </a:lnTo>
                  <a:lnTo>
                    <a:pt x="408" y="554"/>
                  </a:lnTo>
                  <a:lnTo>
                    <a:pt x="400" y="549"/>
                  </a:lnTo>
                  <a:lnTo>
                    <a:pt x="387" y="542"/>
                  </a:lnTo>
                  <a:lnTo>
                    <a:pt x="373" y="534"/>
                  </a:lnTo>
                  <a:lnTo>
                    <a:pt x="356" y="524"/>
                  </a:lnTo>
                  <a:lnTo>
                    <a:pt x="337" y="513"/>
                  </a:lnTo>
                  <a:lnTo>
                    <a:pt x="318" y="501"/>
                  </a:lnTo>
                  <a:lnTo>
                    <a:pt x="296" y="486"/>
                  </a:lnTo>
                  <a:lnTo>
                    <a:pt x="274" y="471"/>
                  </a:lnTo>
                  <a:lnTo>
                    <a:pt x="251" y="454"/>
                  </a:lnTo>
                  <a:lnTo>
                    <a:pt x="229" y="436"/>
                  </a:lnTo>
                  <a:lnTo>
                    <a:pt x="206" y="417"/>
                  </a:lnTo>
                  <a:lnTo>
                    <a:pt x="184" y="397"/>
                  </a:lnTo>
                  <a:lnTo>
                    <a:pt x="163" y="376"/>
                  </a:lnTo>
                  <a:lnTo>
                    <a:pt x="144" y="354"/>
                  </a:lnTo>
                  <a:lnTo>
                    <a:pt x="142" y="351"/>
                  </a:lnTo>
                  <a:lnTo>
                    <a:pt x="135" y="342"/>
                  </a:lnTo>
                  <a:lnTo>
                    <a:pt x="125" y="327"/>
                  </a:lnTo>
                  <a:lnTo>
                    <a:pt x="113" y="307"/>
                  </a:lnTo>
                  <a:lnTo>
                    <a:pt x="98" y="283"/>
                  </a:lnTo>
                  <a:lnTo>
                    <a:pt x="82" y="256"/>
                  </a:lnTo>
                  <a:lnTo>
                    <a:pt x="66" y="228"/>
                  </a:lnTo>
                  <a:lnTo>
                    <a:pt x="49" y="198"/>
                  </a:lnTo>
                  <a:lnTo>
                    <a:pt x="34" y="166"/>
                  </a:lnTo>
                  <a:lnTo>
                    <a:pt x="21" y="136"/>
                  </a:lnTo>
                  <a:lnTo>
                    <a:pt x="10" y="106"/>
                  </a:lnTo>
                  <a:lnTo>
                    <a:pt x="3" y="79"/>
                  </a:lnTo>
                  <a:lnTo>
                    <a:pt x="0" y="53"/>
                  </a:lnTo>
                  <a:lnTo>
                    <a:pt x="1" y="31"/>
                  </a:lnTo>
                  <a:lnTo>
                    <a:pt x="8" y="13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A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" name="Forme libre 20"/>
            <p:cNvSpPr>
              <a:spLocks/>
            </p:cNvSpPr>
            <p:nvPr/>
          </p:nvSpPr>
          <p:spPr bwMode="auto">
            <a:xfrm>
              <a:off x="4273551" y="3141663"/>
              <a:ext cx="169863" cy="61913"/>
            </a:xfrm>
            <a:custGeom>
              <a:avLst/>
              <a:gdLst>
                <a:gd name="T0" fmla="*/ 142 w 215"/>
                <a:gd name="T1" fmla="*/ 0 h 80"/>
                <a:gd name="T2" fmla="*/ 136 w 215"/>
                <a:gd name="T3" fmla="*/ 2 h 80"/>
                <a:gd name="T4" fmla="*/ 124 w 215"/>
                <a:gd name="T5" fmla="*/ 4 h 80"/>
                <a:gd name="T6" fmla="*/ 103 w 215"/>
                <a:gd name="T7" fmla="*/ 8 h 80"/>
                <a:gd name="T8" fmla="*/ 81 w 215"/>
                <a:gd name="T9" fmla="*/ 13 h 80"/>
                <a:gd name="T10" fmla="*/ 58 w 215"/>
                <a:gd name="T11" fmla="*/ 20 h 80"/>
                <a:gd name="T12" fmla="*/ 37 w 215"/>
                <a:gd name="T13" fmla="*/ 27 h 80"/>
                <a:gd name="T14" fmla="*/ 21 w 215"/>
                <a:gd name="T15" fmla="*/ 34 h 80"/>
                <a:gd name="T16" fmla="*/ 14 w 215"/>
                <a:gd name="T17" fmla="*/ 41 h 80"/>
                <a:gd name="T18" fmla="*/ 13 w 215"/>
                <a:gd name="T19" fmla="*/ 42 h 80"/>
                <a:gd name="T20" fmla="*/ 11 w 215"/>
                <a:gd name="T21" fmla="*/ 43 h 80"/>
                <a:gd name="T22" fmla="*/ 8 w 215"/>
                <a:gd name="T23" fmla="*/ 46 h 80"/>
                <a:gd name="T24" fmla="*/ 5 w 215"/>
                <a:gd name="T25" fmla="*/ 50 h 80"/>
                <a:gd name="T26" fmla="*/ 3 w 215"/>
                <a:gd name="T27" fmla="*/ 55 h 80"/>
                <a:gd name="T28" fmla="*/ 0 w 215"/>
                <a:gd name="T29" fmla="*/ 59 h 80"/>
                <a:gd name="T30" fmla="*/ 0 w 215"/>
                <a:gd name="T31" fmla="*/ 64 h 80"/>
                <a:gd name="T32" fmla="*/ 2 w 215"/>
                <a:gd name="T33" fmla="*/ 68 h 80"/>
                <a:gd name="T34" fmla="*/ 6 w 215"/>
                <a:gd name="T35" fmla="*/ 73 h 80"/>
                <a:gd name="T36" fmla="*/ 13 w 215"/>
                <a:gd name="T37" fmla="*/ 76 h 80"/>
                <a:gd name="T38" fmla="*/ 25 w 215"/>
                <a:gd name="T39" fmla="*/ 79 h 80"/>
                <a:gd name="T40" fmla="*/ 41 w 215"/>
                <a:gd name="T41" fmla="*/ 80 h 80"/>
                <a:gd name="T42" fmla="*/ 61 w 215"/>
                <a:gd name="T43" fmla="*/ 80 h 80"/>
                <a:gd name="T44" fmla="*/ 87 w 215"/>
                <a:gd name="T45" fmla="*/ 78 h 80"/>
                <a:gd name="T46" fmla="*/ 119 w 215"/>
                <a:gd name="T47" fmla="*/ 73 h 80"/>
                <a:gd name="T48" fmla="*/ 158 w 215"/>
                <a:gd name="T49" fmla="*/ 67 h 80"/>
                <a:gd name="T50" fmla="*/ 164 w 215"/>
                <a:gd name="T51" fmla="*/ 64 h 80"/>
                <a:gd name="T52" fmla="*/ 178 w 215"/>
                <a:gd name="T53" fmla="*/ 56 h 80"/>
                <a:gd name="T54" fmla="*/ 194 w 215"/>
                <a:gd name="T55" fmla="*/ 45 h 80"/>
                <a:gd name="T56" fmla="*/ 208 w 215"/>
                <a:gd name="T57" fmla="*/ 31 h 80"/>
                <a:gd name="T58" fmla="*/ 215 w 215"/>
                <a:gd name="T59" fmla="*/ 20 h 80"/>
                <a:gd name="T60" fmla="*/ 209 w 215"/>
                <a:gd name="T61" fmla="*/ 8 h 80"/>
                <a:gd name="T62" fmla="*/ 187 w 215"/>
                <a:gd name="T63" fmla="*/ 2 h 80"/>
                <a:gd name="T64" fmla="*/ 142 w 215"/>
                <a:gd name="T65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5" h="80">
                  <a:moveTo>
                    <a:pt x="142" y="0"/>
                  </a:moveTo>
                  <a:lnTo>
                    <a:pt x="136" y="2"/>
                  </a:lnTo>
                  <a:lnTo>
                    <a:pt x="124" y="4"/>
                  </a:lnTo>
                  <a:lnTo>
                    <a:pt x="103" y="8"/>
                  </a:lnTo>
                  <a:lnTo>
                    <a:pt x="81" y="13"/>
                  </a:lnTo>
                  <a:lnTo>
                    <a:pt x="58" y="20"/>
                  </a:lnTo>
                  <a:lnTo>
                    <a:pt x="37" y="27"/>
                  </a:lnTo>
                  <a:lnTo>
                    <a:pt x="21" y="34"/>
                  </a:lnTo>
                  <a:lnTo>
                    <a:pt x="14" y="41"/>
                  </a:lnTo>
                  <a:lnTo>
                    <a:pt x="13" y="42"/>
                  </a:lnTo>
                  <a:lnTo>
                    <a:pt x="11" y="43"/>
                  </a:lnTo>
                  <a:lnTo>
                    <a:pt x="8" y="46"/>
                  </a:lnTo>
                  <a:lnTo>
                    <a:pt x="5" y="50"/>
                  </a:lnTo>
                  <a:lnTo>
                    <a:pt x="3" y="55"/>
                  </a:lnTo>
                  <a:lnTo>
                    <a:pt x="0" y="59"/>
                  </a:lnTo>
                  <a:lnTo>
                    <a:pt x="0" y="64"/>
                  </a:lnTo>
                  <a:lnTo>
                    <a:pt x="2" y="68"/>
                  </a:lnTo>
                  <a:lnTo>
                    <a:pt x="6" y="73"/>
                  </a:lnTo>
                  <a:lnTo>
                    <a:pt x="13" y="76"/>
                  </a:lnTo>
                  <a:lnTo>
                    <a:pt x="25" y="79"/>
                  </a:lnTo>
                  <a:lnTo>
                    <a:pt x="41" y="80"/>
                  </a:lnTo>
                  <a:lnTo>
                    <a:pt x="61" y="80"/>
                  </a:lnTo>
                  <a:lnTo>
                    <a:pt x="87" y="78"/>
                  </a:lnTo>
                  <a:lnTo>
                    <a:pt x="119" y="73"/>
                  </a:lnTo>
                  <a:lnTo>
                    <a:pt x="158" y="67"/>
                  </a:lnTo>
                  <a:lnTo>
                    <a:pt x="164" y="64"/>
                  </a:lnTo>
                  <a:lnTo>
                    <a:pt x="178" y="56"/>
                  </a:lnTo>
                  <a:lnTo>
                    <a:pt x="194" y="45"/>
                  </a:lnTo>
                  <a:lnTo>
                    <a:pt x="208" y="31"/>
                  </a:lnTo>
                  <a:lnTo>
                    <a:pt x="215" y="20"/>
                  </a:lnTo>
                  <a:lnTo>
                    <a:pt x="209" y="8"/>
                  </a:lnTo>
                  <a:lnTo>
                    <a:pt x="187" y="2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005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" name="Forme libre 21"/>
            <p:cNvSpPr>
              <a:spLocks/>
            </p:cNvSpPr>
            <p:nvPr/>
          </p:nvSpPr>
          <p:spPr bwMode="auto">
            <a:xfrm>
              <a:off x="4191001" y="3024188"/>
              <a:ext cx="550863" cy="714375"/>
            </a:xfrm>
            <a:custGeom>
              <a:avLst/>
              <a:gdLst>
                <a:gd name="T0" fmla="*/ 141 w 693"/>
                <a:gd name="T1" fmla="*/ 158 h 898"/>
                <a:gd name="T2" fmla="*/ 71 w 693"/>
                <a:gd name="T3" fmla="*/ 202 h 898"/>
                <a:gd name="T4" fmla="*/ 38 w 693"/>
                <a:gd name="T5" fmla="*/ 295 h 898"/>
                <a:gd name="T6" fmla="*/ 64 w 693"/>
                <a:gd name="T7" fmla="*/ 367 h 898"/>
                <a:gd name="T8" fmla="*/ 130 w 693"/>
                <a:gd name="T9" fmla="*/ 420 h 898"/>
                <a:gd name="T10" fmla="*/ 91 w 693"/>
                <a:gd name="T11" fmla="*/ 407 h 898"/>
                <a:gd name="T12" fmla="*/ 70 w 693"/>
                <a:gd name="T13" fmla="*/ 406 h 898"/>
                <a:gd name="T14" fmla="*/ 191 w 693"/>
                <a:gd name="T15" fmla="*/ 499 h 898"/>
                <a:gd name="T16" fmla="*/ 192 w 693"/>
                <a:gd name="T17" fmla="*/ 505 h 898"/>
                <a:gd name="T18" fmla="*/ 75 w 693"/>
                <a:gd name="T19" fmla="*/ 447 h 898"/>
                <a:gd name="T20" fmla="*/ 138 w 693"/>
                <a:gd name="T21" fmla="*/ 508 h 898"/>
                <a:gd name="T22" fmla="*/ 149 w 693"/>
                <a:gd name="T23" fmla="*/ 526 h 898"/>
                <a:gd name="T24" fmla="*/ 124 w 693"/>
                <a:gd name="T25" fmla="*/ 525 h 898"/>
                <a:gd name="T26" fmla="*/ 151 w 693"/>
                <a:gd name="T27" fmla="*/ 558 h 898"/>
                <a:gd name="T28" fmla="*/ 223 w 693"/>
                <a:gd name="T29" fmla="*/ 636 h 898"/>
                <a:gd name="T30" fmla="*/ 333 w 693"/>
                <a:gd name="T31" fmla="*/ 730 h 898"/>
                <a:gd name="T32" fmla="*/ 386 w 693"/>
                <a:gd name="T33" fmla="*/ 764 h 898"/>
                <a:gd name="T34" fmla="*/ 472 w 693"/>
                <a:gd name="T35" fmla="*/ 814 h 898"/>
                <a:gd name="T36" fmla="*/ 578 w 693"/>
                <a:gd name="T37" fmla="*/ 864 h 898"/>
                <a:gd name="T38" fmla="*/ 633 w 693"/>
                <a:gd name="T39" fmla="*/ 872 h 898"/>
                <a:gd name="T40" fmla="*/ 661 w 693"/>
                <a:gd name="T41" fmla="*/ 808 h 898"/>
                <a:gd name="T42" fmla="*/ 472 w 693"/>
                <a:gd name="T43" fmla="*/ 520 h 898"/>
                <a:gd name="T44" fmla="*/ 445 w 693"/>
                <a:gd name="T45" fmla="*/ 360 h 898"/>
                <a:gd name="T46" fmla="*/ 404 w 693"/>
                <a:gd name="T47" fmla="*/ 187 h 898"/>
                <a:gd name="T48" fmla="*/ 337 w 693"/>
                <a:gd name="T49" fmla="*/ 137 h 898"/>
                <a:gd name="T50" fmla="*/ 211 w 693"/>
                <a:gd name="T51" fmla="*/ 133 h 898"/>
                <a:gd name="T52" fmla="*/ 227 w 693"/>
                <a:gd name="T53" fmla="*/ 90 h 898"/>
                <a:gd name="T54" fmla="*/ 278 w 693"/>
                <a:gd name="T55" fmla="*/ 73 h 898"/>
                <a:gd name="T56" fmla="*/ 265 w 693"/>
                <a:gd name="T57" fmla="*/ 30 h 898"/>
                <a:gd name="T58" fmla="*/ 221 w 693"/>
                <a:gd name="T59" fmla="*/ 25 h 898"/>
                <a:gd name="T60" fmla="*/ 168 w 693"/>
                <a:gd name="T61" fmla="*/ 119 h 898"/>
                <a:gd name="T62" fmla="*/ 187 w 693"/>
                <a:gd name="T63" fmla="*/ 25 h 898"/>
                <a:gd name="T64" fmla="*/ 268 w 693"/>
                <a:gd name="T65" fmla="*/ 9 h 898"/>
                <a:gd name="T66" fmla="*/ 291 w 693"/>
                <a:gd name="T67" fmla="*/ 91 h 898"/>
                <a:gd name="T68" fmla="*/ 250 w 693"/>
                <a:gd name="T69" fmla="*/ 92 h 898"/>
                <a:gd name="T70" fmla="*/ 236 w 693"/>
                <a:gd name="T71" fmla="*/ 114 h 898"/>
                <a:gd name="T72" fmla="*/ 287 w 693"/>
                <a:gd name="T73" fmla="*/ 108 h 898"/>
                <a:gd name="T74" fmla="*/ 363 w 693"/>
                <a:gd name="T75" fmla="*/ 121 h 898"/>
                <a:gd name="T76" fmla="*/ 422 w 693"/>
                <a:gd name="T77" fmla="*/ 171 h 898"/>
                <a:gd name="T78" fmla="*/ 468 w 693"/>
                <a:gd name="T79" fmla="*/ 316 h 898"/>
                <a:gd name="T80" fmla="*/ 473 w 693"/>
                <a:gd name="T81" fmla="*/ 453 h 898"/>
                <a:gd name="T82" fmla="*/ 495 w 693"/>
                <a:gd name="T83" fmla="*/ 502 h 898"/>
                <a:gd name="T84" fmla="*/ 583 w 693"/>
                <a:gd name="T85" fmla="*/ 628 h 898"/>
                <a:gd name="T86" fmla="*/ 685 w 693"/>
                <a:gd name="T87" fmla="*/ 805 h 898"/>
                <a:gd name="T88" fmla="*/ 678 w 693"/>
                <a:gd name="T89" fmla="*/ 875 h 898"/>
                <a:gd name="T90" fmla="*/ 516 w 693"/>
                <a:gd name="T91" fmla="*/ 862 h 898"/>
                <a:gd name="T92" fmla="*/ 471 w 693"/>
                <a:gd name="T93" fmla="*/ 838 h 898"/>
                <a:gd name="T94" fmla="*/ 374 w 693"/>
                <a:gd name="T95" fmla="*/ 783 h 898"/>
                <a:gd name="T96" fmla="*/ 276 w 693"/>
                <a:gd name="T97" fmla="*/ 717 h 898"/>
                <a:gd name="T98" fmla="*/ 245 w 693"/>
                <a:gd name="T99" fmla="*/ 695 h 898"/>
                <a:gd name="T100" fmla="*/ 186 w 693"/>
                <a:gd name="T101" fmla="*/ 646 h 898"/>
                <a:gd name="T102" fmla="*/ 96 w 693"/>
                <a:gd name="T103" fmla="*/ 541 h 898"/>
                <a:gd name="T104" fmla="*/ 24 w 693"/>
                <a:gd name="T105" fmla="*/ 414 h 898"/>
                <a:gd name="T106" fmla="*/ 37 w 693"/>
                <a:gd name="T107" fmla="*/ 202 h 898"/>
                <a:gd name="T108" fmla="*/ 114 w 693"/>
                <a:gd name="T109" fmla="*/ 149 h 8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93" h="898">
                  <a:moveTo>
                    <a:pt x="169" y="149"/>
                  </a:moveTo>
                  <a:lnTo>
                    <a:pt x="167" y="149"/>
                  </a:lnTo>
                  <a:lnTo>
                    <a:pt x="161" y="151"/>
                  </a:lnTo>
                  <a:lnTo>
                    <a:pt x="153" y="153"/>
                  </a:lnTo>
                  <a:lnTo>
                    <a:pt x="141" y="158"/>
                  </a:lnTo>
                  <a:lnTo>
                    <a:pt x="129" y="162"/>
                  </a:lnTo>
                  <a:lnTo>
                    <a:pt x="114" y="169"/>
                  </a:lnTo>
                  <a:lnTo>
                    <a:pt x="100" y="179"/>
                  </a:lnTo>
                  <a:lnTo>
                    <a:pt x="85" y="189"/>
                  </a:lnTo>
                  <a:lnTo>
                    <a:pt x="71" y="202"/>
                  </a:lnTo>
                  <a:lnTo>
                    <a:pt x="60" y="216"/>
                  </a:lnTo>
                  <a:lnTo>
                    <a:pt x="49" y="232"/>
                  </a:lnTo>
                  <a:lnTo>
                    <a:pt x="41" y="250"/>
                  </a:lnTo>
                  <a:lnTo>
                    <a:pt x="38" y="271"/>
                  </a:lnTo>
                  <a:lnTo>
                    <a:pt x="38" y="295"/>
                  </a:lnTo>
                  <a:lnTo>
                    <a:pt x="42" y="320"/>
                  </a:lnTo>
                  <a:lnTo>
                    <a:pt x="52" y="349"/>
                  </a:lnTo>
                  <a:lnTo>
                    <a:pt x="53" y="352"/>
                  </a:lnTo>
                  <a:lnTo>
                    <a:pt x="57" y="357"/>
                  </a:lnTo>
                  <a:lnTo>
                    <a:pt x="64" y="367"/>
                  </a:lnTo>
                  <a:lnTo>
                    <a:pt x="75" y="378"/>
                  </a:lnTo>
                  <a:lnTo>
                    <a:pt x="86" y="390"/>
                  </a:lnTo>
                  <a:lnTo>
                    <a:pt x="99" y="401"/>
                  </a:lnTo>
                  <a:lnTo>
                    <a:pt x="114" y="412"/>
                  </a:lnTo>
                  <a:lnTo>
                    <a:pt x="130" y="420"/>
                  </a:lnTo>
                  <a:lnTo>
                    <a:pt x="128" y="420"/>
                  </a:lnTo>
                  <a:lnTo>
                    <a:pt x="122" y="417"/>
                  </a:lnTo>
                  <a:lnTo>
                    <a:pt x="114" y="415"/>
                  </a:lnTo>
                  <a:lnTo>
                    <a:pt x="103" y="412"/>
                  </a:lnTo>
                  <a:lnTo>
                    <a:pt x="91" y="407"/>
                  </a:lnTo>
                  <a:lnTo>
                    <a:pt x="78" y="401"/>
                  </a:lnTo>
                  <a:lnTo>
                    <a:pt x="67" y="394"/>
                  </a:lnTo>
                  <a:lnTo>
                    <a:pt x="55" y="387"/>
                  </a:lnTo>
                  <a:lnTo>
                    <a:pt x="58" y="393"/>
                  </a:lnTo>
                  <a:lnTo>
                    <a:pt x="70" y="406"/>
                  </a:lnTo>
                  <a:lnTo>
                    <a:pt x="87" y="425"/>
                  </a:lnTo>
                  <a:lnTo>
                    <a:pt x="109" y="447"/>
                  </a:lnTo>
                  <a:lnTo>
                    <a:pt x="134" y="469"/>
                  </a:lnTo>
                  <a:lnTo>
                    <a:pt x="162" y="487"/>
                  </a:lnTo>
                  <a:lnTo>
                    <a:pt x="191" y="499"/>
                  </a:lnTo>
                  <a:lnTo>
                    <a:pt x="219" y="502"/>
                  </a:lnTo>
                  <a:lnTo>
                    <a:pt x="217" y="503"/>
                  </a:lnTo>
                  <a:lnTo>
                    <a:pt x="213" y="505"/>
                  </a:lnTo>
                  <a:lnTo>
                    <a:pt x="206" y="506"/>
                  </a:lnTo>
                  <a:lnTo>
                    <a:pt x="192" y="505"/>
                  </a:lnTo>
                  <a:lnTo>
                    <a:pt x="174" y="500"/>
                  </a:lnTo>
                  <a:lnTo>
                    <a:pt x="147" y="490"/>
                  </a:lnTo>
                  <a:lnTo>
                    <a:pt x="114" y="472"/>
                  </a:lnTo>
                  <a:lnTo>
                    <a:pt x="71" y="444"/>
                  </a:lnTo>
                  <a:lnTo>
                    <a:pt x="75" y="447"/>
                  </a:lnTo>
                  <a:lnTo>
                    <a:pt x="83" y="455"/>
                  </a:lnTo>
                  <a:lnTo>
                    <a:pt x="94" y="468"/>
                  </a:lnTo>
                  <a:lnTo>
                    <a:pt x="108" y="482"/>
                  </a:lnTo>
                  <a:lnTo>
                    <a:pt x="123" y="496"/>
                  </a:lnTo>
                  <a:lnTo>
                    <a:pt x="138" y="508"/>
                  </a:lnTo>
                  <a:lnTo>
                    <a:pt x="149" y="518"/>
                  </a:lnTo>
                  <a:lnTo>
                    <a:pt x="159" y="522"/>
                  </a:lnTo>
                  <a:lnTo>
                    <a:pt x="158" y="522"/>
                  </a:lnTo>
                  <a:lnTo>
                    <a:pt x="154" y="523"/>
                  </a:lnTo>
                  <a:lnTo>
                    <a:pt x="149" y="526"/>
                  </a:lnTo>
                  <a:lnTo>
                    <a:pt x="145" y="527"/>
                  </a:lnTo>
                  <a:lnTo>
                    <a:pt x="139" y="528"/>
                  </a:lnTo>
                  <a:lnTo>
                    <a:pt x="133" y="528"/>
                  </a:lnTo>
                  <a:lnTo>
                    <a:pt x="128" y="527"/>
                  </a:lnTo>
                  <a:lnTo>
                    <a:pt x="124" y="525"/>
                  </a:lnTo>
                  <a:lnTo>
                    <a:pt x="125" y="526"/>
                  </a:lnTo>
                  <a:lnTo>
                    <a:pt x="129" y="530"/>
                  </a:lnTo>
                  <a:lnTo>
                    <a:pt x="133" y="537"/>
                  </a:lnTo>
                  <a:lnTo>
                    <a:pt x="141" y="546"/>
                  </a:lnTo>
                  <a:lnTo>
                    <a:pt x="151" y="558"/>
                  </a:lnTo>
                  <a:lnTo>
                    <a:pt x="161" y="571"/>
                  </a:lnTo>
                  <a:lnTo>
                    <a:pt x="174" y="586"/>
                  </a:lnTo>
                  <a:lnTo>
                    <a:pt x="189" y="601"/>
                  </a:lnTo>
                  <a:lnTo>
                    <a:pt x="205" y="618"/>
                  </a:lnTo>
                  <a:lnTo>
                    <a:pt x="223" y="636"/>
                  </a:lnTo>
                  <a:lnTo>
                    <a:pt x="242" y="655"/>
                  </a:lnTo>
                  <a:lnTo>
                    <a:pt x="262" y="673"/>
                  </a:lnTo>
                  <a:lnTo>
                    <a:pt x="284" y="692"/>
                  </a:lnTo>
                  <a:lnTo>
                    <a:pt x="308" y="711"/>
                  </a:lnTo>
                  <a:lnTo>
                    <a:pt x="333" y="730"/>
                  </a:lnTo>
                  <a:lnTo>
                    <a:pt x="358" y="747"/>
                  </a:lnTo>
                  <a:lnTo>
                    <a:pt x="360" y="748"/>
                  </a:lnTo>
                  <a:lnTo>
                    <a:pt x="365" y="752"/>
                  </a:lnTo>
                  <a:lnTo>
                    <a:pt x="374" y="757"/>
                  </a:lnTo>
                  <a:lnTo>
                    <a:pt x="386" y="764"/>
                  </a:lnTo>
                  <a:lnTo>
                    <a:pt x="399" y="772"/>
                  </a:lnTo>
                  <a:lnTo>
                    <a:pt x="416" y="782"/>
                  </a:lnTo>
                  <a:lnTo>
                    <a:pt x="433" y="792"/>
                  </a:lnTo>
                  <a:lnTo>
                    <a:pt x="452" y="802"/>
                  </a:lnTo>
                  <a:lnTo>
                    <a:pt x="472" y="814"/>
                  </a:lnTo>
                  <a:lnTo>
                    <a:pt x="494" y="826"/>
                  </a:lnTo>
                  <a:lnTo>
                    <a:pt x="515" y="836"/>
                  </a:lnTo>
                  <a:lnTo>
                    <a:pt x="536" y="846"/>
                  </a:lnTo>
                  <a:lnTo>
                    <a:pt x="557" y="856"/>
                  </a:lnTo>
                  <a:lnTo>
                    <a:pt x="578" y="864"/>
                  </a:lnTo>
                  <a:lnTo>
                    <a:pt x="597" y="870"/>
                  </a:lnTo>
                  <a:lnTo>
                    <a:pt x="616" y="875"/>
                  </a:lnTo>
                  <a:lnTo>
                    <a:pt x="618" y="875"/>
                  </a:lnTo>
                  <a:lnTo>
                    <a:pt x="624" y="874"/>
                  </a:lnTo>
                  <a:lnTo>
                    <a:pt x="633" y="872"/>
                  </a:lnTo>
                  <a:lnTo>
                    <a:pt x="642" y="867"/>
                  </a:lnTo>
                  <a:lnTo>
                    <a:pt x="652" y="859"/>
                  </a:lnTo>
                  <a:lnTo>
                    <a:pt x="659" y="847"/>
                  </a:lnTo>
                  <a:lnTo>
                    <a:pt x="662" y="830"/>
                  </a:lnTo>
                  <a:lnTo>
                    <a:pt x="661" y="808"/>
                  </a:lnTo>
                  <a:lnTo>
                    <a:pt x="512" y="581"/>
                  </a:lnTo>
                  <a:lnTo>
                    <a:pt x="509" y="576"/>
                  </a:lnTo>
                  <a:lnTo>
                    <a:pt x="500" y="565"/>
                  </a:lnTo>
                  <a:lnTo>
                    <a:pt x="486" y="545"/>
                  </a:lnTo>
                  <a:lnTo>
                    <a:pt x="472" y="520"/>
                  </a:lnTo>
                  <a:lnTo>
                    <a:pt x="459" y="489"/>
                  </a:lnTo>
                  <a:lnTo>
                    <a:pt x="449" y="453"/>
                  </a:lnTo>
                  <a:lnTo>
                    <a:pt x="444" y="413"/>
                  </a:lnTo>
                  <a:lnTo>
                    <a:pt x="447" y="369"/>
                  </a:lnTo>
                  <a:lnTo>
                    <a:pt x="445" y="360"/>
                  </a:lnTo>
                  <a:lnTo>
                    <a:pt x="443" y="337"/>
                  </a:lnTo>
                  <a:lnTo>
                    <a:pt x="437" y="302"/>
                  </a:lnTo>
                  <a:lnTo>
                    <a:pt x="429" y="263"/>
                  </a:lnTo>
                  <a:lnTo>
                    <a:pt x="419" y="222"/>
                  </a:lnTo>
                  <a:lnTo>
                    <a:pt x="404" y="187"/>
                  </a:lnTo>
                  <a:lnTo>
                    <a:pt x="386" y="159"/>
                  </a:lnTo>
                  <a:lnTo>
                    <a:pt x="364" y="145"/>
                  </a:lnTo>
                  <a:lnTo>
                    <a:pt x="360" y="144"/>
                  </a:lnTo>
                  <a:lnTo>
                    <a:pt x="351" y="141"/>
                  </a:lnTo>
                  <a:lnTo>
                    <a:pt x="337" y="137"/>
                  </a:lnTo>
                  <a:lnTo>
                    <a:pt x="319" y="133"/>
                  </a:lnTo>
                  <a:lnTo>
                    <a:pt x="296" y="129"/>
                  </a:lnTo>
                  <a:lnTo>
                    <a:pt x="269" y="128"/>
                  </a:lnTo>
                  <a:lnTo>
                    <a:pt x="240" y="128"/>
                  </a:lnTo>
                  <a:lnTo>
                    <a:pt x="211" y="133"/>
                  </a:lnTo>
                  <a:lnTo>
                    <a:pt x="211" y="130"/>
                  </a:lnTo>
                  <a:lnTo>
                    <a:pt x="212" y="122"/>
                  </a:lnTo>
                  <a:lnTo>
                    <a:pt x="214" y="112"/>
                  </a:lnTo>
                  <a:lnTo>
                    <a:pt x="219" y="101"/>
                  </a:lnTo>
                  <a:lnTo>
                    <a:pt x="227" y="90"/>
                  </a:lnTo>
                  <a:lnTo>
                    <a:pt x="238" y="82"/>
                  </a:lnTo>
                  <a:lnTo>
                    <a:pt x="255" y="76"/>
                  </a:lnTo>
                  <a:lnTo>
                    <a:pt x="277" y="77"/>
                  </a:lnTo>
                  <a:lnTo>
                    <a:pt x="277" y="76"/>
                  </a:lnTo>
                  <a:lnTo>
                    <a:pt x="278" y="73"/>
                  </a:lnTo>
                  <a:lnTo>
                    <a:pt x="280" y="67"/>
                  </a:lnTo>
                  <a:lnTo>
                    <a:pt x="278" y="60"/>
                  </a:lnTo>
                  <a:lnTo>
                    <a:pt x="277" y="52"/>
                  </a:lnTo>
                  <a:lnTo>
                    <a:pt x="273" y="41"/>
                  </a:lnTo>
                  <a:lnTo>
                    <a:pt x="265" y="30"/>
                  </a:lnTo>
                  <a:lnTo>
                    <a:pt x="254" y="17"/>
                  </a:lnTo>
                  <a:lnTo>
                    <a:pt x="252" y="17"/>
                  </a:lnTo>
                  <a:lnTo>
                    <a:pt x="244" y="17"/>
                  </a:lnTo>
                  <a:lnTo>
                    <a:pt x="234" y="20"/>
                  </a:lnTo>
                  <a:lnTo>
                    <a:pt x="221" y="25"/>
                  </a:lnTo>
                  <a:lnTo>
                    <a:pt x="206" y="38"/>
                  </a:lnTo>
                  <a:lnTo>
                    <a:pt x="192" y="56"/>
                  </a:lnTo>
                  <a:lnTo>
                    <a:pt x="179" y="84"/>
                  </a:lnTo>
                  <a:lnTo>
                    <a:pt x="169" y="123"/>
                  </a:lnTo>
                  <a:lnTo>
                    <a:pt x="168" y="119"/>
                  </a:lnTo>
                  <a:lnTo>
                    <a:pt x="164" y="106"/>
                  </a:lnTo>
                  <a:lnTo>
                    <a:pt x="163" y="89"/>
                  </a:lnTo>
                  <a:lnTo>
                    <a:pt x="164" y="67"/>
                  </a:lnTo>
                  <a:lnTo>
                    <a:pt x="172" y="46"/>
                  </a:lnTo>
                  <a:lnTo>
                    <a:pt x="187" y="25"/>
                  </a:lnTo>
                  <a:lnTo>
                    <a:pt x="212" y="9"/>
                  </a:lnTo>
                  <a:lnTo>
                    <a:pt x="250" y="0"/>
                  </a:lnTo>
                  <a:lnTo>
                    <a:pt x="252" y="1"/>
                  </a:lnTo>
                  <a:lnTo>
                    <a:pt x="259" y="3"/>
                  </a:lnTo>
                  <a:lnTo>
                    <a:pt x="268" y="9"/>
                  </a:lnTo>
                  <a:lnTo>
                    <a:pt x="277" y="18"/>
                  </a:lnTo>
                  <a:lnTo>
                    <a:pt x="287" y="30"/>
                  </a:lnTo>
                  <a:lnTo>
                    <a:pt x="293" y="46"/>
                  </a:lnTo>
                  <a:lnTo>
                    <a:pt x="295" y="67"/>
                  </a:lnTo>
                  <a:lnTo>
                    <a:pt x="291" y="91"/>
                  </a:lnTo>
                  <a:lnTo>
                    <a:pt x="289" y="91"/>
                  </a:lnTo>
                  <a:lnTo>
                    <a:pt x="282" y="90"/>
                  </a:lnTo>
                  <a:lnTo>
                    <a:pt x="272" y="89"/>
                  </a:lnTo>
                  <a:lnTo>
                    <a:pt x="261" y="90"/>
                  </a:lnTo>
                  <a:lnTo>
                    <a:pt x="250" y="92"/>
                  </a:lnTo>
                  <a:lnTo>
                    <a:pt x="240" y="97"/>
                  </a:lnTo>
                  <a:lnTo>
                    <a:pt x="234" y="104"/>
                  </a:lnTo>
                  <a:lnTo>
                    <a:pt x="230" y="115"/>
                  </a:lnTo>
                  <a:lnTo>
                    <a:pt x="231" y="115"/>
                  </a:lnTo>
                  <a:lnTo>
                    <a:pt x="236" y="114"/>
                  </a:lnTo>
                  <a:lnTo>
                    <a:pt x="242" y="113"/>
                  </a:lnTo>
                  <a:lnTo>
                    <a:pt x="251" y="111"/>
                  </a:lnTo>
                  <a:lnTo>
                    <a:pt x="261" y="109"/>
                  </a:lnTo>
                  <a:lnTo>
                    <a:pt x="273" y="108"/>
                  </a:lnTo>
                  <a:lnTo>
                    <a:pt x="287" y="108"/>
                  </a:lnTo>
                  <a:lnTo>
                    <a:pt x="300" y="108"/>
                  </a:lnTo>
                  <a:lnTo>
                    <a:pt x="315" y="109"/>
                  </a:lnTo>
                  <a:lnTo>
                    <a:pt x="331" y="112"/>
                  </a:lnTo>
                  <a:lnTo>
                    <a:pt x="346" y="116"/>
                  </a:lnTo>
                  <a:lnTo>
                    <a:pt x="363" y="121"/>
                  </a:lnTo>
                  <a:lnTo>
                    <a:pt x="377" y="129"/>
                  </a:lnTo>
                  <a:lnTo>
                    <a:pt x="392" y="139"/>
                  </a:lnTo>
                  <a:lnTo>
                    <a:pt x="406" y="151"/>
                  </a:lnTo>
                  <a:lnTo>
                    <a:pt x="419" y="166"/>
                  </a:lnTo>
                  <a:lnTo>
                    <a:pt x="422" y="171"/>
                  </a:lnTo>
                  <a:lnTo>
                    <a:pt x="429" y="184"/>
                  </a:lnTo>
                  <a:lnTo>
                    <a:pt x="440" y="206"/>
                  </a:lnTo>
                  <a:lnTo>
                    <a:pt x="450" y="235"/>
                  </a:lnTo>
                  <a:lnTo>
                    <a:pt x="460" y="272"/>
                  </a:lnTo>
                  <a:lnTo>
                    <a:pt x="468" y="316"/>
                  </a:lnTo>
                  <a:lnTo>
                    <a:pt x="471" y="364"/>
                  </a:lnTo>
                  <a:lnTo>
                    <a:pt x="467" y="420"/>
                  </a:lnTo>
                  <a:lnTo>
                    <a:pt x="467" y="431"/>
                  </a:lnTo>
                  <a:lnTo>
                    <a:pt x="470" y="443"/>
                  </a:lnTo>
                  <a:lnTo>
                    <a:pt x="473" y="453"/>
                  </a:lnTo>
                  <a:lnTo>
                    <a:pt x="475" y="462"/>
                  </a:lnTo>
                  <a:lnTo>
                    <a:pt x="477" y="465"/>
                  </a:lnTo>
                  <a:lnTo>
                    <a:pt x="480" y="472"/>
                  </a:lnTo>
                  <a:lnTo>
                    <a:pt x="486" y="484"/>
                  </a:lnTo>
                  <a:lnTo>
                    <a:pt x="495" y="502"/>
                  </a:lnTo>
                  <a:lnTo>
                    <a:pt x="509" y="523"/>
                  </a:lnTo>
                  <a:lnTo>
                    <a:pt x="526" y="550"/>
                  </a:lnTo>
                  <a:lnTo>
                    <a:pt x="549" y="582"/>
                  </a:lnTo>
                  <a:lnTo>
                    <a:pt x="577" y="619"/>
                  </a:lnTo>
                  <a:lnTo>
                    <a:pt x="583" y="628"/>
                  </a:lnTo>
                  <a:lnTo>
                    <a:pt x="599" y="653"/>
                  </a:lnTo>
                  <a:lnTo>
                    <a:pt x="621" y="687"/>
                  </a:lnTo>
                  <a:lnTo>
                    <a:pt x="645" y="728"/>
                  </a:lnTo>
                  <a:lnTo>
                    <a:pt x="668" y="768"/>
                  </a:lnTo>
                  <a:lnTo>
                    <a:pt x="685" y="805"/>
                  </a:lnTo>
                  <a:lnTo>
                    <a:pt x="693" y="832"/>
                  </a:lnTo>
                  <a:lnTo>
                    <a:pt x="688" y="846"/>
                  </a:lnTo>
                  <a:lnTo>
                    <a:pt x="688" y="851"/>
                  </a:lnTo>
                  <a:lnTo>
                    <a:pt x="685" y="861"/>
                  </a:lnTo>
                  <a:lnTo>
                    <a:pt x="678" y="875"/>
                  </a:lnTo>
                  <a:lnTo>
                    <a:pt x="665" y="888"/>
                  </a:lnTo>
                  <a:lnTo>
                    <a:pt x="645" y="897"/>
                  </a:lnTo>
                  <a:lnTo>
                    <a:pt x="614" y="898"/>
                  </a:lnTo>
                  <a:lnTo>
                    <a:pt x="572" y="888"/>
                  </a:lnTo>
                  <a:lnTo>
                    <a:pt x="516" y="862"/>
                  </a:lnTo>
                  <a:lnTo>
                    <a:pt x="513" y="861"/>
                  </a:lnTo>
                  <a:lnTo>
                    <a:pt x="508" y="858"/>
                  </a:lnTo>
                  <a:lnTo>
                    <a:pt x="498" y="853"/>
                  </a:lnTo>
                  <a:lnTo>
                    <a:pt x="486" y="846"/>
                  </a:lnTo>
                  <a:lnTo>
                    <a:pt x="471" y="838"/>
                  </a:lnTo>
                  <a:lnTo>
                    <a:pt x="455" y="829"/>
                  </a:lnTo>
                  <a:lnTo>
                    <a:pt x="435" y="819"/>
                  </a:lnTo>
                  <a:lnTo>
                    <a:pt x="416" y="807"/>
                  </a:lnTo>
                  <a:lnTo>
                    <a:pt x="395" y="796"/>
                  </a:lnTo>
                  <a:lnTo>
                    <a:pt x="374" y="783"/>
                  </a:lnTo>
                  <a:lnTo>
                    <a:pt x="352" y="769"/>
                  </a:lnTo>
                  <a:lnTo>
                    <a:pt x="331" y="756"/>
                  </a:lnTo>
                  <a:lnTo>
                    <a:pt x="312" y="744"/>
                  </a:lnTo>
                  <a:lnTo>
                    <a:pt x="293" y="730"/>
                  </a:lnTo>
                  <a:lnTo>
                    <a:pt x="276" y="717"/>
                  </a:lnTo>
                  <a:lnTo>
                    <a:pt x="261" y="706"/>
                  </a:lnTo>
                  <a:lnTo>
                    <a:pt x="260" y="706"/>
                  </a:lnTo>
                  <a:lnTo>
                    <a:pt x="257" y="703"/>
                  </a:lnTo>
                  <a:lnTo>
                    <a:pt x="252" y="700"/>
                  </a:lnTo>
                  <a:lnTo>
                    <a:pt x="245" y="695"/>
                  </a:lnTo>
                  <a:lnTo>
                    <a:pt x="236" y="689"/>
                  </a:lnTo>
                  <a:lnTo>
                    <a:pt x="225" y="681"/>
                  </a:lnTo>
                  <a:lnTo>
                    <a:pt x="214" y="671"/>
                  </a:lnTo>
                  <a:lnTo>
                    <a:pt x="201" y="659"/>
                  </a:lnTo>
                  <a:lnTo>
                    <a:pt x="186" y="646"/>
                  </a:lnTo>
                  <a:lnTo>
                    <a:pt x="170" y="629"/>
                  </a:lnTo>
                  <a:lnTo>
                    <a:pt x="153" y="611"/>
                  </a:lnTo>
                  <a:lnTo>
                    <a:pt x="136" y="590"/>
                  </a:lnTo>
                  <a:lnTo>
                    <a:pt x="116" y="567"/>
                  </a:lnTo>
                  <a:lnTo>
                    <a:pt x="96" y="541"/>
                  </a:lnTo>
                  <a:lnTo>
                    <a:pt x="76" y="512"/>
                  </a:lnTo>
                  <a:lnTo>
                    <a:pt x="55" y="480"/>
                  </a:lnTo>
                  <a:lnTo>
                    <a:pt x="50" y="472"/>
                  </a:lnTo>
                  <a:lnTo>
                    <a:pt x="39" y="447"/>
                  </a:lnTo>
                  <a:lnTo>
                    <a:pt x="24" y="414"/>
                  </a:lnTo>
                  <a:lnTo>
                    <a:pt x="10" y="371"/>
                  </a:lnTo>
                  <a:lnTo>
                    <a:pt x="1" y="326"/>
                  </a:lnTo>
                  <a:lnTo>
                    <a:pt x="0" y="280"/>
                  </a:lnTo>
                  <a:lnTo>
                    <a:pt x="10" y="237"/>
                  </a:lnTo>
                  <a:lnTo>
                    <a:pt x="37" y="202"/>
                  </a:lnTo>
                  <a:lnTo>
                    <a:pt x="41" y="198"/>
                  </a:lnTo>
                  <a:lnTo>
                    <a:pt x="53" y="188"/>
                  </a:lnTo>
                  <a:lnTo>
                    <a:pt x="71" y="174"/>
                  </a:lnTo>
                  <a:lnTo>
                    <a:pt x="92" y="160"/>
                  </a:lnTo>
                  <a:lnTo>
                    <a:pt x="114" y="149"/>
                  </a:lnTo>
                  <a:lnTo>
                    <a:pt x="136" y="141"/>
                  </a:lnTo>
                  <a:lnTo>
                    <a:pt x="155" y="139"/>
                  </a:lnTo>
                  <a:lnTo>
                    <a:pt x="169" y="149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" name="Forme libre 22"/>
            <p:cNvSpPr>
              <a:spLocks/>
            </p:cNvSpPr>
            <p:nvPr/>
          </p:nvSpPr>
          <p:spPr bwMode="auto">
            <a:xfrm>
              <a:off x="4310063" y="3063876"/>
              <a:ext cx="23813" cy="79375"/>
            </a:xfrm>
            <a:custGeom>
              <a:avLst/>
              <a:gdLst>
                <a:gd name="T0" fmla="*/ 30 w 30"/>
                <a:gd name="T1" fmla="*/ 31 h 101"/>
                <a:gd name="T2" fmla="*/ 29 w 30"/>
                <a:gd name="T3" fmla="*/ 41 h 101"/>
                <a:gd name="T4" fmla="*/ 26 w 30"/>
                <a:gd name="T5" fmla="*/ 63 h 101"/>
                <a:gd name="T6" fmla="*/ 21 w 30"/>
                <a:gd name="T7" fmla="*/ 87 h 101"/>
                <a:gd name="T8" fmla="*/ 20 w 30"/>
                <a:gd name="T9" fmla="*/ 101 h 101"/>
                <a:gd name="T10" fmla="*/ 0 w 30"/>
                <a:gd name="T11" fmla="*/ 98 h 101"/>
                <a:gd name="T12" fmla="*/ 3 w 30"/>
                <a:gd name="T13" fmla="*/ 83 h 101"/>
                <a:gd name="T14" fmla="*/ 7 w 30"/>
                <a:gd name="T15" fmla="*/ 49 h 101"/>
                <a:gd name="T16" fmla="*/ 17 w 30"/>
                <a:gd name="T17" fmla="*/ 15 h 101"/>
                <a:gd name="T18" fmla="*/ 30 w 30"/>
                <a:gd name="T19" fmla="*/ 0 h 101"/>
                <a:gd name="T20" fmla="*/ 30 w 30"/>
                <a:gd name="T21" fmla="*/ 3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101">
                  <a:moveTo>
                    <a:pt x="30" y="31"/>
                  </a:moveTo>
                  <a:lnTo>
                    <a:pt x="29" y="41"/>
                  </a:lnTo>
                  <a:lnTo>
                    <a:pt x="26" y="63"/>
                  </a:lnTo>
                  <a:lnTo>
                    <a:pt x="21" y="87"/>
                  </a:lnTo>
                  <a:lnTo>
                    <a:pt x="20" y="101"/>
                  </a:lnTo>
                  <a:lnTo>
                    <a:pt x="0" y="98"/>
                  </a:lnTo>
                  <a:lnTo>
                    <a:pt x="3" y="83"/>
                  </a:lnTo>
                  <a:lnTo>
                    <a:pt x="7" y="49"/>
                  </a:lnTo>
                  <a:lnTo>
                    <a:pt x="17" y="15"/>
                  </a:lnTo>
                  <a:lnTo>
                    <a:pt x="30" y="0"/>
                  </a:lnTo>
                  <a:lnTo>
                    <a:pt x="30" y="31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Forme libre 23"/>
            <p:cNvSpPr>
              <a:spLocks/>
            </p:cNvSpPr>
            <p:nvPr/>
          </p:nvSpPr>
          <p:spPr bwMode="auto">
            <a:xfrm>
              <a:off x="4287838" y="3149601"/>
              <a:ext cx="130175" cy="44450"/>
            </a:xfrm>
            <a:custGeom>
              <a:avLst/>
              <a:gdLst>
                <a:gd name="T0" fmla="*/ 44 w 162"/>
                <a:gd name="T1" fmla="*/ 17 h 56"/>
                <a:gd name="T2" fmla="*/ 39 w 162"/>
                <a:gd name="T3" fmla="*/ 19 h 56"/>
                <a:gd name="T4" fmla="*/ 28 w 162"/>
                <a:gd name="T5" fmla="*/ 25 h 56"/>
                <a:gd name="T6" fmla="*/ 15 w 162"/>
                <a:gd name="T7" fmla="*/ 32 h 56"/>
                <a:gd name="T8" fmla="*/ 5 w 162"/>
                <a:gd name="T9" fmla="*/ 40 h 56"/>
                <a:gd name="T10" fmla="*/ 0 w 162"/>
                <a:gd name="T11" fmla="*/ 48 h 56"/>
                <a:gd name="T12" fmla="*/ 7 w 162"/>
                <a:gd name="T13" fmla="*/ 54 h 56"/>
                <a:gd name="T14" fmla="*/ 29 w 162"/>
                <a:gd name="T15" fmla="*/ 56 h 56"/>
                <a:gd name="T16" fmla="*/ 71 w 162"/>
                <a:gd name="T17" fmla="*/ 54 h 56"/>
                <a:gd name="T18" fmla="*/ 76 w 162"/>
                <a:gd name="T19" fmla="*/ 54 h 56"/>
                <a:gd name="T20" fmla="*/ 90 w 162"/>
                <a:gd name="T21" fmla="*/ 52 h 56"/>
                <a:gd name="T22" fmla="*/ 107 w 162"/>
                <a:gd name="T23" fmla="*/ 49 h 56"/>
                <a:gd name="T24" fmla="*/ 127 w 162"/>
                <a:gd name="T25" fmla="*/ 44 h 56"/>
                <a:gd name="T26" fmla="*/ 144 w 162"/>
                <a:gd name="T27" fmla="*/ 37 h 56"/>
                <a:gd name="T28" fmla="*/ 158 w 162"/>
                <a:gd name="T29" fmla="*/ 27 h 56"/>
                <a:gd name="T30" fmla="*/ 162 w 162"/>
                <a:gd name="T31" fmla="*/ 16 h 56"/>
                <a:gd name="T32" fmla="*/ 157 w 162"/>
                <a:gd name="T33" fmla="*/ 0 h 56"/>
                <a:gd name="T34" fmla="*/ 154 w 162"/>
                <a:gd name="T35" fmla="*/ 0 h 56"/>
                <a:gd name="T36" fmla="*/ 147 w 162"/>
                <a:gd name="T37" fmla="*/ 0 h 56"/>
                <a:gd name="T38" fmla="*/ 136 w 162"/>
                <a:gd name="T39" fmla="*/ 1 h 56"/>
                <a:gd name="T40" fmla="*/ 122 w 162"/>
                <a:gd name="T41" fmla="*/ 2 h 56"/>
                <a:gd name="T42" fmla="*/ 105 w 162"/>
                <a:gd name="T43" fmla="*/ 4 h 56"/>
                <a:gd name="T44" fmla="*/ 86 w 162"/>
                <a:gd name="T45" fmla="*/ 7 h 56"/>
                <a:gd name="T46" fmla="*/ 66 w 162"/>
                <a:gd name="T47" fmla="*/ 11 h 56"/>
                <a:gd name="T48" fmla="*/ 44 w 162"/>
                <a:gd name="T49" fmla="*/ 17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2" h="56">
                  <a:moveTo>
                    <a:pt x="44" y="17"/>
                  </a:moveTo>
                  <a:lnTo>
                    <a:pt x="39" y="19"/>
                  </a:lnTo>
                  <a:lnTo>
                    <a:pt x="28" y="25"/>
                  </a:lnTo>
                  <a:lnTo>
                    <a:pt x="15" y="32"/>
                  </a:lnTo>
                  <a:lnTo>
                    <a:pt x="5" y="40"/>
                  </a:lnTo>
                  <a:lnTo>
                    <a:pt x="0" y="48"/>
                  </a:lnTo>
                  <a:lnTo>
                    <a:pt x="7" y="54"/>
                  </a:lnTo>
                  <a:lnTo>
                    <a:pt x="29" y="56"/>
                  </a:lnTo>
                  <a:lnTo>
                    <a:pt x="71" y="54"/>
                  </a:lnTo>
                  <a:lnTo>
                    <a:pt x="76" y="54"/>
                  </a:lnTo>
                  <a:lnTo>
                    <a:pt x="90" y="52"/>
                  </a:lnTo>
                  <a:lnTo>
                    <a:pt x="107" y="49"/>
                  </a:lnTo>
                  <a:lnTo>
                    <a:pt x="127" y="44"/>
                  </a:lnTo>
                  <a:lnTo>
                    <a:pt x="144" y="37"/>
                  </a:lnTo>
                  <a:lnTo>
                    <a:pt x="158" y="27"/>
                  </a:lnTo>
                  <a:lnTo>
                    <a:pt x="162" y="16"/>
                  </a:lnTo>
                  <a:lnTo>
                    <a:pt x="157" y="0"/>
                  </a:lnTo>
                  <a:lnTo>
                    <a:pt x="154" y="0"/>
                  </a:lnTo>
                  <a:lnTo>
                    <a:pt x="147" y="0"/>
                  </a:lnTo>
                  <a:lnTo>
                    <a:pt x="136" y="1"/>
                  </a:lnTo>
                  <a:lnTo>
                    <a:pt x="122" y="2"/>
                  </a:lnTo>
                  <a:lnTo>
                    <a:pt x="105" y="4"/>
                  </a:lnTo>
                  <a:lnTo>
                    <a:pt x="86" y="7"/>
                  </a:lnTo>
                  <a:lnTo>
                    <a:pt x="66" y="11"/>
                  </a:lnTo>
                  <a:lnTo>
                    <a:pt x="44" y="17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Forme libre 24"/>
            <p:cNvSpPr>
              <a:spLocks/>
            </p:cNvSpPr>
            <p:nvPr/>
          </p:nvSpPr>
          <p:spPr bwMode="auto">
            <a:xfrm>
              <a:off x="4325938" y="3038476"/>
              <a:ext cx="87313" cy="146050"/>
            </a:xfrm>
            <a:custGeom>
              <a:avLst/>
              <a:gdLst>
                <a:gd name="T0" fmla="*/ 0 w 112"/>
                <a:gd name="T1" fmla="*/ 175 h 185"/>
                <a:gd name="T2" fmla="*/ 0 w 112"/>
                <a:gd name="T3" fmla="*/ 169 h 185"/>
                <a:gd name="T4" fmla="*/ 0 w 112"/>
                <a:gd name="T5" fmla="*/ 149 h 185"/>
                <a:gd name="T6" fmla="*/ 1 w 112"/>
                <a:gd name="T7" fmla="*/ 122 h 185"/>
                <a:gd name="T8" fmla="*/ 7 w 112"/>
                <a:gd name="T9" fmla="*/ 91 h 185"/>
                <a:gd name="T10" fmla="*/ 16 w 112"/>
                <a:gd name="T11" fmla="*/ 59 h 185"/>
                <a:gd name="T12" fmla="*/ 31 w 112"/>
                <a:gd name="T13" fmla="*/ 31 h 185"/>
                <a:gd name="T14" fmla="*/ 54 w 112"/>
                <a:gd name="T15" fmla="*/ 11 h 185"/>
                <a:gd name="T16" fmla="*/ 85 w 112"/>
                <a:gd name="T17" fmla="*/ 0 h 185"/>
                <a:gd name="T18" fmla="*/ 86 w 112"/>
                <a:gd name="T19" fmla="*/ 3 h 185"/>
                <a:gd name="T20" fmla="*/ 91 w 112"/>
                <a:gd name="T21" fmla="*/ 7 h 185"/>
                <a:gd name="T22" fmla="*/ 97 w 112"/>
                <a:gd name="T23" fmla="*/ 14 h 185"/>
                <a:gd name="T24" fmla="*/ 103 w 112"/>
                <a:gd name="T25" fmla="*/ 23 h 185"/>
                <a:gd name="T26" fmla="*/ 107 w 112"/>
                <a:gd name="T27" fmla="*/ 34 h 185"/>
                <a:gd name="T28" fmla="*/ 111 w 112"/>
                <a:gd name="T29" fmla="*/ 44 h 185"/>
                <a:gd name="T30" fmla="*/ 112 w 112"/>
                <a:gd name="T31" fmla="*/ 52 h 185"/>
                <a:gd name="T32" fmla="*/ 108 w 112"/>
                <a:gd name="T33" fmla="*/ 60 h 185"/>
                <a:gd name="T34" fmla="*/ 104 w 112"/>
                <a:gd name="T35" fmla="*/ 60 h 185"/>
                <a:gd name="T36" fmla="*/ 92 w 112"/>
                <a:gd name="T37" fmla="*/ 60 h 185"/>
                <a:gd name="T38" fmla="*/ 77 w 112"/>
                <a:gd name="T39" fmla="*/ 62 h 185"/>
                <a:gd name="T40" fmla="*/ 62 w 112"/>
                <a:gd name="T41" fmla="*/ 69 h 185"/>
                <a:gd name="T42" fmla="*/ 50 w 112"/>
                <a:gd name="T43" fmla="*/ 82 h 185"/>
                <a:gd name="T44" fmla="*/ 43 w 112"/>
                <a:gd name="T45" fmla="*/ 102 h 185"/>
                <a:gd name="T46" fmla="*/ 45 w 112"/>
                <a:gd name="T47" fmla="*/ 131 h 185"/>
                <a:gd name="T48" fmla="*/ 59 w 112"/>
                <a:gd name="T49" fmla="*/ 171 h 185"/>
                <a:gd name="T50" fmla="*/ 59 w 112"/>
                <a:gd name="T51" fmla="*/ 172 h 185"/>
                <a:gd name="T52" fmla="*/ 56 w 112"/>
                <a:gd name="T53" fmla="*/ 174 h 185"/>
                <a:gd name="T54" fmla="*/ 53 w 112"/>
                <a:gd name="T55" fmla="*/ 179 h 185"/>
                <a:gd name="T56" fmla="*/ 48 w 112"/>
                <a:gd name="T57" fmla="*/ 181 h 185"/>
                <a:gd name="T58" fmla="*/ 40 w 112"/>
                <a:gd name="T59" fmla="*/ 185 h 185"/>
                <a:gd name="T60" fmla="*/ 30 w 112"/>
                <a:gd name="T61" fmla="*/ 185 h 185"/>
                <a:gd name="T62" fmla="*/ 17 w 112"/>
                <a:gd name="T63" fmla="*/ 182 h 185"/>
                <a:gd name="T64" fmla="*/ 0 w 112"/>
                <a:gd name="T65" fmla="*/ 17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2" h="185">
                  <a:moveTo>
                    <a:pt x="0" y="175"/>
                  </a:moveTo>
                  <a:lnTo>
                    <a:pt x="0" y="169"/>
                  </a:lnTo>
                  <a:lnTo>
                    <a:pt x="0" y="149"/>
                  </a:lnTo>
                  <a:lnTo>
                    <a:pt x="1" y="122"/>
                  </a:lnTo>
                  <a:lnTo>
                    <a:pt x="7" y="91"/>
                  </a:lnTo>
                  <a:lnTo>
                    <a:pt x="16" y="59"/>
                  </a:lnTo>
                  <a:lnTo>
                    <a:pt x="31" y="31"/>
                  </a:lnTo>
                  <a:lnTo>
                    <a:pt x="54" y="11"/>
                  </a:lnTo>
                  <a:lnTo>
                    <a:pt x="85" y="0"/>
                  </a:lnTo>
                  <a:lnTo>
                    <a:pt x="86" y="3"/>
                  </a:lnTo>
                  <a:lnTo>
                    <a:pt x="91" y="7"/>
                  </a:lnTo>
                  <a:lnTo>
                    <a:pt x="97" y="14"/>
                  </a:lnTo>
                  <a:lnTo>
                    <a:pt x="103" y="23"/>
                  </a:lnTo>
                  <a:lnTo>
                    <a:pt x="107" y="34"/>
                  </a:lnTo>
                  <a:lnTo>
                    <a:pt x="111" y="44"/>
                  </a:lnTo>
                  <a:lnTo>
                    <a:pt x="112" y="52"/>
                  </a:lnTo>
                  <a:lnTo>
                    <a:pt x="108" y="60"/>
                  </a:lnTo>
                  <a:lnTo>
                    <a:pt x="104" y="60"/>
                  </a:lnTo>
                  <a:lnTo>
                    <a:pt x="92" y="60"/>
                  </a:lnTo>
                  <a:lnTo>
                    <a:pt x="77" y="62"/>
                  </a:lnTo>
                  <a:lnTo>
                    <a:pt x="62" y="69"/>
                  </a:lnTo>
                  <a:lnTo>
                    <a:pt x="50" y="82"/>
                  </a:lnTo>
                  <a:lnTo>
                    <a:pt x="43" y="102"/>
                  </a:lnTo>
                  <a:lnTo>
                    <a:pt x="45" y="131"/>
                  </a:lnTo>
                  <a:lnTo>
                    <a:pt x="59" y="171"/>
                  </a:lnTo>
                  <a:lnTo>
                    <a:pt x="59" y="172"/>
                  </a:lnTo>
                  <a:lnTo>
                    <a:pt x="56" y="174"/>
                  </a:lnTo>
                  <a:lnTo>
                    <a:pt x="53" y="179"/>
                  </a:lnTo>
                  <a:lnTo>
                    <a:pt x="48" y="181"/>
                  </a:lnTo>
                  <a:lnTo>
                    <a:pt x="40" y="185"/>
                  </a:lnTo>
                  <a:lnTo>
                    <a:pt x="30" y="185"/>
                  </a:lnTo>
                  <a:lnTo>
                    <a:pt x="17" y="182"/>
                  </a:lnTo>
                  <a:lnTo>
                    <a:pt x="0" y="175"/>
                  </a:lnTo>
                  <a:close/>
                </a:path>
              </a:pathLst>
            </a:custGeom>
            <a:solidFill>
              <a:srgbClr val="00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orme libre 25"/>
            <p:cNvSpPr>
              <a:spLocks/>
            </p:cNvSpPr>
            <p:nvPr/>
          </p:nvSpPr>
          <p:spPr bwMode="auto">
            <a:xfrm>
              <a:off x="3968751" y="3317876"/>
              <a:ext cx="409575" cy="679450"/>
            </a:xfrm>
            <a:custGeom>
              <a:avLst/>
              <a:gdLst>
                <a:gd name="T0" fmla="*/ 516 w 517"/>
                <a:gd name="T1" fmla="*/ 226 h 855"/>
                <a:gd name="T2" fmla="*/ 502 w 517"/>
                <a:gd name="T3" fmla="*/ 190 h 855"/>
                <a:gd name="T4" fmla="*/ 476 w 517"/>
                <a:gd name="T5" fmla="*/ 136 h 855"/>
                <a:gd name="T6" fmla="*/ 434 w 517"/>
                <a:gd name="T7" fmla="*/ 85 h 855"/>
                <a:gd name="T8" fmla="*/ 405 w 517"/>
                <a:gd name="T9" fmla="*/ 66 h 855"/>
                <a:gd name="T10" fmla="*/ 393 w 517"/>
                <a:gd name="T11" fmla="*/ 54 h 855"/>
                <a:gd name="T12" fmla="*/ 368 w 517"/>
                <a:gd name="T13" fmla="*/ 36 h 855"/>
                <a:gd name="T14" fmla="*/ 336 w 517"/>
                <a:gd name="T15" fmla="*/ 17 h 855"/>
                <a:gd name="T16" fmla="*/ 298 w 517"/>
                <a:gd name="T17" fmla="*/ 3 h 855"/>
                <a:gd name="T18" fmla="*/ 257 w 517"/>
                <a:gd name="T19" fmla="*/ 1 h 855"/>
                <a:gd name="T20" fmla="*/ 214 w 517"/>
                <a:gd name="T21" fmla="*/ 16 h 855"/>
                <a:gd name="T22" fmla="*/ 174 w 517"/>
                <a:gd name="T23" fmla="*/ 53 h 855"/>
                <a:gd name="T24" fmla="*/ 153 w 517"/>
                <a:gd name="T25" fmla="*/ 85 h 855"/>
                <a:gd name="T26" fmla="*/ 133 w 517"/>
                <a:gd name="T27" fmla="*/ 105 h 855"/>
                <a:gd name="T28" fmla="*/ 102 w 517"/>
                <a:gd name="T29" fmla="*/ 145 h 855"/>
                <a:gd name="T30" fmla="*/ 66 w 517"/>
                <a:gd name="T31" fmla="*/ 209 h 855"/>
                <a:gd name="T32" fmla="*/ 32 w 517"/>
                <a:gd name="T33" fmla="*/ 296 h 855"/>
                <a:gd name="T34" fmla="*/ 7 w 517"/>
                <a:gd name="T35" fmla="*/ 412 h 855"/>
                <a:gd name="T36" fmla="*/ 0 w 517"/>
                <a:gd name="T37" fmla="*/ 556 h 855"/>
                <a:gd name="T38" fmla="*/ 15 w 517"/>
                <a:gd name="T39" fmla="*/ 730 h 855"/>
                <a:gd name="T40" fmla="*/ 37 w 517"/>
                <a:gd name="T41" fmla="*/ 832 h 855"/>
                <a:gd name="T42" fmla="*/ 55 w 517"/>
                <a:gd name="T43" fmla="*/ 847 h 855"/>
                <a:gd name="T44" fmla="*/ 85 w 517"/>
                <a:gd name="T45" fmla="*/ 855 h 855"/>
                <a:gd name="T46" fmla="*/ 116 w 517"/>
                <a:gd name="T47" fmla="*/ 834 h 855"/>
                <a:gd name="T48" fmla="*/ 136 w 517"/>
                <a:gd name="T49" fmla="*/ 790 h 855"/>
                <a:gd name="T50" fmla="*/ 176 w 517"/>
                <a:gd name="T51" fmla="*/ 701 h 855"/>
                <a:gd name="T52" fmla="*/ 234 w 517"/>
                <a:gd name="T53" fmla="*/ 579 h 855"/>
                <a:gd name="T54" fmla="*/ 289 w 517"/>
                <a:gd name="T55" fmla="*/ 478 h 855"/>
                <a:gd name="T56" fmla="*/ 310 w 517"/>
                <a:gd name="T57" fmla="*/ 454 h 855"/>
                <a:gd name="T58" fmla="*/ 326 w 517"/>
                <a:gd name="T59" fmla="*/ 443 h 855"/>
                <a:gd name="T60" fmla="*/ 352 w 517"/>
                <a:gd name="T61" fmla="*/ 421 h 855"/>
                <a:gd name="T62" fmla="*/ 387 w 517"/>
                <a:gd name="T63" fmla="*/ 392 h 855"/>
                <a:gd name="T64" fmla="*/ 425 w 517"/>
                <a:gd name="T65" fmla="*/ 359 h 855"/>
                <a:gd name="T66" fmla="*/ 461 w 517"/>
                <a:gd name="T67" fmla="*/ 322 h 855"/>
                <a:gd name="T68" fmla="*/ 492 w 517"/>
                <a:gd name="T69" fmla="*/ 285 h 855"/>
                <a:gd name="T70" fmla="*/ 511 w 517"/>
                <a:gd name="T71" fmla="*/ 249 h 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17" h="855">
                  <a:moveTo>
                    <a:pt x="517" y="232"/>
                  </a:moveTo>
                  <a:lnTo>
                    <a:pt x="516" y="226"/>
                  </a:lnTo>
                  <a:lnTo>
                    <a:pt x="510" y="211"/>
                  </a:lnTo>
                  <a:lnTo>
                    <a:pt x="502" y="190"/>
                  </a:lnTo>
                  <a:lnTo>
                    <a:pt x="491" y="164"/>
                  </a:lnTo>
                  <a:lnTo>
                    <a:pt x="476" y="136"/>
                  </a:lnTo>
                  <a:lnTo>
                    <a:pt x="457" y="109"/>
                  </a:lnTo>
                  <a:lnTo>
                    <a:pt x="434" y="85"/>
                  </a:lnTo>
                  <a:lnTo>
                    <a:pt x="408" y="68"/>
                  </a:lnTo>
                  <a:lnTo>
                    <a:pt x="405" y="66"/>
                  </a:lnTo>
                  <a:lnTo>
                    <a:pt x="401" y="61"/>
                  </a:lnTo>
                  <a:lnTo>
                    <a:pt x="393" y="54"/>
                  </a:lnTo>
                  <a:lnTo>
                    <a:pt x="381" y="45"/>
                  </a:lnTo>
                  <a:lnTo>
                    <a:pt x="368" y="36"/>
                  </a:lnTo>
                  <a:lnTo>
                    <a:pt x="353" y="26"/>
                  </a:lnTo>
                  <a:lnTo>
                    <a:pt x="336" y="17"/>
                  </a:lnTo>
                  <a:lnTo>
                    <a:pt x="318" y="9"/>
                  </a:lnTo>
                  <a:lnTo>
                    <a:pt x="298" y="3"/>
                  </a:lnTo>
                  <a:lnTo>
                    <a:pt x="277" y="0"/>
                  </a:lnTo>
                  <a:lnTo>
                    <a:pt x="257" y="1"/>
                  </a:lnTo>
                  <a:lnTo>
                    <a:pt x="235" y="6"/>
                  </a:lnTo>
                  <a:lnTo>
                    <a:pt x="214" y="16"/>
                  </a:lnTo>
                  <a:lnTo>
                    <a:pt x="193" y="31"/>
                  </a:lnTo>
                  <a:lnTo>
                    <a:pt x="174" y="53"/>
                  </a:lnTo>
                  <a:lnTo>
                    <a:pt x="155" y="83"/>
                  </a:lnTo>
                  <a:lnTo>
                    <a:pt x="153" y="85"/>
                  </a:lnTo>
                  <a:lnTo>
                    <a:pt x="145" y="92"/>
                  </a:lnTo>
                  <a:lnTo>
                    <a:pt x="133" y="105"/>
                  </a:lnTo>
                  <a:lnTo>
                    <a:pt x="118" y="122"/>
                  </a:lnTo>
                  <a:lnTo>
                    <a:pt x="102" y="145"/>
                  </a:lnTo>
                  <a:lnTo>
                    <a:pt x="84" y="174"/>
                  </a:lnTo>
                  <a:lnTo>
                    <a:pt x="66" y="209"/>
                  </a:lnTo>
                  <a:lnTo>
                    <a:pt x="48" y="249"/>
                  </a:lnTo>
                  <a:lnTo>
                    <a:pt x="32" y="296"/>
                  </a:lnTo>
                  <a:lnTo>
                    <a:pt x="18" y="350"/>
                  </a:lnTo>
                  <a:lnTo>
                    <a:pt x="7" y="412"/>
                  </a:lnTo>
                  <a:lnTo>
                    <a:pt x="1" y="480"/>
                  </a:lnTo>
                  <a:lnTo>
                    <a:pt x="0" y="556"/>
                  </a:lnTo>
                  <a:lnTo>
                    <a:pt x="4" y="639"/>
                  </a:lnTo>
                  <a:lnTo>
                    <a:pt x="15" y="730"/>
                  </a:lnTo>
                  <a:lnTo>
                    <a:pt x="34" y="829"/>
                  </a:lnTo>
                  <a:lnTo>
                    <a:pt x="37" y="832"/>
                  </a:lnTo>
                  <a:lnTo>
                    <a:pt x="45" y="839"/>
                  </a:lnTo>
                  <a:lnTo>
                    <a:pt x="55" y="847"/>
                  </a:lnTo>
                  <a:lnTo>
                    <a:pt x="69" y="853"/>
                  </a:lnTo>
                  <a:lnTo>
                    <a:pt x="85" y="855"/>
                  </a:lnTo>
                  <a:lnTo>
                    <a:pt x="100" y="850"/>
                  </a:lnTo>
                  <a:lnTo>
                    <a:pt x="116" y="834"/>
                  </a:lnTo>
                  <a:lnTo>
                    <a:pt x="130" y="804"/>
                  </a:lnTo>
                  <a:lnTo>
                    <a:pt x="136" y="790"/>
                  </a:lnTo>
                  <a:lnTo>
                    <a:pt x="152" y="753"/>
                  </a:lnTo>
                  <a:lnTo>
                    <a:pt x="176" y="701"/>
                  </a:lnTo>
                  <a:lnTo>
                    <a:pt x="204" y="641"/>
                  </a:lnTo>
                  <a:lnTo>
                    <a:pt x="234" y="579"/>
                  </a:lnTo>
                  <a:lnTo>
                    <a:pt x="264" y="522"/>
                  </a:lnTo>
                  <a:lnTo>
                    <a:pt x="289" y="478"/>
                  </a:lnTo>
                  <a:lnTo>
                    <a:pt x="307" y="455"/>
                  </a:lnTo>
                  <a:lnTo>
                    <a:pt x="310" y="454"/>
                  </a:lnTo>
                  <a:lnTo>
                    <a:pt x="315" y="450"/>
                  </a:lnTo>
                  <a:lnTo>
                    <a:pt x="326" y="443"/>
                  </a:lnTo>
                  <a:lnTo>
                    <a:pt x="337" y="432"/>
                  </a:lnTo>
                  <a:lnTo>
                    <a:pt x="352" y="421"/>
                  </a:lnTo>
                  <a:lnTo>
                    <a:pt x="370" y="407"/>
                  </a:lnTo>
                  <a:lnTo>
                    <a:pt x="387" y="392"/>
                  </a:lnTo>
                  <a:lnTo>
                    <a:pt x="405" y="376"/>
                  </a:lnTo>
                  <a:lnTo>
                    <a:pt x="425" y="359"/>
                  </a:lnTo>
                  <a:lnTo>
                    <a:pt x="443" y="340"/>
                  </a:lnTo>
                  <a:lnTo>
                    <a:pt x="461" y="322"/>
                  </a:lnTo>
                  <a:lnTo>
                    <a:pt x="477" y="303"/>
                  </a:lnTo>
                  <a:lnTo>
                    <a:pt x="492" y="285"/>
                  </a:lnTo>
                  <a:lnTo>
                    <a:pt x="503" y="266"/>
                  </a:lnTo>
                  <a:lnTo>
                    <a:pt x="511" y="249"/>
                  </a:lnTo>
                  <a:lnTo>
                    <a:pt x="517" y="232"/>
                  </a:lnTo>
                  <a:close/>
                </a:path>
              </a:pathLst>
            </a:custGeom>
            <a:solidFill>
              <a:srgbClr val="21E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Forme libre 26"/>
            <p:cNvSpPr>
              <a:spLocks/>
            </p:cNvSpPr>
            <p:nvPr/>
          </p:nvSpPr>
          <p:spPr bwMode="auto">
            <a:xfrm>
              <a:off x="3962401" y="3321051"/>
              <a:ext cx="231775" cy="542925"/>
            </a:xfrm>
            <a:custGeom>
              <a:avLst/>
              <a:gdLst>
                <a:gd name="T0" fmla="*/ 249 w 290"/>
                <a:gd name="T1" fmla="*/ 18 h 683"/>
                <a:gd name="T2" fmla="*/ 241 w 290"/>
                <a:gd name="T3" fmla="*/ 78 h 683"/>
                <a:gd name="T4" fmla="*/ 290 w 290"/>
                <a:gd name="T5" fmla="*/ 159 h 683"/>
                <a:gd name="T6" fmla="*/ 269 w 290"/>
                <a:gd name="T7" fmla="*/ 148 h 683"/>
                <a:gd name="T8" fmla="*/ 233 w 290"/>
                <a:gd name="T9" fmla="*/ 103 h 683"/>
                <a:gd name="T10" fmla="*/ 215 w 290"/>
                <a:gd name="T11" fmla="*/ 51 h 683"/>
                <a:gd name="T12" fmla="*/ 202 w 290"/>
                <a:gd name="T13" fmla="*/ 106 h 683"/>
                <a:gd name="T14" fmla="*/ 214 w 290"/>
                <a:gd name="T15" fmla="*/ 174 h 683"/>
                <a:gd name="T16" fmla="*/ 223 w 290"/>
                <a:gd name="T17" fmla="*/ 185 h 683"/>
                <a:gd name="T18" fmla="*/ 191 w 290"/>
                <a:gd name="T19" fmla="*/ 156 h 683"/>
                <a:gd name="T20" fmla="*/ 174 w 290"/>
                <a:gd name="T21" fmla="*/ 95 h 683"/>
                <a:gd name="T22" fmla="*/ 162 w 290"/>
                <a:gd name="T23" fmla="*/ 131 h 683"/>
                <a:gd name="T24" fmla="*/ 161 w 290"/>
                <a:gd name="T25" fmla="*/ 211 h 683"/>
                <a:gd name="T26" fmla="*/ 190 w 290"/>
                <a:gd name="T27" fmla="*/ 267 h 683"/>
                <a:gd name="T28" fmla="*/ 169 w 290"/>
                <a:gd name="T29" fmla="*/ 253 h 683"/>
                <a:gd name="T30" fmla="*/ 138 w 290"/>
                <a:gd name="T31" fmla="*/ 194 h 683"/>
                <a:gd name="T32" fmla="*/ 127 w 290"/>
                <a:gd name="T33" fmla="*/ 175 h 683"/>
                <a:gd name="T34" fmla="*/ 129 w 290"/>
                <a:gd name="T35" fmla="*/ 245 h 683"/>
                <a:gd name="T36" fmla="*/ 169 w 290"/>
                <a:gd name="T37" fmla="*/ 343 h 683"/>
                <a:gd name="T38" fmla="*/ 147 w 290"/>
                <a:gd name="T39" fmla="*/ 332 h 683"/>
                <a:gd name="T40" fmla="*/ 109 w 290"/>
                <a:gd name="T41" fmla="*/ 295 h 683"/>
                <a:gd name="T42" fmla="*/ 93 w 290"/>
                <a:gd name="T43" fmla="*/ 259 h 683"/>
                <a:gd name="T44" fmla="*/ 93 w 290"/>
                <a:gd name="T45" fmla="*/ 317 h 683"/>
                <a:gd name="T46" fmla="*/ 122 w 290"/>
                <a:gd name="T47" fmla="*/ 407 h 683"/>
                <a:gd name="T48" fmla="*/ 131 w 290"/>
                <a:gd name="T49" fmla="*/ 422 h 683"/>
                <a:gd name="T50" fmla="*/ 89 w 290"/>
                <a:gd name="T51" fmla="*/ 363 h 683"/>
                <a:gd name="T52" fmla="*/ 60 w 290"/>
                <a:gd name="T53" fmla="*/ 291 h 683"/>
                <a:gd name="T54" fmla="*/ 60 w 290"/>
                <a:gd name="T55" fmla="*/ 325 h 683"/>
                <a:gd name="T56" fmla="*/ 85 w 290"/>
                <a:gd name="T57" fmla="*/ 413 h 683"/>
                <a:gd name="T58" fmla="*/ 130 w 290"/>
                <a:gd name="T59" fmla="*/ 495 h 683"/>
                <a:gd name="T60" fmla="*/ 93 w 290"/>
                <a:gd name="T61" fmla="*/ 468 h 683"/>
                <a:gd name="T62" fmla="*/ 51 w 290"/>
                <a:gd name="T63" fmla="*/ 403 h 683"/>
                <a:gd name="T64" fmla="*/ 41 w 290"/>
                <a:gd name="T65" fmla="*/ 386 h 683"/>
                <a:gd name="T66" fmla="*/ 49 w 290"/>
                <a:gd name="T67" fmla="*/ 449 h 683"/>
                <a:gd name="T68" fmla="*/ 112 w 290"/>
                <a:gd name="T69" fmla="*/ 559 h 683"/>
                <a:gd name="T70" fmla="*/ 92 w 290"/>
                <a:gd name="T71" fmla="*/ 547 h 683"/>
                <a:gd name="T72" fmla="*/ 55 w 290"/>
                <a:gd name="T73" fmla="*/ 517 h 683"/>
                <a:gd name="T74" fmla="*/ 37 w 290"/>
                <a:gd name="T75" fmla="*/ 494 h 683"/>
                <a:gd name="T76" fmla="*/ 31 w 290"/>
                <a:gd name="T77" fmla="*/ 548 h 683"/>
                <a:gd name="T78" fmla="*/ 60 w 290"/>
                <a:gd name="T79" fmla="*/ 635 h 683"/>
                <a:gd name="T80" fmla="*/ 74 w 290"/>
                <a:gd name="T81" fmla="*/ 653 h 683"/>
                <a:gd name="T82" fmla="*/ 37 w 290"/>
                <a:gd name="T83" fmla="*/ 612 h 683"/>
                <a:gd name="T84" fmla="*/ 14 w 290"/>
                <a:gd name="T85" fmla="*/ 570 h 683"/>
                <a:gd name="T86" fmla="*/ 26 w 290"/>
                <a:gd name="T87" fmla="*/ 659 h 683"/>
                <a:gd name="T88" fmla="*/ 23 w 290"/>
                <a:gd name="T89" fmla="*/ 667 h 683"/>
                <a:gd name="T90" fmla="*/ 6 w 290"/>
                <a:gd name="T91" fmla="*/ 630 h 683"/>
                <a:gd name="T92" fmla="*/ 0 w 290"/>
                <a:gd name="T93" fmla="*/ 525 h 683"/>
                <a:gd name="T94" fmla="*/ 13 w 290"/>
                <a:gd name="T95" fmla="*/ 357 h 683"/>
                <a:gd name="T96" fmla="*/ 32 w 290"/>
                <a:gd name="T97" fmla="*/ 284 h 683"/>
                <a:gd name="T98" fmla="*/ 61 w 290"/>
                <a:gd name="T99" fmla="*/ 222 h 683"/>
                <a:gd name="T100" fmla="*/ 106 w 290"/>
                <a:gd name="T101" fmla="*/ 136 h 683"/>
                <a:gd name="T102" fmla="*/ 161 w 290"/>
                <a:gd name="T103" fmla="*/ 53 h 683"/>
                <a:gd name="T104" fmla="*/ 219 w 290"/>
                <a:gd name="T105" fmla="*/ 3 h 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90" h="683">
                  <a:moveTo>
                    <a:pt x="256" y="3"/>
                  </a:moveTo>
                  <a:lnTo>
                    <a:pt x="253" y="6"/>
                  </a:lnTo>
                  <a:lnTo>
                    <a:pt x="249" y="18"/>
                  </a:lnTo>
                  <a:lnTo>
                    <a:pt x="243" y="34"/>
                  </a:lnTo>
                  <a:lnTo>
                    <a:pt x="241" y="55"/>
                  </a:lnTo>
                  <a:lnTo>
                    <a:pt x="241" y="78"/>
                  </a:lnTo>
                  <a:lnTo>
                    <a:pt x="248" y="104"/>
                  </a:lnTo>
                  <a:lnTo>
                    <a:pt x="264" y="132"/>
                  </a:lnTo>
                  <a:lnTo>
                    <a:pt x="290" y="159"/>
                  </a:lnTo>
                  <a:lnTo>
                    <a:pt x="288" y="157"/>
                  </a:lnTo>
                  <a:lnTo>
                    <a:pt x="280" y="154"/>
                  </a:lnTo>
                  <a:lnTo>
                    <a:pt x="269" y="148"/>
                  </a:lnTo>
                  <a:lnTo>
                    <a:pt x="257" y="138"/>
                  </a:lnTo>
                  <a:lnTo>
                    <a:pt x="244" y="123"/>
                  </a:lnTo>
                  <a:lnTo>
                    <a:pt x="233" y="103"/>
                  </a:lnTo>
                  <a:lnTo>
                    <a:pt x="223" y="78"/>
                  </a:lnTo>
                  <a:lnTo>
                    <a:pt x="218" y="47"/>
                  </a:lnTo>
                  <a:lnTo>
                    <a:pt x="215" y="51"/>
                  </a:lnTo>
                  <a:lnTo>
                    <a:pt x="211" y="64"/>
                  </a:lnTo>
                  <a:lnTo>
                    <a:pt x="206" y="84"/>
                  </a:lnTo>
                  <a:lnTo>
                    <a:pt x="202" y="106"/>
                  </a:lnTo>
                  <a:lnTo>
                    <a:pt x="200" y="130"/>
                  </a:lnTo>
                  <a:lnTo>
                    <a:pt x="204" y="153"/>
                  </a:lnTo>
                  <a:lnTo>
                    <a:pt x="214" y="174"/>
                  </a:lnTo>
                  <a:lnTo>
                    <a:pt x="234" y="190"/>
                  </a:lnTo>
                  <a:lnTo>
                    <a:pt x="231" y="189"/>
                  </a:lnTo>
                  <a:lnTo>
                    <a:pt x="223" y="185"/>
                  </a:lnTo>
                  <a:lnTo>
                    <a:pt x="214" y="178"/>
                  </a:lnTo>
                  <a:lnTo>
                    <a:pt x="203" y="169"/>
                  </a:lnTo>
                  <a:lnTo>
                    <a:pt x="191" y="156"/>
                  </a:lnTo>
                  <a:lnTo>
                    <a:pt x="182" y="140"/>
                  </a:lnTo>
                  <a:lnTo>
                    <a:pt x="175" y="119"/>
                  </a:lnTo>
                  <a:lnTo>
                    <a:pt x="174" y="95"/>
                  </a:lnTo>
                  <a:lnTo>
                    <a:pt x="172" y="100"/>
                  </a:lnTo>
                  <a:lnTo>
                    <a:pt x="168" y="113"/>
                  </a:lnTo>
                  <a:lnTo>
                    <a:pt x="162" y="131"/>
                  </a:lnTo>
                  <a:lnTo>
                    <a:pt x="159" y="154"/>
                  </a:lnTo>
                  <a:lnTo>
                    <a:pt x="158" y="182"/>
                  </a:lnTo>
                  <a:lnTo>
                    <a:pt x="161" y="211"/>
                  </a:lnTo>
                  <a:lnTo>
                    <a:pt x="173" y="239"/>
                  </a:lnTo>
                  <a:lnTo>
                    <a:pt x="191" y="267"/>
                  </a:lnTo>
                  <a:lnTo>
                    <a:pt x="190" y="267"/>
                  </a:lnTo>
                  <a:lnTo>
                    <a:pt x="185" y="266"/>
                  </a:lnTo>
                  <a:lnTo>
                    <a:pt x="177" y="261"/>
                  </a:lnTo>
                  <a:lnTo>
                    <a:pt x="169" y="253"/>
                  </a:lnTo>
                  <a:lnTo>
                    <a:pt x="159" y="241"/>
                  </a:lnTo>
                  <a:lnTo>
                    <a:pt x="149" y="221"/>
                  </a:lnTo>
                  <a:lnTo>
                    <a:pt x="138" y="194"/>
                  </a:lnTo>
                  <a:lnTo>
                    <a:pt x="129" y="159"/>
                  </a:lnTo>
                  <a:lnTo>
                    <a:pt x="128" y="163"/>
                  </a:lnTo>
                  <a:lnTo>
                    <a:pt x="127" y="175"/>
                  </a:lnTo>
                  <a:lnTo>
                    <a:pt x="125" y="193"/>
                  </a:lnTo>
                  <a:lnTo>
                    <a:pt x="125" y="217"/>
                  </a:lnTo>
                  <a:lnTo>
                    <a:pt x="129" y="245"/>
                  </a:lnTo>
                  <a:lnTo>
                    <a:pt x="136" y="276"/>
                  </a:lnTo>
                  <a:lnTo>
                    <a:pt x="150" y="310"/>
                  </a:lnTo>
                  <a:lnTo>
                    <a:pt x="169" y="343"/>
                  </a:lnTo>
                  <a:lnTo>
                    <a:pt x="166" y="342"/>
                  </a:lnTo>
                  <a:lnTo>
                    <a:pt x="159" y="339"/>
                  </a:lnTo>
                  <a:lnTo>
                    <a:pt x="147" y="332"/>
                  </a:lnTo>
                  <a:lnTo>
                    <a:pt x="135" y="322"/>
                  </a:lnTo>
                  <a:lnTo>
                    <a:pt x="121" y="310"/>
                  </a:lnTo>
                  <a:lnTo>
                    <a:pt x="109" y="295"/>
                  </a:lnTo>
                  <a:lnTo>
                    <a:pt x="99" y="276"/>
                  </a:lnTo>
                  <a:lnTo>
                    <a:pt x="93" y="254"/>
                  </a:lnTo>
                  <a:lnTo>
                    <a:pt x="93" y="259"/>
                  </a:lnTo>
                  <a:lnTo>
                    <a:pt x="92" y="273"/>
                  </a:lnTo>
                  <a:lnTo>
                    <a:pt x="92" y="292"/>
                  </a:lnTo>
                  <a:lnTo>
                    <a:pt x="93" y="317"/>
                  </a:lnTo>
                  <a:lnTo>
                    <a:pt x="99" y="345"/>
                  </a:lnTo>
                  <a:lnTo>
                    <a:pt x="108" y="375"/>
                  </a:lnTo>
                  <a:lnTo>
                    <a:pt x="122" y="407"/>
                  </a:lnTo>
                  <a:lnTo>
                    <a:pt x="144" y="435"/>
                  </a:lnTo>
                  <a:lnTo>
                    <a:pt x="140" y="432"/>
                  </a:lnTo>
                  <a:lnTo>
                    <a:pt x="131" y="422"/>
                  </a:lnTo>
                  <a:lnTo>
                    <a:pt x="119" y="405"/>
                  </a:lnTo>
                  <a:lnTo>
                    <a:pt x="104" y="386"/>
                  </a:lnTo>
                  <a:lnTo>
                    <a:pt x="89" y="363"/>
                  </a:lnTo>
                  <a:lnTo>
                    <a:pt x="76" y="339"/>
                  </a:lnTo>
                  <a:lnTo>
                    <a:pt x="66" y="314"/>
                  </a:lnTo>
                  <a:lnTo>
                    <a:pt x="60" y="291"/>
                  </a:lnTo>
                  <a:lnTo>
                    <a:pt x="60" y="295"/>
                  </a:lnTo>
                  <a:lnTo>
                    <a:pt x="59" y="306"/>
                  </a:lnTo>
                  <a:lnTo>
                    <a:pt x="60" y="325"/>
                  </a:lnTo>
                  <a:lnTo>
                    <a:pt x="64" y="349"/>
                  </a:lnTo>
                  <a:lnTo>
                    <a:pt x="73" y="379"/>
                  </a:lnTo>
                  <a:lnTo>
                    <a:pt x="85" y="413"/>
                  </a:lnTo>
                  <a:lnTo>
                    <a:pt x="106" y="454"/>
                  </a:lnTo>
                  <a:lnTo>
                    <a:pt x="134" y="498"/>
                  </a:lnTo>
                  <a:lnTo>
                    <a:pt x="130" y="495"/>
                  </a:lnTo>
                  <a:lnTo>
                    <a:pt x="121" y="491"/>
                  </a:lnTo>
                  <a:lnTo>
                    <a:pt x="108" y="482"/>
                  </a:lnTo>
                  <a:lnTo>
                    <a:pt x="93" y="468"/>
                  </a:lnTo>
                  <a:lnTo>
                    <a:pt x="77" y="450"/>
                  </a:lnTo>
                  <a:lnTo>
                    <a:pt x="62" y="430"/>
                  </a:lnTo>
                  <a:lnTo>
                    <a:pt x="51" y="403"/>
                  </a:lnTo>
                  <a:lnTo>
                    <a:pt x="44" y="373"/>
                  </a:lnTo>
                  <a:lnTo>
                    <a:pt x="43" y="377"/>
                  </a:lnTo>
                  <a:lnTo>
                    <a:pt x="41" y="386"/>
                  </a:lnTo>
                  <a:lnTo>
                    <a:pt x="41" y="402"/>
                  </a:lnTo>
                  <a:lnTo>
                    <a:pt x="44" y="423"/>
                  </a:lnTo>
                  <a:lnTo>
                    <a:pt x="49" y="449"/>
                  </a:lnTo>
                  <a:lnTo>
                    <a:pt x="62" y="482"/>
                  </a:lnTo>
                  <a:lnTo>
                    <a:pt x="82" y="517"/>
                  </a:lnTo>
                  <a:lnTo>
                    <a:pt x="112" y="559"/>
                  </a:lnTo>
                  <a:lnTo>
                    <a:pt x="109" y="558"/>
                  </a:lnTo>
                  <a:lnTo>
                    <a:pt x="102" y="554"/>
                  </a:lnTo>
                  <a:lnTo>
                    <a:pt x="92" y="547"/>
                  </a:lnTo>
                  <a:lnTo>
                    <a:pt x="81" y="539"/>
                  </a:lnTo>
                  <a:lnTo>
                    <a:pt x="68" y="529"/>
                  </a:lnTo>
                  <a:lnTo>
                    <a:pt x="55" y="517"/>
                  </a:lnTo>
                  <a:lnTo>
                    <a:pt x="45" y="505"/>
                  </a:lnTo>
                  <a:lnTo>
                    <a:pt x="38" y="490"/>
                  </a:lnTo>
                  <a:lnTo>
                    <a:pt x="37" y="494"/>
                  </a:lnTo>
                  <a:lnTo>
                    <a:pt x="35" y="506"/>
                  </a:lnTo>
                  <a:lnTo>
                    <a:pt x="32" y="525"/>
                  </a:lnTo>
                  <a:lnTo>
                    <a:pt x="31" y="548"/>
                  </a:lnTo>
                  <a:lnTo>
                    <a:pt x="35" y="576"/>
                  </a:lnTo>
                  <a:lnTo>
                    <a:pt x="44" y="605"/>
                  </a:lnTo>
                  <a:lnTo>
                    <a:pt x="60" y="635"/>
                  </a:lnTo>
                  <a:lnTo>
                    <a:pt x="85" y="664"/>
                  </a:lnTo>
                  <a:lnTo>
                    <a:pt x="82" y="661"/>
                  </a:lnTo>
                  <a:lnTo>
                    <a:pt x="74" y="653"/>
                  </a:lnTo>
                  <a:lnTo>
                    <a:pt x="62" y="642"/>
                  </a:lnTo>
                  <a:lnTo>
                    <a:pt x="49" y="627"/>
                  </a:lnTo>
                  <a:lnTo>
                    <a:pt x="37" y="612"/>
                  </a:lnTo>
                  <a:lnTo>
                    <a:pt x="25" y="597"/>
                  </a:lnTo>
                  <a:lnTo>
                    <a:pt x="17" y="582"/>
                  </a:lnTo>
                  <a:lnTo>
                    <a:pt x="14" y="570"/>
                  </a:lnTo>
                  <a:lnTo>
                    <a:pt x="15" y="585"/>
                  </a:lnTo>
                  <a:lnTo>
                    <a:pt x="20" y="621"/>
                  </a:lnTo>
                  <a:lnTo>
                    <a:pt x="26" y="659"/>
                  </a:lnTo>
                  <a:lnTo>
                    <a:pt x="39" y="683"/>
                  </a:lnTo>
                  <a:lnTo>
                    <a:pt x="33" y="679"/>
                  </a:lnTo>
                  <a:lnTo>
                    <a:pt x="23" y="667"/>
                  </a:lnTo>
                  <a:lnTo>
                    <a:pt x="11" y="653"/>
                  </a:lnTo>
                  <a:lnTo>
                    <a:pt x="7" y="638"/>
                  </a:lnTo>
                  <a:lnTo>
                    <a:pt x="6" y="630"/>
                  </a:lnTo>
                  <a:lnTo>
                    <a:pt x="3" y="606"/>
                  </a:lnTo>
                  <a:lnTo>
                    <a:pt x="1" y="570"/>
                  </a:lnTo>
                  <a:lnTo>
                    <a:pt x="0" y="525"/>
                  </a:lnTo>
                  <a:lnTo>
                    <a:pt x="1" y="472"/>
                  </a:lnTo>
                  <a:lnTo>
                    <a:pt x="5" y="416"/>
                  </a:lnTo>
                  <a:lnTo>
                    <a:pt x="13" y="357"/>
                  </a:lnTo>
                  <a:lnTo>
                    <a:pt x="26" y="299"/>
                  </a:lnTo>
                  <a:lnTo>
                    <a:pt x="28" y="296"/>
                  </a:lnTo>
                  <a:lnTo>
                    <a:pt x="32" y="284"/>
                  </a:lnTo>
                  <a:lnTo>
                    <a:pt x="39" y="268"/>
                  </a:lnTo>
                  <a:lnTo>
                    <a:pt x="49" y="247"/>
                  </a:lnTo>
                  <a:lnTo>
                    <a:pt x="61" y="222"/>
                  </a:lnTo>
                  <a:lnTo>
                    <a:pt x="74" y="194"/>
                  </a:lnTo>
                  <a:lnTo>
                    <a:pt x="89" y="166"/>
                  </a:lnTo>
                  <a:lnTo>
                    <a:pt x="106" y="136"/>
                  </a:lnTo>
                  <a:lnTo>
                    <a:pt x="123" y="106"/>
                  </a:lnTo>
                  <a:lnTo>
                    <a:pt x="142" y="78"/>
                  </a:lnTo>
                  <a:lnTo>
                    <a:pt x="161" y="53"/>
                  </a:lnTo>
                  <a:lnTo>
                    <a:pt x="180" y="32"/>
                  </a:lnTo>
                  <a:lnTo>
                    <a:pt x="199" y="15"/>
                  </a:lnTo>
                  <a:lnTo>
                    <a:pt x="219" y="3"/>
                  </a:lnTo>
                  <a:lnTo>
                    <a:pt x="237" y="0"/>
                  </a:lnTo>
                  <a:lnTo>
                    <a:pt x="256" y="3"/>
                  </a:lnTo>
                  <a:close/>
                </a:path>
              </a:pathLst>
            </a:custGeom>
            <a:solidFill>
              <a:srgbClr val="219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Forme libre 27"/>
            <p:cNvSpPr>
              <a:spLocks/>
            </p:cNvSpPr>
            <p:nvPr/>
          </p:nvSpPr>
          <p:spPr bwMode="auto">
            <a:xfrm>
              <a:off x="4211638" y="3344863"/>
              <a:ext cx="130175" cy="122238"/>
            </a:xfrm>
            <a:custGeom>
              <a:avLst/>
              <a:gdLst>
                <a:gd name="T0" fmla="*/ 135 w 165"/>
                <a:gd name="T1" fmla="*/ 84 h 154"/>
                <a:gd name="T2" fmla="*/ 132 w 165"/>
                <a:gd name="T3" fmla="*/ 80 h 154"/>
                <a:gd name="T4" fmla="*/ 121 w 165"/>
                <a:gd name="T5" fmla="*/ 70 h 154"/>
                <a:gd name="T6" fmla="*/ 107 w 165"/>
                <a:gd name="T7" fmla="*/ 57 h 154"/>
                <a:gd name="T8" fmla="*/ 90 w 165"/>
                <a:gd name="T9" fmla="*/ 41 h 154"/>
                <a:gd name="T10" fmla="*/ 72 w 165"/>
                <a:gd name="T11" fmla="*/ 26 h 154"/>
                <a:gd name="T12" fmla="*/ 54 w 165"/>
                <a:gd name="T13" fmla="*/ 13 h 154"/>
                <a:gd name="T14" fmla="*/ 41 w 165"/>
                <a:gd name="T15" fmla="*/ 5 h 154"/>
                <a:gd name="T16" fmla="*/ 30 w 165"/>
                <a:gd name="T17" fmla="*/ 3 h 154"/>
                <a:gd name="T18" fmla="*/ 27 w 165"/>
                <a:gd name="T19" fmla="*/ 2 h 154"/>
                <a:gd name="T20" fmla="*/ 18 w 165"/>
                <a:gd name="T21" fmla="*/ 0 h 154"/>
                <a:gd name="T22" fmla="*/ 7 w 165"/>
                <a:gd name="T23" fmla="*/ 0 h 154"/>
                <a:gd name="T24" fmla="*/ 0 w 165"/>
                <a:gd name="T25" fmla="*/ 6 h 154"/>
                <a:gd name="T26" fmla="*/ 1 w 165"/>
                <a:gd name="T27" fmla="*/ 20 h 154"/>
                <a:gd name="T28" fmla="*/ 13 w 165"/>
                <a:gd name="T29" fmla="*/ 43 h 154"/>
                <a:gd name="T30" fmla="*/ 41 w 165"/>
                <a:gd name="T31" fmla="*/ 79 h 154"/>
                <a:gd name="T32" fmla="*/ 89 w 165"/>
                <a:gd name="T33" fmla="*/ 131 h 154"/>
                <a:gd name="T34" fmla="*/ 95 w 165"/>
                <a:gd name="T35" fmla="*/ 134 h 154"/>
                <a:gd name="T36" fmla="*/ 108 w 165"/>
                <a:gd name="T37" fmla="*/ 141 h 154"/>
                <a:gd name="T38" fmla="*/ 127 w 165"/>
                <a:gd name="T39" fmla="*/ 148 h 154"/>
                <a:gd name="T40" fmla="*/ 145 w 165"/>
                <a:gd name="T41" fmla="*/ 154 h 154"/>
                <a:gd name="T42" fmla="*/ 159 w 165"/>
                <a:gd name="T43" fmla="*/ 153 h 154"/>
                <a:gd name="T44" fmla="*/ 165 w 165"/>
                <a:gd name="T45" fmla="*/ 143 h 154"/>
                <a:gd name="T46" fmla="*/ 158 w 165"/>
                <a:gd name="T47" fmla="*/ 120 h 154"/>
                <a:gd name="T48" fmla="*/ 135 w 165"/>
                <a:gd name="T49" fmla="*/ 8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5" h="154">
                  <a:moveTo>
                    <a:pt x="135" y="84"/>
                  </a:moveTo>
                  <a:lnTo>
                    <a:pt x="132" y="80"/>
                  </a:lnTo>
                  <a:lnTo>
                    <a:pt x="121" y="70"/>
                  </a:lnTo>
                  <a:lnTo>
                    <a:pt x="107" y="57"/>
                  </a:lnTo>
                  <a:lnTo>
                    <a:pt x="90" y="41"/>
                  </a:lnTo>
                  <a:lnTo>
                    <a:pt x="72" y="26"/>
                  </a:lnTo>
                  <a:lnTo>
                    <a:pt x="54" y="13"/>
                  </a:lnTo>
                  <a:lnTo>
                    <a:pt x="41" y="5"/>
                  </a:lnTo>
                  <a:lnTo>
                    <a:pt x="30" y="3"/>
                  </a:lnTo>
                  <a:lnTo>
                    <a:pt x="27" y="2"/>
                  </a:lnTo>
                  <a:lnTo>
                    <a:pt x="18" y="0"/>
                  </a:lnTo>
                  <a:lnTo>
                    <a:pt x="7" y="0"/>
                  </a:lnTo>
                  <a:lnTo>
                    <a:pt x="0" y="6"/>
                  </a:lnTo>
                  <a:lnTo>
                    <a:pt x="1" y="20"/>
                  </a:lnTo>
                  <a:lnTo>
                    <a:pt x="13" y="43"/>
                  </a:lnTo>
                  <a:lnTo>
                    <a:pt x="41" y="79"/>
                  </a:lnTo>
                  <a:lnTo>
                    <a:pt x="89" y="131"/>
                  </a:lnTo>
                  <a:lnTo>
                    <a:pt x="95" y="134"/>
                  </a:lnTo>
                  <a:lnTo>
                    <a:pt x="108" y="141"/>
                  </a:lnTo>
                  <a:lnTo>
                    <a:pt x="127" y="148"/>
                  </a:lnTo>
                  <a:lnTo>
                    <a:pt x="145" y="154"/>
                  </a:lnTo>
                  <a:lnTo>
                    <a:pt x="159" y="153"/>
                  </a:lnTo>
                  <a:lnTo>
                    <a:pt x="165" y="143"/>
                  </a:lnTo>
                  <a:lnTo>
                    <a:pt x="158" y="120"/>
                  </a:lnTo>
                  <a:lnTo>
                    <a:pt x="135" y="84"/>
                  </a:lnTo>
                  <a:close/>
                </a:path>
              </a:pathLst>
            </a:custGeom>
            <a:solidFill>
              <a:srgbClr val="005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" name="Forme libre 28"/>
            <p:cNvSpPr>
              <a:spLocks/>
            </p:cNvSpPr>
            <p:nvPr/>
          </p:nvSpPr>
          <p:spPr bwMode="auto">
            <a:xfrm>
              <a:off x="3951288" y="3297238"/>
              <a:ext cx="468313" cy="723900"/>
            </a:xfrm>
            <a:custGeom>
              <a:avLst/>
              <a:gdLst>
                <a:gd name="T0" fmla="*/ 407 w 591"/>
                <a:gd name="T1" fmla="*/ 74 h 912"/>
                <a:gd name="T2" fmla="*/ 356 w 591"/>
                <a:gd name="T3" fmla="*/ 44 h 912"/>
                <a:gd name="T4" fmla="*/ 283 w 591"/>
                <a:gd name="T5" fmla="*/ 32 h 912"/>
                <a:gd name="T6" fmla="*/ 205 w 591"/>
                <a:gd name="T7" fmla="*/ 74 h 912"/>
                <a:gd name="T8" fmla="*/ 169 w 591"/>
                <a:gd name="T9" fmla="*/ 164 h 912"/>
                <a:gd name="T10" fmla="*/ 159 w 591"/>
                <a:gd name="T11" fmla="*/ 149 h 912"/>
                <a:gd name="T12" fmla="*/ 143 w 591"/>
                <a:gd name="T13" fmla="*/ 170 h 912"/>
                <a:gd name="T14" fmla="*/ 137 w 591"/>
                <a:gd name="T15" fmla="*/ 293 h 912"/>
                <a:gd name="T16" fmla="*/ 139 w 591"/>
                <a:gd name="T17" fmla="*/ 309 h 912"/>
                <a:gd name="T18" fmla="*/ 119 w 591"/>
                <a:gd name="T19" fmla="*/ 215 h 912"/>
                <a:gd name="T20" fmla="*/ 99 w 591"/>
                <a:gd name="T21" fmla="*/ 256 h 912"/>
                <a:gd name="T22" fmla="*/ 79 w 591"/>
                <a:gd name="T23" fmla="*/ 263 h 912"/>
                <a:gd name="T24" fmla="*/ 60 w 591"/>
                <a:gd name="T25" fmla="*/ 311 h 912"/>
                <a:gd name="T26" fmla="*/ 24 w 591"/>
                <a:gd name="T27" fmla="*/ 510 h 912"/>
                <a:gd name="T28" fmla="*/ 25 w 591"/>
                <a:gd name="T29" fmla="*/ 639 h 912"/>
                <a:gd name="T30" fmla="*/ 50 w 591"/>
                <a:gd name="T31" fmla="*/ 823 h 912"/>
                <a:gd name="T32" fmla="*/ 74 w 591"/>
                <a:gd name="T33" fmla="*/ 872 h 912"/>
                <a:gd name="T34" fmla="*/ 123 w 591"/>
                <a:gd name="T35" fmla="*/ 873 h 912"/>
                <a:gd name="T36" fmla="*/ 253 w 591"/>
                <a:gd name="T37" fmla="*/ 591 h 912"/>
                <a:gd name="T38" fmla="*/ 320 w 591"/>
                <a:gd name="T39" fmla="*/ 484 h 912"/>
                <a:gd name="T40" fmla="*/ 416 w 591"/>
                <a:gd name="T41" fmla="*/ 413 h 912"/>
                <a:gd name="T42" fmla="*/ 518 w 591"/>
                <a:gd name="T43" fmla="*/ 298 h 912"/>
                <a:gd name="T44" fmla="*/ 527 w 591"/>
                <a:gd name="T45" fmla="*/ 228 h 912"/>
                <a:gd name="T46" fmla="*/ 493 w 591"/>
                <a:gd name="T47" fmla="*/ 155 h 912"/>
                <a:gd name="T48" fmla="*/ 465 w 591"/>
                <a:gd name="T49" fmla="*/ 106 h 912"/>
                <a:gd name="T50" fmla="*/ 514 w 591"/>
                <a:gd name="T51" fmla="*/ 105 h 912"/>
                <a:gd name="T52" fmla="*/ 542 w 591"/>
                <a:gd name="T53" fmla="*/ 133 h 912"/>
                <a:gd name="T54" fmla="*/ 565 w 591"/>
                <a:gd name="T55" fmla="*/ 111 h 912"/>
                <a:gd name="T56" fmla="*/ 570 w 591"/>
                <a:gd name="T57" fmla="*/ 74 h 912"/>
                <a:gd name="T58" fmla="*/ 508 w 591"/>
                <a:gd name="T59" fmla="*/ 53 h 912"/>
                <a:gd name="T60" fmla="*/ 451 w 591"/>
                <a:gd name="T61" fmla="*/ 58 h 912"/>
                <a:gd name="T62" fmla="*/ 531 w 591"/>
                <a:gd name="T63" fmla="*/ 32 h 912"/>
                <a:gd name="T64" fmla="*/ 590 w 591"/>
                <a:gd name="T65" fmla="*/ 81 h 912"/>
                <a:gd name="T66" fmla="*/ 577 w 591"/>
                <a:gd name="T67" fmla="*/ 136 h 912"/>
                <a:gd name="T68" fmla="*/ 533 w 591"/>
                <a:gd name="T69" fmla="*/ 151 h 912"/>
                <a:gd name="T70" fmla="*/ 500 w 591"/>
                <a:gd name="T71" fmla="*/ 117 h 912"/>
                <a:gd name="T72" fmla="*/ 496 w 591"/>
                <a:gd name="T73" fmla="*/ 130 h 912"/>
                <a:gd name="T74" fmla="*/ 549 w 591"/>
                <a:gd name="T75" fmla="*/ 228 h 912"/>
                <a:gd name="T76" fmla="*/ 541 w 591"/>
                <a:gd name="T77" fmla="*/ 304 h 912"/>
                <a:gd name="T78" fmla="*/ 523 w 591"/>
                <a:gd name="T79" fmla="*/ 338 h 912"/>
                <a:gd name="T80" fmla="*/ 479 w 591"/>
                <a:gd name="T81" fmla="*/ 394 h 912"/>
                <a:gd name="T82" fmla="*/ 408 w 591"/>
                <a:gd name="T83" fmla="*/ 454 h 912"/>
                <a:gd name="T84" fmla="*/ 342 w 591"/>
                <a:gd name="T85" fmla="*/ 494 h 912"/>
                <a:gd name="T86" fmla="*/ 321 w 591"/>
                <a:gd name="T87" fmla="*/ 519 h 912"/>
                <a:gd name="T88" fmla="*/ 281 w 591"/>
                <a:gd name="T89" fmla="*/ 605 h 912"/>
                <a:gd name="T90" fmla="*/ 236 w 591"/>
                <a:gd name="T91" fmla="*/ 721 h 912"/>
                <a:gd name="T92" fmla="*/ 159 w 591"/>
                <a:gd name="T93" fmla="*/ 879 h 912"/>
                <a:gd name="T94" fmla="*/ 112 w 591"/>
                <a:gd name="T95" fmla="*/ 911 h 912"/>
                <a:gd name="T96" fmla="*/ 40 w 591"/>
                <a:gd name="T97" fmla="*/ 872 h 912"/>
                <a:gd name="T98" fmla="*/ 5 w 591"/>
                <a:gd name="T99" fmla="*/ 655 h 912"/>
                <a:gd name="T100" fmla="*/ 3 w 591"/>
                <a:gd name="T101" fmla="*/ 450 h 912"/>
                <a:gd name="T102" fmla="*/ 31 w 591"/>
                <a:gd name="T103" fmla="*/ 300 h 912"/>
                <a:gd name="T104" fmla="*/ 84 w 591"/>
                <a:gd name="T105" fmla="*/ 163 h 912"/>
                <a:gd name="T106" fmla="*/ 117 w 591"/>
                <a:gd name="T107" fmla="*/ 110 h 912"/>
                <a:gd name="T108" fmla="*/ 179 w 591"/>
                <a:gd name="T109" fmla="*/ 43 h 912"/>
                <a:gd name="T110" fmla="*/ 257 w 591"/>
                <a:gd name="T111" fmla="*/ 2 h 912"/>
                <a:gd name="T112" fmla="*/ 321 w 591"/>
                <a:gd name="T113" fmla="*/ 10 h 912"/>
                <a:gd name="T114" fmla="*/ 407 w 591"/>
                <a:gd name="T115" fmla="*/ 52 h 9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91" h="912">
                  <a:moveTo>
                    <a:pt x="419" y="86"/>
                  </a:moveTo>
                  <a:lnTo>
                    <a:pt x="418" y="85"/>
                  </a:lnTo>
                  <a:lnTo>
                    <a:pt x="413" y="80"/>
                  </a:lnTo>
                  <a:lnTo>
                    <a:pt x="407" y="74"/>
                  </a:lnTo>
                  <a:lnTo>
                    <a:pt x="396" y="67"/>
                  </a:lnTo>
                  <a:lnTo>
                    <a:pt x="385" y="59"/>
                  </a:lnTo>
                  <a:lnTo>
                    <a:pt x="371" y="52"/>
                  </a:lnTo>
                  <a:lnTo>
                    <a:pt x="356" y="44"/>
                  </a:lnTo>
                  <a:lnTo>
                    <a:pt x="340" y="38"/>
                  </a:lnTo>
                  <a:lnTo>
                    <a:pt x="321" y="34"/>
                  </a:lnTo>
                  <a:lnTo>
                    <a:pt x="303" y="32"/>
                  </a:lnTo>
                  <a:lnTo>
                    <a:pt x="283" y="32"/>
                  </a:lnTo>
                  <a:lnTo>
                    <a:pt x="264" y="36"/>
                  </a:lnTo>
                  <a:lnTo>
                    <a:pt x="244" y="44"/>
                  </a:lnTo>
                  <a:lnTo>
                    <a:pt x="225" y="57"/>
                  </a:lnTo>
                  <a:lnTo>
                    <a:pt x="205" y="74"/>
                  </a:lnTo>
                  <a:lnTo>
                    <a:pt x="187" y="98"/>
                  </a:lnTo>
                  <a:lnTo>
                    <a:pt x="183" y="108"/>
                  </a:lnTo>
                  <a:lnTo>
                    <a:pt x="175" y="132"/>
                  </a:lnTo>
                  <a:lnTo>
                    <a:pt x="169" y="164"/>
                  </a:lnTo>
                  <a:lnTo>
                    <a:pt x="172" y="199"/>
                  </a:lnTo>
                  <a:lnTo>
                    <a:pt x="169" y="192"/>
                  </a:lnTo>
                  <a:lnTo>
                    <a:pt x="164" y="173"/>
                  </a:lnTo>
                  <a:lnTo>
                    <a:pt x="159" y="149"/>
                  </a:lnTo>
                  <a:lnTo>
                    <a:pt x="158" y="123"/>
                  </a:lnTo>
                  <a:lnTo>
                    <a:pt x="155" y="128"/>
                  </a:lnTo>
                  <a:lnTo>
                    <a:pt x="150" y="146"/>
                  </a:lnTo>
                  <a:lnTo>
                    <a:pt x="143" y="170"/>
                  </a:lnTo>
                  <a:lnTo>
                    <a:pt x="137" y="199"/>
                  </a:lnTo>
                  <a:lnTo>
                    <a:pt x="132" y="231"/>
                  </a:lnTo>
                  <a:lnTo>
                    <a:pt x="132" y="263"/>
                  </a:lnTo>
                  <a:lnTo>
                    <a:pt x="137" y="293"/>
                  </a:lnTo>
                  <a:lnTo>
                    <a:pt x="151" y="317"/>
                  </a:lnTo>
                  <a:lnTo>
                    <a:pt x="150" y="317"/>
                  </a:lnTo>
                  <a:lnTo>
                    <a:pt x="145" y="315"/>
                  </a:lnTo>
                  <a:lnTo>
                    <a:pt x="139" y="309"/>
                  </a:lnTo>
                  <a:lnTo>
                    <a:pt x="132" y="299"/>
                  </a:lnTo>
                  <a:lnTo>
                    <a:pt x="127" y="281"/>
                  </a:lnTo>
                  <a:lnTo>
                    <a:pt x="122" y="253"/>
                  </a:lnTo>
                  <a:lnTo>
                    <a:pt x="119" y="215"/>
                  </a:lnTo>
                  <a:lnTo>
                    <a:pt x="120" y="164"/>
                  </a:lnTo>
                  <a:lnTo>
                    <a:pt x="115" y="180"/>
                  </a:lnTo>
                  <a:lnTo>
                    <a:pt x="107" y="217"/>
                  </a:lnTo>
                  <a:lnTo>
                    <a:pt x="99" y="256"/>
                  </a:lnTo>
                  <a:lnTo>
                    <a:pt x="99" y="281"/>
                  </a:lnTo>
                  <a:lnTo>
                    <a:pt x="96" y="278"/>
                  </a:lnTo>
                  <a:lnTo>
                    <a:pt x="88" y="273"/>
                  </a:lnTo>
                  <a:lnTo>
                    <a:pt x="79" y="263"/>
                  </a:lnTo>
                  <a:lnTo>
                    <a:pt x="77" y="254"/>
                  </a:lnTo>
                  <a:lnTo>
                    <a:pt x="75" y="261"/>
                  </a:lnTo>
                  <a:lnTo>
                    <a:pt x="68" y="281"/>
                  </a:lnTo>
                  <a:lnTo>
                    <a:pt x="60" y="311"/>
                  </a:lnTo>
                  <a:lnTo>
                    <a:pt x="50" y="350"/>
                  </a:lnTo>
                  <a:lnTo>
                    <a:pt x="39" y="397"/>
                  </a:lnTo>
                  <a:lnTo>
                    <a:pt x="30" y="451"/>
                  </a:lnTo>
                  <a:lnTo>
                    <a:pt x="24" y="510"/>
                  </a:lnTo>
                  <a:lnTo>
                    <a:pt x="22" y="571"/>
                  </a:lnTo>
                  <a:lnTo>
                    <a:pt x="22" y="580"/>
                  </a:lnTo>
                  <a:lnTo>
                    <a:pt x="23" y="603"/>
                  </a:lnTo>
                  <a:lnTo>
                    <a:pt x="25" y="639"/>
                  </a:lnTo>
                  <a:lnTo>
                    <a:pt x="29" y="682"/>
                  </a:lnTo>
                  <a:lnTo>
                    <a:pt x="33" y="729"/>
                  </a:lnTo>
                  <a:lnTo>
                    <a:pt x="40" y="778"/>
                  </a:lnTo>
                  <a:lnTo>
                    <a:pt x="50" y="823"/>
                  </a:lnTo>
                  <a:lnTo>
                    <a:pt x="61" y="861"/>
                  </a:lnTo>
                  <a:lnTo>
                    <a:pt x="62" y="863"/>
                  </a:lnTo>
                  <a:lnTo>
                    <a:pt x="67" y="868"/>
                  </a:lnTo>
                  <a:lnTo>
                    <a:pt x="74" y="872"/>
                  </a:lnTo>
                  <a:lnTo>
                    <a:pt x="83" y="878"/>
                  </a:lnTo>
                  <a:lnTo>
                    <a:pt x="94" y="880"/>
                  </a:lnTo>
                  <a:lnTo>
                    <a:pt x="108" y="879"/>
                  </a:lnTo>
                  <a:lnTo>
                    <a:pt x="123" y="873"/>
                  </a:lnTo>
                  <a:lnTo>
                    <a:pt x="140" y="859"/>
                  </a:lnTo>
                  <a:lnTo>
                    <a:pt x="246" y="612"/>
                  </a:lnTo>
                  <a:lnTo>
                    <a:pt x="248" y="606"/>
                  </a:lnTo>
                  <a:lnTo>
                    <a:pt x="253" y="591"/>
                  </a:lnTo>
                  <a:lnTo>
                    <a:pt x="261" y="569"/>
                  </a:lnTo>
                  <a:lnTo>
                    <a:pt x="275" y="542"/>
                  </a:lnTo>
                  <a:lnTo>
                    <a:pt x="295" y="514"/>
                  </a:lnTo>
                  <a:lnTo>
                    <a:pt x="320" y="484"/>
                  </a:lnTo>
                  <a:lnTo>
                    <a:pt x="351" y="457"/>
                  </a:lnTo>
                  <a:lnTo>
                    <a:pt x="390" y="435"/>
                  </a:lnTo>
                  <a:lnTo>
                    <a:pt x="397" y="429"/>
                  </a:lnTo>
                  <a:lnTo>
                    <a:pt x="416" y="413"/>
                  </a:lnTo>
                  <a:lnTo>
                    <a:pt x="441" y="390"/>
                  </a:lnTo>
                  <a:lnTo>
                    <a:pt x="470" y="361"/>
                  </a:lnTo>
                  <a:lnTo>
                    <a:pt x="496" y="330"/>
                  </a:lnTo>
                  <a:lnTo>
                    <a:pt x="518" y="298"/>
                  </a:lnTo>
                  <a:lnTo>
                    <a:pt x="532" y="267"/>
                  </a:lnTo>
                  <a:lnTo>
                    <a:pt x="531" y="240"/>
                  </a:lnTo>
                  <a:lnTo>
                    <a:pt x="530" y="237"/>
                  </a:lnTo>
                  <a:lnTo>
                    <a:pt x="527" y="228"/>
                  </a:lnTo>
                  <a:lnTo>
                    <a:pt x="523" y="214"/>
                  </a:lnTo>
                  <a:lnTo>
                    <a:pt x="516" y="196"/>
                  </a:lnTo>
                  <a:lnTo>
                    <a:pt x="506" y="177"/>
                  </a:lnTo>
                  <a:lnTo>
                    <a:pt x="493" y="155"/>
                  </a:lnTo>
                  <a:lnTo>
                    <a:pt x="477" y="133"/>
                  </a:lnTo>
                  <a:lnTo>
                    <a:pt x="456" y="111"/>
                  </a:lnTo>
                  <a:lnTo>
                    <a:pt x="458" y="110"/>
                  </a:lnTo>
                  <a:lnTo>
                    <a:pt x="465" y="106"/>
                  </a:lnTo>
                  <a:lnTo>
                    <a:pt x="474" y="102"/>
                  </a:lnTo>
                  <a:lnTo>
                    <a:pt x="487" y="100"/>
                  </a:lnTo>
                  <a:lnTo>
                    <a:pt x="500" y="100"/>
                  </a:lnTo>
                  <a:lnTo>
                    <a:pt x="514" y="105"/>
                  </a:lnTo>
                  <a:lnTo>
                    <a:pt x="526" y="116"/>
                  </a:lnTo>
                  <a:lnTo>
                    <a:pt x="538" y="134"/>
                  </a:lnTo>
                  <a:lnTo>
                    <a:pt x="539" y="134"/>
                  </a:lnTo>
                  <a:lnTo>
                    <a:pt x="542" y="133"/>
                  </a:lnTo>
                  <a:lnTo>
                    <a:pt x="547" y="131"/>
                  </a:lnTo>
                  <a:lnTo>
                    <a:pt x="554" y="126"/>
                  </a:lnTo>
                  <a:lnTo>
                    <a:pt x="560" y="120"/>
                  </a:lnTo>
                  <a:lnTo>
                    <a:pt x="565" y="111"/>
                  </a:lnTo>
                  <a:lnTo>
                    <a:pt x="571" y="98"/>
                  </a:lnTo>
                  <a:lnTo>
                    <a:pt x="576" y="82"/>
                  </a:lnTo>
                  <a:lnTo>
                    <a:pt x="575" y="80"/>
                  </a:lnTo>
                  <a:lnTo>
                    <a:pt x="570" y="74"/>
                  </a:lnTo>
                  <a:lnTo>
                    <a:pt x="562" y="66"/>
                  </a:lnTo>
                  <a:lnTo>
                    <a:pt x="549" y="59"/>
                  </a:lnTo>
                  <a:lnTo>
                    <a:pt x="532" y="55"/>
                  </a:lnTo>
                  <a:lnTo>
                    <a:pt x="508" y="53"/>
                  </a:lnTo>
                  <a:lnTo>
                    <a:pt x="478" y="58"/>
                  </a:lnTo>
                  <a:lnTo>
                    <a:pt x="440" y="71"/>
                  </a:lnTo>
                  <a:lnTo>
                    <a:pt x="443" y="67"/>
                  </a:lnTo>
                  <a:lnTo>
                    <a:pt x="451" y="58"/>
                  </a:lnTo>
                  <a:lnTo>
                    <a:pt x="466" y="47"/>
                  </a:lnTo>
                  <a:lnTo>
                    <a:pt x="485" y="36"/>
                  </a:lnTo>
                  <a:lnTo>
                    <a:pt x="507" y="30"/>
                  </a:lnTo>
                  <a:lnTo>
                    <a:pt x="531" y="32"/>
                  </a:lnTo>
                  <a:lnTo>
                    <a:pt x="559" y="44"/>
                  </a:lnTo>
                  <a:lnTo>
                    <a:pt x="587" y="70"/>
                  </a:lnTo>
                  <a:lnTo>
                    <a:pt x="589" y="73"/>
                  </a:lnTo>
                  <a:lnTo>
                    <a:pt x="590" y="81"/>
                  </a:lnTo>
                  <a:lnTo>
                    <a:pt x="591" y="93"/>
                  </a:lnTo>
                  <a:lnTo>
                    <a:pt x="590" y="106"/>
                  </a:lnTo>
                  <a:lnTo>
                    <a:pt x="586" y="121"/>
                  </a:lnTo>
                  <a:lnTo>
                    <a:pt x="577" y="136"/>
                  </a:lnTo>
                  <a:lnTo>
                    <a:pt x="562" y="150"/>
                  </a:lnTo>
                  <a:lnTo>
                    <a:pt x="539" y="161"/>
                  </a:lnTo>
                  <a:lnTo>
                    <a:pt x="538" y="158"/>
                  </a:lnTo>
                  <a:lnTo>
                    <a:pt x="533" y="151"/>
                  </a:lnTo>
                  <a:lnTo>
                    <a:pt x="526" y="143"/>
                  </a:lnTo>
                  <a:lnTo>
                    <a:pt x="518" y="133"/>
                  </a:lnTo>
                  <a:lnTo>
                    <a:pt x="509" y="125"/>
                  </a:lnTo>
                  <a:lnTo>
                    <a:pt x="500" y="117"/>
                  </a:lnTo>
                  <a:lnTo>
                    <a:pt x="491" y="115"/>
                  </a:lnTo>
                  <a:lnTo>
                    <a:pt x="481" y="116"/>
                  </a:lnTo>
                  <a:lnTo>
                    <a:pt x="486" y="119"/>
                  </a:lnTo>
                  <a:lnTo>
                    <a:pt x="496" y="130"/>
                  </a:lnTo>
                  <a:lnTo>
                    <a:pt x="510" y="147"/>
                  </a:lnTo>
                  <a:lnTo>
                    <a:pt x="526" y="169"/>
                  </a:lnTo>
                  <a:lnTo>
                    <a:pt x="540" y="196"/>
                  </a:lnTo>
                  <a:lnTo>
                    <a:pt x="549" y="228"/>
                  </a:lnTo>
                  <a:lnTo>
                    <a:pt x="552" y="262"/>
                  </a:lnTo>
                  <a:lnTo>
                    <a:pt x="544" y="299"/>
                  </a:lnTo>
                  <a:lnTo>
                    <a:pt x="544" y="300"/>
                  </a:lnTo>
                  <a:lnTo>
                    <a:pt x="541" y="304"/>
                  </a:lnTo>
                  <a:lnTo>
                    <a:pt x="539" y="311"/>
                  </a:lnTo>
                  <a:lnTo>
                    <a:pt x="534" y="317"/>
                  </a:lnTo>
                  <a:lnTo>
                    <a:pt x="529" y="328"/>
                  </a:lnTo>
                  <a:lnTo>
                    <a:pt x="523" y="338"/>
                  </a:lnTo>
                  <a:lnTo>
                    <a:pt x="514" y="351"/>
                  </a:lnTo>
                  <a:lnTo>
                    <a:pt x="504" y="365"/>
                  </a:lnTo>
                  <a:lnTo>
                    <a:pt x="493" y="379"/>
                  </a:lnTo>
                  <a:lnTo>
                    <a:pt x="479" y="394"/>
                  </a:lnTo>
                  <a:lnTo>
                    <a:pt x="464" y="409"/>
                  </a:lnTo>
                  <a:lnTo>
                    <a:pt x="447" y="424"/>
                  </a:lnTo>
                  <a:lnTo>
                    <a:pt x="428" y="439"/>
                  </a:lnTo>
                  <a:lnTo>
                    <a:pt x="408" y="454"/>
                  </a:lnTo>
                  <a:lnTo>
                    <a:pt x="385" y="467"/>
                  </a:lnTo>
                  <a:lnTo>
                    <a:pt x="359" y="480"/>
                  </a:lnTo>
                  <a:lnTo>
                    <a:pt x="350" y="486"/>
                  </a:lnTo>
                  <a:lnTo>
                    <a:pt x="342" y="494"/>
                  </a:lnTo>
                  <a:lnTo>
                    <a:pt x="334" y="502"/>
                  </a:lnTo>
                  <a:lnTo>
                    <a:pt x="327" y="510"/>
                  </a:lnTo>
                  <a:lnTo>
                    <a:pt x="326" y="512"/>
                  </a:lnTo>
                  <a:lnTo>
                    <a:pt x="321" y="519"/>
                  </a:lnTo>
                  <a:lnTo>
                    <a:pt x="314" y="532"/>
                  </a:lnTo>
                  <a:lnTo>
                    <a:pt x="305" y="550"/>
                  </a:lnTo>
                  <a:lnTo>
                    <a:pt x="294" y="575"/>
                  </a:lnTo>
                  <a:lnTo>
                    <a:pt x="281" y="605"/>
                  </a:lnTo>
                  <a:lnTo>
                    <a:pt x="266" y="641"/>
                  </a:lnTo>
                  <a:lnTo>
                    <a:pt x="251" y="684"/>
                  </a:lnTo>
                  <a:lnTo>
                    <a:pt x="246" y="695"/>
                  </a:lnTo>
                  <a:lnTo>
                    <a:pt x="236" y="721"/>
                  </a:lnTo>
                  <a:lnTo>
                    <a:pt x="220" y="759"/>
                  </a:lnTo>
                  <a:lnTo>
                    <a:pt x="200" y="802"/>
                  </a:lnTo>
                  <a:lnTo>
                    <a:pt x="180" y="844"/>
                  </a:lnTo>
                  <a:lnTo>
                    <a:pt x="159" y="879"/>
                  </a:lnTo>
                  <a:lnTo>
                    <a:pt x="140" y="902"/>
                  </a:lnTo>
                  <a:lnTo>
                    <a:pt x="127" y="906"/>
                  </a:lnTo>
                  <a:lnTo>
                    <a:pt x="123" y="908"/>
                  </a:lnTo>
                  <a:lnTo>
                    <a:pt x="112" y="911"/>
                  </a:lnTo>
                  <a:lnTo>
                    <a:pt x="97" y="912"/>
                  </a:lnTo>
                  <a:lnTo>
                    <a:pt x="78" y="909"/>
                  </a:lnTo>
                  <a:lnTo>
                    <a:pt x="59" y="897"/>
                  </a:lnTo>
                  <a:lnTo>
                    <a:pt x="40" y="872"/>
                  </a:lnTo>
                  <a:lnTo>
                    <a:pt x="25" y="831"/>
                  </a:lnTo>
                  <a:lnTo>
                    <a:pt x="15" y="771"/>
                  </a:lnTo>
                  <a:lnTo>
                    <a:pt x="12" y="737"/>
                  </a:lnTo>
                  <a:lnTo>
                    <a:pt x="5" y="655"/>
                  </a:lnTo>
                  <a:lnTo>
                    <a:pt x="0" y="556"/>
                  </a:lnTo>
                  <a:lnTo>
                    <a:pt x="3" y="469"/>
                  </a:lnTo>
                  <a:lnTo>
                    <a:pt x="3" y="464"/>
                  </a:lnTo>
                  <a:lnTo>
                    <a:pt x="3" y="450"/>
                  </a:lnTo>
                  <a:lnTo>
                    <a:pt x="5" y="426"/>
                  </a:lnTo>
                  <a:lnTo>
                    <a:pt x="9" y="394"/>
                  </a:lnTo>
                  <a:lnTo>
                    <a:pt x="17" y="351"/>
                  </a:lnTo>
                  <a:lnTo>
                    <a:pt x="31" y="300"/>
                  </a:lnTo>
                  <a:lnTo>
                    <a:pt x="51" y="240"/>
                  </a:lnTo>
                  <a:lnTo>
                    <a:pt x="79" y="171"/>
                  </a:lnTo>
                  <a:lnTo>
                    <a:pt x="81" y="169"/>
                  </a:lnTo>
                  <a:lnTo>
                    <a:pt x="84" y="163"/>
                  </a:lnTo>
                  <a:lnTo>
                    <a:pt x="90" y="153"/>
                  </a:lnTo>
                  <a:lnTo>
                    <a:pt x="97" y="140"/>
                  </a:lnTo>
                  <a:lnTo>
                    <a:pt x="107" y="126"/>
                  </a:lnTo>
                  <a:lnTo>
                    <a:pt x="117" y="110"/>
                  </a:lnTo>
                  <a:lnTo>
                    <a:pt x="131" y="93"/>
                  </a:lnTo>
                  <a:lnTo>
                    <a:pt x="145" y="75"/>
                  </a:lnTo>
                  <a:lnTo>
                    <a:pt x="161" y="58"/>
                  </a:lnTo>
                  <a:lnTo>
                    <a:pt x="179" y="43"/>
                  </a:lnTo>
                  <a:lnTo>
                    <a:pt x="196" y="28"/>
                  </a:lnTo>
                  <a:lnTo>
                    <a:pt x="215" y="17"/>
                  </a:lnTo>
                  <a:lnTo>
                    <a:pt x="236" y="7"/>
                  </a:lnTo>
                  <a:lnTo>
                    <a:pt x="257" y="2"/>
                  </a:lnTo>
                  <a:lnTo>
                    <a:pt x="279" y="0"/>
                  </a:lnTo>
                  <a:lnTo>
                    <a:pt x="301" y="4"/>
                  </a:lnTo>
                  <a:lnTo>
                    <a:pt x="306" y="5"/>
                  </a:lnTo>
                  <a:lnTo>
                    <a:pt x="321" y="10"/>
                  </a:lnTo>
                  <a:lnTo>
                    <a:pt x="342" y="17"/>
                  </a:lnTo>
                  <a:lnTo>
                    <a:pt x="365" y="27"/>
                  </a:lnTo>
                  <a:lnTo>
                    <a:pt x="388" y="38"/>
                  </a:lnTo>
                  <a:lnTo>
                    <a:pt x="407" y="52"/>
                  </a:lnTo>
                  <a:lnTo>
                    <a:pt x="418" y="68"/>
                  </a:lnTo>
                  <a:lnTo>
                    <a:pt x="419" y="86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" name="Forme libre 29"/>
            <p:cNvSpPr>
              <a:spLocks/>
            </p:cNvSpPr>
            <p:nvPr/>
          </p:nvSpPr>
          <p:spPr bwMode="auto">
            <a:xfrm>
              <a:off x="4275138" y="3322638"/>
              <a:ext cx="80963" cy="41275"/>
            </a:xfrm>
            <a:custGeom>
              <a:avLst/>
              <a:gdLst>
                <a:gd name="T0" fmla="*/ 74 w 100"/>
                <a:gd name="T1" fmla="*/ 23 h 52"/>
                <a:gd name="T2" fmla="*/ 71 w 100"/>
                <a:gd name="T3" fmla="*/ 24 h 52"/>
                <a:gd name="T4" fmla="*/ 64 w 100"/>
                <a:gd name="T5" fmla="*/ 26 h 52"/>
                <a:gd name="T6" fmla="*/ 55 w 100"/>
                <a:gd name="T7" fmla="*/ 31 h 52"/>
                <a:gd name="T8" fmla="*/ 45 w 100"/>
                <a:gd name="T9" fmla="*/ 36 h 52"/>
                <a:gd name="T10" fmla="*/ 33 w 100"/>
                <a:gd name="T11" fmla="*/ 40 h 52"/>
                <a:gd name="T12" fmla="*/ 23 w 100"/>
                <a:gd name="T13" fmla="*/ 45 h 52"/>
                <a:gd name="T14" fmla="*/ 15 w 100"/>
                <a:gd name="T15" fmla="*/ 49 h 52"/>
                <a:gd name="T16" fmla="*/ 10 w 100"/>
                <a:gd name="T17" fmla="*/ 52 h 52"/>
                <a:gd name="T18" fmla="*/ 0 w 100"/>
                <a:gd name="T19" fmla="*/ 32 h 52"/>
                <a:gd name="T20" fmla="*/ 3 w 100"/>
                <a:gd name="T21" fmla="*/ 30 h 52"/>
                <a:gd name="T22" fmla="*/ 14 w 100"/>
                <a:gd name="T23" fmla="*/ 25 h 52"/>
                <a:gd name="T24" fmla="*/ 29 w 100"/>
                <a:gd name="T25" fmla="*/ 18 h 52"/>
                <a:gd name="T26" fmla="*/ 46 w 100"/>
                <a:gd name="T27" fmla="*/ 11 h 52"/>
                <a:gd name="T28" fmla="*/ 64 w 100"/>
                <a:gd name="T29" fmla="*/ 4 h 52"/>
                <a:gd name="T30" fmla="*/ 80 w 100"/>
                <a:gd name="T31" fmla="*/ 1 h 52"/>
                <a:gd name="T32" fmla="*/ 93 w 100"/>
                <a:gd name="T33" fmla="*/ 0 h 52"/>
                <a:gd name="T34" fmla="*/ 100 w 100"/>
                <a:gd name="T35" fmla="*/ 4 h 52"/>
                <a:gd name="T36" fmla="*/ 74 w 100"/>
                <a:gd name="T37" fmla="*/ 23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0" h="52">
                  <a:moveTo>
                    <a:pt x="74" y="23"/>
                  </a:moveTo>
                  <a:lnTo>
                    <a:pt x="71" y="24"/>
                  </a:lnTo>
                  <a:lnTo>
                    <a:pt x="64" y="26"/>
                  </a:lnTo>
                  <a:lnTo>
                    <a:pt x="55" y="31"/>
                  </a:lnTo>
                  <a:lnTo>
                    <a:pt x="45" y="36"/>
                  </a:lnTo>
                  <a:lnTo>
                    <a:pt x="33" y="40"/>
                  </a:lnTo>
                  <a:lnTo>
                    <a:pt x="23" y="45"/>
                  </a:lnTo>
                  <a:lnTo>
                    <a:pt x="15" y="49"/>
                  </a:lnTo>
                  <a:lnTo>
                    <a:pt x="10" y="52"/>
                  </a:lnTo>
                  <a:lnTo>
                    <a:pt x="0" y="32"/>
                  </a:lnTo>
                  <a:lnTo>
                    <a:pt x="3" y="30"/>
                  </a:lnTo>
                  <a:lnTo>
                    <a:pt x="14" y="25"/>
                  </a:lnTo>
                  <a:lnTo>
                    <a:pt x="29" y="18"/>
                  </a:lnTo>
                  <a:lnTo>
                    <a:pt x="46" y="11"/>
                  </a:lnTo>
                  <a:lnTo>
                    <a:pt x="64" y="4"/>
                  </a:lnTo>
                  <a:lnTo>
                    <a:pt x="80" y="1"/>
                  </a:lnTo>
                  <a:lnTo>
                    <a:pt x="93" y="0"/>
                  </a:lnTo>
                  <a:lnTo>
                    <a:pt x="100" y="4"/>
                  </a:lnTo>
                  <a:lnTo>
                    <a:pt x="74" y="23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" name="Forme libre 30"/>
            <p:cNvSpPr>
              <a:spLocks/>
            </p:cNvSpPr>
            <p:nvPr/>
          </p:nvSpPr>
          <p:spPr bwMode="auto">
            <a:xfrm>
              <a:off x="4225926" y="3357563"/>
              <a:ext cx="101600" cy="93663"/>
            </a:xfrm>
            <a:custGeom>
              <a:avLst/>
              <a:gdLst>
                <a:gd name="T0" fmla="*/ 51 w 127"/>
                <a:gd name="T1" fmla="*/ 20 h 116"/>
                <a:gd name="T2" fmla="*/ 47 w 127"/>
                <a:gd name="T3" fmla="*/ 18 h 116"/>
                <a:gd name="T4" fmla="*/ 37 w 127"/>
                <a:gd name="T5" fmla="*/ 11 h 116"/>
                <a:gd name="T6" fmla="*/ 23 w 127"/>
                <a:gd name="T7" fmla="*/ 4 h 116"/>
                <a:gd name="T8" fmla="*/ 10 w 127"/>
                <a:gd name="T9" fmla="*/ 0 h 116"/>
                <a:gd name="T10" fmla="*/ 1 w 127"/>
                <a:gd name="T11" fmla="*/ 0 h 116"/>
                <a:gd name="T12" fmla="*/ 0 w 127"/>
                <a:gd name="T13" fmla="*/ 8 h 116"/>
                <a:gd name="T14" fmla="*/ 10 w 127"/>
                <a:gd name="T15" fmla="*/ 27 h 116"/>
                <a:gd name="T16" fmla="*/ 34 w 127"/>
                <a:gd name="T17" fmla="*/ 60 h 116"/>
                <a:gd name="T18" fmla="*/ 38 w 127"/>
                <a:gd name="T19" fmla="*/ 63 h 116"/>
                <a:gd name="T20" fmla="*/ 46 w 127"/>
                <a:gd name="T21" fmla="*/ 73 h 116"/>
                <a:gd name="T22" fmla="*/ 58 w 127"/>
                <a:gd name="T23" fmla="*/ 86 h 116"/>
                <a:gd name="T24" fmla="*/ 73 w 127"/>
                <a:gd name="T25" fmla="*/ 100 h 116"/>
                <a:gd name="T26" fmla="*/ 88 w 127"/>
                <a:gd name="T27" fmla="*/ 110 h 116"/>
                <a:gd name="T28" fmla="*/ 104 w 127"/>
                <a:gd name="T29" fmla="*/ 116 h 116"/>
                <a:gd name="T30" fmla="*/ 117 w 127"/>
                <a:gd name="T31" fmla="*/ 113 h 116"/>
                <a:gd name="T32" fmla="*/ 127 w 127"/>
                <a:gd name="T33" fmla="*/ 99 h 116"/>
                <a:gd name="T34" fmla="*/ 126 w 127"/>
                <a:gd name="T35" fmla="*/ 96 h 116"/>
                <a:gd name="T36" fmla="*/ 122 w 127"/>
                <a:gd name="T37" fmla="*/ 92 h 116"/>
                <a:gd name="T38" fmla="*/ 115 w 127"/>
                <a:gd name="T39" fmla="*/ 84 h 116"/>
                <a:gd name="T40" fmla="*/ 107 w 127"/>
                <a:gd name="T41" fmla="*/ 73 h 116"/>
                <a:gd name="T42" fmla="*/ 95 w 127"/>
                <a:gd name="T43" fmla="*/ 61 h 116"/>
                <a:gd name="T44" fmla="*/ 83 w 127"/>
                <a:gd name="T45" fmla="*/ 48 h 116"/>
                <a:gd name="T46" fmla="*/ 68 w 127"/>
                <a:gd name="T47" fmla="*/ 34 h 116"/>
                <a:gd name="T48" fmla="*/ 51 w 127"/>
                <a:gd name="T49" fmla="*/ 2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7" h="116">
                  <a:moveTo>
                    <a:pt x="51" y="20"/>
                  </a:moveTo>
                  <a:lnTo>
                    <a:pt x="47" y="18"/>
                  </a:lnTo>
                  <a:lnTo>
                    <a:pt x="37" y="11"/>
                  </a:lnTo>
                  <a:lnTo>
                    <a:pt x="23" y="4"/>
                  </a:lnTo>
                  <a:lnTo>
                    <a:pt x="10" y="0"/>
                  </a:lnTo>
                  <a:lnTo>
                    <a:pt x="1" y="0"/>
                  </a:lnTo>
                  <a:lnTo>
                    <a:pt x="0" y="8"/>
                  </a:lnTo>
                  <a:lnTo>
                    <a:pt x="10" y="27"/>
                  </a:lnTo>
                  <a:lnTo>
                    <a:pt x="34" y="60"/>
                  </a:lnTo>
                  <a:lnTo>
                    <a:pt x="38" y="63"/>
                  </a:lnTo>
                  <a:lnTo>
                    <a:pt x="46" y="73"/>
                  </a:lnTo>
                  <a:lnTo>
                    <a:pt x="58" y="86"/>
                  </a:lnTo>
                  <a:lnTo>
                    <a:pt x="73" y="100"/>
                  </a:lnTo>
                  <a:lnTo>
                    <a:pt x="88" y="110"/>
                  </a:lnTo>
                  <a:lnTo>
                    <a:pt x="104" y="116"/>
                  </a:lnTo>
                  <a:lnTo>
                    <a:pt x="117" y="113"/>
                  </a:lnTo>
                  <a:lnTo>
                    <a:pt x="127" y="99"/>
                  </a:lnTo>
                  <a:lnTo>
                    <a:pt x="126" y="96"/>
                  </a:lnTo>
                  <a:lnTo>
                    <a:pt x="122" y="92"/>
                  </a:lnTo>
                  <a:lnTo>
                    <a:pt x="115" y="84"/>
                  </a:lnTo>
                  <a:lnTo>
                    <a:pt x="107" y="73"/>
                  </a:lnTo>
                  <a:lnTo>
                    <a:pt x="95" y="61"/>
                  </a:lnTo>
                  <a:lnTo>
                    <a:pt x="83" y="48"/>
                  </a:lnTo>
                  <a:lnTo>
                    <a:pt x="68" y="34"/>
                  </a:lnTo>
                  <a:lnTo>
                    <a:pt x="51" y="20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" name="Forme libre 31"/>
            <p:cNvSpPr>
              <a:spLocks/>
            </p:cNvSpPr>
            <p:nvPr/>
          </p:nvSpPr>
          <p:spPr bwMode="auto">
            <a:xfrm>
              <a:off x="4254501" y="3340101"/>
              <a:ext cx="153988" cy="77788"/>
            </a:xfrm>
            <a:custGeom>
              <a:avLst/>
              <a:gdLst>
                <a:gd name="T0" fmla="*/ 0 w 194"/>
                <a:gd name="T1" fmla="*/ 56 h 99"/>
                <a:gd name="T2" fmla="*/ 2 w 194"/>
                <a:gd name="T3" fmla="*/ 55 h 99"/>
                <a:gd name="T4" fmla="*/ 6 w 194"/>
                <a:gd name="T5" fmla="*/ 51 h 99"/>
                <a:gd name="T6" fmla="*/ 13 w 194"/>
                <a:gd name="T7" fmla="*/ 47 h 99"/>
                <a:gd name="T8" fmla="*/ 22 w 194"/>
                <a:gd name="T9" fmla="*/ 41 h 99"/>
                <a:gd name="T10" fmla="*/ 33 w 194"/>
                <a:gd name="T11" fmla="*/ 34 h 99"/>
                <a:gd name="T12" fmla="*/ 45 w 194"/>
                <a:gd name="T13" fmla="*/ 27 h 99"/>
                <a:gd name="T14" fmla="*/ 60 w 194"/>
                <a:gd name="T15" fmla="*/ 20 h 99"/>
                <a:gd name="T16" fmla="*/ 75 w 194"/>
                <a:gd name="T17" fmla="*/ 13 h 99"/>
                <a:gd name="T18" fmla="*/ 90 w 194"/>
                <a:gd name="T19" fmla="*/ 8 h 99"/>
                <a:gd name="T20" fmla="*/ 106 w 194"/>
                <a:gd name="T21" fmla="*/ 3 h 99"/>
                <a:gd name="T22" fmla="*/ 122 w 194"/>
                <a:gd name="T23" fmla="*/ 1 h 99"/>
                <a:gd name="T24" fmla="*/ 139 w 194"/>
                <a:gd name="T25" fmla="*/ 0 h 99"/>
                <a:gd name="T26" fmla="*/ 154 w 194"/>
                <a:gd name="T27" fmla="*/ 2 h 99"/>
                <a:gd name="T28" fmla="*/ 169 w 194"/>
                <a:gd name="T29" fmla="*/ 6 h 99"/>
                <a:gd name="T30" fmla="*/ 182 w 194"/>
                <a:gd name="T31" fmla="*/ 15 h 99"/>
                <a:gd name="T32" fmla="*/ 194 w 194"/>
                <a:gd name="T33" fmla="*/ 27 h 99"/>
                <a:gd name="T34" fmla="*/ 193 w 194"/>
                <a:gd name="T35" fmla="*/ 30 h 99"/>
                <a:gd name="T36" fmla="*/ 192 w 194"/>
                <a:gd name="T37" fmla="*/ 35 h 99"/>
                <a:gd name="T38" fmla="*/ 188 w 194"/>
                <a:gd name="T39" fmla="*/ 45 h 99"/>
                <a:gd name="T40" fmla="*/ 183 w 194"/>
                <a:gd name="T41" fmla="*/ 54 h 99"/>
                <a:gd name="T42" fmla="*/ 179 w 194"/>
                <a:gd name="T43" fmla="*/ 63 h 99"/>
                <a:gd name="T44" fmla="*/ 172 w 194"/>
                <a:gd name="T45" fmla="*/ 71 h 99"/>
                <a:gd name="T46" fmla="*/ 164 w 194"/>
                <a:gd name="T47" fmla="*/ 77 h 99"/>
                <a:gd name="T48" fmla="*/ 156 w 194"/>
                <a:gd name="T49" fmla="*/ 79 h 99"/>
                <a:gd name="T50" fmla="*/ 154 w 194"/>
                <a:gd name="T51" fmla="*/ 76 h 99"/>
                <a:gd name="T52" fmla="*/ 147 w 194"/>
                <a:gd name="T53" fmla="*/ 66 h 99"/>
                <a:gd name="T54" fmla="*/ 136 w 194"/>
                <a:gd name="T55" fmla="*/ 56 h 99"/>
                <a:gd name="T56" fmla="*/ 122 w 194"/>
                <a:gd name="T57" fmla="*/ 47 h 99"/>
                <a:gd name="T58" fmla="*/ 105 w 194"/>
                <a:gd name="T59" fmla="*/ 43 h 99"/>
                <a:gd name="T60" fmla="*/ 84 w 194"/>
                <a:gd name="T61" fmla="*/ 48 h 99"/>
                <a:gd name="T62" fmla="*/ 61 w 194"/>
                <a:gd name="T63" fmla="*/ 65 h 99"/>
                <a:gd name="T64" fmla="*/ 36 w 194"/>
                <a:gd name="T65" fmla="*/ 99 h 99"/>
                <a:gd name="T66" fmla="*/ 35 w 194"/>
                <a:gd name="T67" fmla="*/ 99 h 99"/>
                <a:gd name="T68" fmla="*/ 31 w 194"/>
                <a:gd name="T69" fmla="*/ 99 h 99"/>
                <a:gd name="T70" fmla="*/ 27 w 194"/>
                <a:gd name="T71" fmla="*/ 98 h 99"/>
                <a:gd name="T72" fmla="*/ 21 w 194"/>
                <a:gd name="T73" fmla="*/ 95 h 99"/>
                <a:gd name="T74" fmla="*/ 15 w 194"/>
                <a:gd name="T75" fmla="*/ 91 h 99"/>
                <a:gd name="T76" fmla="*/ 10 w 194"/>
                <a:gd name="T77" fmla="*/ 83 h 99"/>
                <a:gd name="T78" fmla="*/ 4 w 194"/>
                <a:gd name="T79" fmla="*/ 72 h 99"/>
                <a:gd name="T80" fmla="*/ 0 w 194"/>
                <a:gd name="T81" fmla="*/ 56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4" h="99">
                  <a:moveTo>
                    <a:pt x="0" y="56"/>
                  </a:moveTo>
                  <a:lnTo>
                    <a:pt x="2" y="55"/>
                  </a:lnTo>
                  <a:lnTo>
                    <a:pt x="6" y="51"/>
                  </a:lnTo>
                  <a:lnTo>
                    <a:pt x="13" y="47"/>
                  </a:lnTo>
                  <a:lnTo>
                    <a:pt x="22" y="41"/>
                  </a:lnTo>
                  <a:lnTo>
                    <a:pt x="33" y="34"/>
                  </a:lnTo>
                  <a:lnTo>
                    <a:pt x="45" y="27"/>
                  </a:lnTo>
                  <a:lnTo>
                    <a:pt x="60" y="20"/>
                  </a:lnTo>
                  <a:lnTo>
                    <a:pt x="75" y="13"/>
                  </a:lnTo>
                  <a:lnTo>
                    <a:pt x="90" y="8"/>
                  </a:lnTo>
                  <a:lnTo>
                    <a:pt x="106" y="3"/>
                  </a:lnTo>
                  <a:lnTo>
                    <a:pt x="122" y="1"/>
                  </a:lnTo>
                  <a:lnTo>
                    <a:pt x="139" y="0"/>
                  </a:lnTo>
                  <a:lnTo>
                    <a:pt x="154" y="2"/>
                  </a:lnTo>
                  <a:lnTo>
                    <a:pt x="169" y="6"/>
                  </a:lnTo>
                  <a:lnTo>
                    <a:pt x="182" y="15"/>
                  </a:lnTo>
                  <a:lnTo>
                    <a:pt x="194" y="27"/>
                  </a:lnTo>
                  <a:lnTo>
                    <a:pt x="193" y="30"/>
                  </a:lnTo>
                  <a:lnTo>
                    <a:pt x="192" y="35"/>
                  </a:lnTo>
                  <a:lnTo>
                    <a:pt x="188" y="45"/>
                  </a:lnTo>
                  <a:lnTo>
                    <a:pt x="183" y="54"/>
                  </a:lnTo>
                  <a:lnTo>
                    <a:pt x="179" y="63"/>
                  </a:lnTo>
                  <a:lnTo>
                    <a:pt x="172" y="71"/>
                  </a:lnTo>
                  <a:lnTo>
                    <a:pt x="164" y="77"/>
                  </a:lnTo>
                  <a:lnTo>
                    <a:pt x="156" y="79"/>
                  </a:lnTo>
                  <a:lnTo>
                    <a:pt x="154" y="76"/>
                  </a:lnTo>
                  <a:lnTo>
                    <a:pt x="147" y="66"/>
                  </a:lnTo>
                  <a:lnTo>
                    <a:pt x="136" y="56"/>
                  </a:lnTo>
                  <a:lnTo>
                    <a:pt x="122" y="47"/>
                  </a:lnTo>
                  <a:lnTo>
                    <a:pt x="105" y="43"/>
                  </a:lnTo>
                  <a:lnTo>
                    <a:pt x="84" y="48"/>
                  </a:lnTo>
                  <a:lnTo>
                    <a:pt x="61" y="65"/>
                  </a:lnTo>
                  <a:lnTo>
                    <a:pt x="36" y="99"/>
                  </a:lnTo>
                  <a:lnTo>
                    <a:pt x="35" y="99"/>
                  </a:lnTo>
                  <a:lnTo>
                    <a:pt x="31" y="99"/>
                  </a:lnTo>
                  <a:lnTo>
                    <a:pt x="27" y="98"/>
                  </a:lnTo>
                  <a:lnTo>
                    <a:pt x="21" y="95"/>
                  </a:lnTo>
                  <a:lnTo>
                    <a:pt x="15" y="91"/>
                  </a:lnTo>
                  <a:lnTo>
                    <a:pt x="10" y="83"/>
                  </a:lnTo>
                  <a:lnTo>
                    <a:pt x="4" y="72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00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" name="Forme libre 32"/>
            <p:cNvSpPr>
              <a:spLocks/>
            </p:cNvSpPr>
            <p:nvPr/>
          </p:nvSpPr>
          <p:spPr bwMode="auto">
            <a:xfrm>
              <a:off x="4659313" y="3370263"/>
              <a:ext cx="615950" cy="496888"/>
            </a:xfrm>
            <a:custGeom>
              <a:avLst/>
              <a:gdLst>
                <a:gd name="T0" fmla="*/ 298 w 776"/>
                <a:gd name="T1" fmla="*/ 0 h 625"/>
                <a:gd name="T2" fmla="*/ 286 w 776"/>
                <a:gd name="T3" fmla="*/ 0 h 625"/>
                <a:gd name="T4" fmla="*/ 266 w 776"/>
                <a:gd name="T5" fmla="*/ 1 h 625"/>
                <a:gd name="T6" fmla="*/ 239 w 776"/>
                <a:gd name="T7" fmla="*/ 3 h 625"/>
                <a:gd name="T8" fmla="*/ 209 w 776"/>
                <a:gd name="T9" fmla="*/ 8 h 625"/>
                <a:gd name="T10" fmla="*/ 177 w 776"/>
                <a:gd name="T11" fmla="*/ 17 h 625"/>
                <a:gd name="T12" fmla="*/ 145 w 776"/>
                <a:gd name="T13" fmla="*/ 29 h 625"/>
                <a:gd name="T14" fmla="*/ 117 w 776"/>
                <a:gd name="T15" fmla="*/ 46 h 625"/>
                <a:gd name="T16" fmla="*/ 103 w 776"/>
                <a:gd name="T17" fmla="*/ 57 h 625"/>
                <a:gd name="T18" fmla="*/ 88 w 776"/>
                <a:gd name="T19" fmla="*/ 67 h 625"/>
                <a:gd name="T20" fmla="*/ 64 w 776"/>
                <a:gd name="T21" fmla="*/ 85 h 625"/>
                <a:gd name="T22" fmla="*/ 38 w 776"/>
                <a:gd name="T23" fmla="*/ 110 h 625"/>
                <a:gd name="T24" fmla="*/ 15 w 776"/>
                <a:gd name="T25" fmla="*/ 144 h 625"/>
                <a:gd name="T26" fmla="*/ 1 w 776"/>
                <a:gd name="T27" fmla="*/ 183 h 625"/>
                <a:gd name="T28" fmla="*/ 4 w 776"/>
                <a:gd name="T29" fmla="*/ 227 h 625"/>
                <a:gd name="T30" fmla="*/ 30 w 776"/>
                <a:gd name="T31" fmla="*/ 277 h 625"/>
                <a:gd name="T32" fmla="*/ 54 w 776"/>
                <a:gd name="T33" fmla="*/ 305 h 625"/>
                <a:gd name="T34" fmla="*/ 68 w 776"/>
                <a:gd name="T35" fmla="*/ 328 h 625"/>
                <a:gd name="T36" fmla="*/ 97 w 776"/>
                <a:gd name="T37" fmla="*/ 370 h 625"/>
                <a:gd name="T38" fmla="*/ 149 w 776"/>
                <a:gd name="T39" fmla="*/ 423 h 625"/>
                <a:gd name="T40" fmla="*/ 224 w 776"/>
                <a:gd name="T41" fmla="*/ 479 h 625"/>
                <a:gd name="T42" fmla="*/ 329 w 776"/>
                <a:gd name="T43" fmla="*/ 536 h 625"/>
                <a:gd name="T44" fmla="*/ 465 w 776"/>
                <a:gd name="T45" fmla="*/ 583 h 625"/>
                <a:gd name="T46" fmla="*/ 636 w 776"/>
                <a:gd name="T47" fmla="*/ 616 h 625"/>
                <a:gd name="T48" fmla="*/ 740 w 776"/>
                <a:gd name="T49" fmla="*/ 622 h 625"/>
                <a:gd name="T50" fmla="*/ 760 w 776"/>
                <a:gd name="T51" fmla="*/ 609 h 625"/>
                <a:gd name="T52" fmla="*/ 776 w 776"/>
                <a:gd name="T53" fmla="*/ 583 h 625"/>
                <a:gd name="T54" fmla="*/ 763 w 776"/>
                <a:gd name="T55" fmla="*/ 547 h 625"/>
                <a:gd name="T56" fmla="*/ 736 w 776"/>
                <a:gd name="T57" fmla="*/ 523 h 625"/>
                <a:gd name="T58" fmla="*/ 714 w 776"/>
                <a:gd name="T59" fmla="*/ 505 h 625"/>
                <a:gd name="T60" fmla="*/ 677 w 776"/>
                <a:gd name="T61" fmla="*/ 473 h 625"/>
                <a:gd name="T62" fmla="*/ 628 w 776"/>
                <a:gd name="T63" fmla="*/ 432 h 625"/>
                <a:gd name="T64" fmla="*/ 578 w 776"/>
                <a:gd name="T65" fmla="*/ 387 h 625"/>
                <a:gd name="T66" fmla="*/ 528 w 776"/>
                <a:gd name="T67" fmla="*/ 341 h 625"/>
                <a:gd name="T68" fmla="*/ 487 w 776"/>
                <a:gd name="T69" fmla="*/ 301 h 625"/>
                <a:gd name="T70" fmla="*/ 459 w 776"/>
                <a:gd name="T71" fmla="*/ 270 h 625"/>
                <a:gd name="T72" fmla="*/ 450 w 776"/>
                <a:gd name="T73" fmla="*/ 250 h 625"/>
                <a:gd name="T74" fmla="*/ 425 w 776"/>
                <a:gd name="T75" fmla="*/ 188 h 625"/>
                <a:gd name="T76" fmla="*/ 382 w 776"/>
                <a:gd name="T77" fmla="*/ 99 h 625"/>
                <a:gd name="T78" fmla="*/ 328 w 776"/>
                <a:gd name="T79" fmla="*/ 22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76" h="625">
                  <a:moveTo>
                    <a:pt x="299" y="0"/>
                  </a:moveTo>
                  <a:lnTo>
                    <a:pt x="298" y="0"/>
                  </a:lnTo>
                  <a:lnTo>
                    <a:pt x="293" y="0"/>
                  </a:lnTo>
                  <a:lnTo>
                    <a:pt x="286" y="0"/>
                  </a:lnTo>
                  <a:lnTo>
                    <a:pt x="277" y="0"/>
                  </a:lnTo>
                  <a:lnTo>
                    <a:pt x="266" y="1"/>
                  </a:lnTo>
                  <a:lnTo>
                    <a:pt x="253" y="2"/>
                  </a:lnTo>
                  <a:lnTo>
                    <a:pt x="239" y="3"/>
                  </a:lnTo>
                  <a:lnTo>
                    <a:pt x="224" y="6"/>
                  </a:lnTo>
                  <a:lnTo>
                    <a:pt x="209" y="8"/>
                  </a:lnTo>
                  <a:lnTo>
                    <a:pt x="193" y="12"/>
                  </a:lnTo>
                  <a:lnTo>
                    <a:pt x="177" y="17"/>
                  </a:lnTo>
                  <a:lnTo>
                    <a:pt x="161" y="22"/>
                  </a:lnTo>
                  <a:lnTo>
                    <a:pt x="145" y="29"/>
                  </a:lnTo>
                  <a:lnTo>
                    <a:pt x="131" y="37"/>
                  </a:lnTo>
                  <a:lnTo>
                    <a:pt x="117" y="46"/>
                  </a:lnTo>
                  <a:lnTo>
                    <a:pt x="106" y="56"/>
                  </a:lnTo>
                  <a:lnTo>
                    <a:pt x="103" y="57"/>
                  </a:lnTo>
                  <a:lnTo>
                    <a:pt x="97" y="61"/>
                  </a:lnTo>
                  <a:lnTo>
                    <a:pt x="88" y="67"/>
                  </a:lnTo>
                  <a:lnTo>
                    <a:pt x="77" y="75"/>
                  </a:lnTo>
                  <a:lnTo>
                    <a:pt x="64" y="85"/>
                  </a:lnTo>
                  <a:lnTo>
                    <a:pt x="50" y="97"/>
                  </a:lnTo>
                  <a:lnTo>
                    <a:pt x="38" y="110"/>
                  </a:lnTo>
                  <a:lnTo>
                    <a:pt x="25" y="127"/>
                  </a:lnTo>
                  <a:lnTo>
                    <a:pt x="15" y="144"/>
                  </a:lnTo>
                  <a:lnTo>
                    <a:pt x="6" y="162"/>
                  </a:lnTo>
                  <a:lnTo>
                    <a:pt x="1" y="183"/>
                  </a:lnTo>
                  <a:lnTo>
                    <a:pt x="0" y="204"/>
                  </a:lnTo>
                  <a:lnTo>
                    <a:pt x="4" y="227"/>
                  </a:lnTo>
                  <a:lnTo>
                    <a:pt x="13" y="251"/>
                  </a:lnTo>
                  <a:lnTo>
                    <a:pt x="30" y="277"/>
                  </a:lnTo>
                  <a:lnTo>
                    <a:pt x="53" y="302"/>
                  </a:lnTo>
                  <a:lnTo>
                    <a:pt x="54" y="305"/>
                  </a:lnTo>
                  <a:lnTo>
                    <a:pt x="58" y="315"/>
                  </a:lnTo>
                  <a:lnTo>
                    <a:pt x="68" y="328"/>
                  </a:lnTo>
                  <a:lnTo>
                    <a:pt x="80" y="348"/>
                  </a:lnTo>
                  <a:lnTo>
                    <a:pt x="97" y="370"/>
                  </a:lnTo>
                  <a:lnTo>
                    <a:pt x="120" y="395"/>
                  </a:lnTo>
                  <a:lnTo>
                    <a:pt x="149" y="423"/>
                  </a:lnTo>
                  <a:lnTo>
                    <a:pt x="184" y="451"/>
                  </a:lnTo>
                  <a:lnTo>
                    <a:pt x="224" y="479"/>
                  </a:lnTo>
                  <a:lnTo>
                    <a:pt x="273" y="508"/>
                  </a:lnTo>
                  <a:lnTo>
                    <a:pt x="329" y="536"/>
                  </a:lnTo>
                  <a:lnTo>
                    <a:pt x="392" y="560"/>
                  </a:lnTo>
                  <a:lnTo>
                    <a:pt x="465" y="583"/>
                  </a:lnTo>
                  <a:lnTo>
                    <a:pt x="545" y="602"/>
                  </a:lnTo>
                  <a:lnTo>
                    <a:pt x="636" y="616"/>
                  </a:lnTo>
                  <a:lnTo>
                    <a:pt x="737" y="625"/>
                  </a:lnTo>
                  <a:lnTo>
                    <a:pt x="740" y="622"/>
                  </a:lnTo>
                  <a:lnTo>
                    <a:pt x="749" y="618"/>
                  </a:lnTo>
                  <a:lnTo>
                    <a:pt x="760" y="609"/>
                  </a:lnTo>
                  <a:lnTo>
                    <a:pt x="770" y="597"/>
                  </a:lnTo>
                  <a:lnTo>
                    <a:pt x="776" y="583"/>
                  </a:lnTo>
                  <a:lnTo>
                    <a:pt x="775" y="566"/>
                  </a:lnTo>
                  <a:lnTo>
                    <a:pt x="763" y="547"/>
                  </a:lnTo>
                  <a:lnTo>
                    <a:pt x="739" y="526"/>
                  </a:lnTo>
                  <a:lnTo>
                    <a:pt x="736" y="523"/>
                  </a:lnTo>
                  <a:lnTo>
                    <a:pt x="727" y="516"/>
                  </a:lnTo>
                  <a:lnTo>
                    <a:pt x="714" y="505"/>
                  </a:lnTo>
                  <a:lnTo>
                    <a:pt x="698" y="491"/>
                  </a:lnTo>
                  <a:lnTo>
                    <a:pt x="677" y="473"/>
                  </a:lnTo>
                  <a:lnTo>
                    <a:pt x="654" y="453"/>
                  </a:lnTo>
                  <a:lnTo>
                    <a:pt x="628" y="432"/>
                  </a:lnTo>
                  <a:lnTo>
                    <a:pt x="603" y="409"/>
                  </a:lnTo>
                  <a:lnTo>
                    <a:pt x="578" y="387"/>
                  </a:lnTo>
                  <a:lnTo>
                    <a:pt x="552" y="364"/>
                  </a:lnTo>
                  <a:lnTo>
                    <a:pt x="528" y="341"/>
                  </a:lnTo>
                  <a:lnTo>
                    <a:pt x="506" y="320"/>
                  </a:lnTo>
                  <a:lnTo>
                    <a:pt x="487" y="301"/>
                  </a:lnTo>
                  <a:lnTo>
                    <a:pt x="471" y="283"/>
                  </a:lnTo>
                  <a:lnTo>
                    <a:pt x="459" y="270"/>
                  </a:lnTo>
                  <a:lnTo>
                    <a:pt x="453" y="259"/>
                  </a:lnTo>
                  <a:lnTo>
                    <a:pt x="450" y="250"/>
                  </a:lnTo>
                  <a:lnTo>
                    <a:pt x="440" y="223"/>
                  </a:lnTo>
                  <a:lnTo>
                    <a:pt x="425" y="188"/>
                  </a:lnTo>
                  <a:lnTo>
                    <a:pt x="405" y="144"/>
                  </a:lnTo>
                  <a:lnTo>
                    <a:pt x="382" y="99"/>
                  </a:lnTo>
                  <a:lnTo>
                    <a:pt x="355" y="56"/>
                  </a:lnTo>
                  <a:lnTo>
                    <a:pt x="328" y="22"/>
                  </a:lnTo>
                  <a:lnTo>
                    <a:pt x="299" y="0"/>
                  </a:lnTo>
                  <a:close/>
                </a:path>
              </a:pathLst>
            </a:custGeom>
            <a:solidFill>
              <a:srgbClr val="FF4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" name="Forme libre 33"/>
            <p:cNvSpPr>
              <a:spLocks/>
            </p:cNvSpPr>
            <p:nvPr/>
          </p:nvSpPr>
          <p:spPr bwMode="auto">
            <a:xfrm>
              <a:off x="4656138" y="3522663"/>
              <a:ext cx="479425" cy="330200"/>
            </a:xfrm>
            <a:custGeom>
              <a:avLst/>
              <a:gdLst>
                <a:gd name="T0" fmla="*/ 37 w 605"/>
                <a:gd name="T1" fmla="*/ 21 h 417"/>
                <a:gd name="T2" fmla="*/ 139 w 605"/>
                <a:gd name="T3" fmla="*/ 30 h 417"/>
                <a:gd name="T4" fmla="*/ 157 w 605"/>
                <a:gd name="T5" fmla="*/ 29 h 417"/>
                <a:gd name="T6" fmla="*/ 75 w 605"/>
                <a:gd name="T7" fmla="*/ 54 h 417"/>
                <a:gd name="T8" fmla="*/ 74 w 605"/>
                <a:gd name="T9" fmla="*/ 72 h 417"/>
                <a:gd name="T10" fmla="*/ 166 w 605"/>
                <a:gd name="T11" fmla="*/ 88 h 417"/>
                <a:gd name="T12" fmla="*/ 169 w 605"/>
                <a:gd name="T13" fmla="*/ 90 h 417"/>
                <a:gd name="T14" fmla="*/ 101 w 605"/>
                <a:gd name="T15" fmla="*/ 111 h 417"/>
                <a:gd name="T16" fmla="*/ 109 w 605"/>
                <a:gd name="T17" fmla="*/ 127 h 417"/>
                <a:gd name="T18" fmla="*/ 218 w 605"/>
                <a:gd name="T19" fmla="*/ 146 h 417"/>
                <a:gd name="T20" fmla="*/ 240 w 605"/>
                <a:gd name="T21" fmla="*/ 148 h 417"/>
                <a:gd name="T22" fmla="*/ 164 w 605"/>
                <a:gd name="T23" fmla="*/ 167 h 417"/>
                <a:gd name="T24" fmla="*/ 135 w 605"/>
                <a:gd name="T25" fmla="*/ 171 h 417"/>
                <a:gd name="T26" fmla="*/ 170 w 605"/>
                <a:gd name="T27" fmla="*/ 183 h 417"/>
                <a:gd name="T28" fmla="*/ 226 w 605"/>
                <a:gd name="T29" fmla="*/ 193 h 417"/>
                <a:gd name="T30" fmla="*/ 296 w 605"/>
                <a:gd name="T31" fmla="*/ 185 h 417"/>
                <a:gd name="T32" fmla="*/ 298 w 605"/>
                <a:gd name="T33" fmla="*/ 196 h 417"/>
                <a:gd name="T34" fmla="*/ 231 w 605"/>
                <a:gd name="T35" fmla="*/ 227 h 417"/>
                <a:gd name="T36" fmla="*/ 218 w 605"/>
                <a:gd name="T37" fmla="*/ 230 h 417"/>
                <a:gd name="T38" fmla="*/ 257 w 605"/>
                <a:gd name="T39" fmla="*/ 241 h 417"/>
                <a:gd name="T40" fmla="*/ 314 w 605"/>
                <a:gd name="T41" fmla="*/ 247 h 417"/>
                <a:gd name="T42" fmla="*/ 381 w 605"/>
                <a:gd name="T43" fmla="*/ 235 h 417"/>
                <a:gd name="T44" fmla="*/ 363 w 605"/>
                <a:gd name="T45" fmla="*/ 244 h 417"/>
                <a:gd name="T46" fmla="*/ 259 w 605"/>
                <a:gd name="T47" fmla="*/ 270 h 417"/>
                <a:gd name="T48" fmla="*/ 243 w 605"/>
                <a:gd name="T49" fmla="*/ 272 h 417"/>
                <a:gd name="T50" fmla="*/ 279 w 605"/>
                <a:gd name="T51" fmla="*/ 279 h 417"/>
                <a:gd name="T52" fmla="*/ 340 w 605"/>
                <a:gd name="T53" fmla="*/ 281 h 417"/>
                <a:gd name="T54" fmla="*/ 428 w 605"/>
                <a:gd name="T55" fmla="*/ 264 h 417"/>
                <a:gd name="T56" fmla="*/ 431 w 605"/>
                <a:gd name="T57" fmla="*/ 276 h 417"/>
                <a:gd name="T58" fmla="*/ 341 w 605"/>
                <a:gd name="T59" fmla="*/ 309 h 417"/>
                <a:gd name="T60" fmla="*/ 317 w 605"/>
                <a:gd name="T61" fmla="*/ 311 h 417"/>
                <a:gd name="T62" fmla="*/ 345 w 605"/>
                <a:gd name="T63" fmla="*/ 321 h 417"/>
                <a:gd name="T64" fmla="*/ 401 w 605"/>
                <a:gd name="T65" fmla="*/ 322 h 417"/>
                <a:gd name="T66" fmla="*/ 481 w 605"/>
                <a:gd name="T67" fmla="*/ 302 h 417"/>
                <a:gd name="T68" fmla="*/ 491 w 605"/>
                <a:gd name="T69" fmla="*/ 309 h 417"/>
                <a:gd name="T70" fmla="*/ 436 w 605"/>
                <a:gd name="T71" fmla="*/ 341 h 417"/>
                <a:gd name="T72" fmla="*/ 453 w 605"/>
                <a:gd name="T73" fmla="*/ 361 h 417"/>
                <a:gd name="T74" fmla="*/ 565 w 605"/>
                <a:gd name="T75" fmla="*/ 363 h 417"/>
                <a:gd name="T76" fmla="*/ 572 w 605"/>
                <a:gd name="T77" fmla="*/ 363 h 417"/>
                <a:gd name="T78" fmla="*/ 502 w 605"/>
                <a:gd name="T79" fmla="*/ 392 h 417"/>
                <a:gd name="T80" fmla="*/ 522 w 605"/>
                <a:gd name="T81" fmla="*/ 398 h 417"/>
                <a:gd name="T82" fmla="*/ 595 w 605"/>
                <a:gd name="T83" fmla="*/ 401 h 417"/>
                <a:gd name="T84" fmla="*/ 593 w 605"/>
                <a:gd name="T85" fmla="*/ 405 h 417"/>
                <a:gd name="T86" fmla="*/ 561 w 605"/>
                <a:gd name="T87" fmla="*/ 417 h 417"/>
                <a:gd name="T88" fmla="*/ 536 w 605"/>
                <a:gd name="T89" fmla="*/ 413 h 417"/>
                <a:gd name="T90" fmla="*/ 466 w 605"/>
                <a:gd name="T91" fmla="*/ 398 h 417"/>
                <a:gd name="T92" fmla="*/ 366 w 605"/>
                <a:gd name="T93" fmla="*/ 368 h 417"/>
                <a:gd name="T94" fmla="*/ 259 w 605"/>
                <a:gd name="T95" fmla="*/ 318 h 417"/>
                <a:gd name="T96" fmla="*/ 207 w 605"/>
                <a:gd name="T97" fmla="*/ 283 h 417"/>
                <a:gd name="T98" fmla="*/ 121 w 605"/>
                <a:gd name="T99" fmla="*/ 206 h 417"/>
                <a:gd name="T100" fmla="*/ 32 w 605"/>
                <a:gd name="T101" fmla="*/ 106 h 417"/>
                <a:gd name="T102" fmla="*/ 1 w 605"/>
                <a:gd name="T103" fmla="*/ 16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05" h="417">
                  <a:moveTo>
                    <a:pt x="10" y="0"/>
                  </a:moveTo>
                  <a:lnTo>
                    <a:pt x="14" y="3"/>
                  </a:lnTo>
                  <a:lnTo>
                    <a:pt x="23" y="10"/>
                  </a:lnTo>
                  <a:lnTo>
                    <a:pt x="37" y="21"/>
                  </a:lnTo>
                  <a:lnTo>
                    <a:pt x="56" y="30"/>
                  </a:lnTo>
                  <a:lnTo>
                    <a:pt x="81" y="36"/>
                  </a:lnTo>
                  <a:lnTo>
                    <a:pt x="108" y="37"/>
                  </a:lnTo>
                  <a:lnTo>
                    <a:pt x="139" y="30"/>
                  </a:lnTo>
                  <a:lnTo>
                    <a:pt x="173" y="12"/>
                  </a:lnTo>
                  <a:lnTo>
                    <a:pt x="172" y="14"/>
                  </a:lnTo>
                  <a:lnTo>
                    <a:pt x="166" y="20"/>
                  </a:lnTo>
                  <a:lnTo>
                    <a:pt x="157" y="29"/>
                  </a:lnTo>
                  <a:lnTo>
                    <a:pt x="143" y="38"/>
                  </a:lnTo>
                  <a:lnTo>
                    <a:pt x="125" y="46"/>
                  </a:lnTo>
                  <a:lnTo>
                    <a:pt x="102" y="52"/>
                  </a:lnTo>
                  <a:lnTo>
                    <a:pt x="75" y="54"/>
                  </a:lnTo>
                  <a:lnTo>
                    <a:pt x="41" y="51"/>
                  </a:lnTo>
                  <a:lnTo>
                    <a:pt x="46" y="54"/>
                  </a:lnTo>
                  <a:lnTo>
                    <a:pt x="58" y="62"/>
                  </a:lnTo>
                  <a:lnTo>
                    <a:pt x="74" y="72"/>
                  </a:lnTo>
                  <a:lnTo>
                    <a:pt x="96" y="82"/>
                  </a:lnTo>
                  <a:lnTo>
                    <a:pt x="119" y="90"/>
                  </a:lnTo>
                  <a:lnTo>
                    <a:pt x="143" y="92"/>
                  </a:lnTo>
                  <a:lnTo>
                    <a:pt x="166" y="88"/>
                  </a:lnTo>
                  <a:lnTo>
                    <a:pt x="185" y="74"/>
                  </a:lnTo>
                  <a:lnTo>
                    <a:pt x="183" y="76"/>
                  </a:lnTo>
                  <a:lnTo>
                    <a:pt x="177" y="82"/>
                  </a:lnTo>
                  <a:lnTo>
                    <a:pt x="169" y="90"/>
                  </a:lnTo>
                  <a:lnTo>
                    <a:pt x="157" y="98"/>
                  </a:lnTo>
                  <a:lnTo>
                    <a:pt x="140" y="105"/>
                  </a:lnTo>
                  <a:lnTo>
                    <a:pt x="123" y="111"/>
                  </a:lnTo>
                  <a:lnTo>
                    <a:pt x="101" y="111"/>
                  </a:lnTo>
                  <a:lnTo>
                    <a:pt x="78" y="106"/>
                  </a:lnTo>
                  <a:lnTo>
                    <a:pt x="82" y="110"/>
                  </a:lnTo>
                  <a:lnTo>
                    <a:pt x="93" y="117"/>
                  </a:lnTo>
                  <a:lnTo>
                    <a:pt x="109" y="127"/>
                  </a:lnTo>
                  <a:lnTo>
                    <a:pt x="131" y="136"/>
                  </a:lnTo>
                  <a:lnTo>
                    <a:pt x="158" y="145"/>
                  </a:lnTo>
                  <a:lnTo>
                    <a:pt x="187" y="149"/>
                  </a:lnTo>
                  <a:lnTo>
                    <a:pt x="218" y="146"/>
                  </a:lnTo>
                  <a:lnTo>
                    <a:pt x="250" y="136"/>
                  </a:lnTo>
                  <a:lnTo>
                    <a:pt x="249" y="137"/>
                  </a:lnTo>
                  <a:lnTo>
                    <a:pt x="246" y="142"/>
                  </a:lnTo>
                  <a:lnTo>
                    <a:pt x="240" y="148"/>
                  </a:lnTo>
                  <a:lnTo>
                    <a:pt x="230" y="153"/>
                  </a:lnTo>
                  <a:lnTo>
                    <a:pt x="214" y="159"/>
                  </a:lnTo>
                  <a:lnTo>
                    <a:pt x="192" y="164"/>
                  </a:lnTo>
                  <a:lnTo>
                    <a:pt x="164" y="167"/>
                  </a:lnTo>
                  <a:lnTo>
                    <a:pt x="127" y="166"/>
                  </a:lnTo>
                  <a:lnTo>
                    <a:pt x="128" y="166"/>
                  </a:lnTo>
                  <a:lnTo>
                    <a:pt x="130" y="168"/>
                  </a:lnTo>
                  <a:lnTo>
                    <a:pt x="135" y="171"/>
                  </a:lnTo>
                  <a:lnTo>
                    <a:pt x="142" y="173"/>
                  </a:lnTo>
                  <a:lnTo>
                    <a:pt x="150" y="176"/>
                  </a:lnTo>
                  <a:lnTo>
                    <a:pt x="159" y="180"/>
                  </a:lnTo>
                  <a:lnTo>
                    <a:pt x="170" y="183"/>
                  </a:lnTo>
                  <a:lnTo>
                    <a:pt x="182" y="187"/>
                  </a:lnTo>
                  <a:lnTo>
                    <a:pt x="196" y="189"/>
                  </a:lnTo>
                  <a:lnTo>
                    <a:pt x="211" y="191"/>
                  </a:lnTo>
                  <a:lnTo>
                    <a:pt x="226" y="193"/>
                  </a:lnTo>
                  <a:lnTo>
                    <a:pt x="242" y="193"/>
                  </a:lnTo>
                  <a:lnTo>
                    <a:pt x="259" y="191"/>
                  </a:lnTo>
                  <a:lnTo>
                    <a:pt x="278" y="189"/>
                  </a:lnTo>
                  <a:lnTo>
                    <a:pt x="296" y="185"/>
                  </a:lnTo>
                  <a:lnTo>
                    <a:pt x="316" y="179"/>
                  </a:lnTo>
                  <a:lnTo>
                    <a:pt x="313" y="181"/>
                  </a:lnTo>
                  <a:lnTo>
                    <a:pt x="307" y="188"/>
                  </a:lnTo>
                  <a:lnTo>
                    <a:pt x="298" y="196"/>
                  </a:lnTo>
                  <a:lnTo>
                    <a:pt x="286" y="205"/>
                  </a:lnTo>
                  <a:lnTo>
                    <a:pt x="271" y="216"/>
                  </a:lnTo>
                  <a:lnTo>
                    <a:pt x="252" y="223"/>
                  </a:lnTo>
                  <a:lnTo>
                    <a:pt x="231" y="227"/>
                  </a:lnTo>
                  <a:lnTo>
                    <a:pt x="208" y="226"/>
                  </a:lnTo>
                  <a:lnTo>
                    <a:pt x="210" y="226"/>
                  </a:lnTo>
                  <a:lnTo>
                    <a:pt x="213" y="228"/>
                  </a:lnTo>
                  <a:lnTo>
                    <a:pt x="218" y="230"/>
                  </a:lnTo>
                  <a:lnTo>
                    <a:pt x="226" y="233"/>
                  </a:lnTo>
                  <a:lnTo>
                    <a:pt x="234" y="235"/>
                  </a:lnTo>
                  <a:lnTo>
                    <a:pt x="244" y="239"/>
                  </a:lnTo>
                  <a:lnTo>
                    <a:pt x="257" y="241"/>
                  </a:lnTo>
                  <a:lnTo>
                    <a:pt x="269" y="243"/>
                  </a:lnTo>
                  <a:lnTo>
                    <a:pt x="283" y="246"/>
                  </a:lnTo>
                  <a:lnTo>
                    <a:pt x="298" y="247"/>
                  </a:lnTo>
                  <a:lnTo>
                    <a:pt x="314" y="247"/>
                  </a:lnTo>
                  <a:lnTo>
                    <a:pt x="330" y="247"/>
                  </a:lnTo>
                  <a:lnTo>
                    <a:pt x="347" y="244"/>
                  </a:lnTo>
                  <a:lnTo>
                    <a:pt x="364" y="241"/>
                  </a:lnTo>
                  <a:lnTo>
                    <a:pt x="381" y="235"/>
                  </a:lnTo>
                  <a:lnTo>
                    <a:pt x="398" y="228"/>
                  </a:lnTo>
                  <a:lnTo>
                    <a:pt x="394" y="231"/>
                  </a:lnTo>
                  <a:lnTo>
                    <a:pt x="381" y="236"/>
                  </a:lnTo>
                  <a:lnTo>
                    <a:pt x="363" y="244"/>
                  </a:lnTo>
                  <a:lnTo>
                    <a:pt x="340" y="253"/>
                  </a:lnTo>
                  <a:lnTo>
                    <a:pt x="313" y="261"/>
                  </a:lnTo>
                  <a:lnTo>
                    <a:pt x="286" y="268"/>
                  </a:lnTo>
                  <a:lnTo>
                    <a:pt x="259" y="270"/>
                  </a:lnTo>
                  <a:lnTo>
                    <a:pt x="235" y="269"/>
                  </a:lnTo>
                  <a:lnTo>
                    <a:pt x="236" y="269"/>
                  </a:lnTo>
                  <a:lnTo>
                    <a:pt x="238" y="270"/>
                  </a:lnTo>
                  <a:lnTo>
                    <a:pt x="243" y="272"/>
                  </a:lnTo>
                  <a:lnTo>
                    <a:pt x="249" y="273"/>
                  </a:lnTo>
                  <a:lnTo>
                    <a:pt x="257" y="276"/>
                  </a:lnTo>
                  <a:lnTo>
                    <a:pt x="267" y="278"/>
                  </a:lnTo>
                  <a:lnTo>
                    <a:pt x="279" y="279"/>
                  </a:lnTo>
                  <a:lnTo>
                    <a:pt x="291" y="281"/>
                  </a:lnTo>
                  <a:lnTo>
                    <a:pt x="306" y="281"/>
                  </a:lnTo>
                  <a:lnTo>
                    <a:pt x="322" y="281"/>
                  </a:lnTo>
                  <a:lnTo>
                    <a:pt x="340" y="281"/>
                  </a:lnTo>
                  <a:lnTo>
                    <a:pt x="359" y="279"/>
                  </a:lnTo>
                  <a:lnTo>
                    <a:pt x="381" y="276"/>
                  </a:lnTo>
                  <a:lnTo>
                    <a:pt x="404" y="271"/>
                  </a:lnTo>
                  <a:lnTo>
                    <a:pt x="428" y="264"/>
                  </a:lnTo>
                  <a:lnTo>
                    <a:pt x="454" y="256"/>
                  </a:lnTo>
                  <a:lnTo>
                    <a:pt x="451" y="258"/>
                  </a:lnTo>
                  <a:lnTo>
                    <a:pt x="443" y="266"/>
                  </a:lnTo>
                  <a:lnTo>
                    <a:pt x="431" y="276"/>
                  </a:lnTo>
                  <a:lnTo>
                    <a:pt x="413" y="287"/>
                  </a:lnTo>
                  <a:lnTo>
                    <a:pt x="393" y="298"/>
                  </a:lnTo>
                  <a:lnTo>
                    <a:pt x="369" y="306"/>
                  </a:lnTo>
                  <a:lnTo>
                    <a:pt x="341" y="309"/>
                  </a:lnTo>
                  <a:lnTo>
                    <a:pt x="310" y="308"/>
                  </a:lnTo>
                  <a:lnTo>
                    <a:pt x="311" y="308"/>
                  </a:lnTo>
                  <a:lnTo>
                    <a:pt x="312" y="309"/>
                  </a:lnTo>
                  <a:lnTo>
                    <a:pt x="317" y="311"/>
                  </a:lnTo>
                  <a:lnTo>
                    <a:pt x="321" y="314"/>
                  </a:lnTo>
                  <a:lnTo>
                    <a:pt x="328" y="316"/>
                  </a:lnTo>
                  <a:lnTo>
                    <a:pt x="336" y="318"/>
                  </a:lnTo>
                  <a:lnTo>
                    <a:pt x="345" y="321"/>
                  </a:lnTo>
                  <a:lnTo>
                    <a:pt x="357" y="322"/>
                  </a:lnTo>
                  <a:lnTo>
                    <a:pt x="370" y="323"/>
                  </a:lnTo>
                  <a:lnTo>
                    <a:pt x="385" y="323"/>
                  </a:lnTo>
                  <a:lnTo>
                    <a:pt x="401" y="322"/>
                  </a:lnTo>
                  <a:lnTo>
                    <a:pt x="418" y="319"/>
                  </a:lnTo>
                  <a:lnTo>
                    <a:pt x="438" y="316"/>
                  </a:lnTo>
                  <a:lnTo>
                    <a:pt x="458" y="310"/>
                  </a:lnTo>
                  <a:lnTo>
                    <a:pt x="481" y="302"/>
                  </a:lnTo>
                  <a:lnTo>
                    <a:pt x="507" y="293"/>
                  </a:lnTo>
                  <a:lnTo>
                    <a:pt x="504" y="295"/>
                  </a:lnTo>
                  <a:lnTo>
                    <a:pt x="499" y="301"/>
                  </a:lnTo>
                  <a:lnTo>
                    <a:pt x="491" y="309"/>
                  </a:lnTo>
                  <a:lnTo>
                    <a:pt x="479" y="318"/>
                  </a:lnTo>
                  <a:lnTo>
                    <a:pt x="466" y="328"/>
                  </a:lnTo>
                  <a:lnTo>
                    <a:pt x="451" y="336"/>
                  </a:lnTo>
                  <a:lnTo>
                    <a:pt x="436" y="341"/>
                  </a:lnTo>
                  <a:lnTo>
                    <a:pt x="420" y="345"/>
                  </a:lnTo>
                  <a:lnTo>
                    <a:pt x="424" y="347"/>
                  </a:lnTo>
                  <a:lnTo>
                    <a:pt x="435" y="353"/>
                  </a:lnTo>
                  <a:lnTo>
                    <a:pt x="453" y="361"/>
                  </a:lnTo>
                  <a:lnTo>
                    <a:pt x="476" y="367"/>
                  </a:lnTo>
                  <a:lnTo>
                    <a:pt x="502" y="371"/>
                  </a:lnTo>
                  <a:lnTo>
                    <a:pt x="532" y="370"/>
                  </a:lnTo>
                  <a:lnTo>
                    <a:pt x="565" y="363"/>
                  </a:lnTo>
                  <a:lnTo>
                    <a:pt x="600" y="347"/>
                  </a:lnTo>
                  <a:lnTo>
                    <a:pt x="597" y="349"/>
                  </a:lnTo>
                  <a:lnTo>
                    <a:pt x="586" y="355"/>
                  </a:lnTo>
                  <a:lnTo>
                    <a:pt x="572" y="363"/>
                  </a:lnTo>
                  <a:lnTo>
                    <a:pt x="555" y="372"/>
                  </a:lnTo>
                  <a:lnTo>
                    <a:pt x="537" y="381"/>
                  </a:lnTo>
                  <a:lnTo>
                    <a:pt x="518" y="387"/>
                  </a:lnTo>
                  <a:lnTo>
                    <a:pt x="502" y="392"/>
                  </a:lnTo>
                  <a:lnTo>
                    <a:pt x="489" y="392"/>
                  </a:lnTo>
                  <a:lnTo>
                    <a:pt x="494" y="393"/>
                  </a:lnTo>
                  <a:lnTo>
                    <a:pt x="506" y="394"/>
                  </a:lnTo>
                  <a:lnTo>
                    <a:pt x="522" y="398"/>
                  </a:lnTo>
                  <a:lnTo>
                    <a:pt x="541" y="400"/>
                  </a:lnTo>
                  <a:lnTo>
                    <a:pt x="561" y="401"/>
                  </a:lnTo>
                  <a:lnTo>
                    <a:pt x="579" y="402"/>
                  </a:lnTo>
                  <a:lnTo>
                    <a:pt x="595" y="401"/>
                  </a:lnTo>
                  <a:lnTo>
                    <a:pt x="605" y="397"/>
                  </a:lnTo>
                  <a:lnTo>
                    <a:pt x="603" y="398"/>
                  </a:lnTo>
                  <a:lnTo>
                    <a:pt x="599" y="400"/>
                  </a:lnTo>
                  <a:lnTo>
                    <a:pt x="593" y="405"/>
                  </a:lnTo>
                  <a:lnTo>
                    <a:pt x="586" y="409"/>
                  </a:lnTo>
                  <a:lnTo>
                    <a:pt x="578" y="413"/>
                  </a:lnTo>
                  <a:lnTo>
                    <a:pt x="570" y="416"/>
                  </a:lnTo>
                  <a:lnTo>
                    <a:pt x="561" y="417"/>
                  </a:lnTo>
                  <a:lnTo>
                    <a:pt x="554" y="416"/>
                  </a:lnTo>
                  <a:lnTo>
                    <a:pt x="552" y="416"/>
                  </a:lnTo>
                  <a:lnTo>
                    <a:pt x="546" y="415"/>
                  </a:lnTo>
                  <a:lnTo>
                    <a:pt x="536" y="413"/>
                  </a:lnTo>
                  <a:lnTo>
                    <a:pt x="523" y="411"/>
                  </a:lnTo>
                  <a:lnTo>
                    <a:pt x="506" y="407"/>
                  </a:lnTo>
                  <a:lnTo>
                    <a:pt x="487" y="404"/>
                  </a:lnTo>
                  <a:lnTo>
                    <a:pt x="466" y="398"/>
                  </a:lnTo>
                  <a:lnTo>
                    <a:pt x="443" y="392"/>
                  </a:lnTo>
                  <a:lnTo>
                    <a:pt x="418" y="385"/>
                  </a:lnTo>
                  <a:lnTo>
                    <a:pt x="393" y="377"/>
                  </a:lnTo>
                  <a:lnTo>
                    <a:pt x="366" y="368"/>
                  </a:lnTo>
                  <a:lnTo>
                    <a:pt x="340" y="357"/>
                  </a:lnTo>
                  <a:lnTo>
                    <a:pt x="312" y="346"/>
                  </a:lnTo>
                  <a:lnTo>
                    <a:pt x="286" y="332"/>
                  </a:lnTo>
                  <a:lnTo>
                    <a:pt x="259" y="318"/>
                  </a:lnTo>
                  <a:lnTo>
                    <a:pt x="234" y="303"/>
                  </a:lnTo>
                  <a:lnTo>
                    <a:pt x="230" y="301"/>
                  </a:lnTo>
                  <a:lnTo>
                    <a:pt x="221" y="294"/>
                  </a:lnTo>
                  <a:lnTo>
                    <a:pt x="207" y="283"/>
                  </a:lnTo>
                  <a:lnTo>
                    <a:pt x="189" y="268"/>
                  </a:lnTo>
                  <a:lnTo>
                    <a:pt x="168" y="249"/>
                  </a:lnTo>
                  <a:lnTo>
                    <a:pt x="145" y="228"/>
                  </a:lnTo>
                  <a:lnTo>
                    <a:pt x="121" y="206"/>
                  </a:lnTo>
                  <a:lnTo>
                    <a:pt x="97" y="182"/>
                  </a:lnTo>
                  <a:lnTo>
                    <a:pt x="73" y="157"/>
                  </a:lnTo>
                  <a:lnTo>
                    <a:pt x="51" y="131"/>
                  </a:lnTo>
                  <a:lnTo>
                    <a:pt x="32" y="106"/>
                  </a:lnTo>
                  <a:lnTo>
                    <a:pt x="16" y="82"/>
                  </a:lnTo>
                  <a:lnTo>
                    <a:pt x="6" y="58"/>
                  </a:lnTo>
                  <a:lnTo>
                    <a:pt x="0" y="36"/>
                  </a:lnTo>
                  <a:lnTo>
                    <a:pt x="1" y="16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F1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" name="Forme libre 34"/>
            <p:cNvSpPr>
              <a:spLocks/>
            </p:cNvSpPr>
            <p:nvPr/>
          </p:nvSpPr>
          <p:spPr bwMode="auto">
            <a:xfrm>
              <a:off x="4699001" y="3392488"/>
              <a:ext cx="149225" cy="95250"/>
            </a:xfrm>
            <a:custGeom>
              <a:avLst/>
              <a:gdLst>
                <a:gd name="T0" fmla="*/ 115 w 189"/>
                <a:gd name="T1" fmla="*/ 12 h 121"/>
                <a:gd name="T2" fmla="*/ 111 w 189"/>
                <a:gd name="T3" fmla="*/ 14 h 121"/>
                <a:gd name="T4" fmla="*/ 98 w 189"/>
                <a:gd name="T5" fmla="*/ 21 h 121"/>
                <a:gd name="T6" fmla="*/ 82 w 189"/>
                <a:gd name="T7" fmla="*/ 30 h 121"/>
                <a:gd name="T8" fmla="*/ 62 w 189"/>
                <a:gd name="T9" fmla="*/ 42 h 121"/>
                <a:gd name="T10" fmla="*/ 42 w 189"/>
                <a:gd name="T11" fmla="*/ 54 h 121"/>
                <a:gd name="T12" fmla="*/ 25 w 189"/>
                <a:gd name="T13" fmla="*/ 67 h 121"/>
                <a:gd name="T14" fmla="*/ 13 w 189"/>
                <a:gd name="T15" fmla="*/ 79 h 121"/>
                <a:gd name="T16" fmla="*/ 8 w 189"/>
                <a:gd name="T17" fmla="*/ 88 h 121"/>
                <a:gd name="T18" fmla="*/ 7 w 189"/>
                <a:gd name="T19" fmla="*/ 89 h 121"/>
                <a:gd name="T20" fmla="*/ 6 w 189"/>
                <a:gd name="T21" fmla="*/ 91 h 121"/>
                <a:gd name="T22" fmla="*/ 5 w 189"/>
                <a:gd name="T23" fmla="*/ 95 h 121"/>
                <a:gd name="T24" fmla="*/ 2 w 189"/>
                <a:gd name="T25" fmla="*/ 99 h 121"/>
                <a:gd name="T26" fmla="*/ 1 w 189"/>
                <a:gd name="T27" fmla="*/ 105 h 121"/>
                <a:gd name="T28" fmla="*/ 0 w 189"/>
                <a:gd name="T29" fmla="*/ 110 h 121"/>
                <a:gd name="T30" fmla="*/ 1 w 189"/>
                <a:gd name="T31" fmla="*/ 114 h 121"/>
                <a:gd name="T32" fmla="*/ 5 w 189"/>
                <a:gd name="T33" fmla="*/ 118 h 121"/>
                <a:gd name="T34" fmla="*/ 9 w 189"/>
                <a:gd name="T35" fmla="*/ 121 h 121"/>
                <a:gd name="T36" fmla="*/ 17 w 189"/>
                <a:gd name="T37" fmla="*/ 121 h 121"/>
                <a:gd name="T38" fmla="*/ 29 w 189"/>
                <a:gd name="T39" fmla="*/ 120 h 121"/>
                <a:gd name="T40" fmla="*/ 44 w 189"/>
                <a:gd name="T41" fmla="*/ 117 h 121"/>
                <a:gd name="T42" fmla="*/ 62 w 189"/>
                <a:gd name="T43" fmla="*/ 110 h 121"/>
                <a:gd name="T44" fmla="*/ 86 w 189"/>
                <a:gd name="T45" fmla="*/ 99 h 121"/>
                <a:gd name="T46" fmla="*/ 115 w 189"/>
                <a:gd name="T47" fmla="*/ 87 h 121"/>
                <a:gd name="T48" fmla="*/ 150 w 189"/>
                <a:gd name="T49" fmla="*/ 68 h 121"/>
                <a:gd name="T50" fmla="*/ 154 w 189"/>
                <a:gd name="T51" fmla="*/ 64 h 121"/>
                <a:gd name="T52" fmla="*/ 165 w 189"/>
                <a:gd name="T53" fmla="*/ 52 h 121"/>
                <a:gd name="T54" fmla="*/ 176 w 189"/>
                <a:gd name="T55" fmla="*/ 37 h 121"/>
                <a:gd name="T56" fmla="*/ 187 w 189"/>
                <a:gd name="T57" fmla="*/ 22 h 121"/>
                <a:gd name="T58" fmla="*/ 189 w 189"/>
                <a:gd name="T59" fmla="*/ 8 h 121"/>
                <a:gd name="T60" fmla="*/ 181 w 189"/>
                <a:gd name="T61" fmla="*/ 0 h 121"/>
                <a:gd name="T62" fmla="*/ 158 w 189"/>
                <a:gd name="T63" fmla="*/ 0 h 121"/>
                <a:gd name="T64" fmla="*/ 115 w 189"/>
                <a:gd name="T65" fmla="*/ 12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89" h="121">
                  <a:moveTo>
                    <a:pt x="115" y="12"/>
                  </a:moveTo>
                  <a:lnTo>
                    <a:pt x="111" y="14"/>
                  </a:lnTo>
                  <a:lnTo>
                    <a:pt x="98" y="21"/>
                  </a:lnTo>
                  <a:lnTo>
                    <a:pt x="82" y="30"/>
                  </a:lnTo>
                  <a:lnTo>
                    <a:pt x="62" y="42"/>
                  </a:lnTo>
                  <a:lnTo>
                    <a:pt x="42" y="54"/>
                  </a:lnTo>
                  <a:lnTo>
                    <a:pt x="25" y="67"/>
                  </a:lnTo>
                  <a:lnTo>
                    <a:pt x="13" y="79"/>
                  </a:lnTo>
                  <a:lnTo>
                    <a:pt x="8" y="88"/>
                  </a:lnTo>
                  <a:lnTo>
                    <a:pt x="7" y="89"/>
                  </a:lnTo>
                  <a:lnTo>
                    <a:pt x="6" y="91"/>
                  </a:lnTo>
                  <a:lnTo>
                    <a:pt x="5" y="95"/>
                  </a:lnTo>
                  <a:lnTo>
                    <a:pt x="2" y="99"/>
                  </a:lnTo>
                  <a:lnTo>
                    <a:pt x="1" y="105"/>
                  </a:lnTo>
                  <a:lnTo>
                    <a:pt x="0" y="110"/>
                  </a:lnTo>
                  <a:lnTo>
                    <a:pt x="1" y="114"/>
                  </a:lnTo>
                  <a:lnTo>
                    <a:pt x="5" y="118"/>
                  </a:lnTo>
                  <a:lnTo>
                    <a:pt x="9" y="121"/>
                  </a:lnTo>
                  <a:lnTo>
                    <a:pt x="17" y="121"/>
                  </a:lnTo>
                  <a:lnTo>
                    <a:pt x="29" y="120"/>
                  </a:lnTo>
                  <a:lnTo>
                    <a:pt x="44" y="117"/>
                  </a:lnTo>
                  <a:lnTo>
                    <a:pt x="62" y="110"/>
                  </a:lnTo>
                  <a:lnTo>
                    <a:pt x="86" y="99"/>
                  </a:lnTo>
                  <a:lnTo>
                    <a:pt x="115" y="87"/>
                  </a:lnTo>
                  <a:lnTo>
                    <a:pt x="150" y="68"/>
                  </a:lnTo>
                  <a:lnTo>
                    <a:pt x="154" y="64"/>
                  </a:lnTo>
                  <a:lnTo>
                    <a:pt x="165" y="52"/>
                  </a:lnTo>
                  <a:lnTo>
                    <a:pt x="176" y="37"/>
                  </a:lnTo>
                  <a:lnTo>
                    <a:pt x="187" y="22"/>
                  </a:lnTo>
                  <a:lnTo>
                    <a:pt x="189" y="8"/>
                  </a:lnTo>
                  <a:lnTo>
                    <a:pt x="181" y="0"/>
                  </a:lnTo>
                  <a:lnTo>
                    <a:pt x="158" y="0"/>
                  </a:lnTo>
                  <a:lnTo>
                    <a:pt x="115" y="12"/>
                  </a:lnTo>
                  <a:close/>
                </a:path>
              </a:pathLst>
            </a:custGeom>
            <a:solidFill>
              <a:srgbClr val="005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" name="Forme libre 35"/>
            <p:cNvSpPr>
              <a:spLocks/>
            </p:cNvSpPr>
            <p:nvPr/>
          </p:nvSpPr>
          <p:spPr bwMode="auto">
            <a:xfrm>
              <a:off x="4637088" y="3292476"/>
              <a:ext cx="663575" cy="592138"/>
            </a:xfrm>
            <a:custGeom>
              <a:avLst/>
              <a:gdLst>
                <a:gd name="T0" fmla="*/ 56 w 836"/>
                <a:gd name="T1" fmla="*/ 226 h 746"/>
                <a:gd name="T2" fmla="*/ 75 w 836"/>
                <a:gd name="T3" fmla="*/ 389 h 746"/>
                <a:gd name="T4" fmla="*/ 132 w 836"/>
                <a:gd name="T5" fmla="*/ 423 h 746"/>
                <a:gd name="T6" fmla="*/ 149 w 836"/>
                <a:gd name="T7" fmla="*/ 432 h 746"/>
                <a:gd name="T8" fmla="*/ 90 w 836"/>
                <a:gd name="T9" fmla="*/ 423 h 746"/>
                <a:gd name="T10" fmla="*/ 120 w 836"/>
                <a:gd name="T11" fmla="*/ 444 h 746"/>
                <a:gd name="T12" fmla="*/ 188 w 836"/>
                <a:gd name="T13" fmla="*/ 478 h 746"/>
                <a:gd name="T14" fmla="*/ 262 w 836"/>
                <a:gd name="T15" fmla="*/ 489 h 746"/>
                <a:gd name="T16" fmla="*/ 252 w 836"/>
                <a:gd name="T17" fmla="*/ 497 h 746"/>
                <a:gd name="T18" fmla="*/ 122 w 836"/>
                <a:gd name="T19" fmla="*/ 474 h 746"/>
                <a:gd name="T20" fmla="*/ 202 w 836"/>
                <a:gd name="T21" fmla="*/ 516 h 746"/>
                <a:gd name="T22" fmla="*/ 204 w 836"/>
                <a:gd name="T23" fmla="*/ 538 h 746"/>
                <a:gd name="T24" fmla="*/ 216 w 836"/>
                <a:gd name="T25" fmla="*/ 553 h 746"/>
                <a:gd name="T26" fmla="*/ 298 w 836"/>
                <a:gd name="T27" fmla="*/ 602 h 746"/>
                <a:gd name="T28" fmla="*/ 425 w 836"/>
                <a:gd name="T29" fmla="*/ 659 h 746"/>
                <a:gd name="T30" fmla="*/ 502 w 836"/>
                <a:gd name="T31" fmla="*/ 682 h 746"/>
                <a:gd name="T32" fmla="*/ 592 w 836"/>
                <a:gd name="T33" fmla="*/ 703 h 746"/>
                <a:gd name="T34" fmla="*/ 709 w 836"/>
                <a:gd name="T35" fmla="*/ 720 h 746"/>
                <a:gd name="T36" fmla="*/ 779 w 836"/>
                <a:gd name="T37" fmla="*/ 718 h 746"/>
                <a:gd name="T38" fmla="*/ 801 w 836"/>
                <a:gd name="T39" fmla="*/ 664 h 746"/>
                <a:gd name="T40" fmla="*/ 547 w 836"/>
                <a:gd name="T41" fmla="*/ 446 h 746"/>
                <a:gd name="T42" fmla="*/ 454 w 836"/>
                <a:gd name="T43" fmla="*/ 286 h 746"/>
                <a:gd name="T44" fmla="*/ 382 w 836"/>
                <a:gd name="T45" fmla="*/ 158 h 746"/>
                <a:gd name="T46" fmla="*/ 293 w 836"/>
                <a:gd name="T47" fmla="*/ 102 h 746"/>
                <a:gd name="T48" fmla="*/ 184 w 836"/>
                <a:gd name="T49" fmla="*/ 123 h 746"/>
                <a:gd name="T50" fmla="*/ 155 w 836"/>
                <a:gd name="T51" fmla="*/ 103 h 746"/>
                <a:gd name="T52" fmla="*/ 205 w 836"/>
                <a:gd name="T53" fmla="*/ 63 h 746"/>
                <a:gd name="T54" fmla="*/ 189 w 836"/>
                <a:gd name="T55" fmla="*/ 31 h 746"/>
                <a:gd name="T56" fmla="*/ 144 w 836"/>
                <a:gd name="T57" fmla="*/ 23 h 746"/>
                <a:gd name="T58" fmla="*/ 115 w 836"/>
                <a:gd name="T59" fmla="*/ 138 h 746"/>
                <a:gd name="T60" fmla="*/ 94 w 836"/>
                <a:gd name="T61" fmla="*/ 65 h 746"/>
                <a:gd name="T62" fmla="*/ 167 w 836"/>
                <a:gd name="T63" fmla="*/ 2 h 746"/>
                <a:gd name="T64" fmla="*/ 223 w 836"/>
                <a:gd name="T65" fmla="*/ 49 h 746"/>
                <a:gd name="T66" fmla="*/ 191 w 836"/>
                <a:gd name="T67" fmla="*/ 85 h 746"/>
                <a:gd name="T68" fmla="*/ 171 w 836"/>
                <a:gd name="T69" fmla="*/ 114 h 746"/>
                <a:gd name="T70" fmla="*/ 209 w 836"/>
                <a:gd name="T71" fmla="*/ 95 h 746"/>
                <a:gd name="T72" fmla="*/ 282 w 836"/>
                <a:gd name="T73" fmla="*/ 80 h 746"/>
                <a:gd name="T74" fmla="*/ 366 w 836"/>
                <a:gd name="T75" fmla="*/ 106 h 746"/>
                <a:gd name="T76" fmla="*/ 439 w 836"/>
                <a:gd name="T77" fmla="*/ 191 h 746"/>
                <a:gd name="T78" fmla="*/ 497 w 836"/>
                <a:gd name="T79" fmla="*/ 349 h 746"/>
                <a:gd name="T80" fmla="*/ 526 w 836"/>
                <a:gd name="T81" fmla="*/ 386 h 746"/>
                <a:gd name="T82" fmla="*/ 656 w 836"/>
                <a:gd name="T83" fmla="*/ 489 h 746"/>
                <a:gd name="T84" fmla="*/ 702 w 836"/>
                <a:gd name="T85" fmla="*/ 525 h 746"/>
                <a:gd name="T86" fmla="*/ 789 w 836"/>
                <a:gd name="T87" fmla="*/ 603 h 746"/>
                <a:gd name="T88" fmla="*/ 836 w 836"/>
                <a:gd name="T89" fmla="*/ 665 h 746"/>
                <a:gd name="T90" fmla="*/ 835 w 836"/>
                <a:gd name="T91" fmla="*/ 686 h 746"/>
                <a:gd name="T92" fmla="*/ 816 w 836"/>
                <a:gd name="T93" fmla="*/ 725 h 746"/>
                <a:gd name="T94" fmla="*/ 733 w 836"/>
                <a:gd name="T95" fmla="*/ 746 h 746"/>
                <a:gd name="T96" fmla="*/ 653 w 836"/>
                <a:gd name="T97" fmla="*/ 735 h 746"/>
                <a:gd name="T98" fmla="*/ 558 w 836"/>
                <a:gd name="T99" fmla="*/ 717 h 746"/>
                <a:gd name="T100" fmla="*/ 439 w 836"/>
                <a:gd name="T101" fmla="*/ 689 h 746"/>
                <a:gd name="T102" fmla="*/ 374 w 836"/>
                <a:gd name="T103" fmla="*/ 667 h 746"/>
                <a:gd name="T104" fmla="*/ 325 w 836"/>
                <a:gd name="T105" fmla="*/ 649 h 746"/>
                <a:gd name="T106" fmla="*/ 226 w 836"/>
                <a:gd name="T107" fmla="*/ 595 h 746"/>
                <a:gd name="T108" fmla="*/ 109 w 836"/>
                <a:gd name="T109" fmla="*/ 505 h 746"/>
                <a:gd name="T110" fmla="*/ 2 w 836"/>
                <a:gd name="T111" fmla="*/ 337 h 746"/>
                <a:gd name="T112" fmla="*/ 38 w 836"/>
                <a:gd name="T113" fmla="*/ 216 h 746"/>
                <a:gd name="T114" fmla="*/ 123 w 836"/>
                <a:gd name="T115" fmla="*/ 162 h 7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36" h="746">
                  <a:moveTo>
                    <a:pt x="123" y="162"/>
                  </a:moveTo>
                  <a:lnTo>
                    <a:pt x="116" y="167"/>
                  </a:lnTo>
                  <a:lnTo>
                    <a:pt x="99" y="178"/>
                  </a:lnTo>
                  <a:lnTo>
                    <a:pt x="78" y="199"/>
                  </a:lnTo>
                  <a:lnTo>
                    <a:pt x="56" y="226"/>
                  </a:lnTo>
                  <a:lnTo>
                    <a:pt x="39" y="258"/>
                  </a:lnTo>
                  <a:lnTo>
                    <a:pt x="33" y="297"/>
                  </a:lnTo>
                  <a:lnTo>
                    <a:pt x="42" y="341"/>
                  </a:lnTo>
                  <a:lnTo>
                    <a:pt x="72" y="388"/>
                  </a:lnTo>
                  <a:lnTo>
                    <a:pt x="75" y="389"/>
                  </a:lnTo>
                  <a:lnTo>
                    <a:pt x="80" y="394"/>
                  </a:lnTo>
                  <a:lnTo>
                    <a:pt x="90" y="401"/>
                  </a:lnTo>
                  <a:lnTo>
                    <a:pt x="102" y="408"/>
                  </a:lnTo>
                  <a:lnTo>
                    <a:pt x="116" y="416"/>
                  </a:lnTo>
                  <a:lnTo>
                    <a:pt x="132" y="423"/>
                  </a:lnTo>
                  <a:lnTo>
                    <a:pt x="148" y="429"/>
                  </a:lnTo>
                  <a:lnTo>
                    <a:pt x="166" y="432"/>
                  </a:lnTo>
                  <a:lnTo>
                    <a:pt x="163" y="432"/>
                  </a:lnTo>
                  <a:lnTo>
                    <a:pt x="158" y="432"/>
                  </a:lnTo>
                  <a:lnTo>
                    <a:pt x="149" y="432"/>
                  </a:lnTo>
                  <a:lnTo>
                    <a:pt x="138" y="432"/>
                  </a:lnTo>
                  <a:lnTo>
                    <a:pt x="126" y="431"/>
                  </a:lnTo>
                  <a:lnTo>
                    <a:pt x="114" y="429"/>
                  </a:lnTo>
                  <a:lnTo>
                    <a:pt x="101" y="426"/>
                  </a:lnTo>
                  <a:lnTo>
                    <a:pt x="90" y="423"/>
                  </a:lnTo>
                  <a:lnTo>
                    <a:pt x="91" y="424"/>
                  </a:lnTo>
                  <a:lnTo>
                    <a:pt x="95" y="426"/>
                  </a:lnTo>
                  <a:lnTo>
                    <a:pt x="101" y="431"/>
                  </a:lnTo>
                  <a:lnTo>
                    <a:pt x="109" y="437"/>
                  </a:lnTo>
                  <a:lnTo>
                    <a:pt x="120" y="444"/>
                  </a:lnTo>
                  <a:lnTo>
                    <a:pt x="131" y="450"/>
                  </a:lnTo>
                  <a:lnTo>
                    <a:pt x="144" y="457"/>
                  </a:lnTo>
                  <a:lnTo>
                    <a:pt x="158" y="464"/>
                  </a:lnTo>
                  <a:lnTo>
                    <a:pt x="171" y="471"/>
                  </a:lnTo>
                  <a:lnTo>
                    <a:pt x="188" y="478"/>
                  </a:lnTo>
                  <a:lnTo>
                    <a:pt x="202" y="483"/>
                  </a:lnTo>
                  <a:lnTo>
                    <a:pt x="217" y="487"/>
                  </a:lnTo>
                  <a:lnTo>
                    <a:pt x="234" y="490"/>
                  </a:lnTo>
                  <a:lnTo>
                    <a:pt x="247" y="490"/>
                  </a:lnTo>
                  <a:lnTo>
                    <a:pt x="262" y="489"/>
                  </a:lnTo>
                  <a:lnTo>
                    <a:pt x="275" y="484"/>
                  </a:lnTo>
                  <a:lnTo>
                    <a:pt x="274" y="485"/>
                  </a:lnTo>
                  <a:lnTo>
                    <a:pt x="272" y="489"/>
                  </a:lnTo>
                  <a:lnTo>
                    <a:pt x="265" y="493"/>
                  </a:lnTo>
                  <a:lnTo>
                    <a:pt x="252" y="497"/>
                  </a:lnTo>
                  <a:lnTo>
                    <a:pt x="232" y="497"/>
                  </a:lnTo>
                  <a:lnTo>
                    <a:pt x="205" y="494"/>
                  </a:lnTo>
                  <a:lnTo>
                    <a:pt x="168" y="486"/>
                  </a:lnTo>
                  <a:lnTo>
                    <a:pt x="118" y="471"/>
                  </a:lnTo>
                  <a:lnTo>
                    <a:pt x="122" y="474"/>
                  </a:lnTo>
                  <a:lnTo>
                    <a:pt x="133" y="479"/>
                  </a:lnTo>
                  <a:lnTo>
                    <a:pt x="148" y="489"/>
                  </a:lnTo>
                  <a:lnTo>
                    <a:pt x="166" y="499"/>
                  </a:lnTo>
                  <a:lnTo>
                    <a:pt x="184" y="508"/>
                  </a:lnTo>
                  <a:lnTo>
                    <a:pt x="202" y="516"/>
                  </a:lnTo>
                  <a:lnTo>
                    <a:pt x="216" y="522"/>
                  </a:lnTo>
                  <a:lnTo>
                    <a:pt x="226" y="523"/>
                  </a:lnTo>
                  <a:lnTo>
                    <a:pt x="222" y="527"/>
                  </a:lnTo>
                  <a:lnTo>
                    <a:pt x="214" y="532"/>
                  </a:lnTo>
                  <a:lnTo>
                    <a:pt x="204" y="538"/>
                  </a:lnTo>
                  <a:lnTo>
                    <a:pt x="193" y="537"/>
                  </a:lnTo>
                  <a:lnTo>
                    <a:pt x="194" y="538"/>
                  </a:lnTo>
                  <a:lnTo>
                    <a:pt x="199" y="542"/>
                  </a:lnTo>
                  <a:lnTo>
                    <a:pt x="206" y="546"/>
                  </a:lnTo>
                  <a:lnTo>
                    <a:pt x="216" y="553"/>
                  </a:lnTo>
                  <a:lnTo>
                    <a:pt x="228" y="560"/>
                  </a:lnTo>
                  <a:lnTo>
                    <a:pt x="243" y="569"/>
                  </a:lnTo>
                  <a:lnTo>
                    <a:pt x="259" y="580"/>
                  </a:lnTo>
                  <a:lnTo>
                    <a:pt x="278" y="590"/>
                  </a:lnTo>
                  <a:lnTo>
                    <a:pt x="298" y="602"/>
                  </a:lnTo>
                  <a:lnTo>
                    <a:pt x="321" y="613"/>
                  </a:lnTo>
                  <a:lnTo>
                    <a:pt x="345" y="625"/>
                  </a:lnTo>
                  <a:lnTo>
                    <a:pt x="371" y="636"/>
                  </a:lnTo>
                  <a:lnTo>
                    <a:pt x="397" y="648"/>
                  </a:lnTo>
                  <a:lnTo>
                    <a:pt x="425" y="659"/>
                  </a:lnTo>
                  <a:lnTo>
                    <a:pt x="454" y="668"/>
                  </a:lnTo>
                  <a:lnTo>
                    <a:pt x="483" y="678"/>
                  </a:lnTo>
                  <a:lnTo>
                    <a:pt x="486" y="679"/>
                  </a:lnTo>
                  <a:lnTo>
                    <a:pt x="492" y="680"/>
                  </a:lnTo>
                  <a:lnTo>
                    <a:pt x="502" y="682"/>
                  </a:lnTo>
                  <a:lnTo>
                    <a:pt x="515" y="686"/>
                  </a:lnTo>
                  <a:lnTo>
                    <a:pt x="531" y="689"/>
                  </a:lnTo>
                  <a:lnTo>
                    <a:pt x="549" y="694"/>
                  </a:lnTo>
                  <a:lnTo>
                    <a:pt x="570" y="698"/>
                  </a:lnTo>
                  <a:lnTo>
                    <a:pt x="592" y="703"/>
                  </a:lnTo>
                  <a:lnTo>
                    <a:pt x="614" y="706"/>
                  </a:lnTo>
                  <a:lnTo>
                    <a:pt x="638" y="711"/>
                  </a:lnTo>
                  <a:lnTo>
                    <a:pt x="662" y="715"/>
                  </a:lnTo>
                  <a:lnTo>
                    <a:pt x="686" y="718"/>
                  </a:lnTo>
                  <a:lnTo>
                    <a:pt x="709" y="720"/>
                  </a:lnTo>
                  <a:lnTo>
                    <a:pt x="731" y="721"/>
                  </a:lnTo>
                  <a:lnTo>
                    <a:pt x="752" y="723"/>
                  </a:lnTo>
                  <a:lnTo>
                    <a:pt x="771" y="721"/>
                  </a:lnTo>
                  <a:lnTo>
                    <a:pt x="774" y="720"/>
                  </a:lnTo>
                  <a:lnTo>
                    <a:pt x="779" y="718"/>
                  </a:lnTo>
                  <a:lnTo>
                    <a:pt x="786" y="712"/>
                  </a:lnTo>
                  <a:lnTo>
                    <a:pt x="794" y="705"/>
                  </a:lnTo>
                  <a:lnTo>
                    <a:pt x="800" y="695"/>
                  </a:lnTo>
                  <a:lnTo>
                    <a:pt x="804" y="681"/>
                  </a:lnTo>
                  <a:lnTo>
                    <a:pt x="801" y="664"/>
                  </a:lnTo>
                  <a:lnTo>
                    <a:pt x="793" y="643"/>
                  </a:lnTo>
                  <a:lnTo>
                    <a:pt x="584" y="472"/>
                  </a:lnTo>
                  <a:lnTo>
                    <a:pt x="579" y="469"/>
                  </a:lnTo>
                  <a:lnTo>
                    <a:pt x="566" y="461"/>
                  </a:lnTo>
                  <a:lnTo>
                    <a:pt x="547" y="446"/>
                  </a:lnTo>
                  <a:lnTo>
                    <a:pt x="526" y="425"/>
                  </a:lnTo>
                  <a:lnTo>
                    <a:pt x="503" y="400"/>
                  </a:lnTo>
                  <a:lnTo>
                    <a:pt x="481" y="367"/>
                  </a:lnTo>
                  <a:lnTo>
                    <a:pt x="464" y="329"/>
                  </a:lnTo>
                  <a:lnTo>
                    <a:pt x="454" y="286"/>
                  </a:lnTo>
                  <a:lnTo>
                    <a:pt x="450" y="278"/>
                  </a:lnTo>
                  <a:lnTo>
                    <a:pt x="440" y="256"/>
                  </a:lnTo>
                  <a:lnTo>
                    <a:pt x="425" y="226"/>
                  </a:lnTo>
                  <a:lnTo>
                    <a:pt x="405" y="192"/>
                  </a:lnTo>
                  <a:lnTo>
                    <a:pt x="382" y="158"/>
                  </a:lnTo>
                  <a:lnTo>
                    <a:pt x="357" y="129"/>
                  </a:lnTo>
                  <a:lnTo>
                    <a:pt x="331" y="108"/>
                  </a:lnTo>
                  <a:lnTo>
                    <a:pt x="306" y="102"/>
                  </a:lnTo>
                  <a:lnTo>
                    <a:pt x="303" y="102"/>
                  </a:lnTo>
                  <a:lnTo>
                    <a:pt x="293" y="102"/>
                  </a:lnTo>
                  <a:lnTo>
                    <a:pt x="277" y="102"/>
                  </a:lnTo>
                  <a:lnTo>
                    <a:pt x="259" y="103"/>
                  </a:lnTo>
                  <a:lnTo>
                    <a:pt x="236" y="107"/>
                  </a:lnTo>
                  <a:lnTo>
                    <a:pt x="211" y="114"/>
                  </a:lnTo>
                  <a:lnTo>
                    <a:pt x="184" y="123"/>
                  </a:lnTo>
                  <a:lnTo>
                    <a:pt x="156" y="136"/>
                  </a:lnTo>
                  <a:lnTo>
                    <a:pt x="155" y="133"/>
                  </a:lnTo>
                  <a:lnTo>
                    <a:pt x="154" y="126"/>
                  </a:lnTo>
                  <a:lnTo>
                    <a:pt x="153" y="116"/>
                  </a:lnTo>
                  <a:lnTo>
                    <a:pt x="155" y="103"/>
                  </a:lnTo>
                  <a:lnTo>
                    <a:pt x="159" y="92"/>
                  </a:lnTo>
                  <a:lnTo>
                    <a:pt x="168" y="79"/>
                  </a:lnTo>
                  <a:lnTo>
                    <a:pt x="183" y="70"/>
                  </a:lnTo>
                  <a:lnTo>
                    <a:pt x="205" y="64"/>
                  </a:lnTo>
                  <a:lnTo>
                    <a:pt x="205" y="63"/>
                  </a:lnTo>
                  <a:lnTo>
                    <a:pt x="205" y="60"/>
                  </a:lnTo>
                  <a:lnTo>
                    <a:pt x="204" y="54"/>
                  </a:lnTo>
                  <a:lnTo>
                    <a:pt x="201" y="47"/>
                  </a:lnTo>
                  <a:lnTo>
                    <a:pt x="196" y="40"/>
                  </a:lnTo>
                  <a:lnTo>
                    <a:pt x="189" y="31"/>
                  </a:lnTo>
                  <a:lnTo>
                    <a:pt x="177" y="23"/>
                  </a:lnTo>
                  <a:lnTo>
                    <a:pt x="162" y="13"/>
                  </a:lnTo>
                  <a:lnTo>
                    <a:pt x="160" y="13"/>
                  </a:lnTo>
                  <a:lnTo>
                    <a:pt x="153" y="17"/>
                  </a:lnTo>
                  <a:lnTo>
                    <a:pt x="144" y="23"/>
                  </a:lnTo>
                  <a:lnTo>
                    <a:pt x="133" y="32"/>
                  </a:lnTo>
                  <a:lnTo>
                    <a:pt x="124" y="47"/>
                  </a:lnTo>
                  <a:lnTo>
                    <a:pt x="117" y="70"/>
                  </a:lnTo>
                  <a:lnTo>
                    <a:pt x="114" y="99"/>
                  </a:lnTo>
                  <a:lnTo>
                    <a:pt x="115" y="138"/>
                  </a:lnTo>
                  <a:lnTo>
                    <a:pt x="113" y="135"/>
                  </a:lnTo>
                  <a:lnTo>
                    <a:pt x="106" y="123"/>
                  </a:lnTo>
                  <a:lnTo>
                    <a:pt x="99" y="107"/>
                  </a:lnTo>
                  <a:lnTo>
                    <a:pt x="94" y="87"/>
                  </a:lnTo>
                  <a:lnTo>
                    <a:pt x="94" y="65"/>
                  </a:lnTo>
                  <a:lnTo>
                    <a:pt x="102" y="42"/>
                  </a:lnTo>
                  <a:lnTo>
                    <a:pt x="121" y="20"/>
                  </a:lnTo>
                  <a:lnTo>
                    <a:pt x="153" y="0"/>
                  </a:lnTo>
                  <a:lnTo>
                    <a:pt x="156" y="0"/>
                  </a:lnTo>
                  <a:lnTo>
                    <a:pt x="167" y="2"/>
                  </a:lnTo>
                  <a:lnTo>
                    <a:pt x="181" y="4"/>
                  </a:lnTo>
                  <a:lnTo>
                    <a:pt x="197" y="10"/>
                  </a:lnTo>
                  <a:lnTo>
                    <a:pt x="211" y="19"/>
                  </a:lnTo>
                  <a:lnTo>
                    <a:pt x="220" y="32"/>
                  </a:lnTo>
                  <a:lnTo>
                    <a:pt x="223" y="49"/>
                  </a:lnTo>
                  <a:lnTo>
                    <a:pt x="219" y="72"/>
                  </a:lnTo>
                  <a:lnTo>
                    <a:pt x="216" y="73"/>
                  </a:lnTo>
                  <a:lnTo>
                    <a:pt x="209" y="76"/>
                  </a:lnTo>
                  <a:lnTo>
                    <a:pt x="201" y="79"/>
                  </a:lnTo>
                  <a:lnTo>
                    <a:pt x="191" y="85"/>
                  </a:lnTo>
                  <a:lnTo>
                    <a:pt x="182" y="91"/>
                  </a:lnTo>
                  <a:lnTo>
                    <a:pt x="175" y="98"/>
                  </a:lnTo>
                  <a:lnTo>
                    <a:pt x="170" y="106"/>
                  </a:lnTo>
                  <a:lnTo>
                    <a:pt x="170" y="115"/>
                  </a:lnTo>
                  <a:lnTo>
                    <a:pt x="171" y="114"/>
                  </a:lnTo>
                  <a:lnTo>
                    <a:pt x="175" y="111"/>
                  </a:lnTo>
                  <a:lnTo>
                    <a:pt x="181" y="109"/>
                  </a:lnTo>
                  <a:lnTo>
                    <a:pt x="189" y="105"/>
                  </a:lnTo>
                  <a:lnTo>
                    <a:pt x="198" y="100"/>
                  </a:lnTo>
                  <a:lnTo>
                    <a:pt x="209" y="95"/>
                  </a:lnTo>
                  <a:lnTo>
                    <a:pt x="222" y="91"/>
                  </a:lnTo>
                  <a:lnTo>
                    <a:pt x="236" y="87"/>
                  </a:lnTo>
                  <a:lnTo>
                    <a:pt x="250" y="84"/>
                  </a:lnTo>
                  <a:lnTo>
                    <a:pt x="266" y="81"/>
                  </a:lnTo>
                  <a:lnTo>
                    <a:pt x="282" y="80"/>
                  </a:lnTo>
                  <a:lnTo>
                    <a:pt x="298" y="80"/>
                  </a:lnTo>
                  <a:lnTo>
                    <a:pt x="315" y="84"/>
                  </a:lnTo>
                  <a:lnTo>
                    <a:pt x="333" y="88"/>
                  </a:lnTo>
                  <a:lnTo>
                    <a:pt x="350" y="95"/>
                  </a:lnTo>
                  <a:lnTo>
                    <a:pt x="366" y="106"/>
                  </a:lnTo>
                  <a:lnTo>
                    <a:pt x="371" y="109"/>
                  </a:lnTo>
                  <a:lnTo>
                    <a:pt x="381" y="120"/>
                  </a:lnTo>
                  <a:lnTo>
                    <a:pt x="398" y="136"/>
                  </a:lnTo>
                  <a:lnTo>
                    <a:pt x="418" y="160"/>
                  </a:lnTo>
                  <a:lnTo>
                    <a:pt x="439" y="191"/>
                  </a:lnTo>
                  <a:lnTo>
                    <a:pt x="459" y="229"/>
                  </a:lnTo>
                  <a:lnTo>
                    <a:pt x="477" y="275"/>
                  </a:lnTo>
                  <a:lnTo>
                    <a:pt x="489" y="328"/>
                  </a:lnTo>
                  <a:lnTo>
                    <a:pt x="493" y="339"/>
                  </a:lnTo>
                  <a:lnTo>
                    <a:pt x="497" y="349"/>
                  </a:lnTo>
                  <a:lnTo>
                    <a:pt x="503" y="358"/>
                  </a:lnTo>
                  <a:lnTo>
                    <a:pt x="509" y="367"/>
                  </a:lnTo>
                  <a:lnTo>
                    <a:pt x="511" y="370"/>
                  </a:lnTo>
                  <a:lnTo>
                    <a:pt x="516" y="376"/>
                  </a:lnTo>
                  <a:lnTo>
                    <a:pt x="526" y="386"/>
                  </a:lnTo>
                  <a:lnTo>
                    <a:pt x="541" y="400"/>
                  </a:lnTo>
                  <a:lnTo>
                    <a:pt x="561" y="417"/>
                  </a:lnTo>
                  <a:lnTo>
                    <a:pt x="586" y="438"/>
                  </a:lnTo>
                  <a:lnTo>
                    <a:pt x="618" y="462"/>
                  </a:lnTo>
                  <a:lnTo>
                    <a:pt x="656" y="489"/>
                  </a:lnTo>
                  <a:lnTo>
                    <a:pt x="659" y="491"/>
                  </a:lnTo>
                  <a:lnTo>
                    <a:pt x="665" y="495"/>
                  </a:lnTo>
                  <a:lnTo>
                    <a:pt x="675" y="504"/>
                  </a:lnTo>
                  <a:lnTo>
                    <a:pt x="687" y="514"/>
                  </a:lnTo>
                  <a:lnTo>
                    <a:pt x="702" y="525"/>
                  </a:lnTo>
                  <a:lnTo>
                    <a:pt x="720" y="539"/>
                  </a:lnTo>
                  <a:lnTo>
                    <a:pt x="737" y="554"/>
                  </a:lnTo>
                  <a:lnTo>
                    <a:pt x="754" y="570"/>
                  </a:lnTo>
                  <a:lnTo>
                    <a:pt x="771" y="587"/>
                  </a:lnTo>
                  <a:lnTo>
                    <a:pt x="789" y="603"/>
                  </a:lnTo>
                  <a:lnTo>
                    <a:pt x="804" y="618"/>
                  </a:lnTo>
                  <a:lnTo>
                    <a:pt x="816" y="632"/>
                  </a:lnTo>
                  <a:lnTo>
                    <a:pt x="827" y="645"/>
                  </a:lnTo>
                  <a:lnTo>
                    <a:pt x="834" y="656"/>
                  </a:lnTo>
                  <a:lnTo>
                    <a:pt x="836" y="665"/>
                  </a:lnTo>
                  <a:lnTo>
                    <a:pt x="834" y="671"/>
                  </a:lnTo>
                  <a:lnTo>
                    <a:pt x="834" y="672"/>
                  </a:lnTo>
                  <a:lnTo>
                    <a:pt x="835" y="675"/>
                  </a:lnTo>
                  <a:lnTo>
                    <a:pt x="835" y="680"/>
                  </a:lnTo>
                  <a:lnTo>
                    <a:pt x="835" y="686"/>
                  </a:lnTo>
                  <a:lnTo>
                    <a:pt x="835" y="694"/>
                  </a:lnTo>
                  <a:lnTo>
                    <a:pt x="832" y="702"/>
                  </a:lnTo>
                  <a:lnTo>
                    <a:pt x="829" y="710"/>
                  </a:lnTo>
                  <a:lnTo>
                    <a:pt x="824" y="718"/>
                  </a:lnTo>
                  <a:lnTo>
                    <a:pt x="816" y="725"/>
                  </a:lnTo>
                  <a:lnTo>
                    <a:pt x="806" y="733"/>
                  </a:lnTo>
                  <a:lnTo>
                    <a:pt x="793" y="739"/>
                  </a:lnTo>
                  <a:lnTo>
                    <a:pt x="777" y="742"/>
                  </a:lnTo>
                  <a:lnTo>
                    <a:pt x="758" y="746"/>
                  </a:lnTo>
                  <a:lnTo>
                    <a:pt x="733" y="746"/>
                  </a:lnTo>
                  <a:lnTo>
                    <a:pt x="706" y="743"/>
                  </a:lnTo>
                  <a:lnTo>
                    <a:pt x="672" y="739"/>
                  </a:lnTo>
                  <a:lnTo>
                    <a:pt x="670" y="739"/>
                  </a:lnTo>
                  <a:lnTo>
                    <a:pt x="663" y="738"/>
                  </a:lnTo>
                  <a:lnTo>
                    <a:pt x="653" y="735"/>
                  </a:lnTo>
                  <a:lnTo>
                    <a:pt x="639" y="733"/>
                  </a:lnTo>
                  <a:lnTo>
                    <a:pt x="622" y="730"/>
                  </a:lnTo>
                  <a:lnTo>
                    <a:pt x="603" y="726"/>
                  </a:lnTo>
                  <a:lnTo>
                    <a:pt x="581" y="723"/>
                  </a:lnTo>
                  <a:lnTo>
                    <a:pt x="558" y="717"/>
                  </a:lnTo>
                  <a:lnTo>
                    <a:pt x="535" y="712"/>
                  </a:lnTo>
                  <a:lnTo>
                    <a:pt x="511" y="706"/>
                  </a:lnTo>
                  <a:lnTo>
                    <a:pt x="486" y="701"/>
                  </a:lnTo>
                  <a:lnTo>
                    <a:pt x="462" y="695"/>
                  </a:lnTo>
                  <a:lnTo>
                    <a:pt x="439" y="689"/>
                  </a:lnTo>
                  <a:lnTo>
                    <a:pt x="417" y="682"/>
                  </a:lnTo>
                  <a:lnTo>
                    <a:pt x="397" y="675"/>
                  </a:lnTo>
                  <a:lnTo>
                    <a:pt x="379" y="668"/>
                  </a:lnTo>
                  <a:lnTo>
                    <a:pt x="378" y="668"/>
                  </a:lnTo>
                  <a:lnTo>
                    <a:pt x="374" y="667"/>
                  </a:lnTo>
                  <a:lnTo>
                    <a:pt x="368" y="666"/>
                  </a:lnTo>
                  <a:lnTo>
                    <a:pt x="360" y="664"/>
                  </a:lnTo>
                  <a:lnTo>
                    <a:pt x="351" y="660"/>
                  </a:lnTo>
                  <a:lnTo>
                    <a:pt x="338" y="656"/>
                  </a:lnTo>
                  <a:lnTo>
                    <a:pt x="325" y="649"/>
                  </a:lnTo>
                  <a:lnTo>
                    <a:pt x="308" y="642"/>
                  </a:lnTo>
                  <a:lnTo>
                    <a:pt x="290" y="633"/>
                  </a:lnTo>
                  <a:lnTo>
                    <a:pt x="270" y="622"/>
                  </a:lnTo>
                  <a:lnTo>
                    <a:pt x="249" y="610"/>
                  </a:lnTo>
                  <a:lnTo>
                    <a:pt x="226" y="595"/>
                  </a:lnTo>
                  <a:lnTo>
                    <a:pt x="200" y="577"/>
                  </a:lnTo>
                  <a:lnTo>
                    <a:pt x="174" y="558"/>
                  </a:lnTo>
                  <a:lnTo>
                    <a:pt x="146" y="536"/>
                  </a:lnTo>
                  <a:lnTo>
                    <a:pt x="116" y="512"/>
                  </a:lnTo>
                  <a:lnTo>
                    <a:pt x="109" y="505"/>
                  </a:lnTo>
                  <a:lnTo>
                    <a:pt x="91" y="486"/>
                  </a:lnTo>
                  <a:lnTo>
                    <a:pt x="67" y="457"/>
                  </a:lnTo>
                  <a:lnTo>
                    <a:pt x="41" y="422"/>
                  </a:lnTo>
                  <a:lnTo>
                    <a:pt x="18" y="381"/>
                  </a:lnTo>
                  <a:lnTo>
                    <a:pt x="2" y="337"/>
                  </a:lnTo>
                  <a:lnTo>
                    <a:pt x="0" y="294"/>
                  </a:lnTo>
                  <a:lnTo>
                    <a:pt x="14" y="252"/>
                  </a:lnTo>
                  <a:lnTo>
                    <a:pt x="17" y="248"/>
                  </a:lnTo>
                  <a:lnTo>
                    <a:pt x="25" y="234"/>
                  </a:lnTo>
                  <a:lnTo>
                    <a:pt x="38" y="216"/>
                  </a:lnTo>
                  <a:lnTo>
                    <a:pt x="53" y="197"/>
                  </a:lnTo>
                  <a:lnTo>
                    <a:pt x="71" y="178"/>
                  </a:lnTo>
                  <a:lnTo>
                    <a:pt x="88" y="165"/>
                  </a:lnTo>
                  <a:lnTo>
                    <a:pt x="107" y="158"/>
                  </a:lnTo>
                  <a:lnTo>
                    <a:pt x="123" y="162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" name="Forme libre 36"/>
            <p:cNvSpPr>
              <a:spLocks/>
            </p:cNvSpPr>
            <p:nvPr/>
          </p:nvSpPr>
          <p:spPr bwMode="auto">
            <a:xfrm>
              <a:off x="4713288" y="3344863"/>
              <a:ext cx="22225" cy="79375"/>
            </a:xfrm>
            <a:custGeom>
              <a:avLst/>
              <a:gdLst>
                <a:gd name="T0" fmla="*/ 16 w 28"/>
                <a:gd name="T1" fmla="*/ 30 h 102"/>
                <a:gd name="T2" fmla="*/ 18 w 28"/>
                <a:gd name="T3" fmla="*/ 40 h 102"/>
                <a:gd name="T4" fmla="*/ 21 w 28"/>
                <a:gd name="T5" fmla="*/ 61 h 102"/>
                <a:gd name="T6" fmla="*/ 26 w 28"/>
                <a:gd name="T7" fmla="*/ 83 h 102"/>
                <a:gd name="T8" fmla="*/ 28 w 28"/>
                <a:gd name="T9" fmla="*/ 97 h 102"/>
                <a:gd name="T10" fmla="*/ 8 w 28"/>
                <a:gd name="T11" fmla="*/ 102 h 102"/>
                <a:gd name="T12" fmla="*/ 5 w 28"/>
                <a:gd name="T13" fmla="*/ 87 h 102"/>
                <a:gd name="T14" fmla="*/ 0 w 28"/>
                <a:gd name="T15" fmla="*/ 52 h 102"/>
                <a:gd name="T16" fmla="*/ 0 w 28"/>
                <a:gd name="T17" fmla="*/ 18 h 102"/>
                <a:gd name="T18" fmla="*/ 10 w 28"/>
                <a:gd name="T19" fmla="*/ 0 h 102"/>
                <a:gd name="T20" fmla="*/ 16 w 28"/>
                <a:gd name="T21" fmla="*/ 3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102">
                  <a:moveTo>
                    <a:pt x="16" y="30"/>
                  </a:moveTo>
                  <a:lnTo>
                    <a:pt x="18" y="40"/>
                  </a:lnTo>
                  <a:lnTo>
                    <a:pt x="21" y="61"/>
                  </a:lnTo>
                  <a:lnTo>
                    <a:pt x="26" y="83"/>
                  </a:lnTo>
                  <a:lnTo>
                    <a:pt x="28" y="97"/>
                  </a:lnTo>
                  <a:lnTo>
                    <a:pt x="8" y="102"/>
                  </a:lnTo>
                  <a:lnTo>
                    <a:pt x="5" y="87"/>
                  </a:lnTo>
                  <a:lnTo>
                    <a:pt x="0" y="52"/>
                  </a:lnTo>
                  <a:lnTo>
                    <a:pt x="0" y="18"/>
                  </a:lnTo>
                  <a:lnTo>
                    <a:pt x="10" y="0"/>
                  </a:lnTo>
                  <a:lnTo>
                    <a:pt x="16" y="30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" name="Forme libre 37"/>
            <p:cNvSpPr>
              <a:spLocks/>
            </p:cNvSpPr>
            <p:nvPr/>
          </p:nvSpPr>
          <p:spPr bwMode="auto">
            <a:xfrm>
              <a:off x="4713288" y="3400426"/>
              <a:ext cx="114300" cy="76200"/>
            </a:xfrm>
            <a:custGeom>
              <a:avLst/>
              <a:gdLst>
                <a:gd name="T0" fmla="*/ 34 w 144"/>
                <a:gd name="T1" fmla="*/ 47 h 94"/>
                <a:gd name="T2" fmla="*/ 30 w 144"/>
                <a:gd name="T3" fmla="*/ 51 h 94"/>
                <a:gd name="T4" fmla="*/ 21 w 144"/>
                <a:gd name="T5" fmla="*/ 60 h 94"/>
                <a:gd name="T6" fmla="*/ 11 w 144"/>
                <a:gd name="T7" fmla="*/ 70 h 94"/>
                <a:gd name="T8" fmla="*/ 3 w 144"/>
                <a:gd name="T9" fmla="*/ 82 h 94"/>
                <a:gd name="T10" fmla="*/ 0 w 144"/>
                <a:gd name="T11" fmla="*/ 91 h 94"/>
                <a:gd name="T12" fmla="*/ 8 w 144"/>
                <a:gd name="T13" fmla="*/ 94 h 94"/>
                <a:gd name="T14" fmla="*/ 30 w 144"/>
                <a:gd name="T15" fmla="*/ 90 h 94"/>
                <a:gd name="T16" fmla="*/ 68 w 144"/>
                <a:gd name="T17" fmla="*/ 76 h 94"/>
                <a:gd name="T18" fmla="*/ 73 w 144"/>
                <a:gd name="T19" fmla="*/ 74 h 94"/>
                <a:gd name="T20" fmla="*/ 86 w 144"/>
                <a:gd name="T21" fmla="*/ 69 h 94"/>
                <a:gd name="T22" fmla="*/ 102 w 144"/>
                <a:gd name="T23" fmla="*/ 61 h 94"/>
                <a:gd name="T24" fmla="*/ 119 w 144"/>
                <a:gd name="T25" fmla="*/ 51 h 94"/>
                <a:gd name="T26" fmla="*/ 134 w 144"/>
                <a:gd name="T27" fmla="*/ 39 h 94"/>
                <a:gd name="T28" fmla="*/ 143 w 144"/>
                <a:gd name="T29" fmla="*/ 26 h 94"/>
                <a:gd name="T30" fmla="*/ 144 w 144"/>
                <a:gd name="T31" fmla="*/ 13 h 94"/>
                <a:gd name="T32" fmla="*/ 134 w 144"/>
                <a:gd name="T33" fmla="*/ 0 h 94"/>
                <a:gd name="T34" fmla="*/ 132 w 144"/>
                <a:gd name="T35" fmla="*/ 1 h 94"/>
                <a:gd name="T36" fmla="*/ 125 w 144"/>
                <a:gd name="T37" fmla="*/ 3 h 94"/>
                <a:gd name="T38" fmla="*/ 116 w 144"/>
                <a:gd name="T39" fmla="*/ 7 h 94"/>
                <a:gd name="T40" fmla="*/ 102 w 144"/>
                <a:gd name="T41" fmla="*/ 11 h 94"/>
                <a:gd name="T42" fmla="*/ 87 w 144"/>
                <a:gd name="T43" fmla="*/ 18 h 94"/>
                <a:gd name="T44" fmla="*/ 69 w 144"/>
                <a:gd name="T45" fmla="*/ 26 h 94"/>
                <a:gd name="T46" fmla="*/ 52 w 144"/>
                <a:gd name="T47" fmla="*/ 36 h 94"/>
                <a:gd name="T48" fmla="*/ 34 w 144"/>
                <a:gd name="T49" fmla="*/ 4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4" h="94">
                  <a:moveTo>
                    <a:pt x="34" y="47"/>
                  </a:moveTo>
                  <a:lnTo>
                    <a:pt x="30" y="51"/>
                  </a:lnTo>
                  <a:lnTo>
                    <a:pt x="21" y="60"/>
                  </a:lnTo>
                  <a:lnTo>
                    <a:pt x="11" y="70"/>
                  </a:lnTo>
                  <a:lnTo>
                    <a:pt x="3" y="82"/>
                  </a:lnTo>
                  <a:lnTo>
                    <a:pt x="0" y="91"/>
                  </a:lnTo>
                  <a:lnTo>
                    <a:pt x="8" y="94"/>
                  </a:lnTo>
                  <a:lnTo>
                    <a:pt x="30" y="90"/>
                  </a:lnTo>
                  <a:lnTo>
                    <a:pt x="68" y="76"/>
                  </a:lnTo>
                  <a:lnTo>
                    <a:pt x="73" y="74"/>
                  </a:lnTo>
                  <a:lnTo>
                    <a:pt x="86" y="69"/>
                  </a:lnTo>
                  <a:lnTo>
                    <a:pt x="102" y="61"/>
                  </a:lnTo>
                  <a:lnTo>
                    <a:pt x="119" y="51"/>
                  </a:lnTo>
                  <a:lnTo>
                    <a:pt x="134" y="39"/>
                  </a:lnTo>
                  <a:lnTo>
                    <a:pt x="143" y="26"/>
                  </a:lnTo>
                  <a:lnTo>
                    <a:pt x="144" y="13"/>
                  </a:lnTo>
                  <a:lnTo>
                    <a:pt x="134" y="0"/>
                  </a:lnTo>
                  <a:lnTo>
                    <a:pt x="132" y="1"/>
                  </a:lnTo>
                  <a:lnTo>
                    <a:pt x="125" y="3"/>
                  </a:lnTo>
                  <a:lnTo>
                    <a:pt x="116" y="7"/>
                  </a:lnTo>
                  <a:lnTo>
                    <a:pt x="102" y="11"/>
                  </a:lnTo>
                  <a:lnTo>
                    <a:pt x="87" y="18"/>
                  </a:lnTo>
                  <a:lnTo>
                    <a:pt x="69" y="26"/>
                  </a:lnTo>
                  <a:lnTo>
                    <a:pt x="52" y="36"/>
                  </a:lnTo>
                  <a:lnTo>
                    <a:pt x="34" y="47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" name="Forme libre 38"/>
            <p:cNvSpPr>
              <a:spLocks/>
            </p:cNvSpPr>
            <p:nvPr/>
          </p:nvSpPr>
          <p:spPr bwMode="auto">
            <a:xfrm>
              <a:off x="4729163" y="3303588"/>
              <a:ext cx="69850" cy="150813"/>
            </a:xfrm>
            <a:custGeom>
              <a:avLst/>
              <a:gdLst>
                <a:gd name="T0" fmla="*/ 21 w 89"/>
                <a:gd name="T1" fmla="*/ 190 h 191"/>
                <a:gd name="T2" fmla="*/ 19 w 89"/>
                <a:gd name="T3" fmla="*/ 183 h 191"/>
                <a:gd name="T4" fmla="*/ 13 w 89"/>
                <a:gd name="T5" fmla="*/ 165 h 191"/>
                <a:gd name="T6" fmla="*/ 6 w 89"/>
                <a:gd name="T7" fmla="*/ 140 h 191"/>
                <a:gd name="T8" fmla="*/ 1 w 89"/>
                <a:gd name="T9" fmla="*/ 109 h 191"/>
                <a:gd name="T10" fmla="*/ 0 w 89"/>
                <a:gd name="T11" fmla="*/ 77 h 191"/>
                <a:gd name="T12" fmla="*/ 6 w 89"/>
                <a:gd name="T13" fmla="*/ 45 h 191"/>
                <a:gd name="T14" fmla="*/ 20 w 89"/>
                <a:gd name="T15" fmla="*/ 19 h 191"/>
                <a:gd name="T16" fmla="*/ 46 w 89"/>
                <a:gd name="T17" fmla="*/ 0 h 191"/>
                <a:gd name="T18" fmla="*/ 48 w 89"/>
                <a:gd name="T19" fmla="*/ 2 h 191"/>
                <a:gd name="T20" fmla="*/ 54 w 89"/>
                <a:gd name="T21" fmla="*/ 5 h 191"/>
                <a:gd name="T22" fmla="*/ 61 w 89"/>
                <a:gd name="T23" fmla="*/ 11 h 191"/>
                <a:gd name="T24" fmla="*/ 70 w 89"/>
                <a:gd name="T25" fmla="*/ 18 h 191"/>
                <a:gd name="T26" fmla="*/ 78 w 89"/>
                <a:gd name="T27" fmla="*/ 26 h 191"/>
                <a:gd name="T28" fmla="*/ 85 w 89"/>
                <a:gd name="T29" fmla="*/ 34 h 191"/>
                <a:gd name="T30" fmla="*/ 89 w 89"/>
                <a:gd name="T31" fmla="*/ 43 h 191"/>
                <a:gd name="T32" fmla="*/ 89 w 89"/>
                <a:gd name="T33" fmla="*/ 51 h 191"/>
                <a:gd name="T34" fmla="*/ 84 w 89"/>
                <a:gd name="T35" fmla="*/ 52 h 191"/>
                <a:gd name="T36" fmla="*/ 74 w 89"/>
                <a:gd name="T37" fmla="*/ 56 h 191"/>
                <a:gd name="T38" fmla="*/ 61 w 89"/>
                <a:gd name="T39" fmla="*/ 63 h 191"/>
                <a:gd name="T40" fmla="*/ 48 w 89"/>
                <a:gd name="T41" fmla="*/ 74 h 191"/>
                <a:gd name="T42" fmla="*/ 39 w 89"/>
                <a:gd name="T43" fmla="*/ 89 h 191"/>
                <a:gd name="T44" fmla="*/ 38 w 89"/>
                <a:gd name="T45" fmla="*/ 109 h 191"/>
                <a:gd name="T46" fmla="*/ 48 w 89"/>
                <a:gd name="T47" fmla="*/ 134 h 191"/>
                <a:gd name="T48" fmla="*/ 73 w 89"/>
                <a:gd name="T49" fmla="*/ 166 h 191"/>
                <a:gd name="T50" fmla="*/ 73 w 89"/>
                <a:gd name="T51" fmla="*/ 168 h 191"/>
                <a:gd name="T52" fmla="*/ 72 w 89"/>
                <a:gd name="T53" fmla="*/ 171 h 191"/>
                <a:gd name="T54" fmla="*/ 69 w 89"/>
                <a:gd name="T55" fmla="*/ 176 h 191"/>
                <a:gd name="T56" fmla="*/ 66 w 89"/>
                <a:gd name="T57" fmla="*/ 180 h 191"/>
                <a:gd name="T58" fmla="*/ 60 w 89"/>
                <a:gd name="T59" fmla="*/ 185 h 191"/>
                <a:gd name="T60" fmla="*/ 51 w 89"/>
                <a:gd name="T61" fmla="*/ 188 h 191"/>
                <a:gd name="T62" fmla="*/ 38 w 89"/>
                <a:gd name="T63" fmla="*/ 191 h 191"/>
                <a:gd name="T64" fmla="*/ 21 w 89"/>
                <a:gd name="T65" fmla="*/ 190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9" h="191">
                  <a:moveTo>
                    <a:pt x="21" y="190"/>
                  </a:moveTo>
                  <a:lnTo>
                    <a:pt x="19" y="183"/>
                  </a:lnTo>
                  <a:lnTo>
                    <a:pt x="13" y="165"/>
                  </a:lnTo>
                  <a:lnTo>
                    <a:pt x="6" y="140"/>
                  </a:lnTo>
                  <a:lnTo>
                    <a:pt x="1" y="109"/>
                  </a:lnTo>
                  <a:lnTo>
                    <a:pt x="0" y="77"/>
                  </a:lnTo>
                  <a:lnTo>
                    <a:pt x="6" y="45"/>
                  </a:lnTo>
                  <a:lnTo>
                    <a:pt x="20" y="19"/>
                  </a:lnTo>
                  <a:lnTo>
                    <a:pt x="46" y="0"/>
                  </a:lnTo>
                  <a:lnTo>
                    <a:pt x="48" y="2"/>
                  </a:lnTo>
                  <a:lnTo>
                    <a:pt x="54" y="5"/>
                  </a:lnTo>
                  <a:lnTo>
                    <a:pt x="61" y="11"/>
                  </a:lnTo>
                  <a:lnTo>
                    <a:pt x="70" y="18"/>
                  </a:lnTo>
                  <a:lnTo>
                    <a:pt x="78" y="26"/>
                  </a:lnTo>
                  <a:lnTo>
                    <a:pt x="85" y="34"/>
                  </a:lnTo>
                  <a:lnTo>
                    <a:pt x="89" y="43"/>
                  </a:lnTo>
                  <a:lnTo>
                    <a:pt x="89" y="51"/>
                  </a:lnTo>
                  <a:lnTo>
                    <a:pt x="84" y="52"/>
                  </a:lnTo>
                  <a:lnTo>
                    <a:pt x="74" y="56"/>
                  </a:lnTo>
                  <a:lnTo>
                    <a:pt x="61" y="63"/>
                  </a:lnTo>
                  <a:lnTo>
                    <a:pt x="48" y="74"/>
                  </a:lnTo>
                  <a:lnTo>
                    <a:pt x="39" y="89"/>
                  </a:lnTo>
                  <a:lnTo>
                    <a:pt x="38" y="109"/>
                  </a:lnTo>
                  <a:lnTo>
                    <a:pt x="48" y="134"/>
                  </a:lnTo>
                  <a:lnTo>
                    <a:pt x="73" y="166"/>
                  </a:lnTo>
                  <a:lnTo>
                    <a:pt x="73" y="168"/>
                  </a:lnTo>
                  <a:lnTo>
                    <a:pt x="72" y="171"/>
                  </a:lnTo>
                  <a:lnTo>
                    <a:pt x="69" y="176"/>
                  </a:lnTo>
                  <a:lnTo>
                    <a:pt x="66" y="180"/>
                  </a:lnTo>
                  <a:lnTo>
                    <a:pt x="60" y="185"/>
                  </a:lnTo>
                  <a:lnTo>
                    <a:pt x="51" y="188"/>
                  </a:lnTo>
                  <a:lnTo>
                    <a:pt x="38" y="191"/>
                  </a:lnTo>
                  <a:lnTo>
                    <a:pt x="21" y="190"/>
                  </a:lnTo>
                  <a:close/>
                </a:path>
              </a:pathLst>
            </a:custGeom>
            <a:solidFill>
              <a:srgbClr val="00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" name="Forme libre 39"/>
            <p:cNvSpPr>
              <a:spLocks/>
            </p:cNvSpPr>
            <p:nvPr/>
          </p:nvSpPr>
          <p:spPr bwMode="auto">
            <a:xfrm>
              <a:off x="4213226" y="3602038"/>
              <a:ext cx="696913" cy="354013"/>
            </a:xfrm>
            <a:custGeom>
              <a:avLst/>
              <a:gdLst>
                <a:gd name="T0" fmla="*/ 151 w 879"/>
                <a:gd name="T1" fmla="*/ 3 h 445"/>
                <a:gd name="T2" fmla="*/ 120 w 879"/>
                <a:gd name="T3" fmla="*/ 26 h 445"/>
                <a:gd name="T4" fmla="*/ 76 w 879"/>
                <a:gd name="T5" fmla="*/ 69 h 445"/>
                <a:gd name="T6" fmla="*/ 38 w 879"/>
                <a:gd name="T7" fmla="*/ 124 h 445"/>
                <a:gd name="T8" fmla="*/ 28 w 879"/>
                <a:gd name="T9" fmla="*/ 157 h 445"/>
                <a:gd name="T10" fmla="*/ 21 w 879"/>
                <a:gd name="T11" fmla="*/ 174 h 445"/>
                <a:gd name="T12" fmla="*/ 11 w 879"/>
                <a:gd name="T13" fmla="*/ 202 h 445"/>
                <a:gd name="T14" fmla="*/ 3 w 879"/>
                <a:gd name="T15" fmla="*/ 239 h 445"/>
                <a:gd name="T16" fmla="*/ 2 w 879"/>
                <a:gd name="T17" fmla="*/ 280 h 445"/>
                <a:gd name="T18" fmla="*/ 12 w 879"/>
                <a:gd name="T19" fmla="*/ 320 h 445"/>
                <a:gd name="T20" fmla="*/ 38 w 879"/>
                <a:gd name="T21" fmla="*/ 356 h 445"/>
                <a:gd name="T22" fmla="*/ 88 w 879"/>
                <a:gd name="T23" fmla="*/ 383 h 445"/>
                <a:gd name="T24" fmla="*/ 125 w 879"/>
                <a:gd name="T25" fmla="*/ 395 h 445"/>
                <a:gd name="T26" fmla="*/ 149 w 879"/>
                <a:gd name="T27" fmla="*/ 407 h 445"/>
                <a:gd name="T28" fmla="*/ 197 w 879"/>
                <a:gd name="T29" fmla="*/ 424 h 445"/>
                <a:gd name="T30" fmla="*/ 269 w 879"/>
                <a:gd name="T31" fmla="*/ 439 h 445"/>
                <a:gd name="T32" fmla="*/ 363 w 879"/>
                <a:gd name="T33" fmla="*/ 445 h 445"/>
                <a:gd name="T34" fmla="*/ 481 w 879"/>
                <a:gd name="T35" fmla="*/ 433 h 445"/>
                <a:gd name="T36" fmla="*/ 619 w 879"/>
                <a:gd name="T37" fmla="*/ 397 h 445"/>
                <a:gd name="T38" fmla="*/ 779 w 879"/>
                <a:gd name="T39" fmla="*/ 329 h 445"/>
                <a:gd name="T40" fmla="*/ 869 w 879"/>
                <a:gd name="T41" fmla="*/ 277 h 445"/>
                <a:gd name="T42" fmla="*/ 877 w 879"/>
                <a:gd name="T43" fmla="*/ 255 h 445"/>
                <a:gd name="T44" fmla="*/ 877 w 879"/>
                <a:gd name="T45" fmla="*/ 224 h 445"/>
                <a:gd name="T46" fmla="*/ 846 w 879"/>
                <a:gd name="T47" fmla="*/ 201 h 445"/>
                <a:gd name="T48" fmla="*/ 810 w 879"/>
                <a:gd name="T49" fmla="*/ 197 h 445"/>
                <a:gd name="T50" fmla="*/ 781 w 879"/>
                <a:gd name="T51" fmla="*/ 193 h 445"/>
                <a:gd name="T52" fmla="*/ 733 w 879"/>
                <a:gd name="T53" fmla="*/ 187 h 445"/>
                <a:gd name="T54" fmla="*/ 672 w 879"/>
                <a:gd name="T55" fmla="*/ 181 h 445"/>
                <a:gd name="T56" fmla="*/ 604 w 879"/>
                <a:gd name="T57" fmla="*/ 171 h 445"/>
                <a:gd name="T58" fmla="*/ 538 w 879"/>
                <a:gd name="T59" fmla="*/ 161 h 445"/>
                <a:gd name="T60" fmla="*/ 483 w 879"/>
                <a:gd name="T61" fmla="*/ 149 h 445"/>
                <a:gd name="T62" fmla="*/ 443 w 879"/>
                <a:gd name="T63" fmla="*/ 139 h 445"/>
                <a:gd name="T64" fmla="*/ 430 w 879"/>
                <a:gd name="T65" fmla="*/ 132 h 445"/>
                <a:gd name="T66" fmla="*/ 415 w 879"/>
                <a:gd name="T67" fmla="*/ 121 h 445"/>
                <a:gd name="T68" fmla="*/ 386 w 879"/>
                <a:gd name="T69" fmla="*/ 100 h 445"/>
                <a:gd name="T70" fmla="*/ 349 w 879"/>
                <a:gd name="T71" fmla="*/ 76 h 445"/>
                <a:gd name="T72" fmla="*/ 306 w 879"/>
                <a:gd name="T73" fmla="*/ 50 h 445"/>
                <a:gd name="T74" fmla="*/ 260 w 879"/>
                <a:gd name="T75" fmla="*/ 26 h 445"/>
                <a:gd name="T76" fmla="*/ 215 w 879"/>
                <a:gd name="T77" fmla="*/ 9 h 445"/>
                <a:gd name="T78" fmla="*/ 174 w 879"/>
                <a:gd name="T79" fmla="*/ 0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79" h="445">
                  <a:moveTo>
                    <a:pt x="156" y="0"/>
                  </a:moveTo>
                  <a:lnTo>
                    <a:pt x="151" y="3"/>
                  </a:lnTo>
                  <a:lnTo>
                    <a:pt x="139" y="12"/>
                  </a:lnTo>
                  <a:lnTo>
                    <a:pt x="120" y="26"/>
                  </a:lnTo>
                  <a:lnTo>
                    <a:pt x="98" y="46"/>
                  </a:lnTo>
                  <a:lnTo>
                    <a:pt x="76" y="69"/>
                  </a:lnTo>
                  <a:lnTo>
                    <a:pt x="56" y="95"/>
                  </a:lnTo>
                  <a:lnTo>
                    <a:pt x="38" y="124"/>
                  </a:lnTo>
                  <a:lnTo>
                    <a:pt x="29" y="155"/>
                  </a:lnTo>
                  <a:lnTo>
                    <a:pt x="28" y="157"/>
                  </a:lnTo>
                  <a:lnTo>
                    <a:pt x="25" y="163"/>
                  </a:lnTo>
                  <a:lnTo>
                    <a:pt x="21" y="174"/>
                  </a:lnTo>
                  <a:lnTo>
                    <a:pt x="15" y="186"/>
                  </a:lnTo>
                  <a:lnTo>
                    <a:pt x="11" y="202"/>
                  </a:lnTo>
                  <a:lnTo>
                    <a:pt x="6" y="220"/>
                  </a:lnTo>
                  <a:lnTo>
                    <a:pt x="3" y="239"/>
                  </a:lnTo>
                  <a:lnTo>
                    <a:pt x="0" y="259"/>
                  </a:lnTo>
                  <a:lnTo>
                    <a:pt x="2" y="280"/>
                  </a:lnTo>
                  <a:lnTo>
                    <a:pt x="5" y="300"/>
                  </a:lnTo>
                  <a:lnTo>
                    <a:pt x="12" y="320"/>
                  </a:lnTo>
                  <a:lnTo>
                    <a:pt x="23" y="339"/>
                  </a:lnTo>
                  <a:lnTo>
                    <a:pt x="38" y="356"/>
                  </a:lnTo>
                  <a:lnTo>
                    <a:pt x="60" y="371"/>
                  </a:lnTo>
                  <a:lnTo>
                    <a:pt x="88" y="383"/>
                  </a:lnTo>
                  <a:lnTo>
                    <a:pt x="121" y="393"/>
                  </a:lnTo>
                  <a:lnTo>
                    <a:pt x="125" y="395"/>
                  </a:lnTo>
                  <a:lnTo>
                    <a:pt x="134" y="400"/>
                  </a:lnTo>
                  <a:lnTo>
                    <a:pt x="149" y="407"/>
                  </a:lnTo>
                  <a:lnTo>
                    <a:pt x="170" y="416"/>
                  </a:lnTo>
                  <a:lnTo>
                    <a:pt x="197" y="424"/>
                  </a:lnTo>
                  <a:lnTo>
                    <a:pt x="231" y="432"/>
                  </a:lnTo>
                  <a:lnTo>
                    <a:pt x="269" y="439"/>
                  </a:lnTo>
                  <a:lnTo>
                    <a:pt x="314" y="443"/>
                  </a:lnTo>
                  <a:lnTo>
                    <a:pt x="363" y="445"/>
                  </a:lnTo>
                  <a:lnTo>
                    <a:pt x="420" y="441"/>
                  </a:lnTo>
                  <a:lnTo>
                    <a:pt x="481" y="433"/>
                  </a:lnTo>
                  <a:lnTo>
                    <a:pt x="547" y="418"/>
                  </a:lnTo>
                  <a:lnTo>
                    <a:pt x="619" y="397"/>
                  </a:lnTo>
                  <a:lnTo>
                    <a:pt x="696" y="367"/>
                  </a:lnTo>
                  <a:lnTo>
                    <a:pt x="779" y="329"/>
                  </a:lnTo>
                  <a:lnTo>
                    <a:pt x="866" y="281"/>
                  </a:lnTo>
                  <a:lnTo>
                    <a:pt x="869" y="277"/>
                  </a:lnTo>
                  <a:lnTo>
                    <a:pt x="873" y="268"/>
                  </a:lnTo>
                  <a:lnTo>
                    <a:pt x="877" y="255"/>
                  </a:lnTo>
                  <a:lnTo>
                    <a:pt x="879" y="241"/>
                  </a:lnTo>
                  <a:lnTo>
                    <a:pt x="877" y="224"/>
                  </a:lnTo>
                  <a:lnTo>
                    <a:pt x="866" y="212"/>
                  </a:lnTo>
                  <a:lnTo>
                    <a:pt x="846" y="201"/>
                  </a:lnTo>
                  <a:lnTo>
                    <a:pt x="813" y="197"/>
                  </a:lnTo>
                  <a:lnTo>
                    <a:pt x="810" y="197"/>
                  </a:lnTo>
                  <a:lnTo>
                    <a:pt x="799" y="196"/>
                  </a:lnTo>
                  <a:lnTo>
                    <a:pt x="781" y="193"/>
                  </a:lnTo>
                  <a:lnTo>
                    <a:pt x="759" y="191"/>
                  </a:lnTo>
                  <a:lnTo>
                    <a:pt x="733" y="187"/>
                  </a:lnTo>
                  <a:lnTo>
                    <a:pt x="703" y="184"/>
                  </a:lnTo>
                  <a:lnTo>
                    <a:pt x="672" y="181"/>
                  </a:lnTo>
                  <a:lnTo>
                    <a:pt x="638" y="176"/>
                  </a:lnTo>
                  <a:lnTo>
                    <a:pt x="604" y="171"/>
                  </a:lnTo>
                  <a:lnTo>
                    <a:pt x="570" y="166"/>
                  </a:lnTo>
                  <a:lnTo>
                    <a:pt x="538" y="161"/>
                  </a:lnTo>
                  <a:lnTo>
                    <a:pt x="508" y="155"/>
                  </a:lnTo>
                  <a:lnTo>
                    <a:pt x="483" y="149"/>
                  </a:lnTo>
                  <a:lnTo>
                    <a:pt x="460" y="145"/>
                  </a:lnTo>
                  <a:lnTo>
                    <a:pt x="443" y="139"/>
                  </a:lnTo>
                  <a:lnTo>
                    <a:pt x="432" y="133"/>
                  </a:lnTo>
                  <a:lnTo>
                    <a:pt x="430" y="132"/>
                  </a:lnTo>
                  <a:lnTo>
                    <a:pt x="424" y="128"/>
                  </a:lnTo>
                  <a:lnTo>
                    <a:pt x="415" y="121"/>
                  </a:lnTo>
                  <a:lnTo>
                    <a:pt x="401" y="111"/>
                  </a:lnTo>
                  <a:lnTo>
                    <a:pt x="386" y="100"/>
                  </a:lnTo>
                  <a:lnTo>
                    <a:pt x="369" y="88"/>
                  </a:lnTo>
                  <a:lnTo>
                    <a:pt x="349" y="76"/>
                  </a:lnTo>
                  <a:lnTo>
                    <a:pt x="327" y="63"/>
                  </a:lnTo>
                  <a:lnTo>
                    <a:pt x="306" y="50"/>
                  </a:lnTo>
                  <a:lnTo>
                    <a:pt x="283" y="38"/>
                  </a:lnTo>
                  <a:lnTo>
                    <a:pt x="260" y="26"/>
                  </a:lnTo>
                  <a:lnTo>
                    <a:pt x="236" y="17"/>
                  </a:lnTo>
                  <a:lnTo>
                    <a:pt x="215" y="9"/>
                  </a:lnTo>
                  <a:lnTo>
                    <a:pt x="194" y="3"/>
                  </a:lnTo>
                  <a:lnTo>
                    <a:pt x="174" y="0"/>
                  </a:lnTo>
                  <a:lnTo>
                    <a:pt x="156" y="0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" name="Forme libre 40"/>
            <p:cNvSpPr>
              <a:spLocks/>
            </p:cNvSpPr>
            <p:nvPr/>
          </p:nvSpPr>
          <p:spPr bwMode="auto">
            <a:xfrm>
              <a:off x="4229101" y="3795713"/>
              <a:ext cx="563563" cy="166688"/>
            </a:xfrm>
            <a:custGeom>
              <a:avLst/>
              <a:gdLst>
                <a:gd name="T0" fmla="*/ 16 w 711"/>
                <a:gd name="T1" fmla="*/ 84 h 209"/>
                <a:gd name="T2" fmla="*/ 78 w 711"/>
                <a:gd name="T3" fmla="*/ 71 h 209"/>
                <a:gd name="T4" fmla="*/ 142 w 711"/>
                <a:gd name="T5" fmla="*/ 0 h 209"/>
                <a:gd name="T6" fmla="*/ 137 w 711"/>
                <a:gd name="T7" fmla="*/ 23 h 209"/>
                <a:gd name="T8" fmla="*/ 105 w 711"/>
                <a:gd name="T9" fmla="*/ 71 h 209"/>
                <a:gd name="T10" fmla="*/ 59 w 711"/>
                <a:gd name="T11" fmla="*/ 104 h 209"/>
                <a:gd name="T12" fmla="*/ 115 w 711"/>
                <a:gd name="T13" fmla="*/ 100 h 209"/>
                <a:gd name="T14" fmla="*/ 177 w 711"/>
                <a:gd name="T15" fmla="*/ 67 h 209"/>
                <a:gd name="T16" fmla="*/ 186 w 711"/>
                <a:gd name="T17" fmla="*/ 55 h 209"/>
                <a:gd name="T18" fmla="*/ 167 w 711"/>
                <a:gd name="T19" fmla="*/ 95 h 209"/>
                <a:gd name="T20" fmla="*/ 113 w 711"/>
                <a:gd name="T21" fmla="*/ 130 h 209"/>
                <a:gd name="T22" fmla="*/ 151 w 711"/>
                <a:gd name="T23" fmla="*/ 130 h 209"/>
                <a:gd name="T24" fmla="*/ 229 w 711"/>
                <a:gd name="T25" fmla="*/ 106 h 209"/>
                <a:gd name="T26" fmla="*/ 274 w 711"/>
                <a:gd name="T27" fmla="*/ 62 h 209"/>
                <a:gd name="T28" fmla="*/ 267 w 711"/>
                <a:gd name="T29" fmla="*/ 86 h 209"/>
                <a:gd name="T30" fmla="*/ 220 w 711"/>
                <a:gd name="T31" fmla="*/ 134 h 209"/>
                <a:gd name="T32" fmla="*/ 205 w 711"/>
                <a:gd name="T33" fmla="*/ 152 h 209"/>
                <a:gd name="T34" fmla="*/ 272 w 711"/>
                <a:gd name="T35" fmla="*/ 128 h 209"/>
                <a:gd name="T36" fmla="*/ 354 w 711"/>
                <a:gd name="T37" fmla="*/ 59 h 209"/>
                <a:gd name="T38" fmla="*/ 349 w 711"/>
                <a:gd name="T39" fmla="*/ 83 h 209"/>
                <a:gd name="T40" fmla="*/ 325 w 711"/>
                <a:gd name="T41" fmla="*/ 131 h 209"/>
                <a:gd name="T42" fmla="*/ 296 w 711"/>
                <a:gd name="T43" fmla="*/ 158 h 209"/>
                <a:gd name="T44" fmla="*/ 351 w 711"/>
                <a:gd name="T45" fmla="*/ 139 h 209"/>
                <a:gd name="T46" fmla="*/ 426 w 711"/>
                <a:gd name="T47" fmla="*/ 84 h 209"/>
                <a:gd name="T48" fmla="*/ 438 w 711"/>
                <a:gd name="T49" fmla="*/ 71 h 209"/>
                <a:gd name="T50" fmla="*/ 395 w 711"/>
                <a:gd name="T51" fmla="*/ 129 h 209"/>
                <a:gd name="T52" fmla="*/ 336 w 711"/>
                <a:gd name="T53" fmla="*/ 179 h 209"/>
                <a:gd name="T54" fmla="*/ 368 w 711"/>
                <a:gd name="T55" fmla="*/ 168 h 209"/>
                <a:gd name="T56" fmla="*/ 445 w 711"/>
                <a:gd name="T57" fmla="*/ 118 h 209"/>
                <a:gd name="T58" fmla="*/ 508 w 711"/>
                <a:gd name="T59" fmla="*/ 51 h 209"/>
                <a:gd name="T60" fmla="*/ 493 w 711"/>
                <a:gd name="T61" fmla="*/ 95 h 209"/>
                <a:gd name="T62" fmla="*/ 446 w 711"/>
                <a:gd name="T63" fmla="*/ 154 h 209"/>
                <a:gd name="T64" fmla="*/ 432 w 711"/>
                <a:gd name="T65" fmla="*/ 168 h 209"/>
                <a:gd name="T66" fmla="*/ 488 w 711"/>
                <a:gd name="T67" fmla="*/ 142 h 209"/>
                <a:gd name="T68" fmla="*/ 573 w 711"/>
                <a:gd name="T69" fmla="*/ 50 h 209"/>
                <a:gd name="T70" fmla="*/ 568 w 711"/>
                <a:gd name="T71" fmla="*/ 71 h 209"/>
                <a:gd name="T72" fmla="*/ 552 w 711"/>
                <a:gd name="T73" fmla="*/ 115 h 209"/>
                <a:gd name="T74" fmla="*/ 536 w 711"/>
                <a:gd name="T75" fmla="*/ 141 h 209"/>
                <a:gd name="T76" fmla="*/ 587 w 711"/>
                <a:gd name="T77" fmla="*/ 129 h 209"/>
                <a:gd name="T78" fmla="*/ 659 w 711"/>
                <a:gd name="T79" fmla="*/ 75 h 209"/>
                <a:gd name="T80" fmla="*/ 672 w 711"/>
                <a:gd name="T81" fmla="*/ 56 h 209"/>
                <a:gd name="T82" fmla="*/ 645 w 711"/>
                <a:gd name="T83" fmla="*/ 105 h 209"/>
                <a:gd name="T84" fmla="*/ 614 w 711"/>
                <a:gd name="T85" fmla="*/ 139 h 209"/>
                <a:gd name="T86" fmla="*/ 643 w 711"/>
                <a:gd name="T87" fmla="*/ 127 h 209"/>
                <a:gd name="T88" fmla="*/ 692 w 711"/>
                <a:gd name="T89" fmla="*/ 99 h 209"/>
                <a:gd name="T90" fmla="*/ 708 w 711"/>
                <a:gd name="T91" fmla="*/ 88 h 209"/>
                <a:gd name="T92" fmla="*/ 678 w 711"/>
                <a:gd name="T93" fmla="*/ 126 h 209"/>
                <a:gd name="T94" fmla="*/ 661 w 711"/>
                <a:gd name="T95" fmla="*/ 133 h 209"/>
                <a:gd name="T96" fmla="*/ 616 w 711"/>
                <a:gd name="T97" fmla="*/ 151 h 209"/>
                <a:gd name="T98" fmla="*/ 551 w 711"/>
                <a:gd name="T99" fmla="*/ 174 h 209"/>
                <a:gd name="T100" fmla="*/ 470 w 711"/>
                <a:gd name="T101" fmla="*/ 195 h 209"/>
                <a:gd name="T102" fmla="*/ 384 w 711"/>
                <a:gd name="T103" fmla="*/ 208 h 209"/>
                <a:gd name="T104" fmla="*/ 339 w 711"/>
                <a:gd name="T105" fmla="*/ 208 h 209"/>
                <a:gd name="T106" fmla="*/ 270 w 711"/>
                <a:gd name="T107" fmla="*/ 199 h 209"/>
                <a:gd name="T108" fmla="*/ 173 w 711"/>
                <a:gd name="T109" fmla="*/ 183 h 209"/>
                <a:gd name="T110" fmla="*/ 76 w 711"/>
                <a:gd name="T111" fmla="*/ 157 h 209"/>
                <a:gd name="T112" fmla="*/ 12 w 711"/>
                <a:gd name="T113" fmla="*/ 116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11" h="209">
                  <a:moveTo>
                    <a:pt x="0" y="82"/>
                  </a:moveTo>
                  <a:lnTo>
                    <a:pt x="5" y="83"/>
                  </a:lnTo>
                  <a:lnTo>
                    <a:pt x="16" y="84"/>
                  </a:lnTo>
                  <a:lnTo>
                    <a:pt x="34" y="84"/>
                  </a:lnTo>
                  <a:lnTo>
                    <a:pt x="55" y="81"/>
                  </a:lnTo>
                  <a:lnTo>
                    <a:pt x="78" y="71"/>
                  </a:lnTo>
                  <a:lnTo>
                    <a:pt x="101" y="56"/>
                  </a:lnTo>
                  <a:lnTo>
                    <a:pt x="123" y="33"/>
                  </a:lnTo>
                  <a:lnTo>
                    <a:pt x="142" y="0"/>
                  </a:lnTo>
                  <a:lnTo>
                    <a:pt x="142" y="3"/>
                  </a:lnTo>
                  <a:lnTo>
                    <a:pt x="141" y="11"/>
                  </a:lnTo>
                  <a:lnTo>
                    <a:pt x="137" y="23"/>
                  </a:lnTo>
                  <a:lnTo>
                    <a:pt x="131" y="38"/>
                  </a:lnTo>
                  <a:lnTo>
                    <a:pt x="121" y="54"/>
                  </a:lnTo>
                  <a:lnTo>
                    <a:pt x="105" y="71"/>
                  </a:lnTo>
                  <a:lnTo>
                    <a:pt x="83" y="89"/>
                  </a:lnTo>
                  <a:lnTo>
                    <a:pt x="53" y="104"/>
                  </a:lnTo>
                  <a:lnTo>
                    <a:pt x="59" y="104"/>
                  </a:lnTo>
                  <a:lnTo>
                    <a:pt x="73" y="104"/>
                  </a:lnTo>
                  <a:lnTo>
                    <a:pt x="92" y="104"/>
                  </a:lnTo>
                  <a:lnTo>
                    <a:pt x="115" y="100"/>
                  </a:lnTo>
                  <a:lnTo>
                    <a:pt x="139" y="95"/>
                  </a:lnTo>
                  <a:lnTo>
                    <a:pt x="161" y="83"/>
                  </a:lnTo>
                  <a:lnTo>
                    <a:pt x="177" y="67"/>
                  </a:lnTo>
                  <a:lnTo>
                    <a:pt x="187" y="45"/>
                  </a:lnTo>
                  <a:lnTo>
                    <a:pt x="187" y="47"/>
                  </a:lnTo>
                  <a:lnTo>
                    <a:pt x="186" y="55"/>
                  </a:lnTo>
                  <a:lnTo>
                    <a:pt x="182" y="67"/>
                  </a:lnTo>
                  <a:lnTo>
                    <a:pt x="176" y="81"/>
                  </a:lnTo>
                  <a:lnTo>
                    <a:pt x="167" y="95"/>
                  </a:lnTo>
                  <a:lnTo>
                    <a:pt x="154" y="108"/>
                  </a:lnTo>
                  <a:lnTo>
                    <a:pt x="136" y="121"/>
                  </a:lnTo>
                  <a:lnTo>
                    <a:pt x="113" y="130"/>
                  </a:lnTo>
                  <a:lnTo>
                    <a:pt x="118" y="130"/>
                  </a:lnTo>
                  <a:lnTo>
                    <a:pt x="131" y="131"/>
                  </a:lnTo>
                  <a:lnTo>
                    <a:pt x="151" y="130"/>
                  </a:lnTo>
                  <a:lnTo>
                    <a:pt x="176" y="127"/>
                  </a:lnTo>
                  <a:lnTo>
                    <a:pt x="203" y="119"/>
                  </a:lnTo>
                  <a:lnTo>
                    <a:pt x="229" y="106"/>
                  </a:lnTo>
                  <a:lnTo>
                    <a:pt x="253" y="88"/>
                  </a:lnTo>
                  <a:lnTo>
                    <a:pt x="274" y="61"/>
                  </a:lnTo>
                  <a:lnTo>
                    <a:pt x="274" y="62"/>
                  </a:lnTo>
                  <a:lnTo>
                    <a:pt x="274" y="68"/>
                  </a:lnTo>
                  <a:lnTo>
                    <a:pt x="272" y="76"/>
                  </a:lnTo>
                  <a:lnTo>
                    <a:pt x="267" y="86"/>
                  </a:lnTo>
                  <a:lnTo>
                    <a:pt x="258" y="100"/>
                  </a:lnTo>
                  <a:lnTo>
                    <a:pt x="243" y="116"/>
                  </a:lnTo>
                  <a:lnTo>
                    <a:pt x="220" y="134"/>
                  </a:lnTo>
                  <a:lnTo>
                    <a:pt x="189" y="154"/>
                  </a:lnTo>
                  <a:lnTo>
                    <a:pt x="194" y="154"/>
                  </a:lnTo>
                  <a:lnTo>
                    <a:pt x="205" y="152"/>
                  </a:lnTo>
                  <a:lnTo>
                    <a:pt x="224" y="148"/>
                  </a:lnTo>
                  <a:lnTo>
                    <a:pt x="247" y="139"/>
                  </a:lnTo>
                  <a:lnTo>
                    <a:pt x="272" y="128"/>
                  </a:lnTo>
                  <a:lnTo>
                    <a:pt x="300" y="111"/>
                  </a:lnTo>
                  <a:lnTo>
                    <a:pt x="327" y="89"/>
                  </a:lnTo>
                  <a:lnTo>
                    <a:pt x="354" y="59"/>
                  </a:lnTo>
                  <a:lnTo>
                    <a:pt x="354" y="62"/>
                  </a:lnTo>
                  <a:lnTo>
                    <a:pt x="351" y="70"/>
                  </a:lnTo>
                  <a:lnTo>
                    <a:pt x="349" y="83"/>
                  </a:lnTo>
                  <a:lnTo>
                    <a:pt x="343" y="98"/>
                  </a:lnTo>
                  <a:lnTo>
                    <a:pt x="336" y="115"/>
                  </a:lnTo>
                  <a:lnTo>
                    <a:pt x="325" y="131"/>
                  </a:lnTo>
                  <a:lnTo>
                    <a:pt x="310" y="146"/>
                  </a:lnTo>
                  <a:lnTo>
                    <a:pt x="291" y="159"/>
                  </a:lnTo>
                  <a:lnTo>
                    <a:pt x="296" y="158"/>
                  </a:lnTo>
                  <a:lnTo>
                    <a:pt x="309" y="154"/>
                  </a:lnTo>
                  <a:lnTo>
                    <a:pt x="328" y="149"/>
                  </a:lnTo>
                  <a:lnTo>
                    <a:pt x="351" y="139"/>
                  </a:lnTo>
                  <a:lnTo>
                    <a:pt x="377" y="126"/>
                  </a:lnTo>
                  <a:lnTo>
                    <a:pt x="402" y="108"/>
                  </a:lnTo>
                  <a:lnTo>
                    <a:pt x="426" y="84"/>
                  </a:lnTo>
                  <a:lnTo>
                    <a:pt x="447" y="55"/>
                  </a:lnTo>
                  <a:lnTo>
                    <a:pt x="445" y="60"/>
                  </a:lnTo>
                  <a:lnTo>
                    <a:pt x="438" y="71"/>
                  </a:lnTo>
                  <a:lnTo>
                    <a:pt x="426" y="89"/>
                  </a:lnTo>
                  <a:lnTo>
                    <a:pt x="412" y="108"/>
                  </a:lnTo>
                  <a:lnTo>
                    <a:pt x="395" y="129"/>
                  </a:lnTo>
                  <a:lnTo>
                    <a:pt x="377" y="150"/>
                  </a:lnTo>
                  <a:lnTo>
                    <a:pt x="357" y="167"/>
                  </a:lnTo>
                  <a:lnTo>
                    <a:pt x="336" y="179"/>
                  </a:lnTo>
                  <a:lnTo>
                    <a:pt x="340" y="178"/>
                  </a:lnTo>
                  <a:lnTo>
                    <a:pt x="351" y="175"/>
                  </a:lnTo>
                  <a:lnTo>
                    <a:pt x="368" y="168"/>
                  </a:lnTo>
                  <a:lnTo>
                    <a:pt x="389" y="158"/>
                  </a:lnTo>
                  <a:lnTo>
                    <a:pt x="416" y="141"/>
                  </a:lnTo>
                  <a:lnTo>
                    <a:pt x="445" y="118"/>
                  </a:lnTo>
                  <a:lnTo>
                    <a:pt x="476" y="86"/>
                  </a:lnTo>
                  <a:lnTo>
                    <a:pt x="509" y="47"/>
                  </a:lnTo>
                  <a:lnTo>
                    <a:pt x="508" y="51"/>
                  </a:lnTo>
                  <a:lnTo>
                    <a:pt x="506" y="61"/>
                  </a:lnTo>
                  <a:lnTo>
                    <a:pt x="501" y="76"/>
                  </a:lnTo>
                  <a:lnTo>
                    <a:pt x="493" y="95"/>
                  </a:lnTo>
                  <a:lnTo>
                    <a:pt x="482" y="115"/>
                  </a:lnTo>
                  <a:lnTo>
                    <a:pt x="465" y="135"/>
                  </a:lnTo>
                  <a:lnTo>
                    <a:pt x="446" y="154"/>
                  </a:lnTo>
                  <a:lnTo>
                    <a:pt x="419" y="171"/>
                  </a:lnTo>
                  <a:lnTo>
                    <a:pt x="423" y="171"/>
                  </a:lnTo>
                  <a:lnTo>
                    <a:pt x="432" y="168"/>
                  </a:lnTo>
                  <a:lnTo>
                    <a:pt x="447" y="165"/>
                  </a:lnTo>
                  <a:lnTo>
                    <a:pt x="465" y="156"/>
                  </a:lnTo>
                  <a:lnTo>
                    <a:pt x="488" y="142"/>
                  </a:lnTo>
                  <a:lnTo>
                    <a:pt x="515" y="120"/>
                  </a:lnTo>
                  <a:lnTo>
                    <a:pt x="543" y="90"/>
                  </a:lnTo>
                  <a:lnTo>
                    <a:pt x="573" y="50"/>
                  </a:lnTo>
                  <a:lnTo>
                    <a:pt x="573" y="52"/>
                  </a:lnTo>
                  <a:lnTo>
                    <a:pt x="570" y="60"/>
                  </a:lnTo>
                  <a:lnTo>
                    <a:pt x="568" y="71"/>
                  </a:lnTo>
                  <a:lnTo>
                    <a:pt x="564" y="85"/>
                  </a:lnTo>
                  <a:lnTo>
                    <a:pt x="559" y="100"/>
                  </a:lnTo>
                  <a:lnTo>
                    <a:pt x="552" y="115"/>
                  </a:lnTo>
                  <a:lnTo>
                    <a:pt x="543" y="129"/>
                  </a:lnTo>
                  <a:lnTo>
                    <a:pt x="531" y="141"/>
                  </a:lnTo>
                  <a:lnTo>
                    <a:pt x="536" y="141"/>
                  </a:lnTo>
                  <a:lnTo>
                    <a:pt x="548" y="139"/>
                  </a:lnTo>
                  <a:lnTo>
                    <a:pt x="566" y="136"/>
                  </a:lnTo>
                  <a:lnTo>
                    <a:pt x="587" y="129"/>
                  </a:lnTo>
                  <a:lnTo>
                    <a:pt x="612" y="118"/>
                  </a:lnTo>
                  <a:lnTo>
                    <a:pt x="637" y="100"/>
                  </a:lnTo>
                  <a:lnTo>
                    <a:pt x="659" y="75"/>
                  </a:lnTo>
                  <a:lnTo>
                    <a:pt x="678" y="43"/>
                  </a:lnTo>
                  <a:lnTo>
                    <a:pt x="676" y="46"/>
                  </a:lnTo>
                  <a:lnTo>
                    <a:pt x="672" y="56"/>
                  </a:lnTo>
                  <a:lnTo>
                    <a:pt x="665" y="71"/>
                  </a:lnTo>
                  <a:lnTo>
                    <a:pt x="655" y="88"/>
                  </a:lnTo>
                  <a:lnTo>
                    <a:pt x="645" y="105"/>
                  </a:lnTo>
                  <a:lnTo>
                    <a:pt x="635" y="121"/>
                  </a:lnTo>
                  <a:lnTo>
                    <a:pt x="624" y="133"/>
                  </a:lnTo>
                  <a:lnTo>
                    <a:pt x="614" y="139"/>
                  </a:lnTo>
                  <a:lnTo>
                    <a:pt x="617" y="138"/>
                  </a:lnTo>
                  <a:lnTo>
                    <a:pt x="628" y="134"/>
                  </a:lnTo>
                  <a:lnTo>
                    <a:pt x="643" y="127"/>
                  </a:lnTo>
                  <a:lnTo>
                    <a:pt x="660" y="119"/>
                  </a:lnTo>
                  <a:lnTo>
                    <a:pt x="677" y="110"/>
                  </a:lnTo>
                  <a:lnTo>
                    <a:pt x="692" y="99"/>
                  </a:lnTo>
                  <a:lnTo>
                    <a:pt x="705" y="90"/>
                  </a:lnTo>
                  <a:lnTo>
                    <a:pt x="711" y="82"/>
                  </a:lnTo>
                  <a:lnTo>
                    <a:pt x="708" y="88"/>
                  </a:lnTo>
                  <a:lnTo>
                    <a:pt x="702" y="101"/>
                  </a:lnTo>
                  <a:lnTo>
                    <a:pt x="692" y="116"/>
                  </a:lnTo>
                  <a:lnTo>
                    <a:pt x="678" y="126"/>
                  </a:lnTo>
                  <a:lnTo>
                    <a:pt x="676" y="127"/>
                  </a:lnTo>
                  <a:lnTo>
                    <a:pt x="670" y="129"/>
                  </a:lnTo>
                  <a:lnTo>
                    <a:pt x="661" y="133"/>
                  </a:lnTo>
                  <a:lnTo>
                    <a:pt x="650" y="138"/>
                  </a:lnTo>
                  <a:lnTo>
                    <a:pt x="635" y="144"/>
                  </a:lnTo>
                  <a:lnTo>
                    <a:pt x="616" y="151"/>
                  </a:lnTo>
                  <a:lnTo>
                    <a:pt x="597" y="159"/>
                  </a:lnTo>
                  <a:lnTo>
                    <a:pt x="574" y="166"/>
                  </a:lnTo>
                  <a:lnTo>
                    <a:pt x="551" y="174"/>
                  </a:lnTo>
                  <a:lnTo>
                    <a:pt x="524" y="181"/>
                  </a:lnTo>
                  <a:lnTo>
                    <a:pt x="498" y="188"/>
                  </a:lnTo>
                  <a:lnTo>
                    <a:pt x="470" y="195"/>
                  </a:lnTo>
                  <a:lnTo>
                    <a:pt x="441" y="201"/>
                  </a:lnTo>
                  <a:lnTo>
                    <a:pt x="412" y="204"/>
                  </a:lnTo>
                  <a:lnTo>
                    <a:pt x="384" y="208"/>
                  </a:lnTo>
                  <a:lnTo>
                    <a:pt x="355" y="209"/>
                  </a:lnTo>
                  <a:lnTo>
                    <a:pt x="350" y="209"/>
                  </a:lnTo>
                  <a:lnTo>
                    <a:pt x="339" y="208"/>
                  </a:lnTo>
                  <a:lnTo>
                    <a:pt x="321" y="205"/>
                  </a:lnTo>
                  <a:lnTo>
                    <a:pt x="297" y="203"/>
                  </a:lnTo>
                  <a:lnTo>
                    <a:pt x="270" y="199"/>
                  </a:lnTo>
                  <a:lnTo>
                    <a:pt x="239" y="196"/>
                  </a:lnTo>
                  <a:lnTo>
                    <a:pt x="206" y="190"/>
                  </a:lnTo>
                  <a:lnTo>
                    <a:pt x="173" y="183"/>
                  </a:lnTo>
                  <a:lnTo>
                    <a:pt x="138" y="176"/>
                  </a:lnTo>
                  <a:lnTo>
                    <a:pt x="106" y="167"/>
                  </a:lnTo>
                  <a:lnTo>
                    <a:pt x="76" y="157"/>
                  </a:lnTo>
                  <a:lnTo>
                    <a:pt x="50" y="145"/>
                  </a:lnTo>
                  <a:lnTo>
                    <a:pt x="28" y="131"/>
                  </a:lnTo>
                  <a:lnTo>
                    <a:pt x="12" y="116"/>
                  </a:lnTo>
                  <a:lnTo>
                    <a:pt x="1" y="100"/>
                  </a:lnTo>
                  <a:lnTo>
                    <a:pt x="0" y="82"/>
                  </a:lnTo>
                  <a:close/>
                </a:path>
              </a:pathLst>
            </a:custGeom>
            <a:solidFill>
              <a:srgbClr val="A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" name="Forme libre 41"/>
            <p:cNvSpPr>
              <a:spLocks/>
            </p:cNvSpPr>
            <p:nvPr/>
          </p:nvSpPr>
          <p:spPr bwMode="auto">
            <a:xfrm>
              <a:off x="4227513" y="3651251"/>
              <a:ext cx="92075" cy="158750"/>
            </a:xfrm>
            <a:custGeom>
              <a:avLst/>
              <a:gdLst>
                <a:gd name="T0" fmla="*/ 49 w 115"/>
                <a:gd name="T1" fmla="*/ 48 h 199"/>
                <a:gd name="T2" fmla="*/ 47 w 115"/>
                <a:gd name="T3" fmla="*/ 53 h 199"/>
                <a:gd name="T4" fmla="*/ 40 w 115"/>
                <a:gd name="T5" fmla="*/ 65 h 199"/>
                <a:gd name="T6" fmla="*/ 31 w 115"/>
                <a:gd name="T7" fmla="*/ 83 h 199"/>
                <a:gd name="T8" fmla="*/ 21 w 115"/>
                <a:gd name="T9" fmla="*/ 103 h 199"/>
                <a:gd name="T10" fmla="*/ 11 w 115"/>
                <a:gd name="T11" fmla="*/ 125 h 199"/>
                <a:gd name="T12" fmla="*/ 3 w 115"/>
                <a:gd name="T13" fmla="*/ 145 h 199"/>
                <a:gd name="T14" fmla="*/ 0 w 115"/>
                <a:gd name="T15" fmla="*/ 161 h 199"/>
                <a:gd name="T16" fmla="*/ 1 w 115"/>
                <a:gd name="T17" fmla="*/ 171 h 199"/>
                <a:gd name="T18" fmla="*/ 1 w 115"/>
                <a:gd name="T19" fmla="*/ 176 h 199"/>
                <a:gd name="T20" fmla="*/ 2 w 115"/>
                <a:gd name="T21" fmla="*/ 185 h 199"/>
                <a:gd name="T22" fmla="*/ 7 w 115"/>
                <a:gd name="T23" fmla="*/ 194 h 199"/>
                <a:gd name="T24" fmla="*/ 15 w 115"/>
                <a:gd name="T25" fmla="*/ 199 h 199"/>
                <a:gd name="T26" fmla="*/ 28 w 115"/>
                <a:gd name="T27" fmla="*/ 194 h 199"/>
                <a:gd name="T28" fmla="*/ 47 w 115"/>
                <a:gd name="T29" fmla="*/ 176 h 199"/>
                <a:gd name="T30" fmla="*/ 75 w 115"/>
                <a:gd name="T31" fmla="*/ 138 h 199"/>
                <a:gd name="T32" fmla="*/ 111 w 115"/>
                <a:gd name="T33" fmla="*/ 76 h 199"/>
                <a:gd name="T34" fmla="*/ 112 w 115"/>
                <a:gd name="T35" fmla="*/ 70 h 199"/>
                <a:gd name="T36" fmla="*/ 114 w 115"/>
                <a:gd name="T37" fmla="*/ 54 h 199"/>
                <a:gd name="T38" fmla="*/ 115 w 115"/>
                <a:gd name="T39" fmla="*/ 34 h 199"/>
                <a:gd name="T40" fmla="*/ 115 w 115"/>
                <a:gd name="T41" fmla="*/ 15 h 199"/>
                <a:gd name="T42" fmla="*/ 109 w 115"/>
                <a:gd name="T43" fmla="*/ 2 h 199"/>
                <a:gd name="T44" fmla="*/ 98 w 115"/>
                <a:gd name="T45" fmla="*/ 0 h 199"/>
                <a:gd name="T46" fmla="*/ 78 w 115"/>
                <a:gd name="T47" fmla="*/ 13 h 199"/>
                <a:gd name="T48" fmla="*/ 49 w 115"/>
                <a:gd name="T49" fmla="*/ 48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5" h="199">
                  <a:moveTo>
                    <a:pt x="49" y="48"/>
                  </a:moveTo>
                  <a:lnTo>
                    <a:pt x="47" y="53"/>
                  </a:lnTo>
                  <a:lnTo>
                    <a:pt x="40" y="65"/>
                  </a:lnTo>
                  <a:lnTo>
                    <a:pt x="31" y="83"/>
                  </a:lnTo>
                  <a:lnTo>
                    <a:pt x="21" y="103"/>
                  </a:lnTo>
                  <a:lnTo>
                    <a:pt x="11" y="125"/>
                  </a:lnTo>
                  <a:lnTo>
                    <a:pt x="3" y="145"/>
                  </a:lnTo>
                  <a:lnTo>
                    <a:pt x="0" y="161"/>
                  </a:lnTo>
                  <a:lnTo>
                    <a:pt x="1" y="171"/>
                  </a:lnTo>
                  <a:lnTo>
                    <a:pt x="1" y="176"/>
                  </a:lnTo>
                  <a:lnTo>
                    <a:pt x="2" y="185"/>
                  </a:lnTo>
                  <a:lnTo>
                    <a:pt x="7" y="194"/>
                  </a:lnTo>
                  <a:lnTo>
                    <a:pt x="15" y="199"/>
                  </a:lnTo>
                  <a:lnTo>
                    <a:pt x="28" y="194"/>
                  </a:lnTo>
                  <a:lnTo>
                    <a:pt x="47" y="176"/>
                  </a:lnTo>
                  <a:lnTo>
                    <a:pt x="75" y="138"/>
                  </a:lnTo>
                  <a:lnTo>
                    <a:pt x="111" y="76"/>
                  </a:lnTo>
                  <a:lnTo>
                    <a:pt x="112" y="70"/>
                  </a:lnTo>
                  <a:lnTo>
                    <a:pt x="114" y="54"/>
                  </a:lnTo>
                  <a:lnTo>
                    <a:pt x="115" y="34"/>
                  </a:lnTo>
                  <a:lnTo>
                    <a:pt x="115" y="15"/>
                  </a:lnTo>
                  <a:lnTo>
                    <a:pt x="109" y="2"/>
                  </a:lnTo>
                  <a:lnTo>
                    <a:pt x="98" y="0"/>
                  </a:lnTo>
                  <a:lnTo>
                    <a:pt x="78" y="13"/>
                  </a:lnTo>
                  <a:lnTo>
                    <a:pt x="49" y="48"/>
                  </a:lnTo>
                  <a:close/>
                </a:path>
              </a:pathLst>
            </a:custGeom>
            <a:solidFill>
              <a:srgbClr val="005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" name="Forme libre 42"/>
            <p:cNvSpPr>
              <a:spLocks/>
            </p:cNvSpPr>
            <p:nvPr/>
          </p:nvSpPr>
          <p:spPr bwMode="auto">
            <a:xfrm>
              <a:off x="4164013" y="3589338"/>
              <a:ext cx="771525" cy="388938"/>
            </a:xfrm>
            <a:custGeom>
              <a:avLst/>
              <a:gdLst>
                <a:gd name="T0" fmla="*/ 65 w 973"/>
                <a:gd name="T1" fmla="*/ 276 h 489"/>
                <a:gd name="T2" fmla="*/ 169 w 973"/>
                <a:gd name="T3" fmla="*/ 404 h 489"/>
                <a:gd name="T4" fmla="*/ 239 w 973"/>
                <a:gd name="T5" fmla="*/ 398 h 489"/>
                <a:gd name="T6" fmla="*/ 258 w 973"/>
                <a:gd name="T7" fmla="*/ 396 h 489"/>
                <a:gd name="T8" fmla="*/ 199 w 973"/>
                <a:gd name="T9" fmla="*/ 422 h 489"/>
                <a:gd name="T10" fmla="*/ 236 w 973"/>
                <a:gd name="T11" fmla="*/ 422 h 489"/>
                <a:gd name="T12" fmla="*/ 313 w 973"/>
                <a:gd name="T13" fmla="*/ 413 h 489"/>
                <a:gd name="T14" fmla="*/ 384 w 973"/>
                <a:gd name="T15" fmla="*/ 380 h 489"/>
                <a:gd name="T16" fmla="*/ 379 w 973"/>
                <a:gd name="T17" fmla="*/ 392 h 489"/>
                <a:gd name="T18" fmla="*/ 258 w 973"/>
                <a:gd name="T19" fmla="*/ 447 h 489"/>
                <a:gd name="T20" fmla="*/ 349 w 973"/>
                <a:gd name="T21" fmla="*/ 437 h 489"/>
                <a:gd name="T22" fmla="*/ 362 w 973"/>
                <a:gd name="T23" fmla="*/ 455 h 489"/>
                <a:gd name="T24" fmla="*/ 381 w 973"/>
                <a:gd name="T25" fmla="*/ 460 h 489"/>
                <a:gd name="T26" fmla="*/ 476 w 973"/>
                <a:gd name="T27" fmla="*/ 456 h 489"/>
                <a:gd name="T28" fmla="*/ 612 w 973"/>
                <a:gd name="T29" fmla="*/ 434 h 489"/>
                <a:gd name="T30" fmla="*/ 688 w 973"/>
                <a:gd name="T31" fmla="*/ 410 h 489"/>
                <a:gd name="T32" fmla="*/ 773 w 973"/>
                <a:gd name="T33" fmla="*/ 376 h 489"/>
                <a:gd name="T34" fmla="*/ 879 w 973"/>
                <a:gd name="T35" fmla="*/ 326 h 489"/>
                <a:gd name="T36" fmla="*/ 935 w 973"/>
                <a:gd name="T37" fmla="*/ 285 h 489"/>
                <a:gd name="T38" fmla="*/ 925 w 973"/>
                <a:gd name="T39" fmla="*/ 228 h 489"/>
                <a:gd name="T40" fmla="*/ 628 w 973"/>
                <a:gd name="T41" fmla="*/ 189 h 489"/>
                <a:gd name="T42" fmla="*/ 567 w 973"/>
                <a:gd name="T43" fmla="*/ 183 h 489"/>
                <a:gd name="T44" fmla="*/ 482 w 973"/>
                <a:gd name="T45" fmla="*/ 148 h 489"/>
                <a:gd name="T46" fmla="*/ 423 w 973"/>
                <a:gd name="T47" fmla="*/ 101 h 489"/>
                <a:gd name="T48" fmla="*/ 355 w 973"/>
                <a:gd name="T49" fmla="*/ 61 h 489"/>
                <a:gd name="T50" fmla="*/ 262 w 973"/>
                <a:gd name="T51" fmla="*/ 25 h 489"/>
                <a:gd name="T52" fmla="*/ 201 w 973"/>
                <a:gd name="T53" fmla="*/ 32 h 489"/>
                <a:gd name="T54" fmla="*/ 131 w 973"/>
                <a:gd name="T55" fmla="*/ 93 h 489"/>
                <a:gd name="T56" fmla="*/ 85 w 973"/>
                <a:gd name="T57" fmla="*/ 126 h 489"/>
                <a:gd name="T58" fmla="*/ 98 w 973"/>
                <a:gd name="T59" fmla="*/ 57 h 489"/>
                <a:gd name="T60" fmla="*/ 77 w 973"/>
                <a:gd name="T61" fmla="*/ 40 h 489"/>
                <a:gd name="T62" fmla="*/ 29 w 973"/>
                <a:gd name="T63" fmla="*/ 44 h 489"/>
                <a:gd name="T64" fmla="*/ 42 w 973"/>
                <a:gd name="T65" fmla="*/ 136 h 489"/>
                <a:gd name="T66" fmla="*/ 20 w 973"/>
                <a:gd name="T67" fmla="*/ 138 h 489"/>
                <a:gd name="T68" fmla="*/ 23 w 973"/>
                <a:gd name="T69" fmla="*/ 26 h 489"/>
                <a:gd name="T70" fmla="*/ 96 w 973"/>
                <a:gd name="T71" fmla="*/ 20 h 489"/>
                <a:gd name="T72" fmla="*/ 103 w 973"/>
                <a:gd name="T73" fmla="*/ 67 h 489"/>
                <a:gd name="T74" fmla="*/ 97 w 973"/>
                <a:gd name="T75" fmla="*/ 116 h 489"/>
                <a:gd name="T76" fmla="*/ 158 w 973"/>
                <a:gd name="T77" fmla="*/ 35 h 489"/>
                <a:gd name="T78" fmla="*/ 260 w 973"/>
                <a:gd name="T79" fmla="*/ 0 h 489"/>
                <a:gd name="T80" fmla="*/ 313 w 973"/>
                <a:gd name="T81" fmla="*/ 13 h 489"/>
                <a:gd name="T82" fmla="*/ 402 w 973"/>
                <a:gd name="T83" fmla="*/ 55 h 489"/>
                <a:gd name="T84" fmla="*/ 487 w 973"/>
                <a:gd name="T85" fmla="*/ 126 h 489"/>
                <a:gd name="T86" fmla="*/ 512 w 973"/>
                <a:gd name="T87" fmla="*/ 139 h 489"/>
                <a:gd name="T88" fmla="*/ 527 w 973"/>
                <a:gd name="T89" fmla="*/ 145 h 489"/>
                <a:gd name="T90" fmla="*/ 565 w 973"/>
                <a:gd name="T91" fmla="*/ 151 h 489"/>
                <a:gd name="T92" fmla="*/ 642 w 973"/>
                <a:gd name="T93" fmla="*/ 159 h 489"/>
                <a:gd name="T94" fmla="*/ 719 w 973"/>
                <a:gd name="T95" fmla="*/ 163 h 489"/>
                <a:gd name="T96" fmla="*/ 811 w 973"/>
                <a:gd name="T97" fmla="*/ 173 h 489"/>
                <a:gd name="T98" fmla="*/ 919 w 973"/>
                <a:gd name="T99" fmla="*/ 193 h 489"/>
                <a:gd name="T100" fmla="*/ 958 w 973"/>
                <a:gd name="T101" fmla="*/ 219 h 489"/>
                <a:gd name="T102" fmla="*/ 949 w 973"/>
                <a:gd name="T103" fmla="*/ 308 h 489"/>
                <a:gd name="T104" fmla="*/ 841 w 973"/>
                <a:gd name="T105" fmla="*/ 372 h 489"/>
                <a:gd name="T106" fmla="*/ 753 w 973"/>
                <a:gd name="T107" fmla="*/ 407 h 489"/>
                <a:gd name="T108" fmla="*/ 639 w 973"/>
                <a:gd name="T109" fmla="*/ 449 h 489"/>
                <a:gd name="T110" fmla="*/ 574 w 973"/>
                <a:gd name="T111" fmla="*/ 467 h 489"/>
                <a:gd name="T112" fmla="*/ 523 w 973"/>
                <a:gd name="T113" fmla="*/ 480 h 489"/>
                <a:gd name="T114" fmla="*/ 410 w 973"/>
                <a:gd name="T115" fmla="*/ 489 h 489"/>
                <a:gd name="T116" fmla="*/ 271 w 973"/>
                <a:gd name="T117" fmla="*/ 481 h 489"/>
                <a:gd name="T118" fmla="*/ 202 w 973"/>
                <a:gd name="T119" fmla="*/ 464 h 489"/>
                <a:gd name="T120" fmla="*/ 99 w 973"/>
                <a:gd name="T121" fmla="*/ 414 h 489"/>
                <a:gd name="T122" fmla="*/ 44 w 973"/>
                <a:gd name="T123" fmla="*/ 322 h 489"/>
                <a:gd name="T124" fmla="*/ 51 w 973"/>
                <a:gd name="T125" fmla="*/ 229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73" h="489">
                  <a:moveTo>
                    <a:pt x="87" y="185"/>
                  </a:moveTo>
                  <a:lnTo>
                    <a:pt x="83" y="192"/>
                  </a:lnTo>
                  <a:lnTo>
                    <a:pt x="76" y="213"/>
                  </a:lnTo>
                  <a:lnTo>
                    <a:pt x="68" y="241"/>
                  </a:lnTo>
                  <a:lnTo>
                    <a:pt x="65" y="276"/>
                  </a:lnTo>
                  <a:lnTo>
                    <a:pt x="69" y="313"/>
                  </a:lnTo>
                  <a:lnTo>
                    <a:pt x="85" y="350"/>
                  </a:lnTo>
                  <a:lnTo>
                    <a:pt x="117" y="381"/>
                  </a:lnTo>
                  <a:lnTo>
                    <a:pt x="167" y="404"/>
                  </a:lnTo>
                  <a:lnTo>
                    <a:pt x="169" y="404"/>
                  </a:lnTo>
                  <a:lnTo>
                    <a:pt x="178" y="404"/>
                  </a:lnTo>
                  <a:lnTo>
                    <a:pt x="189" y="404"/>
                  </a:lnTo>
                  <a:lnTo>
                    <a:pt x="204" y="404"/>
                  </a:lnTo>
                  <a:lnTo>
                    <a:pt x="220" y="402"/>
                  </a:lnTo>
                  <a:lnTo>
                    <a:pt x="239" y="398"/>
                  </a:lnTo>
                  <a:lnTo>
                    <a:pt x="256" y="394"/>
                  </a:lnTo>
                  <a:lnTo>
                    <a:pt x="272" y="385"/>
                  </a:lnTo>
                  <a:lnTo>
                    <a:pt x="270" y="387"/>
                  </a:lnTo>
                  <a:lnTo>
                    <a:pt x="265" y="390"/>
                  </a:lnTo>
                  <a:lnTo>
                    <a:pt x="258" y="396"/>
                  </a:lnTo>
                  <a:lnTo>
                    <a:pt x="248" y="402"/>
                  </a:lnTo>
                  <a:lnTo>
                    <a:pt x="237" y="407"/>
                  </a:lnTo>
                  <a:lnTo>
                    <a:pt x="225" y="413"/>
                  </a:lnTo>
                  <a:lnTo>
                    <a:pt x="212" y="419"/>
                  </a:lnTo>
                  <a:lnTo>
                    <a:pt x="199" y="422"/>
                  </a:lnTo>
                  <a:lnTo>
                    <a:pt x="202" y="422"/>
                  </a:lnTo>
                  <a:lnTo>
                    <a:pt x="206" y="422"/>
                  </a:lnTo>
                  <a:lnTo>
                    <a:pt x="213" y="422"/>
                  </a:lnTo>
                  <a:lnTo>
                    <a:pt x="224" y="422"/>
                  </a:lnTo>
                  <a:lnTo>
                    <a:pt x="236" y="422"/>
                  </a:lnTo>
                  <a:lnTo>
                    <a:pt x="250" y="422"/>
                  </a:lnTo>
                  <a:lnTo>
                    <a:pt x="265" y="421"/>
                  </a:lnTo>
                  <a:lnTo>
                    <a:pt x="281" y="419"/>
                  </a:lnTo>
                  <a:lnTo>
                    <a:pt x="297" y="417"/>
                  </a:lnTo>
                  <a:lnTo>
                    <a:pt x="313" y="413"/>
                  </a:lnTo>
                  <a:lnTo>
                    <a:pt x="330" y="410"/>
                  </a:lnTo>
                  <a:lnTo>
                    <a:pt x="346" y="404"/>
                  </a:lnTo>
                  <a:lnTo>
                    <a:pt x="360" y="397"/>
                  </a:lnTo>
                  <a:lnTo>
                    <a:pt x="372" y="389"/>
                  </a:lnTo>
                  <a:lnTo>
                    <a:pt x="384" y="380"/>
                  </a:lnTo>
                  <a:lnTo>
                    <a:pt x="392" y="369"/>
                  </a:lnTo>
                  <a:lnTo>
                    <a:pt x="392" y="371"/>
                  </a:lnTo>
                  <a:lnTo>
                    <a:pt x="392" y="376"/>
                  </a:lnTo>
                  <a:lnTo>
                    <a:pt x="388" y="383"/>
                  </a:lnTo>
                  <a:lnTo>
                    <a:pt x="379" y="392"/>
                  </a:lnTo>
                  <a:lnTo>
                    <a:pt x="364" y="404"/>
                  </a:lnTo>
                  <a:lnTo>
                    <a:pt x="339" y="418"/>
                  </a:lnTo>
                  <a:lnTo>
                    <a:pt x="303" y="432"/>
                  </a:lnTo>
                  <a:lnTo>
                    <a:pt x="254" y="447"/>
                  </a:lnTo>
                  <a:lnTo>
                    <a:pt x="258" y="447"/>
                  </a:lnTo>
                  <a:lnTo>
                    <a:pt x="271" y="445"/>
                  </a:lnTo>
                  <a:lnTo>
                    <a:pt x="288" y="444"/>
                  </a:lnTo>
                  <a:lnTo>
                    <a:pt x="309" y="443"/>
                  </a:lnTo>
                  <a:lnTo>
                    <a:pt x="330" y="441"/>
                  </a:lnTo>
                  <a:lnTo>
                    <a:pt x="349" y="437"/>
                  </a:lnTo>
                  <a:lnTo>
                    <a:pt x="365" y="434"/>
                  </a:lnTo>
                  <a:lnTo>
                    <a:pt x="374" y="429"/>
                  </a:lnTo>
                  <a:lnTo>
                    <a:pt x="373" y="434"/>
                  </a:lnTo>
                  <a:lnTo>
                    <a:pt x="369" y="444"/>
                  </a:lnTo>
                  <a:lnTo>
                    <a:pt x="362" y="455"/>
                  </a:lnTo>
                  <a:lnTo>
                    <a:pt x="354" y="459"/>
                  </a:lnTo>
                  <a:lnTo>
                    <a:pt x="356" y="459"/>
                  </a:lnTo>
                  <a:lnTo>
                    <a:pt x="361" y="459"/>
                  </a:lnTo>
                  <a:lnTo>
                    <a:pt x="370" y="459"/>
                  </a:lnTo>
                  <a:lnTo>
                    <a:pt x="381" y="460"/>
                  </a:lnTo>
                  <a:lnTo>
                    <a:pt x="395" y="459"/>
                  </a:lnTo>
                  <a:lnTo>
                    <a:pt x="412" y="459"/>
                  </a:lnTo>
                  <a:lnTo>
                    <a:pt x="432" y="458"/>
                  </a:lnTo>
                  <a:lnTo>
                    <a:pt x="453" y="457"/>
                  </a:lnTo>
                  <a:lnTo>
                    <a:pt x="476" y="456"/>
                  </a:lnTo>
                  <a:lnTo>
                    <a:pt x="501" y="452"/>
                  </a:lnTo>
                  <a:lnTo>
                    <a:pt x="528" y="450"/>
                  </a:lnTo>
                  <a:lnTo>
                    <a:pt x="554" y="445"/>
                  </a:lnTo>
                  <a:lnTo>
                    <a:pt x="583" y="440"/>
                  </a:lnTo>
                  <a:lnTo>
                    <a:pt x="612" y="434"/>
                  </a:lnTo>
                  <a:lnTo>
                    <a:pt x="641" y="426"/>
                  </a:lnTo>
                  <a:lnTo>
                    <a:pt x="670" y="417"/>
                  </a:lnTo>
                  <a:lnTo>
                    <a:pt x="673" y="415"/>
                  </a:lnTo>
                  <a:lnTo>
                    <a:pt x="679" y="413"/>
                  </a:lnTo>
                  <a:lnTo>
                    <a:pt x="688" y="410"/>
                  </a:lnTo>
                  <a:lnTo>
                    <a:pt x="700" y="405"/>
                  </a:lnTo>
                  <a:lnTo>
                    <a:pt x="715" y="399"/>
                  </a:lnTo>
                  <a:lnTo>
                    <a:pt x="733" y="394"/>
                  </a:lnTo>
                  <a:lnTo>
                    <a:pt x="752" y="385"/>
                  </a:lnTo>
                  <a:lnTo>
                    <a:pt x="773" y="376"/>
                  </a:lnTo>
                  <a:lnTo>
                    <a:pt x="794" y="368"/>
                  </a:lnTo>
                  <a:lnTo>
                    <a:pt x="816" y="358"/>
                  </a:lnTo>
                  <a:lnTo>
                    <a:pt x="837" y="347"/>
                  </a:lnTo>
                  <a:lnTo>
                    <a:pt x="858" y="337"/>
                  </a:lnTo>
                  <a:lnTo>
                    <a:pt x="879" y="326"/>
                  </a:lnTo>
                  <a:lnTo>
                    <a:pt x="899" y="315"/>
                  </a:lnTo>
                  <a:lnTo>
                    <a:pt x="916" y="304"/>
                  </a:lnTo>
                  <a:lnTo>
                    <a:pt x="931" y="292"/>
                  </a:lnTo>
                  <a:lnTo>
                    <a:pt x="932" y="290"/>
                  </a:lnTo>
                  <a:lnTo>
                    <a:pt x="935" y="285"/>
                  </a:lnTo>
                  <a:lnTo>
                    <a:pt x="939" y="277"/>
                  </a:lnTo>
                  <a:lnTo>
                    <a:pt x="941" y="267"/>
                  </a:lnTo>
                  <a:lnTo>
                    <a:pt x="941" y="254"/>
                  </a:lnTo>
                  <a:lnTo>
                    <a:pt x="937" y="241"/>
                  </a:lnTo>
                  <a:lnTo>
                    <a:pt x="925" y="228"/>
                  </a:lnTo>
                  <a:lnTo>
                    <a:pt x="907" y="215"/>
                  </a:lnTo>
                  <a:lnTo>
                    <a:pt x="641" y="189"/>
                  </a:lnTo>
                  <a:lnTo>
                    <a:pt x="639" y="189"/>
                  </a:lnTo>
                  <a:lnTo>
                    <a:pt x="635" y="189"/>
                  </a:lnTo>
                  <a:lnTo>
                    <a:pt x="628" y="189"/>
                  </a:lnTo>
                  <a:lnTo>
                    <a:pt x="620" y="189"/>
                  </a:lnTo>
                  <a:lnTo>
                    <a:pt x="608" y="188"/>
                  </a:lnTo>
                  <a:lnTo>
                    <a:pt x="597" y="187"/>
                  </a:lnTo>
                  <a:lnTo>
                    <a:pt x="583" y="185"/>
                  </a:lnTo>
                  <a:lnTo>
                    <a:pt x="567" y="183"/>
                  </a:lnTo>
                  <a:lnTo>
                    <a:pt x="551" y="178"/>
                  </a:lnTo>
                  <a:lnTo>
                    <a:pt x="535" y="173"/>
                  </a:lnTo>
                  <a:lnTo>
                    <a:pt x="517" y="166"/>
                  </a:lnTo>
                  <a:lnTo>
                    <a:pt x="499" y="158"/>
                  </a:lnTo>
                  <a:lnTo>
                    <a:pt x="482" y="148"/>
                  </a:lnTo>
                  <a:lnTo>
                    <a:pt x="464" y="135"/>
                  </a:lnTo>
                  <a:lnTo>
                    <a:pt x="447" y="121"/>
                  </a:lnTo>
                  <a:lnTo>
                    <a:pt x="431" y="105"/>
                  </a:lnTo>
                  <a:lnTo>
                    <a:pt x="429" y="104"/>
                  </a:lnTo>
                  <a:lnTo>
                    <a:pt x="423" y="101"/>
                  </a:lnTo>
                  <a:lnTo>
                    <a:pt x="415" y="95"/>
                  </a:lnTo>
                  <a:lnTo>
                    <a:pt x="403" y="88"/>
                  </a:lnTo>
                  <a:lnTo>
                    <a:pt x="388" y="80"/>
                  </a:lnTo>
                  <a:lnTo>
                    <a:pt x="373" y="71"/>
                  </a:lnTo>
                  <a:lnTo>
                    <a:pt x="355" y="61"/>
                  </a:lnTo>
                  <a:lnTo>
                    <a:pt x="336" y="52"/>
                  </a:lnTo>
                  <a:lnTo>
                    <a:pt x="318" y="43"/>
                  </a:lnTo>
                  <a:lnTo>
                    <a:pt x="298" y="36"/>
                  </a:lnTo>
                  <a:lnTo>
                    <a:pt x="280" y="29"/>
                  </a:lnTo>
                  <a:lnTo>
                    <a:pt x="262" y="25"/>
                  </a:lnTo>
                  <a:lnTo>
                    <a:pt x="244" y="21"/>
                  </a:lnTo>
                  <a:lnTo>
                    <a:pt x="228" y="21"/>
                  </a:lnTo>
                  <a:lnTo>
                    <a:pt x="216" y="23"/>
                  </a:lnTo>
                  <a:lnTo>
                    <a:pt x="204" y="29"/>
                  </a:lnTo>
                  <a:lnTo>
                    <a:pt x="201" y="32"/>
                  </a:lnTo>
                  <a:lnTo>
                    <a:pt x="193" y="36"/>
                  </a:lnTo>
                  <a:lnTo>
                    <a:pt x="181" y="45"/>
                  </a:lnTo>
                  <a:lnTo>
                    <a:pt x="166" y="57"/>
                  </a:lnTo>
                  <a:lnTo>
                    <a:pt x="149" y="73"/>
                  </a:lnTo>
                  <a:lnTo>
                    <a:pt x="131" y="93"/>
                  </a:lnTo>
                  <a:lnTo>
                    <a:pt x="114" y="115"/>
                  </a:lnTo>
                  <a:lnTo>
                    <a:pt x="99" y="141"/>
                  </a:lnTo>
                  <a:lnTo>
                    <a:pt x="97" y="139"/>
                  </a:lnTo>
                  <a:lnTo>
                    <a:pt x="92" y="134"/>
                  </a:lnTo>
                  <a:lnTo>
                    <a:pt x="85" y="126"/>
                  </a:lnTo>
                  <a:lnTo>
                    <a:pt x="80" y="116"/>
                  </a:lnTo>
                  <a:lnTo>
                    <a:pt x="76" y="103"/>
                  </a:lnTo>
                  <a:lnTo>
                    <a:pt x="76" y="89"/>
                  </a:lnTo>
                  <a:lnTo>
                    <a:pt x="83" y="73"/>
                  </a:lnTo>
                  <a:lnTo>
                    <a:pt x="98" y="57"/>
                  </a:lnTo>
                  <a:lnTo>
                    <a:pt x="97" y="56"/>
                  </a:lnTo>
                  <a:lnTo>
                    <a:pt x="96" y="52"/>
                  </a:lnTo>
                  <a:lnTo>
                    <a:pt x="91" y="49"/>
                  </a:lnTo>
                  <a:lnTo>
                    <a:pt x="85" y="44"/>
                  </a:lnTo>
                  <a:lnTo>
                    <a:pt x="77" y="40"/>
                  </a:lnTo>
                  <a:lnTo>
                    <a:pt x="67" y="37"/>
                  </a:lnTo>
                  <a:lnTo>
                    <a:pt x="52" y="35"/>
                  </a:lnTo>
                  <a:lnTo>
                    <a:pt x="35" y="36"/>
                  </a:lnTo>
                  <a:lnTo>
                    <a:pt x="32" y="38"/>
                  </a:lnTo>
                  <a:lnTo>
                    <a:pt x="29" y="44"/>
                  </a:lnTo>
                  <a:lnTo>
                    <a:pt x="24" y="55"/>
                  </a:lnTo>
                  <a:lnTo>
                    <a:pt x="21" y="68"/>
                  </a:lnTo>
                  <a:lnTo>
                    <a:pt x="22" y="87"/>
                  </a:lnTo>
                  <a:lnTo>
                    <a:pt x="28" y="110"/>
                  </a:lnTo>
                  <a:lnTo>
                    <a:pt x="42" y="136"/>
                  </a:lnTo>
                  <a:lnTo>
                    <a:pt x="66" y="169"/>
                  </a:lnTo>
                  <a:lnTo>
                    <a:pt x="61" y="166"/>
                  </a:lnTo>
                  <a:lnTo>
                    <a:pt x="50" y="162"/>
                  </a:lnTo>
                  <a:lnTo>
                    <a:pt x="35" y="151"/>
                  </a:lnTo>
                  <a:lnTo>
                    <a:pt x="20" y="138"/>
                  </a:lnTo>
                  <a:lnTo>
                    <a:pt x="7" y="118"/>
                  </a:lnTo>
                  <a:lnTo>
                    <a:pt x="0" y="94"/>
                  </a:lnTo>
                  <a:lnTo>
                    <a:pt x="4" y="64"/>
                  </a:lnTo>
                  <a:lnTo>
                    <a:pt x="20" y="28"/>
                  </a:lnTo>
                  <a:lnTo>
                    <a:pt x="23" y="26"/>
                  </a:lnTo>
                  <a:lnTo>
                    <a:pt x="34" y="22"/>
                  </a:lnTo>
                  <a:lnTo>
                    <a:pt x="47" y="18"/>
                  </a:lnTo>
                  <a:lnTo>
                    <a:pt x="64" y="14"/>
                  </a:lnTo>
                  <a:lnTo>
                    <a:pt x="81" y="14"/>
                  </a:lnTo>
                  <a:lnTo>
                    <a:pt x="96" y="20"/>
                  </a:lnTo>
                  <a:lnTo>
                    <a:pt x="108" y="33"/>
                  </a:lnTo>
                  <a:lnTo>
                    <a:pt x="115" y="55"/>
                  </a:lnTo>
                  <a:lnTo>
                    <a:pt x="113" y="56"/>
                  </a:lnTo>
                  <a:lnTo>
                    <a:pt x="108" y="60"/>
                  </a:lnTo>
                  <a:lnTo>
                    <a:pt x="103" y="67"/>
                  </a:lnTo>
                  <a:lnTo>
                    <a:pt x="97" y="76"/>
                  </a:lnTo>
                  <a:lnTo>
                    <a:pt x="91" y="86"/>
                  </a:lnTo>
                  <a:lnTo>
                    <a:pt x="89" y="96"/>
                  </a:lnTo>
                  <a:lnTo>
                    <a:pt x="90" y="106"/>
                  </a:lnTo>
                  <a:lnTo>
                    <a:pt x="97" y="116"/>
                  </a:lnTo>
                  <a:lnTo>
                    <a:pt x="99" y="111"/>
                  </a:lnTo>
                  <a:lnTo>
                    <a:pt x="106" y="97"/>
                  </a:lnTo>
                  <a:lnTo>
                    <a:pt x="119" y="79"/>
                  </a:lnTo>
                  <a:lnTo>
                    <a:pt x="136" y="57"/>
                  </a:lnTo>
                  <a:lnTo>
                    <a:pt x="158" y="35"/>
                  </a:lnTo>
                  <a:lnTo>
                    <a:pt x="184" y="17"/>
                  </a:lnTo>
                  <a:lnTo>
                    <a:pt x="217" y="4"/>
                  </a:lnTo>
                  <a:lnTo>
                    <a:pt x="255" y="0"/>
                  </a:lnTo>
                  <a:lnTo>
                    <a:pt x="256" y="0"/>
                  </a:lnTo>
                  <a:lnTo>
                    <a:pt x="260" y="0"/>
                  </a:lnTo>
                  <a:lnTo>
                    <a:pt x="266" y="2"/>
                  </a:lnTo>
                  <a:lnTo>
                    <a:pt x="275" y="4"/>
                  </a:lnTo>
                  <a:lnTo>
                    <a:pt x="286" y="6"/>
                  </a:lnTo>
                  <a:lnTo>
                    <a:pt x="298" y="8"/>
                  </a:lnTo>
                  <a:lnTo>
                    <a:pt x="313" y="13"/>
                  </a:lnTo>
                  <a:lnTo>
                    <a:pt x="330" y="19"/>
                  </a:lnTo>
                  <a:lnTo>
                    <a:pt x="346" y="26"/>
                  </a:lnTo>
                  <a:lnTo>
                    <a:pt x="364" y="34"/>
                  </a:lnTo>
                  <a:lnTo>
                    <a:pt x="383" y="43"/>
                  </a:lnTo>
                  <a:lnTo>
                    <a:pt x="402" y="55"/>
                  </a:lnTo>
                  <a:lnTo>
                    <a:pt x="423" y="68"/>
                  </a:lnTo>
                  <a:lnTo>
                    <a:pt x="442" y="83"/>
                  </a:lnTo>
                  <a:lnTo>
                    <a:pt x="463" y="102"/>
                  </a:lnTo>
                  <a:lnTo>
                    <a:pt x="483" y="121"/>
                  </a:lnTo>
                  <a:lnTo>
                    <a:pt x="487" y="126"/>
                  </a:lnTo>
                  <a:lnTo>
                    <a:pt x="492" y="130"/>
                  </a:lnTo>
                  <a:lnTo>
                    <a:pt x="497" y="132"/>
                  </a:lnTo>
                  <a:lnTo>
                    <a:pt x="502" y="135"/>
                  </a:lnTo>
                  <a:lnTo>
                    <a:pt x="507" y="136"/>
                  </a:lnTo>
                  <a:lnTo>
                    <a:pt x="512" y="139"/>
                  </a:lnTo>
                  <a:lnTo>
                    <a:pt x="516" y="141"/>
                  </a:lnTo>
                  <a:lnTo>
                    <a:pt x="521" y="142"/>
                  </a:lnTo>
                  <a:lnTo>
                    <a:pt x="522" y="142"/>
                  </a:lnTo>
                  <a:lnTo>
                    <a:pt x="523" y="143"/>
                  </a:lnTo>
                  <a:lnTo>
                    <a:pt x="527" y="145"/>
                  </a:lnTo>
                  <a:lnTo>
                    <a:pt x="531" y="146"/>
                  </a:lnTo>
                  <a:lnTo>
                    <a:pt x="538" y="147"/>
                  </a:lnTo>
                  <a:lnTo>
                    <a:pt x="545" y="148"/>
                  </a:lnTo>
                  <a:lnTo>
                    <a:pt x="554" y="150"/>
                  </a:lnTo>
                  <a:lnTo>
                    <a:pt x="565" y="151"/>
                  </a:lnTo>
                  <a:lnTo>
                    <a:pt x="577" y="154"/>
                  </a:lnTo>
                  <a:lnTo>
                    <a:pt x="591" y="156"/>
                  </a:lnTo>
                  <a:lnTo>
                    <a:pt x="606" y="157"/>
                  </a:lnTo>
                  <a:lnTo>
                    <a:pt x="623" y="158"/>
                  </a:lnTo>
                  <a:lnTo>
                    <a:pt x="642" y="159"/>
                  </a:lnTo>
                  <a:lnTo>
                    <a:pt x="661" y="161"/>
                  </a:lnTo>
                  <a:lnTo>
                    <a:pt x="683" y="162"/>
                  </a:lnTo>
                  <a:lnTo>
                    <a:pt x="707" y="162"/>
                  </a:lnTo>
                  <a:lnTo>
                    <a:pt x="710" y="162"/>
                  </a:lnTo>
                  <a:lnTo>
                    <a:pt x="719" y="163"/>
                  </a:lnTo>
                  <a:lnTo>
                    <a:pt x="730" y="164"/>
                  </a:lnTo>
                  <a:lnTo>
                    <a:pt x="748" y="165"/>
                  </a:lnTo>
                  <a:lnTo>
                    <a:pt x="766" y="168"/>
                  </a:lnTo>
                  <a:lnTo>
                    <a:pt x="788" y="170"/>
                  </a:lnTo>
                  <a:lnTo>
                    <a:pt x="811" y="173"/>
                  </a:lnTo>
                  <a:lnTo>
                    <a:pt x="834" y="177"/>
                  </a:lnTo>
                  <a:lnTo>
                    <a:pt x="857" y="180"/>
                  </a:lnTo>
                  <a:lnTo>
                    <a:pt x="880" y="184"/>
                  </a:lnTo>
                  <a:lnTo>
                    <a:pt x="901" y="188"/>
                  </a:lnTo>
                  <a:lnTo>
                    <a:pt x="919" y="193"/>
                  </a:lnTo>
                  <a:lnTo>
                    <a:pt x="935" y="199"/>
                  </a:lnTo>
                  <a:lnTo>
                    <a:pt x="947" y="204"/>
                  </a:lnTo>
                  <a:lnTo>
                    <a:pt x="954" y="210"/>
                  </a:lnTo>
                  <a:lnTo>
                    <a:pt x="955" y="216"/>
                  </a:lnTo>
                  <a:lnTo>
                    <a:pt x="958" y="219"/>
                  </a:lnTo>
                  <a:lnTo>
                    <a:pt x="965" y="229"/>
                  </a:lnTo>
                  <a:lnTo>
                    <a:pt x="971" y="243"/>
                  </a:lnTo>
                  <a:lnTo>
                    <a:pt x="973" y="261"/>
                  </a:lnTo>
                  <a:lnTo>
                    <a:pt x="966" y="283"/>
                  </a:lnTo>
                  <a:lnTo>
                    <a:pt x="949" y="308"/>
                  </a:lnTo>
                  <a:lnTo>
                    <a:pt x="913" y="335"/>
                  </a:lnTo>
                  <a:lnTo>
                    <a:pt x="859" y="364"/>
                  </a:lnTo>
                  <a:lnTo>
                    <a:pt x="857" y="365"/>
                  </a:lnTo>
                  <a:lnTo>
                    <a:pt x="851" y="367"/>
                  </a:lnTo>
                  <a:lnTo>
                    <a:pt x="841" y="372"/>
                  </a:lnTo>
                  <a:lnTo>
                    <a:pt x="828" y="376"/>
                  </a:lnTo>
                  <a:lnTo>
                    <a:pt x="813" y="383"/>
                  </a:lnTo>
                  <a:lnTo>
                    <a:pt x="795" y="391"/>
                  </a:lnTo>
                  <a:lnTo>
                    <a:pt x="775" y="399"/>
                  </a:lnTo>
                  <a:lnTo>
                    <a:pt x="753" y="407"/>
                  </a:lnTo>
                  <a:lnTo>
                    <a:pt x="732" y="417"/>
                  </a:lnTo>
                  <a:lnTo>
                    <a:pt x="708" y="425"/>
                  </a:lnTo>
                  <a:lnTo>
                    <a:pt x="684" y="433"/>
                  </a:lnTo>
                  <a:lnTo>
                    <a:pt x="661" y="441"/>
                  </a:lnTo>
                  <a:lnTo>
                    <a:pt x="639" y="449"/>
                  </a:lnTo>
                  <a:lnTo>
                    <a:pt x="618" y="456"/>
                  </a:lnTo>
                  <a:lnTo>
                    <a:pt x="597" y="460"/>
                  </a:lnTo>
                  <a:lnTo>
                    <a:pt x="578" y="465"/>
                  </a:lnTo>
                  <a:lnTo>
                    <a:pt x="577" y="465"/>
                  </a:lnTo>
                  <a:lnTo>
                    <a:pt x="574" y="467"/>
                  </a:lnTo>
                  <a:lnTo>
                    <a:pt x="568" y="469"/>
                  </a:lnTo>
                  <a:lnTo>
                    <a:pt x="561" y="471"/>
                  </a:lnTo>
                  <a:lnTo>
                    <a:pt x="551" y="474"/>
                  </a:lnTo>
                  <a:lnTo>
                    <a:pt x="538" y="477"/>
                  </a:lnTo>
                  <a:lnTo>
                    <a:pt x="523" y="480"/>
                  </a:lnTo>
                  <a:lnTo>
                    <a:pt x="506" y="482"/>
                  </a:lnTo>
                  <a:lnTo>
                    <a:pt x="486" y="485"/>
                  </a:lnTo>
                  <a:lnTo>
                    <a:pt x="463" y="487"/>
                  </a:lnTo>
                  <a:lnTo>
                    <a:pt x="438" y="489"/>
                  </a:lnTo>
                  <a:lnTo>
                    <a:pt x="410" y="489"/>
                  </a:lnTo>
                  <a:lnTo>
                    <a:pt x="380" y="489"/>
                  </a:lnTo>
                  <a:lnTo>
                    <a:pt x="348" y="488"/>
                  </a:lnTo>
                  <a:lnTo>
                    <a:pt x="311" y="485"/>
                  </a:lnTo>
                  <a:lnTo>
                    <a:pt x="273" y="481"/>
                  </a:lnTo>
                  <a:lnTo>
                    <a:pt x="271" y="481"/>
                  </a:lnTo>
                  <a:lnTo>
                    <a:pt x="264" y="479"/>
                  </a:lnTo>
                  <a:lnTo>
                    <a:pt x="252" y="478"/>
                  </a:lnTo>
                  <a:lnTo>
                    <a:pt x="237" y="474"/>
                  </a:lnTo>
                  <a:lnTo>
                    <a:pt x="221" y="470"/>
                  </a:lnTo>
                  <a:lnTo>
                    <a:pt x="202" y="464"/>
                  </a:lnTo>
                  <a:lnTo>
                    <a:pt x="181" y="457"/>
                  </a:lnTo>
                  <a:lnTo>
                    <a:pt x="160" y="448"/>
                  </a:lnTo>
                  <a:lnTo>
                    <a:pt x="140" y="439"/>
                  </a:lnTo>
                  <a:lnTo>
                    <a:pt x="119" y="427"/>
                  </a:lnTo>
                  <a:lnTo>
                    <a:pt x="99" y="414"/>
                  </a:lnTo>
                  <a:lnTo>
                    <a:pt x="82" y="399"/>
                  </a:lnTo>
                  <a:lnTo>
                    <a:pt x="67" y="383"/>
                  </a:lnTo>
                  <a:lnTo>
                    <a:pt x="55" y="365"/>
                  </a:lnTo>
                  <a:lnTo>
                    <a:pt x="47" y="344"/>
                  </a:lnTo>
                  <a:lnTo>
                    <a:pt x="44" y="322"/>
                  </a:lnTo>
                  <a:lnTo>
                    <a:pt x="44" y="316"/>
                  </a:lnTo>
                  <a:lnTo>
                    <a:pt x="43" y="300"/>
                  </a:lnTo>
                  <a:lnTo>
                    <a:pt x="44" y="278"/>
                  </a:lnTo>
                  <a:lnTo>
                    <a:pt x="46" y="253"/>
                  </a:lnTo>
                  <a:lnTo>
                    <a:pt x="51" y="229"/>
                  </a:lnTo>
                  <a:lnTo>
                    <a:pt x="58" y="207"/>
                  </a:lnTo>
                  <a:lnTo>
                    <a:pt x="69" y="191"/>
                  </a:lnTo>
                  <a:lnTo>
                    <a:pt x="87" y="185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" name="Forme libre 43"/>
            <p:cNvSpPr>
              <a:spLocks/>
            </p:cNvSpPr>
            <p:nvPr/>
          </p:nvSpPr>
          <p:spPr bwMode="auto">
            <a:xfrm>
              <a:off x="4173538" y="3679826"/>
              <a:ext cx="58738" cy="66675"/>
            </a:xfrm>
            <a:custGeom>
              <a:avLst/>
              <a:gdLst>
                <a:gd name="T0" fmla="*/ 26 w 74"/>
                <a:gd name="T1" fmla="*/ 21 h 86"/>
                <a:gd name="T2" fmla="*/ 29 w 74"/>
                <a:gd name="T3" fmla="*/ 23 h 86"/>
                <a:gd name="T4" fmla="*/ 33 w 74"/>
                <a:gd name="T5" fmla="*/ 28 h 86"/>
                <a:gd name="T6" fmla="*/ 39 w 74"/>
                <a:gd name="T7" fmla="*/ 36 h 86"/>
                <a:gd name="T8" fmla="*/ 47 w 74"/>
                <a:gd name="T9" fmla="*/ 44 h 86"/>
                <a:gd name="T10" fmla="*/ 55 w 74"/>
                <a:gd name="T11" fmla="*/ 53 h 86"/>
                <a:gd name="T12" fmla="*/ 63 w 74"/>
                <a:gd name="T13" fmla="*/ 61 h 86"/>
                <a:gd name="T14" fmla="*/ 70 w 74"/>
                <a:gd name="T15" fmla="*/ 68 h 86"/>
                <a:gd name="T16" fmla="*/ 74 w 74"/>
                <a:gd name="T17" fmla="*/ 72 h 86"/>
                <a:gd name="T18" fmla="*/ 59 w 74"/>
                <a:gd name="T19" fmla="*/ 86 h 86"/>
                <a:gd name="T20" fmla="*/ 55 w 74"/>
                <a:gd name="T21" fmla="*/ 82 h 86"/>
                <a:gd name="T22" fmla="*/ 47 w 74"/>
                <a:gd name="T23" fmla="*/ 74 h 86"/>
                <a:gd name="T24" fmla="*/ 37 w 74"/>
                <a:gd name="T25" fmla="*/ 63 h 86"/>
                <a:gd name="T26" fmla="*/ 24 w 74"/>
                <a:gd name="T27" fmla="*/ 49 h 86"/>
                <a:gd name="T28" fmla="*/ 13 w 74"/>
                <a:gd name="T29" fmla="*/ 35 h 86"/>
                <a:gd name="T30" fmla="*/ 3 w 74"/>
                <a:gd name="T31" fmla="*/ 20 h 86"/>
                <a:gd name="T32" fmla="*/ 0 w 74"/>
                <a:gd name="T33" fmla="*/ 8 h 86"/>
                <a:gd name="T34" fmla="*/ 2 w 74"/>
                <a:gd name="T35" fmla="*/ 0 h 86"/>
                <a:gd name="T36" fmla="*/ 26 w 74"/>
                <a:gd name="T37" fmla="*/ 21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4" h="86">
                  <a:moveTo>
                    <a:pt x="26" y="21"/>
                  </a:moveTo>
                  <a:lnTo>
                    <a:pt x="29" y="23"/>
                  </a:lnTo>
                  <a:lnTo>
                    <a:pt x="33" y="28"/>
                  </a:lnTo>
                  <a:lnTo>
                    <a:pt x="39" y="36"/>
                  </a:lnTo>
                  <a:lnTo>
                    <a:pt x="47" y="44"/>
                  </a:lnTo>
                  <a:lnTo>
                    <a:pt x="55" y="53"/>
                  </a:lnTo>
                  <a:lnTo>
                    <a:pt x="63" y="61"/>
                  </a:lnTo>
                  <a:lnTo>
                    <a:pt x="70" y="68"/>
                  </a:lnTo>
                  <a:lnTo>
                    <a:pt x="74" y="72"/>
                  </a:lnTo>
                  <a:lnTo>
                    <a:pt x="59" y="86"/>
                  </a:lnTo>
                  <a:lnTo>
                    <a:pt x="55" y="82"/>
                  </a:lnTo>
                  <a:lnTo>
                    <a:pt x="47" y="74"/>
                  </a:lnTo>
                  <a:lnTo>
                    <a:pt x="37" y="63"/>
                  </a:lnTo>
                  <a:lnTo>
                    <a:pt x="24" y="49"/>
                  </a:lnTo>
                  <a:lnTo>
                    <a:pt x="13" y="35"/>
                  </a:lnTo>
                  <a:lnTo>
                    <a:pt x="3" y="20"/>
                  </a:lnTo>
                  <a:lnTo>
                    <a:pt x="0" y="8"/>
                  </a:lnTo>
                  <a:lnTo>
                    <a:pt x="2" y="0"/>
                  </a:lnTo>
                  <a:lnTo>
                    <a:pt x="26" y="21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" name="Forme libre 44"/>
            <p:cNvSpPr>
              <a:spLocks/>
            </p:cNvSpPr>
            <p:nvPr/>
          </p:nvSpPr>
          <p:spPr bwMode="auto">
            <a:xfrm>
              <a:off x="4240213" y="3670301"/>
              <a:ext cx="68263" cy="122238"/>
            </a:xfrm>
            <a:custGeom>
              <a:avLst/>
              <a:gdLst>
                <a:gd name="T0" fmla="*/ 6 w 86"/>
                <a:gd name="T1" fmla="*/ 98 h 153"/>
                <a:gd name="T2" fmla="*/ 5 w 86"/>
                <a:gd name="T3" fmla="*/ 103 h 153"/>
                <a:gd name="T4" fmla="*/ 2 w 86"/>
                <a:gd name="T5" fmla="*/ 115 h 153"/>
                <a:gd name="T6" fmla="*/ 0 w 86"/>
                <a:gd name="T7" fmla="*/ 130 h 153"/>
                <a:gd name="T8" fmla="*/ 0 w 86"/>
                <a:gd name="T9" fmla="*/ 144 h 153"/>
                <a:gd name="T10" fmla="*/ 2 w 86"/>
                <a:gd name="T11" fmla="*/ 153 h 153"/>
                <a:gd name="T12" fmla="*/ 11 w 86"/>
                <a:gd name="T13" fmla="*/ 151 h 153"/>
                <a:gd name="T14" fmla="*/ 28 w 86"/>
                <a:gd name="T15" fmla="*/ 136 h 153"/>
                <a:gd name="T16" fmla="*/ 52 w 86"/>
                <a:gd name="T17" fmla="*/ 103 h 153"/>
                <a:gd name="T18" fmla="*/ 54 w 86"/>
                <a:gd name="T19" fmla="*/ 98 h 153"/>
                <a:gd name="T20" fmla="*/ 62 w 86"/>
                <a:gd name="T21" fmla="*/ 88 h 153"/>
                <a:gd name="T22" fmla="*/ 70 w 86"/>
                <a:gd name="T23" fmla="*/ 71 h 153"/>
                <a:gd name="T24" fmla="*/ 79 w 86"/>
                <a:gd name="T25" fmla="*/ 53 h 153"/>
                <a:gd name="T26" fmla="*/ 85 w 86"/>
                <a:gd name="T27" fmla="*/ 33 h 153"/>
                <a:gd name="T28" fmla="*/ 86 w 86"/>
                <a:gd name="T29" fmla="*/ 17 h 153"/>
                <a:gd name="T30" fmla="*/ 79 w 86"/>
                <a:gd name="T31" fmla="*/ 6 h 153"/>
                <a:gd name="T32" fmla="*/ 63 w 86"/>
                <a:gd name="T33" fmla="*/ 0 h 153"/>
                <a:gd name="T34" fmla="*/ 62 w 86"/>
                <a:gd name="T35" fmla="*/ 2 h 153"/>
                <a:gd name="T36" fmla="*/ 58 w 86"/>
                <a:gd name="T37" fmla="*/ 7 h 153"/>
                <a:gd name="T38" fmla="*/ 52 w 86"/>
                <a:gd name="T39" fmla="*/ 16 h 153"/>
                <a:gd name="T40" fmla="*/ 44 w 86"/>
                <a:gd name="T41" fmla="*/ 28 h 153"/>
                <a:gd name="T42" fmla="*/ 34 w 86"/>
                <a:gd name="T43" fmla="*/ 43 h 153"/>
                <a:gd name="T44" fmla="*/ 25 w 86"/>
                <a:gd name="T45" fmla="*/ 59 h 153"/>
                <a:gd name="T46" fmla="*/ 15 w 86"/>
                <a:gd name="T47" fmla="*/ 77 h 153"/>
                <a:gd name="T48" fmla="*/ 6 w 86"/>
                <a:gd name="T49" fmla="*/ 98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6" h="153">
                  <a:moveTo>
                    <a:pt x="6" y="98"/>
                  </a:moveTo>
                  <a:lnTo>
                    <a:pt x="5" y="103"/>
                  </a:lnTo>
                  <a:lnTo>
                    <a:pt x="2" y="115"/>
                  </a:lnTo>
                  <a:lnTo>
                    <a:pt x="0" y="130"/>
                  </a:lnTo>
                  <a:lnTo>
                    <a:pt x="0" y="144"/>
                  </a:lnTo>
                  <a:lnTo>
                    <a:pt x="2" y="153"/>
                  </a:lnTo>
                  <a:lnTo>
                    <a:pt x="11" y="151"/>
                  </a:lnTo>
                  <a:lnTo>
                    <a:pt x="28" y="136"/>
                  </a:lnTo>
                  <a:lnTo>
                    <a:pt x="52" y="103"/>
                  </a:lnTo>
                  <a:lnTo>
                    <a:pt x="54" y="98"/>
                  </a:lnTo>
                  <a:lnTo>
                    <a:pt x="62" y="88"/>
                  </a:lnTo>
                  <a:lnTo>
                    <a:pt x="70" y="71"/>
                  </a:lnTo>
                  <a:lnTo>
                    <a:pt x="79" y="53"/>
                  </a:lnTo>
                  <a:lnTo>
                    <a:pt x="85" y="33"/>
                  </a:lnTo>
                  <a:lnTo>
                    <a:pt x="86" y="17"/>
                  </a:lnTo>
                  <a:lnTo>
                    <a:pt x="79" y="6"/>
                  </a:lnTo>
                  <a:lnTo>
                    <a:pt x="63" y="0"/>
                  </a:lnTo>
                  <a:lnTo>
                    <a:pt x="62" y="2"/>
                  </a:lnTo>
                  <a:lnTo>
                    <a:pt x="58" y="7"/>
                  </a:lnTo>
                  <a:lnTo>
                    <a:pt x="52" y="16"/>
                  </a:lnTo>
                  <a:lnTo>
                    <a:pt x="44" y="28"/>
                  </a:lnTo>
                  <a:lnTo>
                    <a:pt x="34" y="43"/>
                  </a:lnTo>
                  <a:lnTo>
                    <a:pt x="25" y="59"/>
                  </a:lnTo>
                  <a:lnTo>
                    <a:pt x="15" y="77"/>
                  </a:lnTo>
                  <a:lnTo>
                    <a:pt x="6" y="98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" name="Forme libre 45"/>
            <p:cNvSpPr>
              <a:spLocks/>
            </p:cNvSpPr>
            <p:nvPr/>
          </p:nvSpPr>
          <p:spPr bwMode="auto">
            <a:xfrm>
              <a:off x="4181476" y="3617913"/>
              <a:ext cx="103188" cy="139700"/>
            </a:xfrm>
            <a:custGeom>
              <a:avLst/>
              <a:gdLst>
                <a:gd name="T0" fmla="*/ 97 w 130"/>
                <a:gd name="T1" fmla="*/ 175 h 175"/>
                <a:gd name="T2" fmla="*/ 91 w 130"/>
                <a:gd name="T3" fmla="*/ 171 h 175"/>
                <a:gd name="T4" fmla="*/ 76 w 130"/>
                <a:gd name="T5" fmla="*/ 159 h 175"/>
                <a:gd name="T6" fmla="*/ 56 w 130"/>
                <a:gd name="T7" fmla="*/ 141 h 175"/>
                <a:gd name="T8" fmla="*/ 35 w 130"/>
                <a:gd name="T9" fmla="*/ 118 h 175"/>
                <a:gd name="T10" fmla="*/ 15 w 130"/>
                <a:gd name="T11" fmla="*/ 91 h 175"/>
                <a:gd name="T12" fmla="*/ 3 w 130"/>
                <a:gd name="T13" fmla="*/ 61 h 175"/>
                <a:gd name="T14" fmla="*/ 0 w 130"/>
                <a:gd name="T15" fmla="*/ 31 h 175"/>
                <a:gd name="T16" fmla="*/ 12 w 130"/>
                <a:gd name="T17" fmla="*/ 0 h 175"/>
                <a:gd name="T18" fmla="*/ 14 w 130"/>
                <a:gd name="T19" fmla="*/ 0 h 175"/>
                <a:gd name="T20" fmla="*/ 21 w 130"/>
                <a:gd name="T21" fmla="*/ 0 h 175"/>
                <a:gd name="T22" fmla="*/ 30 w 130"/>
                <a:gd name="T23" fmla="*/ 0 h 175"/>
                <a:gd name="T24" fmla="*/ 41 w 130"/>
                <a:gd name="T25" fmla="*/ 1 h 175"/>
                <a:gd name="T26" fmla="*/ 52 w 130"/>
                <a:gd name="T27" fmla="*/ 4 h 175"/>
                <a:gd name="T28" fmla="*/ 62 w 130"/>
                <a:gd name="T29" fmla="*/ 7 h 175"/>
                <a:gd name="T30" fmla="*/ 70 w 130"/>
                <a:gd name="T31" fmla="*/ 13 h 175"/>
                <a:gd name="T32" fmla="*/ 75 w 130"/>
                <a:gd name="T33" fmla="*/ 21 h 175"/>
                <a:gd name="T34" fmla="*/ 72 w 130"/>
                <a:gd name="T35" fmla="*/ 24 h 175"/>
                <a:gd name="T36" fmla="*/ 66 w 130"/>
                <a:gd name="T37" fmla="*/ 34 h 175"/>
                <a:gd name="T38" fmla="*/ 58 w 130"/>
                <a:gd name="T39" fmla="*/ 46 h 175"/>
                <a:gd name="T40" fmla="*/ 53 w 130"/>
                <a:gd name="T41" fmla="*/ 62 h 175"/>
                <a:gd name="T42" fmla="*/ 56 w 130"/>
                <a:gd name="T43" fmla="*/ 81 h 175"/>
                <a:gd name="T44" fmla="*/ 66 w 130"/>
                <a:gd name="T45" fmla="*/ 98 h 175"/>
                <a:gd name="T46" fmla="*/ 89 w 130"/>
                <a:gd name="T47" fmla="*/ 114 h 175"/>
                <a:gd name="T48" fmla="*/ 128 w 130"/>
                <a:gd name="T49" fmla="*/ 128 h 175"/>
                <a:gd name="T50" fmla="*/ 129 w 130"/>
                <a:gd name="T51" fmla="*/ 129 h 175"/>
                <a:gd name="T52" fmla="*/ 130 w 130"/>
                <a:gd name="T53" fmla="*/ 133 h 175"/>
                <a:gd name="T54" fmla="*/ 130 w 130"/>
                <a:gd name="T55" fmla="*/ 137 h 175"/>
                <a:gd name="T56" fmla="*/ 130 w 130"/>
                <a:gd name="T57" fmla="*/ 144 h 175"/>
                <a:gd name="T58" fmla="*/ 128 w 130"/>
                <a:gd name="T59" fmla="*/ 151 h 175"/>
                <a:gd name="T60" fmla="*/ 122 w 130"/>
                <a:gd name="T61" fmla="*/ 159 h 175"/>
                <a:gd name="T62" fmla="*/ 112 w 130"/>
                <a:gd name="T63" fmla="*/ 167 h 175"/>
                <a:gd name="T64" fmla="*/ 97 w 130"/>
                <a:gd name="T65" fmla="*/ 175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0" h="175">
                  <a:moveTo>
                    <a:pt x="97" y="175"/>
                  </a:moveTo>
                  <a:lnTo>
                    <a:pt x="91" y="171"/>
                  </a:lnTo>
                  <a:lnTo>
                    <a:pt x="76" y="159"/>
                  </a:lnTo>
                  <a:lnTo>
                    <a:pt x="56" y="141"/>
                  </a:lnTo>
                  <a:lnTo>
                    <a:pt x="35" y="118"/>
                  </a:lnTo>
                  <a:lnTo>
                    <a:pt x="15" y="91"/>
                  </a:lnTo>
                  <a:lnTo>
                    <a:pt x="3" y="61"/>
                  </a:lnTo>
                  <a:lnTo>
                    <a:pt x="0" y="31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21" y="0"/>
                  </a:lnTo>
                  <a:lnTo>
                    <a:pt x="30" y="0"/>
                  </a:lnTo>
                  <a:lnTo>
                    <a:pt x="41" y="1"/>
                  </a:lnTo>
                  <a:lnTo>
                    <a:pt x="52" y="4"/>
                  </a:lnTo>
                  <a:lnTo>
                    <a:pt x="62" y="7"/>
                  </a:lnTo>
                  <a:lnTo>
                    <a:pt x="70" y="13"/>
                  </a:lnTo>
                  <a:lnTo>
                    <a:pt x="75" y="21"/>
                  </a:lnTo>
                  <a:lnTo>
                    <a:pt x="72" y="24"/>
                  </a:lnTo>
                  <a:lnTo>
                    <a:pt x="66" y="34"/>
                  </a:lnTo>
                  <a:lnTo>
                    <a:pt x="58" y="46"/>
                  </a:lnTo>
                  <a:lnTo>
                    <a:pt x="53" y="62"/>
                  </a:lnTo>
                  <a:lnTo>
                    <a:pt x="56" y="81"/>
                  </a:lnTo>
                  <a:lnTo>
                    <a:pt x="66" y="98"/>
                  </a:lnTo>
                  <a:lnTo>
                    <a:pt x="89" y="114"/>
                  </a:lnTo>
                  <a:lnTo>
                    <a:pt x="128" y="128"/>
                  </a:lnTo>
                  <a:lnTo>
                    <a:pt x="129" y="129"/>
                  </a:lnTo>
                  <a:lnTo>
                    <a:pt x="130" y="133"/>
                  </a:lnTo>
                  <a:lnTo>
                    <a:pt x="130" y="137"/>
                  </a:lnTo>
                  <a:lnTo>
                    <a:pt x="130" y="144"/>
                  </a:lnTo>
                  <a:lnTo>
                    <a:pt x="128" y="151"/>
                  </a:lnTo>
                  <a:lnTo>
                    <a:pt x="122" y="159"/>
                  </a:lnTo>
                  <a:lnTo>
                    <a:pt x="112" y="167"/>
                  </a:lnTo>
                  <a:lnTo>
                    <a:pt x="97" y="175"/>
                  </a:lnTo>
                  <a:close/>
                </a:path>
              </a:pathLst>
            </a:custGeom>
            <a:solidFill>
              <a:srgbClr val="00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" name="Forme libre 46"/>
            <p:cNvSpPr>
              <a:spLocks/>
            </p:cNvSpPr>
            <p:nvPr/>
          </p:nvSpPr>
          <p:spPr bwMode="auto">
            <a:xfrm>
              <a:off x="4357688" y="3636963"/>
              <a:ext cx="357188" cy="142875"/>
            </a:xfrm>
            <a:custGeom>
              <a:avLst/>
              <a:gdLst>
                <a:gd name="T0" fmla="*/ 0 w 452"/>
                <a:gd name="T1" fmla="*/ 0 h 180"/>
                <a:gd name="T2" fmla="*/ 2 w 452"/>
                <a:gd name="T3" fmla="*/ 0 h 180"/>
                <a:gd name="T4" fmla="*/ 4 w 452"/>
                <a:gd name="T5" fmla="*/ 1 h 180"/>
                <a:gd name="T6" fmla="*/ 8 w 452"/>
                <a:gd name="T7" fmla="*/ 1 h 180"/>
                <a:gd name="T8" fmla="*/ 14 w 452"/>
                <a:gd name="T9" fmla="*/ 4 h 180"/>
                <a:gd name="T10" fmla="*/ 22 w 452"/>
                <a:gd name="T11" fmla="*/ 6 h 180"/>
                <a:gd name="T12" fmla="*/ 31 w 452"/>
                <a:gd name="T13" fmla="*/ 9 h 180"/>
                <a:gd name="T14" fmla="*/ 43 w 452"/>
                <a:gd name="T15" fmla="*/ 14 h 180"/>
                <a:gd name="T16" fmla="*/ 56 w 452"/>
                <a:gd name="T17" fmla="*/ 20 h 180"/>
                <a:gd name="T18" fmla="*/ 71 w 452"/>
                <a:gd name="T19" fmla="*/ 27 h 180"/>
                <a:gd name="T20" fmla="*/ 87 w 452"/>
                <a:gd name="T21" fmla="*/ 35 h 180"/>
                <a:gd name="T22" fmla="*/ 104 w 452"/>
                <a:gd name="T23" fmla="*/ 45 h 180"/>
                <a:gd name="T24" fmla="*/ 124 w 452"/>
                <a:gd name="T25" fmla="*/ 58 h 180"/>
                <a:gd name="T26" fmla="*/ 144 w 452"/>
                <a:gd name="T27" fmla="*/ 73 h 180"/>
                <a:gd name="T28" fmla="*/ 166 w 452"/>
                <a:gd name="T29" fmla="*/ 89 h 180"/>
                <a:gd name="T30" fmla="*/ 189 w 452"/>
                <a:gd name="T31" fmla="*/ 107 h 180"/>
                <a:gd name="T32" fmla="*/ 215 w 452"/>
                <a:gd name="T33" fmla="*/ 129 h 180"/>
                <a:gd name="T34" fmla="*/ 216 w 452"/>
                <a:gd name="T35" fmla="*/ 129 h 180"/>
                <a:gd name="T36" fmla="*/ 217 w 452"/>
                <a:gd name="T37" fmla="*/ 132 h 180"/>
                <a:gd name="T38" fmla="*/ 221 w 452"/>
                <a:gd name="T39" fmla="*/ 134 h 180"/>
                <a:gd name="T40" fmla="*/ 226 w 452"/>
                <a:gd name="T41" fmla="*/ 136 h 180"/>
                <a:gd name="T42" fmla="*/ 233 w 452"/>
                <a:gd name="T43" fmla="*/ 140 h 180"/>
                <a:gd name="T44" fmla="*/ 242 w 452"/>
                <a:gd name="T45" fmla="*/ 143 h 180"/>
                <a:gd name="T46" fmla="*/ 253 w 452"/>
                <a:gd name="T47" fmla="*/ 148 h 180"/>
                <a:gd name="T48" fmla="*/ 265 w 452"/>
                <a:gd name="T49" fmla="*/ 151 h 180"/>
                <a:gd name="T50" fmla="*/ 280 w 452"/>
                <a:gd name="T51" fmla="*/ 156 h 180"/>
                <a:gd name="T52" fmla="*/ 297 w 452"/>
                <a:gd name="T53" fmla="*/ 159 h 180"/>
                <a:gd name="T54" fmla="*/ 317 w 452"/>
                <a:gd name="T55" fmla="*/ 163 h 180"/>
                <a:gd name="T56" fmla="*/ 339 w 452"/>
                <a:gd name="T57" fmla="*/ 165 h 180"/>
                <a:gd name="T58" fmla="*/ 363 w 452"/>
                <a:gd name="T59" fmla="*/ 166 h 180"/>
                <a:gd name="T60" fmla="*/ 390 w 452"/>
                <a:gd name="T61" fmla="*/ 167 h 180"/>
                <a:gd name="T62" fmla="*/ 420 w 452"/>
                <a:gd name="T63" fmla="*/ 167 h 180"/>
                <a:gd name="T64" fmla="*/ 452 w 452"/>
                <a:gd name="T65" fmla="*/ 166 h 180"/>
                <a:gd name="T66" fmla="*/ 450 w 452"/>
                <a:gd name="T67" fmla="*/ 166 h 180"/>
                <a:gd name="T68" fmla="*/ 443 w 452"/>
                <a:gd name="T69" fmla="*/ 169 h 180"/>
                <a:gd name="T70" fmla="*/ 431 w 452"/>
                <a:gd name="T71" fmla="*/ 170 h 180"/>
                <a:gd name="T72" fmla="*/ 417 w 452"/>
                <a:gd name="T73" fmla="*/ 172 h 180"/>
                <a:gd name="T74" fmla="*/ 399 w 452"/>
                <a:gd name="T75" fmla="*/ 174 h 180"/>
                <a:gd name="T76" fmla="*/ 379 w 452"/>
                <a:gd name="T77" fmla="*/ 177 h 180"/>
                <a:gd name="T78" fmla="*/ 356 w 452"/>
                <a:gd name="T79" fmla="*/ 179 h 180"/>
                <a:gd name="T80" fmla="*/ 333 w 452"/>
                <a:gd name="T81" fmla="*/ 180 h 180"/>
                <a:gd name="T82" fmla="*/ 308 w 452"/>
                <a:gd name="T83" fmla="*/ 180 h 180"/>
                <a:gd name="T84" fmla="*/ 281 w 452"/>
                <a:gd name="T85" fmla="*/ 179 h 180"/>
                <a:gd name="T86" fmla="*/ 256 w 452"/>
                <a:gd name="T87" fmla="*/ 175 h 180"/>
                <a:gd name="T88" fmla="*/ 231 w 452"/>
                <a:gd name="T89" fmla="*/ 171 h 180"/>
                <a:gd name="T90" fmla="*/ 205 w 452"/>
                <a:gd name="T91" fmla="*/ 164 h 180"/>
                <a:gd name="T92" fmla="*/ 182 w 452"/>
                <a:gd name="T93" fmla="*/ 156 h 180"/>
                <a:gd name="T94" fmla="*/ 160 w 452"/>
                <a:gd name="T95" fmla="*/ 144 h 180"/>
                <a:gd name="T96" fmla="*/ 141 w 452"/>
                <a:gd name="T97" fmla="*/ 129 h 180"/>
                <a:gd name="T98" fmla="*/ 142 w 452"/>
                <a:gd name="T99" fmla="*/ 128 h 180"/>
                <a:gd name="T100" fmla="*/ 143 w 452"/>
                <a:gd name="T101" fmla="*/ 122 h 180"/>
                <a:gd name="T102" fmla="*/ 141 w 452"/>
                <a:gd name="T103" fmla="*/ 114 h 180"/>
                <a:gd name="T104" fmla="*/ 135 w 452"/>
                <a:gd name="T105" fmla="*/ 102 h 180"/>
                <a:gd name="T106" fmla="*/ 120 w 452"/>
                <a:gd name="T107" fmla="*/ 84 h 180"/>
                <a:gd name="T108" fmla="*/ 95 w 452"/>
                <a:gd name="T109" fmla="*/ 61 h 180"/>
                <a:gd name="T110" fmla="*/ 56 w 452"/>
                <a:gd name="T111" fmla="*/ 34 h 180"/>
                <a:gd name="T112" fmla="*/ 0 w 452"/>
                <a:gd name="T113" fmla="*/ 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52" h="180">
                  <a:moveTo>
                    <a:pt x="0" y="0"/>
                  </a:moveTo>
                  <a:lnTo>
                    <a:pt x="2" y="0"/>
                  </a:lnTo>
                  <a:lnTo>
                    <a:pt x="4" y="1"/>
                  </a:lnTo>
                  <a:lnTo>
                    <a:pt x="8" y="1"/>
                  </a:lnTo>
                  <a:lnTo>
                    <a:pt x="14" y="4"/>
                  </a:lnTo>
                  <a:lnTo>
                    <a:pt x="22" y="6"/>
                  </a:lnTo>
                  <a:lnTo>
                    <a:pt x="31" y="9"/>
                  </a:lnTo>
                  <a:lnTo>
                    <a:pt x="43" y="14"/>
                  </a:lnTo>
                  <a:lnTo>
                    <a:pt x="56" y="20"/>
                  </a:lnTo>
                  <a:lnTo>
                    <a:pt x="71" y="27"/>
                  </a:lnTo>
                  <a:lnTo>
                    <a:pt x="87" y="35"/>
                  </a:lnTo>
                  <a:lnTo>
                    <a:pt x="104" y="45"/>
                  </a:lnTo>
                  <a:lnTo>
                    <a:pt x="124" y="58"/>
                  </a:lnTo>
                  <a:lnTo>
                    <a:pt x="144" y="73"/>
                  </a:lnTo>
                  <a:lnTo>
                    <a:pt x="166" y="89"/>
                  </a:lnTo>
                  <a:lnTo>
                    <a:pt x="189" y="107"/>
                  </a:lnTo>
                  <a:lnTo>
                    <a:pt x="215" y="129"/>
                  </a:lnTo>
                  <a:lnTo>
                    <a:pt x="216" y="129"/>
                  </a:lnTo>
                  <a:lnTo>
                    <a:pt x="217" y="132"/>
                  </a:lnTo>
                  <a:lnTo>
                    <a:pt x="221" y="134"/>
                  </a:lnTo>
                  <a:lnTo>
                    <a:pt x="226" y="136"/>
                  </a:lnTo>
                  <a:lnTo>
                    <a:pt x="233" y="140"/>
                  </a:lnTo>
                  <a:lnTo>
                    <a:pt x="242" y="143"/>
                  </a:lnTo>
                  <a:lnTo>
                    <a:pt x="253" y="148"/>
                  </a:lnTo>
                  <a:lnTo>
                    <a:pt x="265" y="151"/>
                  </a:lnTo>
                  <a:lnTo>
                    <a:pt x="280" y="156"/>
                  </a:lnTo>
                  <a:lnTo>
                    <a:pt x="297" y="159"/>
                  </a:lnTo>
                  <a:lnTo>
                    <a:pt x="317" y="163"/>
                  </a:lnTo>
                  <a:lnTo>
                    <a:pt x="339" y="165"/>
                  </a:lnTo>
                  <a:lnTo>
                    <a:pt x="363" y="166"/>
                  </a:lnTo>
                  <a:lnTo>
                    <a:pt x="390" y="167"/>
                  </a:lnTo>
                  <a:lnTo>
                    <a:pt x="420" y="167"/>
                  </a:lnTo>
                  <a:lnTo>
                    <a:pt x="452" y="166"/>
                  </a:lnTo>
                  <a:lnTo>
                    <a:pt x="450" y="166"/>
                  </a:lnTo>
                  <a:lnTo>
                    <a:pt x="443" y="169"/>
                  </a:lnTo>
                  <a:lnTo>
                    <a:pt x="431" y="170"/>
                  </a:lnTo>
                  <a:lnTo>
                    <a:pt x="417" y="172"/>
                  </a:lnTo>
                  <a:lnTo>
                    <a:pt x="399" y="174"/>
                  </a:lnTo>
                  <a:lnTo>
                    <a:pt x="379" y="177"/>
                  </a:lnTo>
                  <a:lnTo>
                    <a:pt x="356" y="179"/>
                  </a:lnTo>
                  <a:lnTo>
                    <a:pt x="333" y="180"/>
                  </a:lnTo>
                  <a:lnTo>
                    <a:pt x="308" y="180"/>
                  </a:lnTo>
                  <a:lnTo>
                    <a:pt x="281" y="179"/>
                  </a:lnTo>
                  <a:lnTo>
                    <a:pt x="256" y="175"/>
                  </a:lnTo>
                  <a:lnTo>
                    <a:pt x="231" y="171"/>
                  </a:lnTo>
                  <a:lnTo>
                    <a:pt x="205" y="164"/>
                  </a:lnTo>
                  <a:lnTo>
                    <a:pt x="182" y="156"/>
                  </a:lnTo>
                  <a:lnTo>
                    <a:pt x="160" y="144"/>
                  </a:lnTo>
                  <a:lnTo>
                    <a:pt x="141" y="129"/>
                  </a:lnTo>
                  <a:lnTo>
                    <a:pt x="142" y="128"/>
                  </a:lnTo>
                  <a:lnTo>
                    <a:pt x="143" y="122"/>
                  </a:lnTo>
                  <a:lnTo>
                    <a:pt x="141" y="114"/>
                  </a:lnTo>
                  <a:lnTo>
                    <a:pt x="135" y="102"/>
                  </a:lnTo>
                  <a:lnTo>
                    <a:pt x="120" y="84"/>
                  </a:lnTo>
                  <a:lnTo>
                    <a:pt x="95" y="61"/>
                  </a:lnTo>
                  <a:lnTo>
                    <a:pt x="56" y="3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4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" name="Forme libre 47"/>
            <p:cNvSpPr>
              <a:spLocks/>
            </p:cNvSpPr>
            <p:nvPr/>
          </p:nvSpPr>
          <p:spPr bwMode="auto">
            <a:xfrm>
              <a:off x="4433888" y="3171826"/>
              <a:ext cx="88900" cy="204788"/>
            </a:xfrm>
            <a:custGeom>
              <a:avLst/>
              <a:gdLst>
                <a:gd name="T0" fmla="*/ 57 w 112"/>
                <a:gd name="T1" fmla="*/ 0 h 260"/>
                <a:gd name="T2" fmla="*/ 59 w 112"/>
                <a:gd name="T3" fmla="*/ 4 h 260"/>
                <a:gd name="T4" fmla="*/ 67 w 112"/>
                <a:gd name="T5" fmla="*/ 15 h 260"/>
                <a:gd name="T6" fmla="*/ 77 w 112"/>
                <a:gd name="T7" fmla="*/ 36 h 260"/>
                <a:gd name="T8" fmla="*/ 89 w 112"/>
                <a:gd name="T9" fmla="*/ 64 h 260"/>
                <a:gd name="T10" fmla="*/ 99 w 112"/>
                <a:gd name="T11" fmla="*/ 100 h 260"/>
                <a:gd name="T12" fmla="*/ 107 w 112"/>
                <a:gd name="T13" fmla="*/ 145 h 260"/>
                <a:gd name="T14" fmla="*/ 112 w 112"/>
                <a:gd name="T15" fmla="*/ 198 h 260"/>
                <a:gd name="T16" fmla="*/ 111 w 112"/>
                <a:gd name="T17" fmla="*/ 260 h 260"/>
                <a:gd name="T18" fmla="*/ 110 w 112"/>
                <a:gd name="T19" fmla="*/ 253 h 260"/>
                <a:gd name="T20" fmla="*/ 106 w 112"/>
                <a:gd name="T21" fmla="*/ 232 h 260"/>
                <a:gd name="T22" fmla="*/ 100 w 112"/>
                <a:gd name="T23" fmla="*/ 203 h 260"/>
                <a:gd name="T24" fmla="*/ 90 w 112"/>
                <a:gd name="T25" fmla="*/ 169 h 260"/>
                <a:gd name="T26" fmla="*/ 76 w 112"/>
                <a:gd name="T27" fmla="*/ 133 h 260"/>
                <a:gd name="T28" fmla="*/ 57 w 112"/>
                <a:gd name="T29" fmla="*/ 98 h 260"/>
                <a:gd name="T30" fmla="*/ 31 w 112"/>
                <a:gd name="T31" fmla="*/ 70 h 260"/>
                <a:gd name="T32" fmla="*/ 0 w 112"/>
                <a:gd name="T33" fmla="*/ 50 h 260"/>
                <a:gd name="T34" fmla="*/ 1 w 112"/>
                <a:gd name="T35" fmla="*/ 50 h 260"/>
                <a:gd name="T36" fmla="*/ 6 w 112"/>
                <a:gd name="T37" fmla="*/ 48 h 260"/>
                <a:gd name="T38" fmla="*/ 12 w 112"/>
                <a:gd name="T39" fmla="*/ 45 h 260"/>
                <a:gd name="T40" fmla="*/ 20 w 112"/>
                <a:gd name="T41" fmla="*/ 41 h 260"/>
                <a:gd name="T42" fmla="*/ 29 w 112"/>
                <a:gd name="T43" fmla="*/ 34 h 260"/>
                <a:gd name="T44" fmla="*/ 38 w 112"/>
                <a:gd name="T45" fmla="*/ 26 h 260"/>
                <a:gd name="T46" fmla="*/ 47 w 112"/>
                <a:gd name="T47" fmla="*/ 14 h 260"/>
                <a:gd name="T48" fmla="*/ 57 w 112"/>
                <a:gd name="T49" fmla="*/ 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2" h="260">
                  <a:moveTo>
                    <a:pt x="57" y="0"/>
                  </a:moveTo>
                  <a:lnTo>
                    <a:pt x="59" y="4"/>
                  </a:lnTo>
                  <a:lnTo>
                    <a:pt x="67" y="15"/>
                  </a:lnTo>
                  <a:lnTo>
                    <a:pt x="77" y="36"/>
                  </a:lnTo>
                  <a:lnTo>
                    <a:pt x="89" y="64"/>
                  </a:lnTo>
                  <a:lnTo>
                    <a:pt x="99" y="100"/>
                  </a:lnTo>
                  <a:lnTo>
                    <a:pt x="107" y="145"/>
                  </a:lnTo>
                  <a:lnTo>
                    <a:pt x="112" y="198"/>
                  </a:lnTo>
                  <a:lnTo>
                    <a:pt x="111" y="260"/>
                  </a:lnTo>
                  <a:lnTo>
                    <a:pt x="110" y="253"/>
                  </a:lnTo>
                  <a:lnTo>
                    <a:pt x="106" y="232"/>
                  </a:lnTo>
                  <a:lnTo>
                    <a:pt x="100" y="203"/>
                  </a:lnTo>
                  <a:lnTo>
                    <a:pt x="90" y="169"/>
                  </a:lnTo>
                  <a:lnTo>
                    <a:pt x="76" y="133"/>
                  </a:lnTo>
                  <a:lnTo>
                    <a:pt x="57" y="98"/>
                  </a:lnTo>
                  <a:lnTo>
                    <a:pt x="31" y="70"/>
                  </a:lnTo>
                  <a:lnTo>
                    <a:pt x="0" y="50"/>
                  </a:lnTo>
                  <a:lnTo>
                    <a:pt x="1" y="50"/>
                  </a:lnTo>
                  <a:lnTo>
                    <a:pt x="6" y="48"/>
                  </a:lnTo>
                  <a:lnTo>
                    <a:pt x="12" y="45"/>
                  </a:lnTo>
                  <a:lnTo>
                    <a:pt x="20" y="41"/>
                  </a:lnTo>
                  <a:lnTo>
                    <a:pt x="29" y="34"/>
                  </a:lnTo>
                  <a:lnTo>
                    <a:pt x="38" y="26"/>
                  </a:lnTo>
                  <a:lnTo>
                    <a:pt x="47" y="14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FF4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" name="Forme libre 48"/>
            <p:cNvSpPr>
              <a:spLocks/>
            </p:cNvSpPr>
            <p:nvPr/>
          </p:nvSpPr>
          <p:spPr bwMode="auto">
            <a:xfrm>
              <a:off x="4845051" y="3409951"/>
              <a:ext cx="188913" cy="241300"/>
            </a:xfrm>
            <a:custGeom>
              <a:avLst/>
              <a:gdLst>
                <a:gd name="T0" fmla="*/ 55 w 239"/>
                <a:gd name="T1" fmla="*/ 0 h 305"/>
                <a:gd name="T2" fmla="*/ 59 w 239"/>
                <a:gd name="T3" fmla="*/ 3 h 305"/>
                <a:gd name="T4" fmla="*/ 70 w 239"/>
                <a:gd name="T5" fmla="*/ 9 h 305"/>
                <a:gd name="T6" fmla="*/ 85 w 239"/>
                <a:gd name="T7" fmla="*/ 23 h 305"/>
                <a:gd name="T8" fmla="*/ 104 w 239"/>
                <a:gd name="T9" fmla="*/ 44 h 305"/>
                <a:gd name="T10" fmla="*/ 123 w 239"/>
                <a:gd name="T11" fmla="*/ 72 h 305"/>
                <a:gd name="T12" fmla="*/ 143 w 239"/>
                <a:gd name="T13" fmla="*/ 109 h 305"/>
                <a:gd name="T14" fmla="*/ 159 w 239"/>
                <a:gd name="T15" fmla="*/ 156 h 305"/>
                <a:gd name="T16" fmla="*/ 172 w 239"/>
                <a:gd name="T17" fmla="*/ 212 h 305"/>
                <a:gd name="T18" fmla="*/ 174 w 239"/>
                <a:gd name="T19" fmla="*/ 216 h 305"/>
                <a:gd name="T20" fmla="*/ 179 w 239"/>
                <a:gd name="T21" fmla="*/ 225 h 305"/>
                <a:gd name="T22" fmla="*/ 187 w 239"/>
                <a:gd name="T23" fmla="*/ 238 h 305"/>
                <a:gd name="T24" fmla="*/ 196 w 239"/>
                <a:gd name="T25" fmla="*/ 254 h 305"/>
                <a:gd name="T26" fmla="*/ 206 w 239"/>
                <a:gd name="T27" fmla="*/ 270 h 305"/>
                <a:gd name="T28" fmla="*/ 218 w 239"/>
                <a:gd name="T29" fmla="*/ 285 h 305"/>
                <a:gd name="T30" fmla="*/ 228 w 239"/>
                <a:gd name="T31" fmla="*/ 297 h 305"/>
                <a:gd name="T32" fmla="*/ 239 w 239"/>
                <a:gd name="T33" fmla="*/ 305 h 305"/>
                <a:gd name="T34" fmla="*/ 232 w 239"/>
                <a:gd name="T35" fmla="*/ 300 h 305"/>
                <a:gd name="T36" fmla="*/ 213 w 239"/>
                <a:gd name="T37" fmla="*/ 287 h 305"/>
                <a:gd name="T38" fmla="*/ 187 w 239"/>
                <a:gd name="T39" fmla="*/ 267 h 305"/>
                <a:gd name="T40" fmla="*/ 156 w 239"/>
                <a:gd name="T41" fmla="*/ 239 h 305"/>
                <a:gd name="T42" fmla="*/ 123 w 239"/>
                <a:gd name="T43" fmla="*/ 205 h 305"/>
                <a:gd name="T44" fmla="*/ 96 w 239"/>
                <a:gd name="T45" fmla="*/ 166 h 305"/>
                <a:gd name="T46" fmla="*/ 73 w 239"/>
                <a:gd name="T47" fmla="*/ 124 h 305"/>
                <a:gd name="T48" fmla="*/ 61 w 239"/>
                <a:gd name="T49" fmla="*/ 77 h 305"/>
                <a:gd name="T50" fmla="*/ 59 w 239"/>
                <a:gd name="T51" fmla="*/ 76 h 305"/>
                <a:gd name="T52" fmla="*/ 54 w 239"/>
                <a:gd name="T53" fmla="*/ 74 h 305"/>
                <a:gd name="T54" fmla="*/ 46 w 239"/>
                <a:gd name="T55" fmla="*/ 71 h 305"/>
                <a:gd name="T56" fmla="*/ 37 w 239"/>
                <a:gd name="T57" fmla="*/ 66 h 305"/>
                <a:gd name="T58" fmla="*/ 27 w 239"/>
                <a:gd name="T59" fmla="*/ 62 h 305"/>
                <a:gd name="T60" fmla="*/ 17 w 239"/>
                <a:gd name="T61" fmla="*/ 59 h 305"/>
                <a:gd name="T62" fmla="*/ 8 w 239"/>
                <a:gd name="T63" fmla="*/ 58 h 305"/>
                <a:gd name="T64" fmla="*/ 0 w 239"/>
                <a:gd name="T65" fmla="*/ 59 h 305"/>
                <a:gd name="T66" fmla="*/ 3 w 239"/>
                <a:gd name="T67" fmla="*/ 59 h 305"/>
                <a:gd name="T68" fmla="*/ 7 w 239"/>
                <a:gd name="T69" fmla="*/ 57 h 305"/>
                <a:gd name="T70" fmla="*/ 15 w 239"/>
                <a:gd name="T71" fmla="*/ 53 h 305"/>
                <a:gd name="T72" fmla="*/ 24 w 239"/>
                <a:gd name="T73" fmla="*/ 47 h 305"/>
                <a:gd name="T74" fmla="*/ 34 w 239"/>
                <a:gd name="T75" fmla="*/ 41 h 305"/>
                <a:gd name="T76" fmla="*/ 43 w 239"/>
                <a:gd name="T77" fmla="*/ 30 h 305"/>
                <a:gd name="T78" fmla="*/ 50 w 239"/>
                <a:gd name="T79" fmla="*/ 16 h 305"/>
                <a:gd name="T80" fmla="*/ 55 w 239"/>
                <a:gd name="T81" fmla="*/ 0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39" h="305">
                  <a:moveTo>
                    <a:pt x="55" y="0"/>
                  </a:moveTo>
                  <a:lnTo>
                    <a:pt x="59" y="3"/>
                  </a:lnTo>
                  <a:lnTo>
                    <a:pt x="70" y="9"/>
                  </a:lnTo>
                  <a:lnTo>
                    <a:pt x="85" y="23"/>
                  </a:lnTo>
                  <a:lnTo>
                    <a:pt x="104" y="44"/>
                  </a:lnTo>
                  <a:lnTo>
                    <a:pt x="123" y="72"/>
                  </a:lnTo>
                  <a:lnTo>
                    <a:pt x="143" y="109"/>
                  </a:lnTo>
                  <a:lnTo>
                    <a:pt x="159" y="156"/>
                  </a:lnTo>
                  <a:lnTo>
                    <a:pt x="172" y="212"/>
                  </a:lnTo>
                  <a:lnTo>
                    <a:pt x="174" y="216"/>
                  </a:lnTo>
                  <a:lnTo>
                    <a:pt x="179" y="225"/>
                  </a:lnTo>
                  <a:lnTo>
                    <a:pt x="187" y="238"/>
                  </a:lnTo>
                  <a:lnTo>
                    <a:pt x="196" y="254"/>
                  </a:lnTo>
                  <a:lnTo>
                    <a:pt x="206" y="270"/>
                  </a:lnTo>
                  <a:lnTo>
                    <a:pt x="218" y="285"/>
                  </a:lnTo>
                  <a:lnTo>
                    <a:pt x="228" y="297"/>
                  </a:lnTo>
                  <a:lnTo>
                    <a:pt x="239" y="305"/>
                  </a:lnTo>
                  <a:lnTo>
                    <a:pt x="232" y="300"/>
                  </a:lnTo>
                  <a:lnTo>
                    <a:pt x="213" y="287"/>
                  </a:lnTo>
                  <a:lnTo>
                    <a:pt x="187" y="267"/>
                  </a:lnTo>
                  <a:lnTo>
                    <a:pt x="156" y="239"/>
                  </a:lnTo>
                  <a:lnTo>
                    <a:pt x="123" y="205"/>
                  </a:lnTo>
                  <a:lnTo>
                    <a:pt x="96" y="166"/>
                  </a:lnTo>
                  <a:lnTo>
                    <a:pt x="73" y="124"/>
                  </a:lnTo>
                  <a:lnTo>
                    <a:pt x="61" y="77"/>
                  </a:lnTo>
                  <a:lnTo>
                    <a:pt x="59" y="76"/>
                  </a:lnTo>
                  <a:lnTo>
                    <a:pt x="54" y="74"/>
                  </a:lnTo>
                  <a:lnTo>
                    <a:pt x="46" y="71"/>
                  </a:lnTo>
                  <a:lnTo>
                    <a:pt x="37" y="66"/>
                  </a:lnTo>
                  <a:lnTo>
                    <a:pt x="27" y="62"/>
                  </a:lnTo>
                  <a:lnTo>
                    <a:pt x="17" y="59"/>
                  </a:lnTo>
                  <a:lnTo>
                    <a:pt x="8" y="58"/>
                  </a:lnTo>
                  <a:lnTo>
                    <a:pt x="0" y="59"/>
                  </a:lnTo>
                  <a:lnTo>
                    <a:pt x="3" y="59"/>
                  </a:lnTo>
                  <a:lnTo>
                    <a:pt x="7" y="57"/>
                  </a:lnTo>
                  <a:lnTo>
                    <a:pt x="15" y="53"/>
                  </a:lnTo>
                  <a:lnTo>
                    <a:pt x="24" y="47"/>
                  </a:lnTo>
                  <a:lnTo>
                    <a:pt x="34" y="41"/>
                  </a:lnTo>
                  <a:lnTo>
                    <a:pt x="43" y="30"/>
                  </a:lnTo>
                  <a:lnTo>
                    <a:pt x="50" y="16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FF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" name="Forme libre 49"/>
            <p:cNvSpPr>
              <a:spLocks/>
            </p:cNvSpPr>
            <p:nvPr/>
          </p:nvSpPr>
          <p:spPr bwMode="auto">
            <a:xfrm>
              <a:off x="5194301" y="3771901"/>
              <a:ext cx="57150" cy="74613"/>
            </a:xfrm>
            <a:custGeom>
              <a:avLst/>
              <a:gdLst>
                <a:gd name="T0" fmla="*/ 0 w 74"/>
                <a:gd name="T1" fmla="*/ 0 h 92"/>
                <a:gd name="T2" fmla="*/ 5 w 74"/>
                <a:gd name="T3" fmla="*/ 2 h 92"/>
                <a:gd name="T4" fmla="*/ 16 w 74"/>
                <a:gd name="T5" fmla="*/ 8 h 92"/>
                <a:gd name="T6" fmla="*/ 32 w 74"/>
                <a:gd name="T7" fmla="*/ 17 h 92"/>
                <a:gd name="T8" fmla="*/ 50 w 74"/>
                <a:gd name="T9" fmla="*/ 30 h 92"/>
                <a:gd name="T10" fmla="*/ 64 w 74"/>
                <a:gd name="T11" fmla="*/ 44 h 92"/>
                <a:gd name="T12" fmla="*/ 73 w 74"/>
                <a:gd name="T13" fmla="*/ 59 h 92"/>
                <a:gd name="T14" fmla="*/ 74 w 74"/>
                <a:gd name="T15" fmla="*/ 76 h 92"/>
                <a:gd name="T16" fmla="*/ 62 w 74"/>
                <a:gd name="T17" fmla="*/ 92 h 92"/>
                <a:gd name="T18" fmla="*/ 61 w 74"/>
                <a:gd name="T19" fmla="*/ 90 h 92"/>
                <a:gd name="T20" fmla="*/ 58 w 74"/>
                <a:gd name="T21" fmla="*/ 83 h 92"/>
                <a:gd name="T22" fmla="*/ 52 w 74"/>
                <a:gd name="T23" fmla="*/ 73 h 92"/>
                <a:gd name="T24" fmla="*/ 45 w 74"/>
                <a:gd name="T25" fmla="*/ 60 h 92"/>
                <a:gd name="T26" fmla="*/ 36 w 74"/>
                <a:gd name="T27" fmla="*/ 45 h 92"/>
                <a:gd name="T28" fmla="*/ 26 w 74"/>
                <a:gd name="T29" fmla="*/ 30 h 92"/>
                <a:gd name="T30" fmla="*/ 14 w 74"/>
                <a:gd name="T31" fmla="*/ 14 h 92"/>
                <a:gd name="T32" fmla="*/ 0 w 74"/>
                <a:gd name="T33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4" h="92">
                  <a:moveTo>
                    <a:pt x="0" y="0"/>
                  </a:moveTo>
                  <a:lnTo>
                    <a:pt x="5" y="2"/>
                  </a:lnTo>
                  <a:lnTo>
                    <a:pt x="16" y="8"/>
                  </a:lnTo>
                  <a:lnTo>
                    <a:pt x="32" y="17"/>
                  </a:lnTo>
                  <a:lnTo>
                    <a:pt x="50" y="30"/>
                  </a:lnTo>
                  <a:lnTo>
                    <a:pt x="64" y="44"/>
                  </a:lnTo>
                  <a:lnTo>
                    <a:pt x="73" y="59"/>
                  </a:lnTo>
                  <a:lnTo>
                    <a:pt x="74" y="76"/>
                  </a:lnTo>
                  <a:lnTo>
                    <a:pt x="62" y="92"/>
                  </a:lnTo>
                  <a:lnTo>
                    <a:pt x="61" y="90"/>
                  </a:lnTo>
                  <a:lnTo>
                    <a:pt x="58" y="83"/>
                  </a:lnTo>
                  <a:lnTo>
                    <a:pt x="52" y="73"/>
                  </a:lnTo>
                  <a:lnTo>
                    <a:pt x="45" y="60"/>
                  </a:lnTo>
                  <a:lnTo>
                    <a:pt x="36" y="45"/>
                  </a:lnTo>
                  <a:lnTo>
                    <a:pt x="26" y="30"/>
                  </a:lnTo>
                  <a:lnTo>
                    <a:pt x="14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" name="Forme libre 50"/>
            <p:cNvSpPr>
              <a:spLocks/>
            </p:cNvSpPr>
            <p:nvPr/>
          </p:nvSpPr>
          <p:spPr bwMode="auto">
            <a:xfrm>
              <a:off x="4724401" y="3159126"/>
              <a:ext cx="153988" cy="153988"/>
            </a:xfrm>
            <a:custGeom>
              <a:avLst/>
              <a:gdLst>
                <a:gd name="T0" fmla="*/ 122 w 195"/>
                <a:gd name="T1" fmla="*/ 0 h 195"/>
                <a:gd name="T2" fmla="*/ 126 w 195"/>
                <a:gd name="T3" fmla="*/ 3 h 195"/>
                <a:gd name="T4" fmla="*/ 133 w 195"/>
                <a:gd name="T5" fmla="*/ 8 h 195"/>
                <a:gd name="T6" fmla="*/ 144 w 195"/>
                <a:gd name="T7" fmla="*/ 20 h 195"/>
                <a:gd name="T8" fmla="*/ 157 w 195"/>
                <a:gd name="T9" fmla="*/ 38 h 195"/>
                <a:gd name="T10" fmla="*/ 169 w 195"/>
                <a:gd name="T11" fmla="*/ 64 h 195"/>
                <a:gd name="T12" fmla="*/ 181 w 195"/>
                <a:gd name="T13" fmla="*/ 97 h 195"/>
                <a:gd name="T14" fmla="*/ 190 w 195"/>
                <a:gd name="T15" fmla="*/ 141 h 195"/>
                <a:gd name="T16" fmla="*/ 195 w 195"/>
                <a:gd name="T17" fmla="*/ 195 h 195"/>
                <a:gd name="T18" fmla="*/ 195 w 195"/>
                <a:gd name="T19" fmla="*/ 193 h 195"/>
                <a:gd name="T20" fmla="*/ 193 w 195"/>
                <a:gd name="T21" fmla="*/ 188 h 195"/>
                <a:gd name="T22" fmla="*/ 190 w 195"/>
                <a:gd name="T23" fmla="*/ 180 h 195"/>
                <a:gd name="T24" fmla="*/ 187 w 195"/>
                <a:gd name="T25" fmla="*/ 170 h 195"/>
                <a:gd name="T26" fmla="*/ 181 w 195"/>
                <a:gd name="T27" fmla="*/ 158 h 195"/>
                <a:gd name="T28" fmla="*/ 175 w 195"/>
                <a:gd name="T29" fmla="*/ 146 h 195"/>
                <a:gd name="T30" fmla="*/ 167 w 195"/>
                <a:gd name="T31" fmla="*/ 132 h 195"/>
                <a:gd name="T32" fmla="*/ 157 w 195"/>
                <a:gd name="T33" fmla="*/ 119 h 195"/>
                <a:gd name="T34" fmla="*/ 145 w 195"/>
                <a:gd name="T35" fmla="*/ 106 h 195"/>
                <a:gd name="T36" fmla="*/ 131 w 195"/>
                <a:gd name="T37" fmla="*/ 94 h 195"/>
                <a:gd name="T38" fmla="*/ 115 w 195"/>
                <a:gd name="T39" fmla="*/ 84 h 195"/>
                <a:gd name="T40" fmla="*/ 97 w 195"/>
                <a:gd name="T41" fmla="*/ 76 h 195"/>
                <a:gd name="T42" fmla="*/ 76 w 195"/>
                <a:gd name="T43" fmla="*/ 72 h 195"/>
                <a:gd name="T44" fmla="*/ 54 w 195"/>
                <a:gd name="T45" fmla="*/ 69 h 195"/>
                <a:gd name="T46" fmla="*/ 28 w 195"/>
                <a:gd name="T47" fmla="*/ 72 h 195"/>
                <a:gd name="T48" fmla="*/ 0 w 195"/>
                <a:gd name="T49" fmla="*/ 79 h 195"/>
                <a:gd name="T50" fmla="*/ 4 w 195"/>
                <a:gd name="T51" fmla="*/ 78 h 195"/>
                <a:gd name="T52" fmla="*/ 14 w 195"/>
                <a:gd name="T53" fmla="*/ 75 h 195"/>
                <a:gd name="T54" fmla="*/ 29 w 195"/>
                <a:gd name="T55" fmla="*/ 69 h 195"/>
                <a:gd name="T56" fmla="*/ 47 w 195"/>
                <a:gd name="T57" fmla="*/ 63 h 195"/>
                <a:gd name="T58" fmla="*/ 67 w 195"/>
                <a:gd name="T59" fmla="*/ 52 h 195"/>
                <a:gd name="T60" fmla="*/ 88 w 195"/>
                <a:gd name="T61" fmla="*/ 38 h 195"/>
                <a:gd name="T62" fmla="*/ 106 w 195"/>
                <a:gd name="T63" fmla="*/ 21 h 195"/>
                <a:gd name="T64" fmla="*/ 122 w 195"/>
                <a:gd name="T65" fmla="*/ 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5" h="195">
                  <a:moveTo>
                    <a:pt x="122" y="0"/>
                  </a:moveTo>
                  <a:lnTo>
                    <a:pt x="126" y="3"/>
                  </a:lnTo>
                  <a:lnTo>
                    <a:pt x="133" y="8"/>
                  </a:lnTo>
                  <a:lnTo>
                    <a:pt x="144" y="20"/>
                  </a:lnTo>
                  <a:lnTo>
                    <a:pt x="157" y="38"/>
                  </a:lnTo>
                  <a:lnTo>
                    <a:pt x="169" y="64"/>
                  </a:lnTo>
                  <a:lnTo>
                    <a:pt x="181" y="97"/>
                  </a:lnTo>
                  <a:lnTo>
                    <a:pt x="190" y="141"/>
                  </a:lnTo>
                  <a:lnTo>
                    <a:pt x="195" y="195"/>
                  </a:lnTo>
                  <a:lnTo>
                    <a:pt x="195" y="193"/>
                  </a:lnTo>
                  <a:lnTo>
                    <a:pt x="193" y="188"/>
                  </a:lnTo>
                  <a:lnTo>
                    <a:pt x="190" y="180"/>
                  </a:lnTo>
                  <a:lnTo>
                    <a:pt x="187" y="170"/>
                  </a:lnTo>
                  <a:lnTo>
                    <a:pt x="181" y="158"/>
                  </a:lnTo>
                  <a:lnTo>
                    <a:pt x="175" y="146"/>
                  </a:lnTo>
                  <a:lnTo>
                    <a:pt x="167" y="132"/>
                  </a:lnTo>
                  <a:lnTo>
                    <a:pt x="157" y="119"/>
                  </a:lnTo>
                  <a:lnTo>
                    <a:pt x="145" y="106"/>
                  </a:lnTo>
                  <a:lnTo>
                    <a:pt x="131" y="94"/>
                  </a:lnTo>
                  <a:lnTo>
                    <a:pt x="115" y="84"/>
                  </a:lnTo>
                  <a:lnTo>
                    <a:pt x="97" y="76"/>
                  </a:lnTo>
                  <a:lnTo>
                    <a:pt x="76" y="72"/>
                  </a:lnTo>
                  <a:lnTo>
                    <a:pt x="54" y="69"/>
                  </a:lnTo>
                  <a:lnTo>
                    <a:pt x="28" y="72"/>
                  </a:lnTo>
                  <a:lnTo>
                    <a:pt x="0" y="79"/>
                  </a:lnTo>
                  <a:lnTo>
                    <a:pt x="4" y="78"/>
                  </a:lnTo>
                  <a:lnTo>
                    <a:pt x="14" y="75"/>
                  </a:lnTo>
                  <a:lnTo>
                    <a:pt x="29" y="69"/>
                  </a:lnTo>
                  <a:lnTo>
                    <a:pt x="47" y="63"/>
                  </a:lnTo>
                  <a:lnTo>
                    <a:pt x="67" y="52"/>
                  </a:lnTo>
                  <a:lnTo>
                    <a:pt x="88" y="38"/>
                  </a:lnTo>
                  <a:lnTo>
                    <a:pt x="106" y="21"/>
                  </a:lnTo>
                  <a:lnTo>
                    <a:pt x="122" y="0"/>
                  </a:lnTo>
                  <a:close/>
                </a:path>
              </a:pathLst>
            </a:custGeom>
            <a:solidFill>
              <a:srgbClr val="8CE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" name="Forme libre 51"/>
            <p:cNvSpPr>
              <a:spLocks/>
            </p:cNvSpPr>
            <p:nvPr/>
          </p:nvSpPr>
          <p:spPr bwMode="auto">
            <a:xfrm>
              <a:off x="4278313" y="3470276"/>
              <a:ext cx="80963" cy="131763"/>
            </a:xfrm>
            <a:custGeom>
              <a:avLst/>
              <a:gdLst>
                <a:gd name="T0" fmla="*/ 92 w 102"/>
                <a:gd name="T1" fmla="*/ 0 h 167"/>
                <a:gd name="T2" fmla="*/ 95 w 102"/>
                <a:gd name="T3" fmla="*/ 0 h 167"/>
                <a:gd name="T4" fmla="*/ 98 w 102"/>
                <a:gd name="T5" fmla="*/ 3 h 167"/>
                <a:gd name="T6" fmla="*/ 102 w 102"/>
                <a:gd name="T7" fmla="*/ 10 h 167"/>
                <a:gd name="T8" fmla="*/ 102 w 102"/>
                <a:gd name="T9" fmla="*/ 21 h 167"/>
                <a:gd name="T10" fmla="*/ 95 w 102"/>
                <a:gd name="T11" fmla="*/ 41 h 167"/>
                <a:gd name="T12" fmla="*/ 80 w 102"/>
                <a:gd name="T13" fmla="*/ 71 h 167"/>
                <a:gd name="T14" fmla="*/ 54 w 102"/>
                <a:gd name="T15" fmla="*/ 111 h 167"/>
                <a:gd name="T16" fmla="*/ 14 w 102"/>
                <a:gd name="T17" fmla="*/ 167 h 167"/>
                <a:gd name="T18" fmla="*/ 16 w 102"/>
                <a:gd name="T19" fmla="*/ 162 h 167"/>
                <a:gd name="T20" fmla="*/ 23 w 102"/>
                <a:gd name="T21" fmla="*/ 149 h 167"/>
                <a:gd name="T22" fmla="*/ 30 w 102"/>
                <a:gd name="T23" fmla="*/ 131 h 167"/>
                <a:gd name="T24" fmla="*/ 37 w 102"/>
                <a:gd name="T25" fmla="*/ 107 h 167"/>
                <a:gd name="T26" fmla="*/ 39 w 102"/>
                <a:gd name="T27" fmla="*/ 81 h 167"/>
                <a:gd name="T28" fmla="*/ 36 w 102"/>
                <a:gd name="T29" fmla="*/ 55 h 167"/>
                <a:gd name="T30" fmla="*/ 23 w 102"/>
                <a:gd name="T31" fmla="*/ 29 h 167"/>
                <a:gd name="T32" fmla="*/ 0 w 102"/>
                <a:gd name="T33" fmla="*/ 6 h 167"/>
                <a:gd name="T34" fmla="*/ 5 w 102"/>
                <a:gd name="T35" fmla="*/ 10 h 167"/>
                <a:gd name="T36" fmla="*/ 15 w 102"/>
                <a:gd name="T37" fmla="*/ 18 h 167"/>
                <a:gd name="T38" fmla="*/ 31 w 102"/>
                <a:gd name="T39" fmla="*/ 27 h 167"/>
                <a:gd name="T40" fmla="*/ 49 w 102"/>
                <a:gd name="T41" fmla="*/ 35 h 167"/>
                <a:gd name="T42" fmla="*/ 66 w 102"/>
                <a:gd name="T43" fmla="*/ 40 h 167"/>
                <a:gd name="T44" fmla="*/ 81 w 102"/>
                <a:gd name="T45" fmla="*/ 37 h 167"/>
                <a:gd name="T46" fmla="*/ 90 w 102"/>
                <a:gd name="T47" fmla="*/ 25 h 167"/>
                <a:gd name="T48" fmla="*/ 92 w 102"/>
                <a:gd name="T49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2" h="167">
                  <a:moveTo>
                    <a:pt x="92" y="0"/>
                  </a:moveTo>
                  <a:lnTo>
                    <a:pt x="95" y="0"/>
                  </a:lnTo>
                  <a:lnTo>
                    <a:pt x="98" y="3"/>
                  </a:lnTo>
                  <a:lnTo>
                    <a:pt x="102" y="10"/>
                  </a:lnTo>
                  <a:lnTo>
                    <a:pt x="102" y="21"/>
                  </a:lnTo>
                  <a:lnTo>
                    <a:pt x="95" y="41"/>
                  </a:lnTo>
                  <a:lnTo>
                    <a:pt x="80" y="71"/>
                  </a:lnTo>
                  <a:lnTo>
                    <a:pt x="54" y="111"/>
                  </a:lnTo>
                  <a:lnTo>
                    <a:pt x="14" y="167"/>
                  </a:lnTo>
                  <a:lnTo>
                    <a:pt x="16" y="162"/>
                  </a:lnTo>
                  <a:lnTo>
                    <a:pt x="23" y="149"/>
                  </a:lnTo>
                  <a:lnTo>
                    <a:pt x="30" y="131"/>
                  </a:lnTo>
                  <a:lnTo>
                    <a:pt x="37" y="107"/>
                  </a:lnTo>
                  <a:lnTo>
                    <a:pt x="39" y="81"/>
                  </a:lnTo>
                  <a:lnTo>
                    <a:pt x="36" y="55"/>
                  </a:lnTo>
                  <a:lnTo>
                    <a:pt x="23" y="29"/>
                  </a:lnTo>
                  <a:lnTo>
                    <a:pt x="0" y="6"/>
                  </a:lnTo>
                  <a:lnTo>
                    <a:pt x="5" y="10"/>
                  </a:lnTo>
                  <a:lnTo>
                    <a:pt x="15" y="18"/>
                  </a:lnTo>
                  <a:lnTo>
                    <a:pt x="31" y="27"/>
                  </a:lnTo>
                  <a:lnTo>
                    <a:pt x="49" y="35"/>
                  </a:lnTo>
                  <a:lnTo>
                    <a:pt x="66" y="40"/>
                  </a:lnTo>
                  <a:lnTo>
                    <a:pt x="81" y="37"/>
                  </a:lnTo>
                  <a:lnTo>
                    <a:pt x="90" y="25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8CE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pic>
        <p:nvPicPr>
          <p:cNvPr id="81" name="Image 91" descr="C:\Users\Seven 2010\AppData\Local\Microsoft\Windows\Temporary Internet Files\Content.IE5\0PUIUM57\MC900199292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1124744"/>
            <a:ext cx="864096" cy="1535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" name="Image 3" descr="C:\Users\Seven 2010\AppData\Local\Microsoft\Windows\Temporary Internet Files\Content.IE5\91NE91RU\MP900432724[1]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96" r="10238" b="16934"/>
          <a:stretch/>
        </p:blipFill>
        <p:spPr bwMode="auto">
          <a:xfrm>
            <a:off x="323527" y="2132856"/>
            <a:ext cx="2481123" cy="132282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8870D-3325-415D-93FD-A28473821E18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48" name="Espace réservé du pied de page 4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49" name="Espace réservé du numéro de diapositive 4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3B5F6-AC32-4895-A2C8-D152140DCC68}" type="slidenum">
              <a:rPr lang="fr-FR" smtClean="0"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08362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épices mélangés</a:t>
            </a:r>
            <a:endParaRPr lang="fr-FR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FR" dirty="0" smtClean="0"/>
              <a:t>Colombo</a:t>
            </a:r>
          </a:p>
          <a:p>
            <a:r>
              <a:rPr lang="fr-FR" dirty="0" smtClean="0"/>
              <a:t>Curry</a:t>
            </a:r>
          </a:p>
          <a:p>
            <a:r>
              <a:rPr lang="fr-FR" dirty="0" err="1" smtClean="0"/>
              <a:t>Garam</a:t>
            </a:r>
            <a:endParaRPr lang="fr-FR" dirty="0" smtClean="0"/>
          </a:p>
          <a:p>
            <a:r>
              <a:rPr lang="fr-FR" dirty="0" smtClean="0"/>
              <a:t>Cinq épices</a:t>
            </a:r>
          </a:p>
          <a:p>
            <a:r>
              <a:rPr lang="fr-FR" dirty="0" err="1" smtClean="0"/>
              <a:t>Satay</a:t>
            </a:r>
            <a:endParaRPr lang="fr-FR" dirty="0" smtClean="0"/>
          </a:p>
          <a:p>
            <a:r>
              <a:rPr lang="fr-FR" dirty="0" err="1" smtClean="0"/>
              <a:t>Tikka</a:t>
            </a:r>
            <a:r>
              <a:rPr lang="fr-FR" dirty="0" smtClean="0"/>
              <a:t> </a:t>
            </a:r>
            <a:r>
              <a:rPr lang="fr-FR" dirty="0" err="1" smtClean="0"/>
              <a:t>masala</a:t>
            </a:r>
            <a:endParaRPr lang="fr-FR" dirty="0"/>
          </a:p>
        </p:txBody>
      </p:sp>
      <p:sp>
        <p:nvSpPr>
          <p:cNvPr id="7" name="Espace réservé du contenu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fr-FR" dirty="0" err="1" smtClean="0"/>
              <a:t>Masala</a:t>
            </a:r>
            <a:endParaRPr lang="fr-FR" dirty="0" smtClean="0"/>
          </a:p>
          <a:p>
            <a:r>
              <a:rPr lang="fr-FR" dirty="0" smtClean="0"/>
              <a:t>Tandoori</a:t>
            </a:r>
          </a:p>
          <a:p>
            <a:r>
              <a:rPr lang="fr-FR" dirty="0" smtClean="0"/>
              <a:t>Chili</a:t>
            </a:r>
          </a:p>
          <a:p>
            <a:r>
              <a:rPr lang="fr-FR" dirty="0" smtClean="0"/>
              <a:t>Cajun</a:t>
            </a:r>
          </a:p>
          <a:p>
            <a:r>
              <a:rPr lang="fr-FR" dirty="0" smtClean="0"/>
              <a:t>Épices Rabelais</a:t>
            </a:r>
            <a:endParaRPr lang="fr-FR" dirty="0"/>
          </a:p>
        </p:txBody>
      </p:sp>
      <p:pic>
        <p:nvPicPr>
          <p:cNvPr id="1026" name="Image 2" descr="C:\Users\Seven 2010\AppData\Local\Microsoft\Windows\Temporary Internet Files\Content.IE5\0PUIUM57\MP900216125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4797152"/>
            <a:ext cx="2188840" cy="145922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perspectiveRelaxed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A6E7A-1B4E-44FD-8490-4B5086B8D22C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3B5F6-AC32-4895-A2C8-D152140DCC68}" type="slidenum">
              <a:rPr lang="fr-FR" smtClean="0"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41932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Image 7" descr="C:\Users\Seven 2010\AppData\Local\Microsoft\Windows\Temporary Internet Files\Content.IE5\0PUIUM57\MP900400604[1].jpg"/>
          <p:cNvPicPr>
            <a:picLocks noChangeAspect="1" noChangeArrowheads="1"/>
          </p:cNvPicPr>
          <p:nvPr/>
        </p:nvPicPr>
        <p:blipFill rotWithShape="1">
          <a:blip r:embed="rId3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1" y="17512"/>
            <a:ext cx="9144001" cy="6840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herbes aromatiques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FR" dirty="0" smtClean="0"/>
              <a:t>Basilic</a:t>
            </a:r>
          </a:p>
          <a:p>
            <a:r>
              <a:rPr lang="fr-FR" dirty="0" smtClean="0"/>
              <a:t>Fenouil</a:t>
            </a:r>
          </a:p>
          <a:p>
            <a:r>
              <a:rPr lang="fr-FR" dirty="0" smtClean="0"/>
              <a:t>Laurier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fr-FR" dirty="0" smtClean="0"/>
              <a:t>Marjolaine</a:t>
            </a:r>
          </a:p>
          <a:p>
            <a:r>
              <a:rPr lang="fr-FR" dirty="0" smtClean="0"/>
              <a:t>Origan</a:t>
            </a:r>
          </a:p>
          <a:p>
            <a:r>
              <a:rPr lang="fr-FR" dirty="0" smtClean="0"/>
              <a:t>Romarin</a:t>
            </a:r>
            <a:endParaRPr lang="fr-FR" dirty="0"/>
          </a:p>
        </p:txBody>
      </p:sp>
      <p:pic>
        <p:nvPicPr>
          <p:cNvPr id="2050" name="Image 2" descr="C:\Users\Seven 2010\AppData\Local\Microsoft\Windows\Temporary Internet Files\Content.IE5\Z1KSK9EV\MP900422833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013176"/>
            <a:ext cx="1764003" cy="16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D56B4-76BB-4323-8869-3109A391F291}" type="datetime7">
              <a:rPr lang="fr-FR" smtClean="0">
                <a:solidFill>
                  <a:schemeClr val="accent3">
                    <a:lumMod val="75000"/>
                  </a:schemeClr>
                </a:solidFill>
              </a:rPr>
              <a:t>mars-11</a:t>
            </a:fld>
            <a:endParaRPr lang="fr-FR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accent3">
                    <a:lumMod val="75000"/>
                  </a:schemeClr>
                </a:solidFill>
              </a:rPr>
              <a:t>Cuisine aromatique</a:t>
            </a:r>
            <a:endParaRPr lang="fr-FR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3B5F6-AC32-4895-A2C8-D152140DCC68}" type="slidenum">
              <a:rPr lang="fr-FR" smtClean="0"/>
              <a:t>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3454247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Civil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l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0</TotalTime>
  <Words>109</Words>
  <Application>Microsoft Office PowerPoint</Application>
  <PresentationFormat>Affichage à l'écran (4:3)</PresentationFormat>
  <Paragraphs>63</Paragraphs>
  <Slides>5</Slides>
  <Notes>5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6" baseType="lpstr">
      <vt:lpstr>Civil</vt:lpstr>
      <vt:lpstr>Les épices du monde</vt:lpstr>
      <vt:lpstr>Provenance</vt:lpstr>
      <vt:lpstr>Les épices simples</vt:lpstr>
      <vt:lpstr>Les épices mélangés</vt:lpstr>
      <vt:lpstr>Les herbes aromatiques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épices du monde</dc:title>
  <dc:creator>Seven 2010</dc:creator>
  <cp:lastModifiedBy>Zoe Zebulon</cp:lastModifiedBy>
  <cp:revision>33</cp:revision>
  <dcterms:created xsi:type="dcterms:W3CDTF">2010-08-05T15:51:21Z</dcterms:created>
  <dcterms:modified xsi:type="dcterms:W3CDTF">2011-03-19T17:01:05Z</dcterms:modified>
</cp:coreProperties>
</file>