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72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D9587-43DE-402E-8AA4-5B8CFD7C0E08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24C-5EA5-4AA7-BB71-C8DBFC2694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1458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spc="-30" dirty="0" smtClean="0">
                <a:effectLst/>
                <a:latin typeface="Courier New"/>
                <a:ea typeface="Times New Roman"/>
                <a:cs typeface="Courier New"/>
              </a:rPr>
              <a:t>Peuvent être combinés entre eux pour obtenir de savoureux mélanges personnalisé</a:t>
            </a:r>
            <a:r>
              <a:rPr lang="fr-FR" sz="1200" dirty="0" smtClean="0">
                <a:effectLst/>
                <a:latin typeface="Courier New"/>
                <a:ea typeface="Times New Roman"/>
                <a:cs typeface="Tahoma"/>
              </a:rPr>
              <a:t>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091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987824" y="3429000"/>
            <a:ext cx="3168352" cy="1576024"/>
            <a:chOff x="2987824" y="3429000"/>
            <a:chExt cx="3168352" cy="1576024"/>
          </a:xfrm>
        </p:grpSpPr>
        <p:sp>
          <p:nvSpPr>
            <p:cNvPr id="7" name="Triangle isocèle 6"/>
            <p:cNvSpPr/>
            <p:nvPr/>
          </p:nvSpPr>
          <p:spPr>
            <a:xfrm>
              <a:off x="3527884" y="3429000"/>
              <a:ext cx="2088232" cy="157602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Lune 8"/>
            <p:cNvSpPr/>
            <p:nvPr/>
          </p:nvSpPr>
          <p:spPr>
            <a:xfrm>
              <a:off x="2987824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Lune 9"/>
            <p:cNvSpPr/>
            <p:nvPr/>
          </p:nvSpPr>
          <p:spPr>
            <a:xfrm flipH="1">
              <a:off x="5724128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28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simples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621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/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Épices </a:t>
            </a:r>
            <a:r>
              <a:rPr lang="fr-FR" dirty="0" smtClean="0"/>
              <a:t>Rabelais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63965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59</Words>
  <Application>Microsoft Office PowerPoint</Application>
  <PresentationFormat>Affichage à l'écran (4:3)</PresentationFormat>
  <Paragraphs>32</Paragraphs>
  <Slides>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Civil</vt:lpstr>
      <vt:lpstr>Les épices du monde</vt:lpstr>
      <vt:lpstr>Provenance</vt:lpstr>
      <vt:lpstr>Les épices simples</vt:lpstr>
      <vt:lpstr>Les épices mélangés</vt:lpstr>
      <vt:lpstr>Les herbes aromatiques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Zoe Zebulon</cp:lastModifiedBy>
  <cp:revision>14</cp:revision>
  <dcterms:created xsi:type="dcterms:W3CDTF">2010-08-05T15:51:21Z</dcterms:created>
  <dcterms:modified xsi:type="dcterms:W3CDTF">2011-03-19T15:39:25Z</dcterms:modified>
</cp:coreProperties>
</file>