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84" r:id="rId1"/>
  </p:sldMasterIdLst>
  <p:notesMasterIdLst>
    <p:notesMasterId r:id="rId6"/>
  </p:notesMasterIdLst>
  <p:sldIdLst>
    <p:sldId id="256" r:id="rId2"/>
    <p:sldId id="257" r:id="rId3"/>
    <p:sldId id="258" r:id="rId4"/>
    <p:sldId id="262" r:id="rId5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9" autoAdjust="0"/>
    <p:restoredTop sz="94698" autoAdjust="0"/>
  </p:normalViewPr>
  <p:slideViewPr>
    <p:cSldViewPr showGuides="1">
      <p:cViewPr varScale="1">
        <p:scale>
          <a:sx n="95" d="100"/>
          <a:sy n="95" d="100"/>
        </p:scale>
        <p:origin x="-114" y="-12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804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90" d="100"/>
        <a:sy n="9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29868BE-862F-40D4-9741-FB4C74A398B2}" type="datetimeFigureOut">
              <a:rPr lang="fr-FR" smtClean="0"/>
              <a:t>14/08/2010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DE6EEBE-5536-4AB1-A770-6F74D5C70E6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280897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xmlns:mc="http://schemas.openxmlformats.org/markup-compatibility/2006" xmlns:a14="http://schemas.microsoft.com/office/drawing/2010/main" val="000000" mc:Ignorable="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fr-FR" smtClean="0"/>
              <a:t>Cliquez pour modifier le style des sous-titres du masque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1797E7-C199-486D-B2B3-ACF86047DF51}" type="datetime7">
              <a:rPr lang="fr-FR" smtClean="0"/>
              <a:t>août-10</a:t>
            </a:fld>
            <a:endParaRPr lang="fr-FR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Marketing Communication</a:t>
            </a:r>
            <a:endParaRPr lang="fr-FR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C97DB5-2324-4F29-820E-3242F5C828DD}" type="slidenum">
              <a:rPr lang="fr-FR" smtClean="0"/>
              <a:t>‹N°›</a:t>
            </a:fld>
            <a:endParaRPr lang="fr-F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D70A17-4C66-439D-82B9-8EA948FB33A1}" type="datetime7">
              <a:rPr lang="fr-FR" smtClean="0"/>
              <a:t>août-10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Marketing Communication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C97DB5-2324-4F29-820E-3242F5C828DD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4AF6C7-AC44-4A37-B29F-C6BB101209D7}" type="datetime7">
              <a:rPr lang="fr-FR" smtClean="0"/>
              <a:t>août-10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Marketing Communication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C97DB5-2324-4F29-820E-3242F5C828DD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086AB-C717-4275-B6D6-241221A2AAAD}" type="datetime7">
              <a:rPr lang="fr-FR" smtClean="0"/>
              <a:t>août-10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Marketing Communication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C97DB5-2324-4F29-820E-3242F5C828DD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xmlns:mc="http://schemas.openxmlformats.org/markup-compatibility/2006" xmlns:a14="http://schemas.microsoft.com/office/drawing/2010/main" val="000000" mc:Ignorable="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0D3267-541E-486C-AD25-9A63B44CDA54}" type="datetime7">
              <a:rPr lang="fr-FR" smtClean="0"/>
              <a:t>août-10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Marketing Communication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C97DB5-2324-4F29-820E-3242F5C828DD}" type="slidenum">
              <a:rPr lang="fr-FR" smtClean="0"/>
              <a:t>‹N°›</a:t>
            </a:fld>
            <a:endParaRPr lang="fr-F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B58A97-2F04-43EC-88C8-2652ADF71983}" type="datetime7">
              <a:rPr lang="fr-FR" smtClean="0"/>
              <a:t>août-10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Marketing Communication</a:t>
            </a:r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C97DB5-2324-4F29-820E-3242F5C828DD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03FCD4-3116-441A-B568-F33E53BEB79E}" type="datetime7">
              <a:rPr lang="fr-FR" smtClean="0"/>
              <a:t>août-10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Marketing Communication</a:t>
            </a:r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C97DB5-2324-4F29-820E-3242F5C828DD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3708D9-0774-4D8A-8776-7A377EBD4311}" type="datetime7">
              <a:rPr lang="fr-FR" smtClean="0"/>
              <a:t>août-10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Marketing Communication</a:t>
            </a:r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C97DB5-2324-4F29-820E-3242F5C828DD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18FB56-BA5A-401B-863F-32A3098FA17D}" type="datetime7">
              <a:rPr lang="fr-FR" smtClean="0"/>
              <a:t>août-10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Marketing Communication</a:t>
            </a:r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C97DB5-2324-4F29-820E-3242F5C828DD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6653BF-D39D-4D8B-9650-4EF78896BA52}" type="datetime7">
              <a:rPr lang="fr-FR" smtClean="0"/>
              <a:t>août-10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Marketing Communication</a:t>
            </a:r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C97DB5-2324-4F29-820E-3242F5C828DD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xmlns:mc="http://schemas.openxmlformats.org/markup-compatibility/2006" xmlns:a14="http://schemas.microsoft.com/office/drawing/2010/main" val="FFFFFF" mc:Ignorable=""/>
          </a:solidFill>
          <a:ln w="3175" cap="rnd" cmpd="sng" algn="ctr">
            <a:solidFill>
              <a:srgbClr xmlns:mc="http://schemas.openxmlformats.org/markup-compatibility/2006" xmlns:a14="http://schemas.microsoft.com/office/drawing/2010/main" val="C0C0C0" mc:Ignorable=""/>
            </a:solidFill>
            <a:prstDash val="solid"/>
          </a:ln>
          <a:effectLst>
            <a:outerShdw blurRad="63500" dist="38500" dir="7500000" sx="98500" sy="100080" kx="100000" algn="tl" rotWithShape="0">
              <a:srgbClr xmlns:mc="http://schemas.openxmlformats.org/markup-compatibility/2006" xmlns:a14="http://schemas.microsoft.com/office/drawing/2010/main" val="000000" mc:Ignorable="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xmlns:mc="http://schemas.openxmlformats.org/markup-compatibility/2006" xmlns:a14="http://schemas.microsoft.com/office/drawing/2010/main" val="FFFFFF" mc:Ignorable=""/>
          </a:solidFill>
          <a:ln w="12700" cap="flat" cmpd="sng" algn="ctr">
            <a:solidFill>
              <a:srgbClr xmlns:mc="http://schemas.openxmlformats.org/markup-compatibility/2006" xmlns:a14="http://schemas.microsoft.com/office/drawing/2010/main" val="FFFFFF" mc:Ignorable=""/>
            </a:solidFill>
            <a:prstDash val="solid"/>
            <a:bevel/>
          </a:ln>
          <a:effectLst>
            <a:outerShdw blurRad="19685" dist="6350" dir="12900000" algn="tl" rotWithShape="0">
              <a:srgbClr xmlns:mc="http://schemas.openxmlformats.org/markup-compatibility/2006" xmlns:a14="http://schemas.microsoft.com/office/drawing/2010/main" val="000000" mc:Ignorable="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05158D-D6BB-4004-9301-04DA13E9C9F1}" type="datetime7">
              <a:rPr lang="fr-FR" smtClean="0"/>
              <a:t>août-10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Marketing Communication</a:t>
            </a:r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FAC97DB5-2324-4F29-820E-3242F5C828DD}" type="slidenum">
              <a:rPr lang="fr-FR" smtClean="0"/>
              <a:t>‹N°›</a:t>
            </a:fld>
            <a:endParaRPr lang="fr-F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xmlns:mc="http://schemas.openxmlformats.org/markup-compatibility/2006" xmlns:a14="http://schemas.microsoft.com/office/drawing/2010/main" val="C0C0C0" mc:Ignorable="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FR" smtClean="0"/>
              <a:t>Cliquez sur l'icône pour ajouter une image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FR" smtClean="0"/>
              <a:t>Deuxième niveau</a:t>
            </a:r>
          </a:p>
          <a:p>
            <a:pPr lvl="2" eaLnBrk="1" latinLnBrk="0" hangingPunct="1"/>
            <a:r>
              <a:rPr kumimoji="0" lang="fr-FR" smtClean="0"/>
              <a:t>Troisième niveau</a:t>
            </a:r>
          </a:p>
          <a:p>
            <a:pPr lvl="3" eaLnBrk="1" latinLnBrk="0" hangingPunct="1"/>
            <a:r>
              <a:rPr kumimoji="0" lang="fr-FR" smtClean="0"/>
              <a:t>Quatrième niveau</a:t>
            </a:r>
          </a:p>
          <a:p>
            <a:pPr lvl="4" eaLnBrk="1" latinLnBrk="0" hangingPunct="1"/>
            <a:r>
              <a:rPr kumimoji="0" lang="fr-FR" smtClean="0"/>
              <a:t>Cinquième niveau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6A7A9AA0-35E1-4A87-85A5-DC9A624AE0CF}" type="datetime7">
              <a:rPr lang="fr-FR" smtClean="0"/>
              <a:t>août-10</a:t>
            </a:fld>
            <a:endParaRPr lang="fr-FR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r>
              <a:rPr lang="fr-FR" smtClean="0"/>
              <a:t>Marketing Communication</a:t>
            </a:r>
            <a:endParaRPr lang="fr-FR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FAC97DB5-2324-4F29-820E-3242F5C828DD}" type="slidenum">
              <a:rPr lang="fr-FR" smtClean="0"/>
              <a:t>‹N°›</a:t>
            </a:fld>
            <a:endParaRPr lang="fr-FR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smtClean="0"/>
              <a:t>Opération « Arômes du Sud »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smtClean="0"/>
              <a:t>Parfums An Diamo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2240013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Présentation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Pourquoi « Arômes du Sud »</a:t>
            </a:r>
          </a:p>
          <a:p>
            <a:r>
              <a:rPr lang="fr-FR" dirty="0" smtClean="0"/>
              <a:t>Un challenge</a:t>
            </a:r>
          </a:p>
          <a:p>
            <a:r>
              <a:rPr lang="fr-FR" dirty="0" smtClean="0"/>
              <a:t>Notre équipe</a:t>
            </a:r>
          </a:p>
          <a:p>
            <a:r>
              <a:rPr lang="fr-FR" dirty="0" smtClean="0"/>
              <a:t>La gamme « Arômes du Sud »</a:t>
            </a:r>
          </a:p>
          <a:p>
            <a:r>
              <a:rPr lang="fr-FR" dirty="0" smtClean="0"/>
              <a:t>Nos produits</a:t>
            </a:r>
          </a:p>
          <a:p>
            <a:r>
              <a:rPr lang="fr-FR" dirty="0" smtClean="0"/>
              <a:t>De 2007 à 2010</a:t>
            </a:r>
          </a:p>
          <a:p>
            <a:r>
              <a:rPr lang="fr-FR" dirty="0" smtClean="0"/>
              <a:t>Prospective sur un an</a:t>
            </a:r>
          </a:p>
          <a:p>
            <a:r>
              <a:rPr lang="fr-FR" dirty="0" smtClean="0"/>
              <a:t>Les ressources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614448-D8C1-4E57-9A7C-CA23015DA8DB}" type="datetime7">
              <a:rPr lang="fr-FR" smtClean="0"/>
              <a:pPr/>
              <a:t>août-10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Marketing Communication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C97DB5-2324-4F29-820E-3242F5C828DD}" type="slidenum">
              <a:rPr lang="fr-FR" smtClean="0"/>
              <a:pPr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108577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Un challenge</a:t>
            </a:r>
            <a:endParaRPr lang="fr-FR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smtClean="0"/>
              <a:t>Objectif</a:t>
            </a:r>
            <a:endParaRPr lang="fr-FR" dirty="0"/>
          </a:p>
        </p:txBody>
      </p:sp>
      <p:sp>
        <p:nvSpPr>
          <p:cNvPr id="7" name="Espace réservé du texte 6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fr-FR" smtClean="0"/>
              <a:t>Pourquoi «Arômes du Sud</a:t>
            </a:r>
            <a:endParaRPr lang="fr-FR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r>
              <a:rPr lang="fr-FR" smtClean="0"/>
              <a:t>Positionner « Arômes du Sud » parmi les incontournables de l’été 2010</a:t>
            </a:r>
          </a:p>
          <a:p>
            <a:r>
              <a:rPr lang="fr-FR" smtClean="0"/>
              <a:t>Garder la filiation  « je suis An Diamo depuis…1930</a:t>
            </a:r>
            <a:endParaRPr lang="fr-FR" dirty="0"/>
          </a:p>
        </p:txBody>
      </p:sp>
      <p:sp>
        <p:nvSpPr>
          <p:cNvPr id="8" name="Espace réservé du contenu 7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fr-FR" smtClean="0"/>
              <a:t>Le Sud</a:t>
            </a:r>
          </a:p>
          <a:p>
            <a:pPr lvl="1"/>
            <a:r>
              <a:rPr lang="fr-FR" smtClean="0"/>
              <a:t>Note exotique, épicée</a:t>
            </a:r>
          </a:p>
          <a:p>
            <a:pPr lvl="1"/>
            <a:r>
              <a:rPr lang="fr-FR" smtClean="0"/>
              <a:t>Des couleurs chaudes, contrastées</a:t>
            </a:r>
          </a:p>
          <a:p>
            <a:r>
              <a:rPr lang="fr-FR" smtClean="0"/>
              <a:t>Le vent,</a:t>
            </a:r>
          </a:p>
          <a:p>
            <a:pPr lvl="1"/>
            <a:r>
              <a:rPr lang="fr-FR" smtClean="0"/>
              <a:t>Tonus, fraicheur, il rend fou</a:t>
            </a:r>
          </a:p>
          <a:p>
            <a:pPr lvl="1"/>
            <a:r>
              <a:rPr lang="fr-FR" smtClean="0"/>
              <a:t>Images fondu-enchainé du paysage, quelques visages</a:t>
            </a:r>
            <a:endParaRPr lang="fr-FR" dirty="0"/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E58D00-3E44-44DC-9370-2A9E5B02AE95}" type="datetime7">
              <a:rPr lang="fr-FR" smtClean="0"/>
              <a:pPr/>
              <a:t>août-10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Marketing Communication</a:t>
            </a:r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C97DB5-2324-4F29-820E-3242F5C828DD}" type="slidenum">
              <a:rPr lang="fr-FR" smtClean="0"/>
              <a:pPr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644104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Notre équipe</a:t>
            </a:r>
            <a:endParaRPr lang="fr-FR" dirty="0"/>
          </a:p>
        </p:txBody>
      </p:sp>
      <p:sp>
        <p:nvSpPr>
          <p:cNvPr id="5" name="Espace réservé du contenu 4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8" name="Espace réservé du contenu 7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fr-FR" smtClean="0"/>
              <a:t>3 Créateurs</a:t>
            </a:r>
          </a:p>
          <a:p>
            <a:r>
              <a:rPr lang="fr-FR" smtClean="0"/>
              <a:t>3 Préparateurs</a:t>
            </a:r>
          </a:p>
          <a:p>
            <a:r>
              <a:rPr lang="fr-FR" smtClean="0"/>
              <a:t>3 Marcoms</a:t>
            </a:r>
            <a:endParaRPr lang="fr-FR" dirty="0"/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F409E7-3A7F-4D88-A02D-1DE6A45364C8}" type="datetime7">
              <a:rPr lang="fr-FR" smtClean="0"/>
              <a:pPr/>
              <a:t>août-10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Marketing Communication</a:t>
            </a:r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C97DB5-2324-4F29-820E-3242F5C828DD}" type="slidenum">
              <a:rPr lang="fr-FR" smtClean="0"/>
              <a:pPr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8878326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Débit">
  <a:themeElements>
    <a:clrScheme name="Débit">
      <a:dk1>
        <a:sysClr val="windowText" lastClr="000000"/>
      </a:dk1>
      <a:lt1>
        <a:sysClr val="window" lastClr="FFFFFF"/>
      </a:lt1>
      <a:dk2>
        <a:srgbClr xmlns:mc="http://schemas.openxmlformats.org/markup-compatibility/2006" xmlns:a14="http://schemas.microsoft.com/office/drawing/2010/main" val="04617B" mc:Ignorable=""/>
      </a:dk2>
      <a:lt2>
        <a:srgbClr xmlns:mc="http://schemas.openxmlformats.org/markup-compatibility/2006" xmlns:a14="http://schemas.microsoft.com/office/drawing/2010/main" val="DBF5F9" mc:Ignorable=""/>
      </a:lt2>
      <a:accent1>
        <a:srgbClr xmlns:mc="http://schemas.openxmlformats.org/markup-compatibility/2006" xmlns:a14="http://schemas.microsoft.com/office/drawing/2010/main" val="0F6FC6" mc:Ignorable=""/>
      </a:accent1>
      <a:accent2>
        <a:srgbClr xmlns:mc="http://schemas.openxmlformats.org/markup-compatibility/2006" xmlns:a14="http://schemas.microsoft.com/office/drawing/2010/main" val="009DD9" mc:Ignorable=""/>
      </a:accent2>
      <a:accent3>
        <a:srgbClr xmlns:mc="http://schemas.openxmlformats.org/markup-compatibility/2006" xmlns:a14="http://schemas.microsoft.com/office/drawing/2010/main" val="0BD0D9" mc:Ignorable=""/>
      </a:accent3>
      <a:accent4>
        <a:srgbClr xmlns:mc="http://schemas.openxmlformats.org/markup-compatibility/2006" xmlns:a14="http://schemas.microsoft.com/office/drawing/2010/main" val="10CF9B" mc:Ignorable=""/>
      </a:accent4>
      <a:accent5>
        <a:srgbClr xmlns:mc="http://schemas.openxmlformats.org/markup-compatibility/2006" xmlns:a14="http://schemas.microsoft.com/office/drawing/2010/main" val="7CCA62" mc:Ignorable=""/>
      </a:accent5>
      <a:accent6>
        <a:srgbClr xmlns:mc="http://schemas.openxmlformats.org/markup-compatibility/2006" xmlns:a14="http://schemas.microsoft.com/office/drawing/2010/main" val="A5C249" mc:Ignorable=""/>
      </a:accent6>
      <a:hlink>
        <a:srgbClr xmlns:mc="http://schemas.openxmlformats.org/markup-compatibility/2006" xmlns:a14="http://schemas.microsoft.com/office/drawing/2010/main" val="F49100" mc:Ignorable=""/>
      </a:hlink>
      <a:folHlink>
        <a:srgbClr xmlns:mc="http://schemas.openxmlformats.org/markup-compatibility/2006" xmlns:a14="http://schemas.microsoft.com/office/drawing/2010/main" val="85DFD0" mc:Ignorable=""/>
      </a:folHlink>
    </a:clrScheme>
    <a:fontScheme name="Débit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Débit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xmlns:mc="http://schemas.openxmlformats.org/markup-compatibility/2006" xmlns:a14="http://schemas.microsoft.com/office/drawing/2010/main" val="1F497D" mc:Ignorable=""/>
      </a:dk2>
      <a:lt2>
        <a:srgbClr xmlns:mc="http://schemas.openxmlformats.org/markup-compatibility/2006" xmlns:a14="http://schemas.microsoft.com/office/drawing/2010/main" val="EEECE1" mc:Ignorable=""/>
      </a:lt2>
      <a:accent1>
        <a:srgbClr xmlns:mc="http://schemas.openxmlformats.org/markup-compatibility/2006" xmlns:a14="http://schemas.microsoft.com/office/drawing/2010/main" val="4F81BD" mc:Ignorable=""/>
      </a:accent1>
      <a:accent2>
        <a:srgbClr xmlns:mc="http://schemas.openxmlformats.org/markup-compatibility/2006" xmlns:a14="http://schemas.microsoft.com/office/drawing/2010/main" val="C0504D" mc:Ignorable=""/>
      </a:accent2>
      <a:accent3>
        <a:srgbClr xmlns:mc="http://schemas.openxmlformats.org/markup-compatibility/2006" xmlns:a14="http://schemas.microsoft.com/office/drawing/2010/main" val="9BBB59" mc:Ignorable=""/>
      </a:accent3>
      <a:accent4>
        <a:srgbClr xmlns:mc="http://schemas.openxmlformats.org/markup-compatibility/2006" xmlns:a14="http://schemas.microsoft.com/office/drawing/2010/main" val="8064A2" mc:Ignorable=""/>
      </a:accent4>
      <a:accent5>
        <a:srgbClr xmlns:mc="http://schemas.openxmlformats.org/markup-compatibility/2006" xmlns:a14="http://schemas.microsoft.com/office/drawing/2010/main" val="4BACC6" mc:Ignorable=""/>
      </a:accent5>
      <a:accent6>
        <a:srgbClr xmlns:mc="http://schemas.openxmlformats.org/markup-compatibility/2006" xmlns:a14="http://schemas.microsoft.com/office/drawing/2010/main" val="F79646" mc:Ignorable=""/>
      </a:accent6>
      <a:hlink>
        <a:srgbClr xmlns:mc="http://schemas.openxmlformats.org/markup-compatibility/2006" xmlns:a14="http://schemas.microsoft.com/office/drawing/2010/main" val="0000FF" mc:Ignorable=""/>
      </a:hlink>
      <a:folHlink>
        <a:srgbClr xmlns:mc="http://schemas.openxmlformats.org/markup-compatibility/2006" xmlns:a14="http://schemas.microsoft.com/office/drawing/2010/main" val="800080" mc:Ignorable="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xmlns:mc="http://schemas.openxmlformats.org/markup-compatibility/2006" xmlns:a14="http://schemas.microsoft.com/office/drawing/2010/main" val="000000" mc:Ignorable="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273</TotalTime>
  <Words>66</Words>
  <Application>Microsoft Office PowerPoint</Application>
  <PresentationFormat>Affichage à l'écran (4:3)</PresentationFormat>
  <Paragraphs>35</Paragraphs>
  <Slides>4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4</vt:i4>
      </vt:variant>
    </vt:vector>
  </HeadingPairs>
  <TitlesOfParts>
    <vt:vector size="5" baseType="lpstr">
      <vt:lpstr>Débit</vt:lpstr>
      <vt:lpstr>Opération « Arômes du Sud »</vt:lpstr>
      <vt:lpstr>Présentation</vt:lpstr>
      <vt:lpstr>Un challenge</vt:lpstr>
      <vt:lpstr>Notre équipe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Seven 2010</dc:creator>
  <cp:lastModifiedBy>Ktrin</cp:lastModifiedBy>
  <cp:revision>19</cp:revision>
  <dcterms:created xsi:type="dcterms:W3CDTF">2010-08-12T13:56:55Z</dcterms:created>
  <dcterms:modified xsi:type="dcterms:W3CDTF">2010-08-14T22:00:24Z</dcterms:modified>
</cp:coreProperties>
</file>