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72" y="-5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F8F4FA9-1829-4555-872C-2F3E9360A9DB}" type="datetimeFigureOut">
              <a:rPr lang="fr-FR" smtClean="0"/>
              <a:t>19/03/2011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Les épices du monde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smtClean="0"/>
              <a:t>Une ronde de parfums</a:t>
            </a:r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062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Amérique du Sud</a:t>
            </a:r>
          </a:p>
          <a:p>
            <a:r>
              <a:rPr lang="fr-FR" dirty="0" smtClean="0"/>
              <a:t>Inde</a:t>
            </a:r>
          </a:p>
          <a:p>
            <a:r>
              <a:rPr lang="fr-FR" dirty="0" smtClean="0"/>
              <a:t>Chine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0283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simples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2621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mélangés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dirty="0" smtClean="0"/>
              <a:t>Colombo</a:t>
            </a:r>
          </a:p>
          <a:p>
            <a:r>
              <a:rPr lang="fr-FR" dirty="0" smtClean="0"/>
              <a:t>Curry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err="1" smtClean="0"/>
              <a:t>Masala</a:t>
            </a:r>
            <a:endParaRPr lang="fr-FR" dirty="0" smtClean="0"/>
          </a:p>
          <a:p>
            <a:r>
              <a:rPr lang="fr-FR" dirty="0" smtClean="0"/>
              <a:t>Tandoori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193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28</Words>
  <Application>Microsoft Office PowerPoint</Application>
  <PresentationFormat>Affichage à l'écran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Civil</vt:lpstr>
      <vt:lpstr>Les épices du monde</vt:lpstr>
      <vt:lpstr>Provenance</vt:lpstr>
      <vt:lpstr>Les épices simples</vt:lpstr>
      <vt:lpstr>Les épices mélangés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épices du monde</dc:title>
  <dc:creator>Seven 2010</dc:creator>
  <cp:lastModifiedBy>Zoe Zebulon</cp:lastModifiedBy>
  <cp:revision>6</cp:revision>
  <dcterms:created xsi:type="dcterms:W3CDTF">2010-08-05T15:51:21Z</dcterms:created>
  <dcterms:modified xsi:type="dcterms:W3CDTF">2011-03-19T13:37:34Z</dcterms:modified>
</cp:coreProperties>
</file>