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8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14/03/2011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 </a:t>
            </a:r>
            <a:r>
              <a:rPr lang="fr-FR" smtClean="0"/>
              <a:t>voyage en parfums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2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28</Words>
  <Application>Microsoft Office PowerPoint</Application>
  <PresentationFormat>Affichage à l'écran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Apex</vt:lpstr>
      <vt:lpstr>Les épices du monde</vt:lpstr>
      <vt:lpstr>Provenance</vt:lpstr>
      <vt:lpstr>Les épices simples</vt:lpstr>
      <vt:lpstr>Les épices mélangés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5</cp:revision>
  <dcterms:created xsi:type="dcterms:W3CDTF">2010-08-05T15:51:21Z</dcterms:created>
  <dcterms:modified xsi:type="dcterms:W3CDTF">2011-03-14T10:29:15Z</dcterms:modified>
</cp:coreProperties>
</file>