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98" autoAdjust="0"/>
  </p:normalViewPr>
  <p:slideViewPr>
    <p:cSldViewPr showGuides="1">
      <p:cViewPr varScale="1">
        <p:scale>
          <a:sx n="68" d="100"/>
          <a:sy n="68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868BE-862F-40D4-9741-FB4C74A398B2}" type="datetimeFigureOut">
              <a:rPr lang="fr-FR" smtClean="0"/>
              <a:t>13/08/2010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600" b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97E7-C199-486D-B2B3-ACF86047DF51}" type="datetime7">
              <a:rPr lang="fr-FR" smtClean="0"/>
              <a:t>août-10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0A17-4C66-439D-82B9-8EA948FB33A1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AF6C7-AC44-4A37-B29F-C6BB101209D7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436688" indent="-715963">
              <a:defRPr/>
            </a:lvl1pPr>
            <a:lvl2pPr marL="1790700" indent="-349250">
              <a:defRPr/>
            </a:lvl2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86AB-C717-4275-B6D6-241221A2AAAD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3267-541E-486C-AD25-9A63B44CDA54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8A97-2F04-43EC-88C8-2652ADF71983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FCD4-3116-441A-B568-F33E53BEB79E}" type="datetime7">
              <a:rPr lang="fr-FR" smtClean="0"/>
              <a:t>août-10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08D9-0774-4D8A-8776-7A377EBD4311}" type="datetime7">
              <a:rPr lang="fr-FR" smtClean="0"/>
              <a:t>août-10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8FB56-BA5A-401B-863F-32A3098FA17D}" type="datetime7">
              <a:rPr lang="fr-FR" smtClean="0"/>
              <a:t>août-10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53BF-D39D-4D8B-9650-4EF78896BA52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158D-D6BB-4004-9301-04DA13E9C9F1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7A9AA0-35E1-4A87-85A5-DC9A624AE0CF}" type="datetime7">
              <a:rPr lang="fr-FR" smtClean="0"/>
              <a:t>août-10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 cap="small" baseline="0">
          <a:ln>
            <a:noFill/>
          </a:ln>
          <a:solidFill>
            <a:schemeClr val="bg2">
              <a:lumMod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900"/>
        </a:spcBef>
        <a:buClr>
          <a:schemeClr val="accent3"/>
        </a:buClr>
        <a:buSzPct val="95000"/>
        <a:buFontTx/>
        <a:buBlip>
          <a:blip r:embed="rId13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ts val="900"/>
        </a:spcBef>
        <a:buClr>
          <a:schemeClr val="accent1"/>
        </a:buClr>
        <a:buSzPct val="85000"/>
        <a:buFontTx/>
        <a:buBlip>
          <a:blip r:embed="rId14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ts val="9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ts val="9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ts val="9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Opération « 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Arômes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du Sud »</a:t>
            </a:r>
            <a:endParaRPr lang="fr-FR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Parfums An Diamo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22512" y="2276872"/>
            <a:ext cx="5698976" cy="2664296"/>
          </a:xfrm>
        </p:spPr>
        <p:txBody>
          <a:bodyPr>
            <a:normAutofit/>
          </a:bodyPr>
          <a:lstStyle/>
          <a:p>
            <a:r>
              <a:rPr lang="fr-FR" dirty="0" smtClean="0"/>
              <a:t>Un challenge</a:t>
            </a:r>
          </a:p>
          <a:p>
            <a:r>
              <a:rPr lang="fr-FR" dirty="0" smtClean="0"/>
              <a:t>Notre équipe</a:t>
            </a:r>
          </a:p>
          <a:p>
            <a:r>
              <a:rPr lang="fr-FR" dirty="0" smtClean="0"/>
              <a:t>De 2007 à 2010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4448-D8C1-4E57-9A7C-CA23015DA8DB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85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Tempus Sans ITC" pitchFamily="82" charset="0"/>
              </a:rPr>
              <a:t>Un challenge</a:t>
            </a:r>
            <a:endParaRPr lang="fr-FR" dirty="0">
              <a:latin typeface="Tempus Sans ITC" pitchFamily="82" charset="0"/>
            </a:endParaRPr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dirty="0"/>
              <a:t>Pourquoi </a:t>
            </a:r>
            <a:r>
              <a:rPr lang="fr-FR" dirty="0" smtClean="0"/>
              <a:t>«Arômes </a:t>
            </a:r>
            <a:r>
              <a:rPr lang="fr-FR" dirty="0"/>
              <a:t>du Sud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/>
              <a:t>Positionner « </a:t>
            </a:r>
            <a:r>
              <a:rPr lang="fr-FR" dirty="0" smtClean="0"/>
              <a:t>Arômes </a:t>
            </a:r>
            <a:r>
              <a:rPr lang="fr-FR" dirty="0"/>
              <a:t>du Sud » parmi les incontournables de l’été 2010</a:t>
            </a:r>
          </a:p>
          <a:p>
            <a:r>
              <a:rPr lang="fr-FR" dirty="0"/>
              <a:t>Garder la filiation  « je suis An Diamo depuis…1930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</a:t>
            </a:r>
          </a:p>
          <a:p>
            <a:pPr lvl="1"/>
            <a:r>
              <a:rPr lang="fr-FR" dirty="0" smtClean="0"/>
              <a:t>Note exotique, épicée</a:t>
            </a:r>
          </a:p>
          <a:p>
            <a:pPr lvl="1"/>
            <a:r>
              <a:rPr lang="fr-FR" dirty="0" smtClean="0"/>
              <a:t>Des couleurs chaudes, contrastées</a:t>
            </a:r>
          </a:p>
          <a:p>
            <a:r>
              <a:rPr lang="fr-FR" dirty="0" smtClean="0"/>
              <a:t>Le vent,</a:t>
            </a:r>
          </a:p>
          <a:p>
            <a:pPr lvl="1"/>
            <a:r>
              <a:rPr lang="fr-FR" dirty="0" smtClean="0"/>
              <a:t>Tonus, fraicheur, il rend fou</a:t>
            </a:r>
          </a:p>
          <a:p>
            <a:pPr lvl="1"/>
            <a:r>
              <a:rPr lang="fr-FR" dirty="0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8D00-3E44-44DC-9370-2A9E5B02AE95}" type="datetime7">
              <a:rPr lang="fr-FR" smtClean="0"/>
              <a:t>août-10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équipe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dirty="0" smtClean="0"/>
              <a:t>3 </a:t>
            </a:r>
            <a:r>
              <a:rPr lang="fr-FR" sz="3000" dirty="0" smtClean="0"/>
              <a:t>Créateurs</a:t>
            </a:r>
          </a:p>
          <a:p>
            <a:pPr marL="0" indent="0" algn="ctr">
              <a:buNone/>
            </a:pPr>
            <a:r>
              <a:rPr lang="fr-FR" sz="3000" dirty="0" smtClean="0"/>
              <a:t>3 Préparateurs</a:t>
            </a:r>
          </a:p>
          <a:p>
            <a:pPr marL="0" indent="0" algn="ctr">
              <a:buNone/>
            </a:pPr>
            <a:r>
              <a:rPr lang="fr-FR" sz="3000" dirty="0" smtClean="0"/>
              <a:t>3 Marcoms</a:t>
            </a:r>
            <a:endParaRPr lang="fr-FR" sz="30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2800" dirty="0" smtClean="0"/>
              <a:t>1 Acheteurs</a:t>
            </a:r>
            <a:endParaRPr lang="fr-FR" sz="2800" dirty="0"/>
          </a:p>
          <a:p>
            <a:pPr marL="0" indent="0" algn="ctr">
              <a:buNone/>
            </a:pPr>
            <a:r>
              <a:rPr lang="fr-FR" sz="2800" dirty="0"/>
              <a:t>2 </a:t>
            </a:r>
            <a:r>
              <a:rPr lang="fr-FR" sz="2800" dirty="0" smtClean="0"/>
              <a:t>assistantes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9E7-3A7F-4D88-A02D-1DE6A45364C8}" type="datetime7">
              <a:rPr lang="fr-FR" smtClean="0"/>
              <a:t>août-10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783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F271C" mc:Ignorable=""/>
      </a:dk2>
      <a:lt2>
        <a:srgbClr xmlns:mc="http://schemas.openxmlformats.org/markup-compatibility/2006" xmlns:a14="http://schemas.microsoft.com/office/drawing/2010/main" val="E7DEC9" mc:Ignorable=""/>
      </a:lt2>
      <a:accent1>
        <a:srgbClr xmlns:mc="http://schemas.openxmlformats.org/markup-compatibility/2006" xmlns:a14="http://schemas.microsoft.com/office/drawing/2010/main" val="3891A7" mc:Ignorable=""/>
      </a:accent1>
      <a:accent2>
        <a:srgbClr xmlns:mc="http://schemas.openxmlformats.org/markup-compatibility/2006" xmlns:a14="http://schemas.microsoft.com/office/drawing/2010/main" val="FEB80A" mc:Ignorable=""/>
      </a:accent2>
      <a:accent3>
        <a:srgbClr xmlns:mc="http://schemas.openxmlformats.org/markup-compatibility/2006" xmlns:a14="http://schemas.microsoft.com/office/drawing/2010/main" val="C32D2E" mc:Ignorable=""/>
      </a:accent3>
      <a:accent4>
        <a:srgbClr xmlns:mc="http://schemas.openxmlformats.org/markup-compatibility/2006" xmlns:a14="http://schemas.microsoft.com/office/drawing/2010/main" val="84AA33" mc:Ignorable=""/>
      </a:accent4>
      <a:accent5>
        <a:srgbClr xmlns:mc="http://schemas.openxmlformats.org/markup-compatibility/2006" xmlns:a14="http://schemas.microsoft.com/office/drawing/2010/main" val="964305" mc:Ignorable=""/>
      </a:accent5>
      <a:accent6>
        <a:srgbClr xmlns:mc="http://schemas.openxmlformats.org/markup-compatibility/2006" xmlns:a14="http://schemas.microsoft.com/office/drawing/2010/main" val="475A8D" mc:Ignorable=""/>
      </a:accent6>
      <a:hlink>
        <a:srgbClr xmlns:mc="http://schemas.openxmlformats.org/markup-compatibility/2006" xmlns:a14="http://schemas.microsoft.com/office/drawing/2010/main" val="8DC765" mc:Ignorable=""/>
      </a:hlink>
      <a:folHlink>
        <a:srgbClr xmlns:mc="http://schemas.openxmlformats.org/markup-compatibility/2006" xmlns:a14="http://schemas.microsoft.com/office/drawing/2010/main" val="AA8A14" mc:Ignorable=""/>
      </a:folHlink>
    </a:clrScheme>
    <a:fontScheme name="Personnalisé 1">
      <a:majorFont>
        <a:latin typeface="Papyrus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82</Words>
  <Application>Microsoft Office PowerPoint</Application>
  <PresentationFormat>Affichage à l'écran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« Arômes du Sud »</vt:lpstr>
      <vt:lpstr>Présentation</vt:lpstr>
      <vt:lpstr>Un challenge</vt:lpstr>
      <vt:lpstr>Notre équipe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Seven 2010</cp:lastModifiedBy>
  <cp:revision>15</cp:revision>
  <dcterms:created xsi:type="dcterms:W3CDTF">2010-08-12T13:56:55Z</dcterms:created>
  <dcterms:modified xsi:type="dcterms:W3CDTF">2010-08-13T17:05:32Z</dcterms:modified>
</cp:coreProperties>
</file>