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56" r:id="rId2"/>
    <p:sldId id="266" r:id="rId3"/>
    <p:sldId id="258" r:id="rId4"/>
    <p:sldId id="264" r:id="rId5"/>
    <p:sldId id="265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30203" autoAdjust="0"/>
    <p:restoredTop sz="94698" autoAdjust="0"/>
  </p:normalViewPr>
  <p:slideViewPr>
    <p:cSldViewPr showGuides="1">
      <p:cViewPr varScale="1">
        <p:scale>
          <a:sx n="86" d="100"/>
          <a:sy n="86" d="100"/>
        </p:scale>
        <p:origin x="-810" y="-84"/>
      </p:cViewPr>
      <p:guideLst>
        <p:guide orient="horz" pos="225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B888F8-D09C-400C-A742-DB7806D9B1A3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0EC3043C-807D-4A63-8E75-849F163B620D}">
      <dgm:prSet/>
      <dgm:spPr/>
      <dgm:t>
        <a:bodyPr/>
        <a:lstStyle/>
        <a:p>
          <a:pPr rtl="0"/>
          <a:r>
            <a:rPr lang="fr-FR" dirty="0" smtClean="0"/>
            <a:t>Un challenge</a:t>
          </a:r>
          <a:endParaRPr lang="fr-FR" dirty="0"/>
        </a:p>
      </dgm:t>
    </dgm:pt>
    <dgm:pt modelId="{40794C46-BA02-437F-B93C-E430FBDEC034}" type="parTrans" cxnId="{33187A39-5F8C-4DAD-8E28-9E977B52A39D}">
      <dgm:prSet/>
      <dgm:spPr/>
      <dgm:t>
        <a:bodyPr/>
        <a:lstStyle/>
        <a:p>
          <a:endParaRPr lang="fr-FR"/>
        </a:p>
      </dgm:t>
    </dgm:pt>
    <dgm:pt modelId="{A6EB6339-1A92-48ED-A51E-B2BB3D58D6CC}" type="sibTrans" cxnId="{33187A39-5F8C-4DAD-8E28-9E977B52A39D}">
      <dgm:prSet/>
      <dgm:spPr/>
      <dgm:t>
        <a:bodyPr/>
        <a:lstStyle/>
        <a:p>
          <a:endParaRPr lang="fr-FR"/>
        </a:p>
      </dgm:t>
    </dgm:pt>
    <dgm:pt modelId="{04E3C675-F676-45C4-B4B7-43930E73B06A}">
      <dgm:prSet/>
      <dgm:spPr/>
      <dgm:t>
        <a:bodyPr/>
        <a:lstStyle/>
        <a:p>
          <a:pPr rtl="0"/>
          <a:r>
            <a:rPr lang="fr-FR" dirty="0" smtClean="0"/>
            <a:t>Notre équipe</a:t>
          </a:r>
          <a:endParaRPr lang="fr-FR" dirty="0"/>
        </a:p>
      </dgm:t>
    </dgm:pt>
    <dgm:pt modelId="{62FF79FE-6B4A-4C7D-9202-2898CF2943E6}" type="parTrans" cxnId="{08ADA9C0-9E83-4E1C-BED2-DC050E574F03}">
      <dgm:prSet/>
      <dgm:spPr/>
      <dgm:t>
        <a:bodyPr/>
        <a:lstStyle/>
        <a:p>
          <a:endParaRPr lang="fr-FR"/>
        </a:p>
      </dgm:t>
    </dgm:pt>
    <dgm:pt modelId="{571FE284-06C6-4C20-A039-EC6A4ACBAF17}" type="sibTrans" cxnId="{08ADA9C0-9E83-4E1C-BED2-DC050E574F03}">
      <dgm:prSet/>
      <dgm:spPr/>
      <dgm:t>
        <a:bodyPr/>
        <a:lstStyle/>
        <a:p>
          <a:endParaRPr lang="fr-FR"/>
        </a:p>
      </dgm:t>
    </dgm:pt>
    <dgm:pt modelId="{4C644CF8-D315-456A-8056-4FC5D39DBAC4}">
      <dgm:prSet/>
      <dgm:spPr/>
      <dgm:t>
        <a:bodyPr/>
        <a:lstStyle/>
        <a:p>
          <a:pPr rtl="0"/>
          <a:r>
            <a:rPr lang="fr-FR" dirty="0" smtClean="0"/>
            <a:t>De 2007 à 2010</a:t>
          </a:r>
          <a:endParaRPr lang="fr-FR" dirty="0"/>
        </a:p>
      </dgm:t>
    </dgm:pt>
    <dgm:pt modelId="{26424BA1-C43A-4731-9DD4-646C273A2684}" type="parTrans" cxnId="{39090C74-5B86-4ACC-97A5-94503E9097CD}">
      <dgm:prSet/>
      <dgm:spPr/>
      <dgm:t>
        <a:bodyPr/>
        <a:lstStyle/>
        <a:p>
          <a:endParaRPr lang="fr-FR"/>
        </a:p>
      </dgm:t>
    </dgm:pt>
    <dgm:pt modelId="{63B047D8-F4D2-4F30-A6D5-1F53A758757D}" type="sibTrans" cxnId="{39090C74-5B86-4ACC-97A5-94503E9097CD}">
      <dgm:prSet/>
      <dgm:spPr/>
      <dgm:t>
        <a:bodyPr/>
        <a:lstStyle/>
        <a:p>
          <a:endParaRPr lang="fr-FR"/>
        </a:p>
      </dgm:t>
    </dgm:pt>
    <dgm:pt modelId="{81FE0857-4130-4D71-A969-C6A946F37439}">
      <dgm:prSet/>
      <dgm:spPr/>
      <dgm:t>
        <a:bodyPr/>
        <a:lstStyle/>
        <a:p>
          <a:pPr rtl="0"/>
          <a:r>
            <a:rPr lang="fr-FR" dirty="0" smtClean="0"/>
            <a:t>Prospective sur un an</a:t>
          </a:r>
          <a:endParaRPr lang="fr-FR" dirty="0"/>
        </a:p>
      </dgm:t>
    </dgm:pt>
    <dgm:pt modelId="{32B97DFB-1BC8-4063-AAF9-707F8F085098}" type="parTrans" cxnId="{6C224299-04DD-48FF-87C7-17EBD5FA63D7}">
      <dgm:prSet/>
      <dgm:spPr/>
      <dgm:t>
        <a:bodyPr/>
        <a:lstStyle/>
        <a:p>
          <a:endParaRPr lang="fr-FR"/>
        </a:p>
      </dgm:t>
    </dgm:pt>
    <dgm:pt modelId="{B8B90E30-D468-4BDE-B72F-5880EC371170}" type="sibTrans" cxnId="{6C224299-04DD-48FF-87C7-17EBD5FA63D7}">
      <dgm:prSet/>
      <dgm:spPr/>
      <dgm:t>
        <a:bodyPr/>
        <a:lstStyle/>
        <a:p>
          <a:endParaRPr lang="fr-FR"/>
        </a:p>
      </dgm:t>
    </dgm:pt>
    <dgm:pt modelId="{E6F90E29-035B-4F6C-9CEA-3325E806ED5C}">
      <dgm:prSet/>
      <dgm:spPr/>
      <dgm:t>
        <a:bodyPr/>
        <a:lstStyle/>
        <a:p>
          <a:pPr rtl="0"/>
          <a:r>
            <a:rPr lang="fr-FR" dirty="0" smtClean="0"/>
            <a:t>Les ressources</a:t>
          </a:r>
          <a:endParaRPr lang="fr-FR" dirty="0"/>
        </a:p>
      </dgm:t>
    </dgm:pt>
    <dgm:pt modelId="{006BB77C-CEC7-460E-8134-11F8D076E808}" type="parTrans" cxnId="{F11ADA0B-7682-4C02-8D6E-A5031C2A89F8}">
      <dgm:prSet/>
      <dgm:spPr/>
      <dgm:t>
        <a:bodyPr/>
        <a:lstStyle/>
        <a:p>
          <a:endParaRPr lang="fr-FR"/>
        </a:p>
      </dgm:t>
    </dgm:pt>
    <dgm:pt modelId="{1A947244-DB1C-4AC1-81AB-A15D846BAA29}" type="sibTrans" cxnId="{F11ADA0B-7682-4C02-8D6E-A5031C2A89F8}">
      <dgm:prSet/>
      <dgm:spPr/>
      <dgm:t>
        <a:bodyPr/>
        <a:lstStyle/>
        <a:p>
          <a:endParaRPr lang="fr-FR"/>
        </a:p>
      </dgm:t>
    </dgm:pt>
    <dgm:pt modelId="{F33AD682-ABB2-417F-80B7-4C2C37989B4A}" type="pres">
      <dgm:prSet presAssocID="{31B888F8-D09C-400C-A742-DB7806D9B1A3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1519EC1E-1E4B-4757-A044-9159DB5AFA1A}" type="pres">
      <dgm:prSet presAssocID="{31B888F8-D09C-400C-A742-DB7806D9B1A3}" presName="pyramid" presStyleLbl="node1" presStyleIdx="0" presStyleCnt="1"/>
      <dgm:spPr/>
      <dgm:t>
        <a:bodyPr/>
        <a:lstStyle/>
        <a:p>
          <a:endParaRPr lang="fr-FR"/>
        </a:p>
      </dgm:t>
    </dgm:pt>
    <dgm:pt modelId="{C7BCCB3B-5164-411A-93C0-37629B85C495}" type="pres">
      <dgm:prSet presAssocID="{31B888F8-D09C-400C-A742-DB7806D9B1A3}" presName="theList" presStyleCnt="0"/>
      <dgm:spPr/>
      <dgm:t>
        <a:bodyPr/>
        <a:lstStyle/>
        <a:p>
          <a:endParaRPr lang="fr-FR"/>
        </a:p>
      </dgm:t>
    </dgm:pt>
    <dgm:pt modelId="{16EDE08E-4F8A-48B7-AF71-5DB1F2CA480B}" type="pres">
      <dgm:prSet presAssocID="{0EC3043C-807D-4A63-8E75-849F163B620D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EEFFA45-F62D-44ED-A9AF-5289845DC8B4}" type="pres">
      <dgm:prSet presAssocID="{0EC3043C-807D-4A63-8E75-849F163B620D}" presName="aSpace" presStyleCnt="0"/>
      <dgm:spPr/>
      <dgm:t>
        <a:bodyPr/>
        <a:lstStyle/>
        <a:p>
          <a:endParaRPr lang="fr-FR"/>
        </a:p>
      </dgm:t>
    </dgm:pt>
    <dgm:pt modelId="{CE3FD0E6-BC11-48E5-9E6E-4B7F40AAE143}" type="pres">
      <dgm:prSet presAssocID="{04E3C675-F676-45C4-B4B7-43930E73B06A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93FD8A1-EEF4-422B-89FB-1E945EE6EC96}" type="pres">
      <dgm:prSet presAssocID="{04E3C675-F676-45C4-B4B7-43930E73B06A}" presName="aSpace" presStyleCnt="0"/>
      <dgm:spPr/>
    </dgm:pt>
    <dgm:pt modelId="{1E2A34AC-51DD-43F3-9CC8-CE7863496631}" type="pres">
      <dgm:prSet presAssocID="{4C644CF8-D315-456A-8056-4FC5D39DBAC4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1935F1-6E62-46AF-B655-3DC01E082E64}" type="pres">
      <dgm:prSet presAssocID="{4C644CF8-D315-456A-8056-4FC5D39DBAC4}" presName="aSpace" presStyleCnt="0"/>
      <dgm:spPr/>
    </dgm:pt>
    <dgm:pt modelId="{60EB4EE5-5FF8-49B8-830C-DF78E2CB6F70}" type="pres">
      <dgm:prSet presAssocID="{81FE0857-4130-4D71-A969-C6A946F37439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A04422C-9741-48FE-A5D7-E565EC82D442}" type="pres">
      <dgm:prSet presAssocID="{81FE0857-4130-4D71-A969-C6A946F37439}" presName="aSpace" presStyleCnt="0"/>
      <dgm:spPr/>
    </dgm:pt>
    <dgm:pt modelId="{08618C67-28EA-4035-823F-4E170056E3E0}" type="pres">
      <dgm:prSet presAssocID="{E6F90E29-035B-4F6C-9CEA-3325E806ED5C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AE9A6CA-7CDC-44E9-9C38-F413E697ACA2}" type="pres">
      <dgm:prSet presAssocID="{E6F90E29-035B-4F6C-9CEA-3325E806ED5C}" presName="aSpace" presStyleCnt="0"/>
      <dgm:spPr/>
    </dgm:pt>
  </dgm:ptLst>
  <dgm:cxnLst>
    <dgm:cxn modelId="{21E871A4-5EBE-4C23-958C-7A01A8067018}" type="presOf" srcId="{0EC3043C-807D-4A63-8E75-849F163B620D}" destId="{16EDE08E-4F8A-48B7-AF71-5DB1F2CA480B}" srcOrd="0" destOrd="0" presId="urn:microsoft.com/office/officeart/2005/8/layout/pyramid2"/>
    <dgm:cxn modelId="{08ADA9C0-9E83-4E1C-BED2-DC050E574F03}" srcId="{31B888F8-D09C-400C-A742-DB7806D9B1A3}" destId="{04E3C675-F676-45C4-B4B7-43930E73B06A}" srcOrd="1" destOrd="0" parTransId="{62FF79FE-6B4A-4C7D-9202-2898CF2943E6}" sibTransId="{571FE284-06C6-4C20-A039-EC6A4ACBAF17}"/>
    <dgm:cxn modelId="{39090C74-5B86-4ACC-97A5-94503E9097CD}" srcId="{31B888F8-D09C-400C-A742-DB7806D9B1A3}" destId="{4C644CF8-D315-456A-8056-4FC5D39DBAC4}" srcOrd="2" destOrd="0" parTransId="{26424BA1-C43A-4731-9DD4-646C273A2684}" sibTransId="{63B047D8-F4D2-4F30-A6D5-1F53A758757D}"/>
    <dgm:cxn modelId="{33187A39-5F8C-4DAD-8E28-9E977B52A39D}" srcId="{31B888F8-D09C-400C-A742-DB7806D9B1A3}" destId="{0EC3043C-807D-4A63-8E75-849F163B620D}" srcOrd="0" destOrd="0" parTransId="{40794C46-BA02-437F-B93C-E430FBDEC034}" sibTransId="{A6EB6339-1A92-48ED-A51E-B2BB3D58D6CC}"/>
    <dgm:cxn modelId="{6F821350-EBCD-48E9-944D-899F96D324AE}" type="presOf" srcId="{4C644CF8-D315-456A-8056-4FC5D39DBAC4}" destId="{1E2A34AC-51DD-43F3-9CC8-CE7863496631}" srcOrd="0" destOrd="0" presId="urn:microsoft.com/office/officeart/2005/8/layout/pyramid2"/>
    <dgm:cxn modelId="{6316330B-9E85-4F51-B986-6395DFA05A1C}" type="presOf" srcId="{31B888F8-D09C-400C-A742-DB7806D9B1A3}" destId="{F33AD682-ABB2-417F-80B7-4C2C37989B4A}" srcOrd="0" destOrd="0" presId="urn:microsoft.com/office/officeart/2005/8/layout/pyramid2"/>
    <dgm:cxn modelId="{6C224299-04DD-48FF-87C7-17EBD5FA63D7}" srcId="{31B888F8-D09C-400C-A742-DB7806D9B1A3}" destId="{81FE0857-4130-4D71-A969-C6A946F37439}" srcOrd="3" destOrd="0" parTransId="{32B97DFB-1BC8-4063-AAF9-707F8F085098}" sibTransId="{B8B90E30-D468-4BDE-B72F-5880EC371170}"/>
    <dgm:cxn modelId="{F11ADA0B-7682-4C02-8D6E-A5031C2A89F8}" srcId="{31B888F8-D09C-400C-A742-DB7806D9B1A3}" destId="{E6F90E29-035B-4F6C-9CEA-3325E806ED5C}" srcOrd="4" destOrd="0" parTransId="{006BB77C-CEC7-460E-8134-11F8D076E808}" sibTransId="{1A947244-DB1C-4AC1-81AB-A15D846BAA29}"/>
    <dgm:cxn modelId="{46060F53-A5E0-4C09-A321-F35FDF0A7931}" type="presOf" srcId="{E6F90E29-035B-4F6C-9CEA-3325E806ED5C}" destId="{08618C67-28EA-4035-823F-4E170056E3E0}" srcOrd="0" destOrd="0" presId="urn:microsoft.com/office/officeart/2005/8/layout/pyramid2"/>
    <dgm:cxn modelId="{E0B6A488-E5F5-4C16-8FFF-46928C1F1674}" type="presOf" srcId="{81FE0857-4130-4D71-A969-C6A946F37439}" destId="{60EB4EE5-5FF8-49B8-830C-DF78E2CB6F70}" srcOrd="0" destOrd="0" presId="urn:microsoft.com/office/officeart/2005/8/layout/pyramid2"/>
    <dgm:cxn modelId="{9F81C068-BDDB-4E1C-9DB3-CB3F724AFCA6}" type="presOf" srcId="{04E3C675-F676-45C4-B4B7-43930E73B06A}" destId="{CE3FD0E6-BC11-48E5-9E6E-4B7F40AAE143}" srcOrd="0" destOrd="0" presId="urn:microsoft.com/office/officeart/2005/8/layout/pyramid2"/>
    <dgm:cxn modelId="{191BB230-CC1A-48EF-B6C6-6810AA69400E}" type="presParOf" srcId="{F33AD682-ABB2-417F-80B7-4C2C37989B4A}" destId="{1519EC1E-1E4B-4757-A044-9159DB5AFA1A}" srcOrd="0" destOrd="0" presId="urn:microsoft.com/office/officeart/2005/8/layout/pyramid2"/>
    <dgm:cxn modelId="{3505B170-5ADF-4205-AD23-A2658DC0D46F}" type="presParOf" srcId="{F33AD682-ABB2-417F-80B7-4C2C37989B4A}" destId="{C7BCCB3B-5164-411A-93C0-37629B85C495}" srcOrd="1" destOrd="0" presId="urn:microsoft.com/office/officeart/2005/8/layout/pyramid2"/>
    <dgm:cxn modelId="{D9EF7DBA-D128-4049-A990-35C9F8C7DB3A}" type="presParOf" srcId="{C7BCCB3B-5164-411A-93C0-37629B85C495}" destId="{16EDE08E-4F8A-48B7-AF71-5DB1F2CA480B}" srcOrd="0" destOrd="0" presId="urn:microsoft.com/office/officeart/2005/8/layout/pyramid2"/>
    <dgm:cxn modelId="{741664CC-16A2-44BD-90C9-D67CEF4CFC76}" type="presParOf" srcId="{C7BCCB3B-5164-411A-93C0-37629B85C495}" destId="{9EEFFA45-F62D-44ED-A9AF-5289845DC8B4}" srcOrd="1" destOrd="0" presId="urn:microsoft.com/office/officeart/2005/8/layout/pyramid2"/>
    <dgm:cxn modelId="{A803585A-038F-485D-88A3-D7796CFD489B}" type="presParOf" srcId="{C7BCCB3B-5164-411A-93C0-37629B85C495}" destId="{CE3FD0E6-BC11-48E5-9E6E-4B7F40AAE143}" srcOrd="2" destOrd="0" presId="urn:microsoft.com/office/officeart/2005/8/layout/pyramid2"/>
    <dgm:cxn modelId="{87D4A4FE-F48E-4CE7-9E30-59BEE43E922A}" type="presParOf" srcId="{C7BCCB3B-5164-411A-93C0-37629B85C495}" destId="{F93FD8A1-EEF4-422B-89FB-1E945EE6EC96}" srcOrd="3" destOrd="0" presId="urn:microsoft.com/office/officeart/2005/8/layout/pyramid2"/>
    <dgm:cxn modelId="{E219EAA6-08C4-4811-80AF-C2C02CCBAD3A}" type="presParOf" srcId="{C7BCCB3B-5164-411A-93C0-37629B85C495}" destId="{1E2A34AC-51DD-43F3-9CC8-CE7863496631}" srcOrd="4" destOrd="0" presId="urn:microsoft.com/office/officeart/2005/8/layout/pyramid2"/>
    <dgm:cxn modelId="{3B200185-EFA7-4B93-B9BB-97D5FC93BB04}" type="presParOf" srcId="{C7BCCB3B-5164-411A-93C0-37629B85C495}" destId="{E91935F1-6E62-46AF-B655-3DC01E082E64}" srcOrd="5" destOrd="0" presId="urn:microsoft.com/office/officeart/2005/8/layout/pyramid2"/>
    <dgm:cxn modelId="{73AC4590-0A57-4BE5-BDB8-4FCF28C67E01}" type="presParOf" srcId="{C7BCCB3B-5164-411A-93C0-37629B85C495}" destId="{60EB4EE5-5FF8-49B8-830C-DF78E2CB6F70}" srcOrd="6" destOrd="0" presId="urn:microsoft.com/office/officeart/2005/8/layout/pyramid2"/>
    <dgm:cxn modelId="{90B698D2-D9D7-4A86-8C28-EF6E0834C401}" type="presParOf" srcId="{C7BCCB3B-5164-411A-93C0-37629B85C495}" destId="{EA04422C-9741-48FE-A5D7-E565EC82D442}" srcOrd="7" destOrd="0" presId="urn:microsoft.com/office/officeart/2005/8/layout/pyramid2"/>
    <dgm:cxn modelId="{8734AD93-F7AF-4421-96E9-83AA241486D8}" type="presParOf" srcId="{C7BCCB3B-5164-411A-93C0-37629B85C495}" destId="{08618C67-28EA-4035-823F-4E170056E3E0}" srcOrd="8" destOrd="0" presId="urn:microsoft.com/office/officeart/2005/8/layout/pyramid2"/>
    <dgm:cxn modelId="{D0EE3DC7-E1F2-4B28-9A8C-29D594238A70}" type="presParOf" srcId="{C7BCCB3B-5164-411A-93C0-37629B85C495}" destId="{1AE9A6CA-7CDC-44E9-9C38-F413E697ACA2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  <dgm:t>
        <a:bodyPr/>
        <a:lstStyle/>
        <a:p>
          <a:endParaRPr lang="fr-FR"/>
        </a:p>
      </dgm:t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  <dgm:t>
        <a:bodyPr/>
        <a:lstStyle/>
        <a:p>
          <a:endParaRPr lang="fr-FR"/>
        </a:p>
      </dgm:t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  <dgm:t>
        <a:bodyPr/>
        <a:lstStyle/>
        <a:p>
          <a:endParaRPr lang="fr-FR"/>
        </a:p>
      </dgm:t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  <dgm:t>
        <a:bodyPr/>
        <a:lstStyle/>
        <a:p>
          <a:endParaRPr lang="fr-FR"/>
        </a:p>
      </dgm:t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 custLinFactNeighborX="-2829" custLinFactNeighborY="-134"/>
      <dgm:spPr/>
      <dgm:t>
        <a:bodyPr/>
        <a:lstStyle/>
        <a:p>
          <a:endParaRPr lang="fr-FR"/>
        </a:p>
      </dgm:t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30A7AB47-AFCF-41A8-98DE-70166752DD43}" type="presOf" srcId="{D71E23F6-BBD4-4CEB-B951-7AC6907FE0EB}" destId="{A95F63B1-3CD6-4B8F-AE94-65DC9F5DB987}" srcOrd="0" destOrd="0" presId="urn:microsoft.com/office/officeart/2005/8/layout/venn1"/>
    <dgm:cxn modelId="{3F558233-BB6B-4F0D-AFDA-0AA71E0F9254}" type="presOf" srcId="{2CA6C238-3D76-4C17-9DE2-5EDA91DA9F80}" destId="{B6511816-4C8E-4125-A669-6DAC4E87A764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FC3B9AD3-0D6C-469C-BECD-1BE801B96461}" type="presOf" srcId="{A8D87CA3-65F8-471C-B0A9-35F64C230B7D}" destId="{AA7F0DBD-E21F-4992-BD98-EFFF790C6E25}" srcOrd="0" destOrd="0" presId="urn:microsoft.com/office/officeart/2005/8/layout/venn1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8F86B087-0B4E-4950-92F6-338B02B8768C}" type="presOf" srcId="{E1C364C3-AD49-4392-AB36-80D34A12733E}" destId="{4237659B-B825-400C-A8AA-C826401B2841}" srcOrd="0" destOrd="0" presId="urn:microsoft.com/office/officeart/2005/8/layout/venn1"/>
    <dgm:cxn modelId="{31938A73-E009-4A96-8B81-9DFA3E1E2FEE}" type="presOf" srcId="{AB03CB3E-3CDB-4D5B-8AE2-5A0E584A22EC}" destId="{BAC3A970-2DAA-4642-A126-FCB2ABE0D942}" srcOrd="0" destOrd="0" presId="urn:microsoft.com/office/officeart/2005/8/layout/venn1"/>
    <dgm:cxn modelId="{BF33095D-842C-4062-8408-C8211BEF0AC8}" type="presOf" srcId="{93B3B8C4-FBB6-4DFF-AB4F-2B8560286A6C}" destId="{EA03C972-3DBE-4D6A-AA61-2CFAEF5B1233}" srcOrd="0" destOrd="0" presId="urn:microsoft.com/office/officeart/2005/8/layout/venn1"/>
    <dgm:cxn modelId="{45B53961-7545-4896-92BE-B0FA4FB54A61}" type="presParOf" srcId="{A95F63B1-3CD6-4B8F-AE94-65DC9F5DB987}" destId="{B8F5CF9F-F23A-460A-9846-50122D3FDB06}" srcOrd="0" destOrd="0" presId="urn:microsoft.com/office/officeart/2005/8/layout/venn1"/>
    <dgm:cxn modelId="{692F6694-EA0A-4F21-9931-327802912B63}" type="presParOf" srcId="{A95F63B1-3CD6-4B8F-AE94-65DC9F5DB987}" destId="{AA7F0DBD-E21F-4992-BD98-EFFF790C6E25}" srcOrd="1" destOrd="0" presId="urn:microsoft.com/office/officeart/2005/8/layout/venn1"/>
    <dgm:cxn modelId="{301BD692-0A89-4E74-BC5B-88E2F0EA3E81}" type="presParOf" srcId="{A95F63B1-3CD6-4B8F-AE94-65DC9F5DB987}" destId="{4CA8624B-9AF4-4E22-81D4-A567099AEAB5}" srcOrd="2" destOrd="0" presId="urn:microsoft.com/office/officeart/2005/8/layout/venn1"/>
    <dgm:cxn modelId="{5BBAE558-16CE-4165-AD1B-5C7F4CDC19C3}" type="presParOf" srcId="{A95F63B1-3CD6-4B8F-AE94-65DC9F5DB987}" destId="{EA03C972-3DBE-4D6A-AA61-2CFAEF5B1233}" srcOrd="3" destOrd="0" presId="urn:microsoft.com/office/officeart/2005/8/layout/venn1"/>
    <dgm:cxn modelId="{34A60746-C065-4A64-9A75-1CD24A4D4924}" type="presParOf" srcId="{A95F63B1-3CD6-4B8F-AE94-65DC9F5DB987}" destId="{AD299E52-0DD5-408D-947C-5CFFCAD38ADF}" srcOrd="4" destOrd="0" presId="urn:microsoft.com/office/officeart/2005/8/layout/venn1"/>
    <dgm:cxn modelId="{BF7D9F3F-CE39-4404-B780-FE4E4A776FAF}" type="presParOf" srcId="{A95F63B1-3CD6-4B8F-AE94-65DC9F5DB987}" destId="{B6511816-4C8E-4125-A669-6DAC4E87A764}" srcOrd="5" destOrd="0" presId="urn:microsoft.com/office/officeart/2005/8/layout/venn1"/>
    <dgm:cxn modelId="{8A6ACFA4-C992-4CB5-8CF6-5094A3C71050}" type="presParOf" srcId="{A95F63B1-3CD6-4B8F-AE94-65DC9F5DB987}" destId="{192FBB7E-9FA2-4BCC-A054-F28CF41DA9A7}" srcOrd="6" destOrd="0" presId="urn:microsoft.com/office/officeart/2005/8/layout/venn1"/>
    <dgm:cxn modelId="{E05B6A1A-9BB8-406E-82D4-326D7AD1733B}" type="presParOf" srcId="{A95F63B1-3CD6-4B8F-AE94-65DC9F5DB987}" destId="{4237659B-B825-400C-A8AA-C826401B2841}" srcOrd="7" destOrd="0" presId="urn:microsoft.com/office/officeart/2005/8/layout/venn1"/>
    <dgm:cxn modelId="{CC67980E-0D7B-4CC7-BFB9-8A44171231D3}" type="presParOf" srcId="{A95F63B1-3CD6-4B8F-AE94-65DC9F5DB987}" destId="{B629C44F-1312-43D0-8679-B07B096C79F6}" srcOrd="8" destOrd="0" presId="urn:microsoft.com/office/officeart/2005/8/layout/venn1"/>
    <dgm:cxn modelId="{5CABA790-D2E2-4E05-A14E-AFB58D4B2F5E}" type="presParOf" srcId="{A95F63B1-3CD6-4B8F-AE94-65DC9F5DB987}" destId="{BAC3A970-2DAA-4642-A126-FCB2ABE0D94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DF3A1AE7-C3F0-4A82-9D40-E911DD220663}" type="presOf" srcId="{64E565EF-E424-4A32-A183-C3C45B1E822B}" destId="{12747982-E3A0-4DA7-B3A5-49661FB46DCD}" srcOrd="0" destOrd="0" presId="urn:microsoft.com/office/officeart/2005/8/layout/hierarchy2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3C172801-F28F-4DCE-A953-8CDEF0055AF6}" type="presOf" srcId="{6A9B5E45-4259-475B-88CD-F637770FB94E}" destId="{815A2F1C-8C87-4FFE-9FA3-446524CAE446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3BAD9D8A-767A-41BC-9D58-D6A591728335}" type="presOf" srcId="{D0013E21-84DA-439F-9F77-F3C3231F1357}" destId="{E3FF80CB-8B34-46D3-93BA-EF652E10180E}" srcOrd="0" destOrd="0" presId="urn:microsoft.com/office/officeart/2005/8/layout/hierarchy2"/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05318F1B-0318-4DBB-B6A2-2A58F4F73962}" type="presOf" srcId="{C7F9A924-634A-4E57-8A07-558E0C3E5940}" destId="{F8BAC7A4-A82E-4D6B-A050-1FA16AA17ABE}" srcOrd="0" destOrd="0" presId="urn:microsoft.com/office/officeart/2005/8/layout/hierarchy2"/>
    <dgm:cxn modelId="{2A1471A7-AAB2-4D00-AFCE-BB0DAFEA9A35}" type="presOf" srcId="{BD079A39-2548-4BD2-A1B7-0C5F2E6DA978}" destId="{6957E8ED-3E18-4F61-B4C0-87D23D5A815D}" srcOrd="1" destOrd="0" presId="urn:microsoft.com/office/officeart/2005/8/layout/hierarchy2"/>
    <dgm:cxn modelId="{A4D73CE5-21FA-4C63-82EE-7F1C0BA83A89}" type="presOf" srcId="{B3BA2291-4DF2-4A17-857C-2A604D6990D2}" destId="{1237116F-1B14-45D8-B76C-86BE8D9F2FFA}" srcOrd="0" destOrd="0" presId="urn:microsoft.com/office/officeart/2005/8/layout/hierarchy2"/>
    <dgm:cxn modelId="{8FA37FEF-02FA-4326-866C-B776248A482E}" type="presOf" srcId="{6F2BD272-7650-42D3-B61B-A69DE0CE0182}" destId="{88AFB79A-4DA3-4BE7-B0A1-2E61C349CFC8}" srcOrd="1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354B252A-4BEC-4600-A656-6639B4962FF0}" type="presOf" srcId="{049AAE52-A97C-43A4-9317-51B6896C860E}" destId="{76E1DF93-7631-4101-8CCE-E5E22255FE69}" srcOrd="1" destOrd="0" presId="urn:microsoft.com/office/officeart/2005/8/layout/hierarchy2"/>
    <dgm:cxn modelId="{D783A927-BE42-46ED-80F1-267B3E6203E1}" type="presOf" srcId="{049AAE52-A97C-43A4-9317-51B6896C860E}" destId="{4E53E38C-C81D-49A5-9B67-0F16C2D3CBD9}" srcOrd="0" destOrd="0" presId="urn:microsoft.com/office/officeart/2005/8/layout/hierarchy2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B635E2A6-8A83-4936-B11B-1AED1B0CC34E}" type="presOf" srcId="{64E565EF-E424-4A32-A183-C3C45B1E822B}" destId="{3EC9566A-1DDB-4A65-9F5B-2C856CF7417E}" srcOrd="1" destOrd="0" presId="urn:microsoft.com/office/officeart/2005/8/layout/hierarchy2"/>
    <dgm:cxn modelId="{82F9F97C-4E40-430B-8F6F-00B70AC7C034}" type="presOf" srcId="{B1D40DE2-85BC-477D-B754-5A61791924F4}" destId="{FFE61F05-2432-4566-9287-AAF328E40211}" srcOrd="0" destOrd="0" presId="urn:microsoft.com/office/officeart/2005/8/layout/hierarchy2"/>
    <dgm:cxn modelId="{3A92E4B1-F8F8-4707-B3F6-8C6F7A333CE2}" type="presOf" srcId="{E7650C99-A691-46B1-B035-756430E1577A}" destId="{5378F52C-09F4-48CD-9242-D8FDBC93B035}" srcOrd="1" destOrd="0" presId="urn:microsoft.com/office/officeart/2005/8/layout/hierarchy2"/>
    <dgm:cxn modelId="{469A7F30-AF4A-4B96-9B2D-E183CB3DDB72}" type="presOf" srcId="{E7650C99-A691-46B1-B035-756430E1577A}" destId="{E8059696-A9D2-4D19-9F81-408DEE96BCCA}" srcOrd="0" destOrd="0" presId="urn:microsoft.com/office/officeart/2005/8/layout/hierarchy2"/>
    <dgm:cxn modelId="{248A7D20-D87B-498C-A271-5ACB2A96C1B0}" type="presOf" srcId="{BD079A39-2548-4BD2-A1B7-0C5F2E6DA978}" destId="{A4C32A9C-ACF0-4560-9E6C-4E62BF92BBCA}" srcOrd="0" destOrd="0" presId="urn:microsoft.com/office/officeart/2005/8/layout/hierarchy2"/>
    <dgm:cxn modelId="{00516218-E16E-4B3A-BD77-6F49EFB6E480}" type="presOf" srcId="{E3576C13-F0B5-4875-BE28-A7C116378817}" destId="{B6C01EDF-52B2-4515-A543-D54FF601F2DD}" srcOrd="0" destOrd="0" presId="urn:microsoft.com/office/officeart/2005/8/layout/hierarchy2"/>
    <dgm:cxn modelId="{23567B6B-DCEA-4945-BC4F-4ED407F13FE9}" type="presOf" srcId="{6F2BD272-7650-42D3-B61B-A69DE0CE0182}" destId="{2E999C4B-31B1-4B0D-8755-4F6ECA8B5F56}" srcOrd="0" destOrd="0" presId="urn:microsoft.com/office/officeart/2005/8/layout/hierarchy2"/>
    <dgm:cxn modelId="{9261A892-B087-476B-A972-C5C5DF4ADF4A}" type="presOf" srcId="{C9761E9A-E77B-4B7E-8DF6-DE31262F3E21}" destId="{066CF596-8C67-4FEF-B0B7-22059A3BC2F3}" srcOrd="0" destOrd="0" presId="urn:microsoft.com/office/officeart/2005/8/layout/hierarchy2"/>
    <dgm:cxn modelId="{0EAEB765-2C9F-4D63-A728-521878637062}" type="presOf" srcId="{E3576C13-F0B5-4875-BE28-A7C116378817}" destId="{04BF077C-C95C-4516-B707-CCCC8C7C86BC}" srcOrd="1" destOrd="0" presId="urn:microsoft.com/office/officeart/2005/8/layout/hierarchy2"/>
    <dgm:cxn modelId="{113D8F50-0B98-4A88-99D4-898AD7821F4D}" type="presOf" srcId="{F3E26BDF-27FB-4132-B12B-427C1195FE17}" destId="{43E4DAA4-1A77-4AC0-8385-393D092DF4C4}" srcOrd="0" destOrd="0" presId="urn:microsoft.com/office/officeart/2005/8/layout/hierarchy2"/>
    <dgm:cxn modelId="{103382C5-4771-4E8D-A5FC-B157C0A054AD}" type="presOf" srcId="{CF300499-1B4F-4F16-BB99-2E0AE6FB4EE0}" destId="{E8B9C7E1-F4AF-4201-ADF7-2D99D6AE40CC}" srcOrd="0" destOrd="0" presId="urn:microsoft.com/office/officeart/2005/8/layout/hierarchy2"/>
    <dgm:cxn modelId="{8A08BFB5-CF91-4B32-8848-9196382AE22D}" type="presOf" srcId="{70B19693-4102-4FDF-A364-1C15318120E9}" destId="{D99420EF-1A8D-4F7E-A847-368E88412827}" srcOrd="0" destOrd="0" presId="urn:microsoft.com/office/officeart/2005/8/layout/hierarchy2"/>
    <dgm:cxn modelId="{791EA52D-13D3-45C7-8C10-820D67F373BD}" type="presOf" srcId="{04E7AF01-EAC4-4633-9F5E-E27C67F6761F}" destId="{58AFC1AA-C3C7-456A-AAA4-ABCD40037E3A}" srcOrd="1" destOrd="0" presId="urn:microsoft.com/office/officeart/2005/8/layout/hierarchy2"/>
    <dgm:cxn modelId="{C8B805FD-C3AE-40A9-801A-C04C5793C2A8}" type="presOf" srcId="{68F39455-54EF-4503-A4CE-B1F565C99C10}" destId="{C6EE4755-DBAA-4892-90B9-6D91FFD85E58}" srcOrd="1" destOrd="0" presId="urn:microsoft.com/office/officeart/2005/8/layout/hierarchy2"/>
    <dgm:cxn modelId="{C8E9923F-74AD-42C5-BE8A-A277DFD140B2}" type="presOf" srcId="{1BC29754-3576-40C4-8C3B-7A3845E30C79}" destId="{0F2B50F8-E7A9-4333-85B3-5499CD12DE6F}" srcOrd="0" destOrd="0" presId="urn:microsoft.com/office/officeart/2005/8/layout/hierarchy2"/>
    <dgm:cxn modelId="{A50A5637-CB4C-4D87-AAF2-F42EFC88B32F}" type="presOf" srcId="{68F39455-54EF-4503-A4CE-B1F565C99C10}" destId="{46CDED7A-5178-44AC-BDC2-7911B51A2141}" srcOrd="0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0E06B399-EA42-47FE-AC36-0E631DEA7088}" type="presOf" srcId="{1BC29754-3576-40C4-8C3B-7A3845E30C79}" destId="{DC4FCFDE-6E08-40AD-992B-7C9E8EBD9120}" srcOrd="1" destOrd="0" presId="urn:microsoft.com/office/officeart/2005/8/layout/hierarchy2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44112019-5B2D-49C1-9C71-7C589C7B67AA}" type="presOf" srcId="{04E7AF01-EAC4-4633-9F5E-E27C67F6761F}" destId="{43253B5B-6F50-4CFD-BA05-D32105D0A6B2}" srcOrd="0" destOrd="0" presId="urn:microsoft.com/office/officeart/2005/8/layout/hierarchy2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D1A1173B-B485-431F-8ECE-EBC8CF81431F}" type="presOf" srcId="{209D1C43-6B3D-4A95-B26B-E28297F8443A}" destId="{5C8B4DB2-BA9F-4A43-AE76-7221375B89D2}" srcOrd="0" destOrd="0" presId="urn:microsoft.com/office/officeart/2005/8/layout/hierarchy2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8CC877F3-D9DC-4688-B3F1-10356DE248EA}" type="presOf" srcId="{D6099308-5C1D-4B5A-AC54-B782667C1B5E}" destId="{16C44185-0878-42AB-92EC-0E55311EF374}" srcOrd="0" destOrd="0" presId="urn:microsoft.com/office/officeart/2005/8/layout/hierarchy2"/>
    <dgm:cxn modelId="{C3CE909E-C985-4B40-B5FC-A6D8EDD6B1AD}" type="presParOf" srcId="{1237116F-1B14-45D8-B76C-86BE8D9F2FFA}" destId="{54B0F518-3455-4D08-B9BE-8CF86B355E63}" srcOrd="0" destOrd="0" presId="urn:microsoft.com/office/officeart/2005/8/layout/hierarchy2"/>
    <dgm:cxn modelId="{B9A19FC4-BE86-419C-97F6-38C5781E73A4}" type="presParOf" srcId="{54B0F518-3455-4D08-B9BE-8CF86B355E63}" destId="{43E4DAA4-1A77-4AC0-8385-393D092DF4C4}" srcOrd="0" destOrd="0" presId="urn:microsoft.com/office/officeart/2005/8/layout/hierarchy2"/>
    <dgm:cxn modelId="{B333F4D8-2F7D-42ED-AFBB-D53BC08B3645}" type="presParOf" srcId="{54B0F518-3455-4D08-B9BE-8CF86B355E63}" destId="{BCA5BE06-9EC5-4CEE-AD64-4B377C5952F6}" srcOrd="1" destOrd="0" presId="urn:microsoft.com/office/officeart/2005/8/layout/hierarchy2"/>
    <dgm:cxn modelId="{6EAD33D2-BEF1-4E86-9101-BB71EA3D9935}" type="presParOf" srcId="{BCA5BE06-9EC5-4CEE-AD64-4B377C5952F6}" destId="{12747982-E3A0-4DA7-B3A5-49661FB46DCD}" srcOrd="0" destOrd="0" presId="urn:microsoft.com/office/officeart/2005/8/layout/hierarchy2"/>
    <dgm:cxn modelId="{B452EA50-B9B5-41DB-9C19-B924456D3050}" type="presParOf" srcId="{12747982-E3A0-4DA7-B3A5-49661FB46DCD}" destId="{3EC9566A-1DDB-4A65-9F5B-2C856CF7417E}" srcOrd="0" destOrd="0" presId="urn:microsoft.com/office/officeart/2005/8/layout/hierarchy2"/>
    <dgm:cxn modelId="{C6CDD368-2F9D-4D1E-9B99-876360FBA8C6}" type="presParOf" srcId="{BCA5BE06-9EC5-4CEE-AD64-4B377C5952F6}" destId="{8BE08C6A-4971-4ACC-BD1F-ACC0DEEC24CC}" srcOrd="1" destOrd="0" presId="urn:microsoft.com/office/officeart/2005/8/layout/hierarchy2"/>
    <dgm:cxn modelId="{A1A54AFB-575F-43FA-AF2D-FDE1DFE1A9B8}" type="presParOf" srcId="{8BE08C6A-4971-4ACC-BD1F-ACC0DEEC24CC}" destId="{F8BAC7A4-A82E-4D6B-A050-1FA16AA17ABE}" srcOrd="0" destOrd="0" presId="urn:microsoft.com/office/officeart/2005/8/layout/hierarchy2"/>
    <dgm:cxn modelId="{26252A3B-9550-42EC-900C-0AB2587B6189}" type="presParOf" srcId="{8BE08C6A-4971-4ACC-BD1F-ACC0DEEC24CC}" destId="{BFA99D43-4AFF-4837-86CF-FE8F43114B7C}" srcOrd="1" destOrd="0" presId="urn:microsoft.com/office/officeart/2005/8/layout/hierarchy2"/>
    <dgm:cxn modelId="{147963BA-DDE5-44B1-994B-D11B6408C2E6}" type="presParOf" srcId="{BFA99D43-4AFF-4837-86CF-FE8F43114B7C}" destId="{4E53E38C-C81D-49A5-9B67-0F16C2D3CBD9}" srcOrd="0" destOrd="0" presId="urn:microsoft.com/office/officeart/2005/8/layout/hierarchy2"/>
    <dgm:cxn modelId="{83C93308-A73A-43E8-A170-5CC365F01D10}" type="presParOf" srcId="{4E53E38C-C81D-49A5-9B67-0F16C2D3CBD9}" destId="{76E1DF93-7631-4101-8CCE-E5E22255FE69}" srcOrd="0" destOrd="0" presId="urn:microsoft.com/office/officeart/2005/8/layout/hierarchy2"/>
    <dgm:cxn modelId="{64A9C2A6-8A9A-4DF9-A631-AF23F85B02ED}" type="presParOf" srcId="{BFA99D43-4AFF-4837-86CF-FE8F43114B7C}" destId="{ECD75FF8-9E2E-4F34-9911-45DFEBA22F23}" srcOrd="1" destOrd="0" presId="urn:microsoft.com/office/officeart/2005/8/layout/hierarchy2"/>
    <dgm:cxn modelId="{07C3EF88-CDF7-4D77-9387-53FD4C3FF95D}" type="presParOf" srcId="{ECD75FF8-9E2E-4F34-9911-45DFEBA22F23}" destId="{E3FF80CB-8B34-46D3-93BA-EF652E10180E}" srcOrd="0" destOrd="0" presId="urn:microsoft.com/office/officeart/2005/8/layout/hierarchy2"/>
    <dgm:cxn modelId="{28D47F7D-E633-4CAF-B199-B5E18E3FCDC9}" type="presParOf" srcId="{ECD75FF8-9E2E-4F34-9911-45DFEBA22F23}" destId="{A317AB9A-B767-4645-943F-456B54525B26}" srcOrd="1" destOrd="0" presId="urn:microsoft.com/office/officeart/2005/8/layout/hierarchy2"/>
    <dgm:cxn modelId="{DE44C76A-8ECA-4731-9A10-426E5C54272F}" type="presParOf" srcId="{BFA99D43-4AFF-4837-86CF-FE8F43114B7C}" destId="{0F2B50F8-E7A9-4333-85B3-5499CD12DE6F}" srcOrd="2" destOrd="0" presId="urn:microsoft.com/office/officeart/2005/8/layout/hierarchy2"/>
    <dgm:cxn modelId="{0373FFBF-8E85-489B-8B43-9B7C56391166}" type="presParOf" srcId="{0F2B50F8-E7A9-4333-85B3-5499CD12DE6F}" destId="{DC4FCFDE-6E08-40AD-992B-7C9E8EBD9120}" srcOrd="0" destOrd="0" presId="urn:microsoft.com/office/officeart/2005/8/layout/hierarchy2"/>
    <dgm:cxn modelId="{8C97FE61-A196-42B5-95CE-9C5958036838}" type="presParOf" srcId="{BFA99D43-4AFF-4837-86CF-FE8F43114B7C}" destId="{5FFBDE63-0D10-4D11-BD77-660F79B54EFE}" srcOrd="3" destOrd="0" presId="urn:microsoft.com/office/officeart/2005/8/layout/hierarchy2"/>
    <dgm:cxn modelId="{271C8AA5-7E58-42D5-9667-BB2D54C41596}" type="presParOf" srcId="{5FFBDE63-0D10-4D11-BD77-660F79B54EFE}" destId="{E8B9C7E1-F4AF-4201-ADF7-2D99D6AE40CC}" srcOrd="0" destOrd="0" presId="urn:microsoft.com/office/officeart/2005/8/layout/hierarchy2"/>
    <dgm:cxn modelId="{92F06B48-5FDC-466B-9666-08A663A032E1}" type="presParOf" srcId="{5FFBDE63-0D10-4D11-BD77-660F79B54EFE}" destId="{45B7BD0C-2FEC-4E3D-A6AA-30395086B24A}" srcOrd="1" destOrd="0" presId="urn:microsoft.com/office/officeart/2005/8/layout/hierarchy2"/>
    <dgm:cxn modelId="{3D6D8D7C-67B0-4C66-BA57-F12A67D4B43D}" type="presParOf" srcId="{BCA5BE06-9EC5-4CEE-AD64-4B377C5952F6}" destId="{E8059696-A9D2-4D19-9F81-408DEE96BCCA}" srcOrd="2" destOrd="0" presId="urn:microsoft.com/office/officeart/2005/8/layout/hierarchy2"/>
    <dgm:cxn modelId="{1DB03D6D-5D57-4E5E-A1F1-FCC9DC619D72}" type="presParOf" srcId="{E8059696-A9D2-4D19-9F81-408DEE96BCCA}" destId="{5378F52C-09F4-48CD-9242-D8FDBC93B035}" srcOrd="0" destOrd="0" presId="urn:microsoft.com/office/officeart/2005/8/layout/hierarchy2"/>
    <dgm:cxn modelId="{C85CCF32-8EE9-4C0D-B432-1B1772DC4AA6}" type="presParOf" srcId="{BCA5BE06-9EC5-4CEE-AD64-4B377C5952F6}" destId="{33242731-2A82-4388-8816-B4A26F76CD66}" srcOrd="3" destOrd="0" presId="urn:microsoft.com/office/officeart/2005/8/layout/hierarchy2"/>
    <dgm:cxn modelId="{032BCD8E-4EE6-4E60-821D-AAAF1DAE847F}" type="presParOf" srcId="{33242731-2A82-4388-8816-B4A26F76CD66}" destId="{D99420EF-1A8D-4F7E-A847-368E88412827}" srcOrd="0" destOrd="0" presId="urn:microsoft.com/office/officeart/2005/8/layout/hierarchy2"/>
    <dgm:cxn modelId="{B82A8551-08B6-4416-86D7-06FCAE947884}" type="presParOf" srcId="{33242731-2A82-4388-8816-B4A26F76CD66}" destId="{97553972-E374-4903-8137-1639E69F44C7}" srcOrd="1" destOrd="0" presId="urn:microsoft.com/office/officeart/2005/8/layout/hierarchy2"/>
    <dgm:cxn modelId="{31A51834-B8DE-4557-9CE5-ADAEB4C9FE52}" type="presParOf" srcId="{97553972-E374-4903-8137-1639E69F44C7}" destId="{43253B5B-6F50-4CFD-BA05-D32105D0A6B2}" srcOrd="0" destOrd="0" presId="urn:microsoft.com/office/officeart/2005/8/layout/hierarchy2"/>
    <dgm:cxn modelId="{857A2492-A523-4554-A984-E6D4DE64FE9E}" type="presParOf" srcId="{43253B5B-6F50-4CFD-BA05-D32105D0A6B2}" destId="{58AFC1AA-C3C7-456A-AAA4-ABCD40037E3A}" srcOrd="0" destOrd="0" presId="urn:microsoft.com/office/officeart/2005/8/layout/hierarchy2"/>
    <dgm:cxn modelId="{DEEA3430-957B-4F75-952E-11AA3EC86FA3}" type="presParOf" srcId="{97553972-E374-4903-8137-1639E69F44C7}" destId="{E55453DF-AA9E-4C1E-A4AB-427820439F90}" srcOrd="1" destOrd="0" presId="urn:microsoft.com/office/officeart/2005/8/layout/hierarchy2"/>
    <dgm:cxn modelId="{0A6708D9-0159-4280-87B4-7B80875E9EE2}" type="presParOf" srcId="{E55453DF-AA9E-4C1E-A4AB-427820439F90}" destId="{16C44185-0878-42AB-92EC-0E55311EF374}" srcOrd="0" destOrd="0" presId="urn:microsoft.com/office/officeart/2005/8/layout/hierarchy2"/>
    <dgm:cxn modelId="{97F3510D-DB36-48C1-8478-495FB172206E}" type="presParOf" srcId="{E55453DF-AA9E-4C1E-A4AB-427820439F90}" destId="{423AD4BD-A1C7-42C1-A118-AF839EE80B86}" srcOrd="1" destOrd="0" presId="urn:microsoft.com/office/officeart/2005/8/layout/hierarchy2"/>
    <dgm:cxn modelId="{85A8094C-5C07-4FF8-A6D2-F718A3A81C2E}" type="presParOf" srcId="{BCA5BE06-9EC5-4CEE-AD64-4B377C5952F6}" destId="{B6C01EDF-52B2-4515-A543-D54FF601F2DD}" srcOrd="4" destOrd="0" presId="urn:microsoft.com/office/officeart/2005/8/layout/hierarchy2"/>
    <dgm:cxn modelId="{3165C01E-4A4C-4A3A-9E36-CBB828DC3A05}" type="presParOf" srcId="{B6C01EDF-52B2-4515-A543-D54FF601F2DD}" destId="{04BF077C-C95C-4516-B707-CCCC8C7C86BC}" srcOrd="0" destOrd="0" presId="urn:microsoft.com/office/officeart/2005/8/layout/hierarchy2"/>
    <dgm:cxn modelId="{AAC4540E-13DF-4E42-87E1-EB0641EE1ABD}" type="presParOf" srcId="{BCA5BE06-9EC5-4CEE-AD64-4B377C5952F6}" destId="{A389425E-2884-4C5F-B7DD-2B13C882F85B}" srcOrd="5" destOrd="0" presId="urn:microsoft.com/office/officeart/2005/8/layout/hierarchy2"/>
    <dgm:cxn modelId="{F70D0B78-3ACC-4815-956A-E0860C2AD3F1}" type="presParOf" srcId="{A389425E-2884-4C5F-B7DD-2B13C882F85B}" destId="{066CF596-8C67-4FEF-B0B7-22059A3BC2F3}" srcOrd="0" destOrd="0" presId="urn:microsoft.com/office/officeart/2005/8/layout/hierarchy2"/>
    <dgm:cxn modelId="{9736862F-7D21-43C7-9D08-C00787C5E75E}" type="presParOf" srcId="{A389425E-2884-4C5F-B7DD-2B13C882F85B}" destId="{887EA2D3-6974-4490-B424-1BE7888F97A9}" srcOrd="1" destOrd="0" presId="urn:microsoft.com/office/officeart/2005/8/layout/hierarchy2"/>
    <dgm:cxn modelId="{54ADE377-C171-4238-837C-9223AABE2243}" type="presParOf" srcId="{887EA2D3-6974-4490-B424-1BE7888F97A9}" destId="{2E999C4B-31B1-4B0D-8755-4F6ECA8B5F56}" srcOrd="0" destOrd="0" presId="urn:microsoft.com/office/officeart/2005/8/layout/hierarchy2"/>
    <dgm:cxn modelId="{E5EE7DD2-4C31-4B1C-B3C2-BFA7CDBB6565}" type="presParOf" srcId="{2E999C4B-31B1-4B0D-8755-4F6ECA8B5F56}" destId="{88AFB79A-4DA3-4BE7-B0A1-2E61C349CFC8}" srcOrd="0" destOrd="0" presId="urn:microsoft.com/office/officeart/2005/8/layout/hierarchy2"/>
    <dgm:cxn modelId="{C9E46DFD-AD9D-45B5-810A-53A5715FF04A}" type="presParOf" srcId="{887EA2D3-6974-4490-B424-1BE7888F97A9}" destId="{11F90B93-01A8-4FE1-AFDE-E9E13E8FCBFE}" srcOrd="1" destOrd="0" presId="urn:microsoft.com/office/officeart/2005/8/layout/hierarchy2"/>
    <dgm:cxn modelId="{D0EDB3D1-980B-45F6-AD96-A9F09EC75518}" type="presParOf" srcId="{11F90B93-01A8-4FE1-AFDE-E9E13E8FCBFE}" destId="{815A2F1C-8C87-4FFE-9FA3-446524CAE446}" srcOrd="0" destOrd="0" presId="urn:microsoft.com/office/officeart/2005/8/layout/hierarchy2"/>
    <dgm:cxn modelId="{3DB5BA7F-D0AA-49CF-BC14-A8CE8DF06D60}" type="presParOf" srcId="{11F90B93-01A8-4FE1-AFDE-E9E13E8FCBFE}" destId="{1A46A74E-238F-4CC7-ADC2-F2EF78D95148}" srcOrd="1" destOrd="0" presId="urn:microsoft.com/office/officeart/2005/8/layout/hierarchy2"/>
    <dgm:cxn modelId="{96C1CC78-18D7-4A1D-9B88-1A5FC5686010}" type="presParOf" srcId="{BCA5BE06-9EC5-4CEE-AD64-4B377C5952F6}" destId="{A4C32A9C-ACF0-4560-9E6C-4E62BF92BBCA}" srcOrd="6" destOrd="0" presId="urn:microsoft.com/office/officeart/2005/8/layout/hierarchy2"/>
    <dgm:cxn modelId="{E4C4D164-CADD-47B7-91EE-BAFFC3C88945}" type="presParOf" srcId="{A4C32A9C-ACF0-4560-9E6C-4E62BF92BBCA}" destId="{6957E8ED-3E18-4F61-B4C0-87D23D5A815D}" srcOrd="0" destOrd="0" presId="urn:microsoft.com/office/officeart/2005/8/layout/hierarchy2"/>
    <dgm:cxn modelId="{39A6305C-970C-47FD-A9FE-3B9C2FDD4EED}" type="presParOf" srcId="{BCA5BE06-9EC5-4CEE-AD64-4B377C5952F6}" destId="{AFAB7C95-4AB9-42C3-99E8-2F3476E64C32}" srcOrd="7" destOrd="0" presId="urn:microsoft.com/office/officeart/2005/8/layout/hierarchy2"/>
    <dgm:cxn modelId="{FC98C480-B4E1-4B64-9C31-59DF8EBDB2F7}" type="presParOf" srcId="{AFAB7C95-4AB9-42C3-99E8-2F3476E64C32}" destId="{FFE61F05-2432-4566-9287-AAF328E40211}" srcOrd="0" destOrd="0" presId="urn:microsoft.com/office/officeart/2005/8/layout/hierarchy2"/>
    <dgm:cxn modelId="{98269422-2DE5-4302-BD8C-C7FC843DF7C0}" type="presParOf" srcId="{AFAB7C95-4AB9-42C3-99E8-2F3476E64C32}" destId="{794B1C9F-2249-45D8-8781-EA80EE043F61}" srcOrd="1" destOrd="0" presId="urn:microsoft.com/office/officeart/2005/8/layout/hierarchy2"/>
    <dgm:cxn modelId="{D7B13342-138E-4115-9BB8-B070B949FDCE}" type="presParOf" srcId="{794B1C9F-2249-45D8-8781-EA80EE043F61}" destId="{46CDED7A-5178-44AC-BDC2-7911B51A2141}" srcOrd="0" destOrd="0" presId="urn:microsoft.com/office/officeart/2005/8/layout/hierarchy2"/>
    <dgm:cxn modelId="{0DBDC87A-5FD2-4AEA-ACB7-0088470E7EF5}" type="presParOf" srcId="{46CDED7A-5178-44AC-BDC2-7911B51A2141}" destId="{C6EE4755-DBAA-4892-90B9-6D91FFD85E58}" srcOrd="0" destOrd="0" presId="urn:microsoft.com/office/officeart/2005/8/layout/hierarchy2"/>
    <dgm:cxn modelId="{21419BC6-89F9-45A7-B950-65281907A300}" type="presParOf" srcId="{794B1C9F-2249-45D8-8781-EA80EE043F61}" destId="{77502516-A4DE-484A-A0D4-025DAD502332}" srcOrd="1" destOrd="0" presId="urn:microsoft.com/office/officeart/2005/8/layout/hierarchy2"/>
    <dgm:cxn modelId="{A11E7B8B-45F9-4A41-BA77-1688D2B066D1}" type="presParOf" srcId="{77502516-A4DE-484A-A0D4-025DAD502332}" destId="{5C8B4DB2-BA9F-4A43-AE76-7221375B89D2}" srcOrd="0" destOrd="0" presId="urn:microsoft.com/office/officeart/2005/8/layout/hierarchy2"/>
    <dgm:cxn modelId="{D1E66612-BA57-4D8D-B903-17A64EF691C6}" type="presParOf" srcId="{77502516-A4DE-484A-A0D4-025DAD502332}" destId="{65D2489D-006C-4CFF-A2B1-242BC6C1B4E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19EC1E-1E4B-4757-A044-9159DB5AFA1A}">
      <dsp:nvSpPr>
        <dsp:cNvPr id="0" name=""/>
        <dsp:cNvSpPr/>
      </dsp:nvSpPr>
      <dsp:spPr>
        <a:xfrm>
          <a:off x="158487" y="0"/>
          <a:ext cx="4680000" cy="4680000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6EDE08E-4F8A-48B7-AF71-5DB1F2CA480B}">
      <dsp:nvSpPr>
        <dsp:cNvPr id="0" name=""/>
        <dsp:cNvSpPr/>
      </dsp:nvSpPr>
      <dsp:spPr>
        <a:xfrm>
          <a:off x="2498488" y="468457"/>
          <a:ext cx="3042000" cy="6654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Un challenge</a:t>
          </a:r>
          <a:endParaRPr lang="fr-FR" sz="2300" kern="1200" dirty="0"/>
        </a:p>
      </dsp:txBody>
      <dsp:txXfrm>
        <a:off x="2530972" y="500941"/>
        <a:ext cx="2977032" cy="600469"/>
      </dsp:txXfrm>
    </dsp:sp>
    <dsp:sp modelId="{CE3FD0E6-BC11-48E5-9E6E-4B7F40AAE143}">
      <dsp:nvSpPr>
        <dsp:cNvPr id="0" name=""/>
        <dsp:cNvSpPr/>
      </dsp:nvSpPr>
      <dsp:spPr>
        <a:xfrm>
          <a:off x="2498488" y="1217074"/>
          <a:ext cx="3042000" cy="6654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970924"/>
              <a:satOff val="-15130"/>
              <a:lumOff val="2794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Notre équipe</a:t>
          </a:r>
          <a:endParaRPr lang="fr-FR" sz="2300" kern="1200" dirty="0"/>
        </a:p>
      </dsp:txBody>
      <dsp:txXfrm>
        <a:off x="2530972" y="1249558"/>
        <a:ext cx="2977032" cy="600469"/>
      </dsp:txXfrm>
    </dsp:sp>
    <dsp:sp modelId="{1E2A34AC-51DD-43F3-9CC8-CE7863496631}">
      <dsp:nvSpPr>
        <dsp:cNvPr id="0" name=""/>
        <dsp:cNvSpPr/>
      </dsp:nvSpPr>
      <dsp:spPr>
        <a:xfrm>
          <a:off x="2498488" y="1965691"/>
          <a:ext cx="3042000" cy="6654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941847"/>
              <a:satOff val="-30260"/>
              <a:lumOff val="558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De 2007 à 2010</a:t>
          </a:r>
          <a:endParaRPr lang="fr-FR" sz="2300" kern="1200" dirty="0"/>
        </a:p>
      </dsp:txBody>
      <dsp:txXfrm>
        <a:off x="2530972" y="1998175"/>
        <a:ext cx="2977032" cy="600469"/>
      </dsp:txXfrm>
    </dsp:sp>
    <dsp:sp modelId="{60EB4EE5-5FF8-49B8-830C-DF78E2CB6F70}">
      <dsp:nvSpPr>
        <dsp:cNvPr id="0" name=""/>
        <dsp:cNvSpPr/>
      </dsp:nvSpPr>
      <dsp:spPr>
        <a:xfrm>
          <a:off x="2498488" y="2714308"/>
          <a:ext cx="3042000" cy="6654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8912770"/>
              <a:satOff val="-45390"/>
              <a:lumOff val="8381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Prospective sur un an</a:t>
          </a:r>
          <a:endParaRPr lang="fr-FR" sz="2300" kern="1200" dirty="0"/>
        </a:p>
      </dsp:txBody>
      <dsp:txXfrm>
        <a:off x="2530972" y="2746792"/>
        <a:ext cx="2977032" cy="600469"/>
      </dsp:txXfrm>
    </dsp:sp>
    <dsp:sp modelId="{08618C67-28EA-4035-823F-4E170056E3E0}">
      <dsp:nvSpPr>
        <dsp:cNvPr id="0" name=""/>
        <dsp:cNvSpPr/>
      </dsp:nvSpPr>
      <dsp:spPr>
        <a:xfrm>
          <a:off x="2498488" y="3462925"/>
          <a:ext cx="3042000" cy="6654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/>
            <a:t>Les ressources</a:t>
          </a:r>
          <a:endParaRPr lang="fr-FR" sz="2300" kern="1200" dirty="0"/>
        </a:p>
      </dsp:txBody>
      <dsp:txXfrm>
        <a:off x="2530972" y="3495409"/>
        <a:ext cx="2977032" cy="6004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5CF9F-F23A-460A-9846-50122D3FDB06}">
      <dsp:nvSpPr>
        <dsp:cNvPr id="0" name=""/>
        <dsp:cNvSpPr/>
      </dsp:nvSpPr>
      <dsp:spPr>
        <a:xfrm>
          <a:off x="3132721" y="1111652"/>
          <a:ext cx="1536302" cy="153630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A7F0DBD-E21F-4992-BD98-EFFF790C6E25}">
      <dsp:nvSpPr>
        <dsp:cNvPr id="0" name=""/>
        <dsp:cNvSpPr/>
      </dsp:nvSpPr>
      <dsp:spPr>
        <a:xfrm>
          <a:off x="2999017" y="579811"/>
          <a:ext cx="1782111" cy="47941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Créateurs</a:t>
          </a:r>
          <a:endParaRPr lang="fr-FR" sz="1800" kern="1200" dirty="0"/>
        </a:p>
      </dsp:txBody>
      <dsp:txXfrm>
        <a:off x="2999017" y="579811"/>
        <a:ext cx="1782111" cy="479418"/>
      </dsp:txXfrm>
    </dsp:sp>
    <dsp:sp modelId="{4CA8624B-9AF4-4E22-81D4-A567099AEAB5}">
      <dsp:nvSpPr>
        <dsp:cNvPr id="0" name=""/>
        <dsp:cNvSpPr/>
      </dsp:nvSpPr>
      <dsp:spPr>
        <a:xfrm>
          <a:off x="3717130" y="1536110"/>
          <a:ext cx="1536302" cy="153630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03C972-3DBE-4D6A-AA61-2CFAEF5B1233}">
      <dsp:nvSpPr>
        <dsp:cNvPr id="0" name=""/>
        <dsp:cNvSpPr/>
      </dsp:nvSpPr>
      <dsp:spPr>
        <a:xfrm>
          <a:off x="5543559" y="1354496"/>
          <a:ext cx="2453464" cy="111930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préparateurs</a:t>
          </a:r>
          <a:endParaRPr lang="fr-FR" sz="1800" kern="1200" dirty="0"/>
        </a:p>
      </dsp:txBody>
      <dsp:txXfrm>
        <a:off x="5543559" y="1354496"/>
        <a:ext cx="2453464" cy="1119306"/>
      </dsp:txXfrm>
    </dsp:sp>
    <dsp:sp modelId="{AD299E52-0DD5-408D-947C-5CFFCAD38ADF}">
      <dsp:nvSpPr>
        <dsp:cNvPr id="0" name=""/>
        <dsp:cNvSpPr/>
      </dsp:nvSpPr>
      <dsp:spPr>
        <a:xfrm>
          <a:off x="3494059" y="2223496"/>
          <a:ext cx="1536302" cy="153630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511816-4C8E-4125-A669-6DAC4E87A764}">
      <dsp:nvSpPr>
        <dsp:cNvPr id="0" name=""/>
        <dsp:cNvSpPr/>
      </dsp:nvSpPr>
      <dsp:spPr>
        <a:xfrm>
          <a:off x="5177847" y="3128168"/>
          <a:ext cx="1501889" cy="112455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1 </a:t>
          </a:r>
          <a:r>
            <a:rPr lang="fr-FR" sz="1800" kern="1200" dirty="0" err="1" smtClean="0"/>
            <a:t>MarCom</a:t>
          </a:r>
          <a:endParaRPr lang="fr-FR" sz="1800" kern="1200" dirty="0"/>
        </a:p>
      </dsp:txBody>
      <dsp:txXfrm>
        <a:off x="5177847" y="3128168"/>
        <a:ext cx="1501889" cy="1124555"/>
      </dsp:txXfrm>
    </dsp:sp>
    <dsp:sp modelId="{192FBB7E-9FA2-4BCC-A054-F28CF41DA9A7}">
      <dsp:nvSpPr>
        <dsp:cNvPr id="0" name=""/>
        <dsp:cNvSpPr/>
      </dsp:nvSpPr>
      <dsp:spPr>
        <a:xfrm>
          <a:off x="2771382" y="2223496"/>
          <a:ext cx="1536302" cy="153630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237659B-B825-400C-A8AA-C826401B2841}">
      <dsp:nvSpPr>
        <dsp:cNvPr id="0" name=""/>
        <dsp:cNvSpPr/>
      </dsp:nvSpPr>
      <dsp:spPr>
        <a:xfrm>
          <a:off x="1074075" y="3130793"/>
          <a:ext cx="1597755" cy="111930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assistantes</a:t>
          </a:r>
          <a:endParaRPr lang="fr-FR" sz="1800" kern="1200" dirty="0"/>
        </a:p>
      </dsp:txBody>
      <dsp:txXfrm>
        <a:off x="1074075" y="3130793"/>
        <a:ext cx="1597755" cy="1119306"/>
      </dsp:txXfrm>
    </dsp:sp>
    <dsp:sp modelId="{B629C44F-1312-43D0-8679-B07B096C79F6}">
      <dsp:nvSpPr>
        <dsp:cNvPr id="0" name=""/>
        <dsp:cNvSpPr/>
      </dsp:nvSpPr>
      <dsp:spPr>
        <a:xfrm>
          <a:off x="2504849" y="1534052"/>
          <a:ext cx="1536302" cy="153630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AC3A970-2DAA-4642-A126-FCB2ABE0D942}">
      <dsp:nvSpPr>
        <dsp:cNvPr id="0" name=""/>
        <dsp:cNvSpPr/>
      </dsp:nvSpPr>
      <dsp:spPr>
        <a:xfrm>
          <a:off x="828266" y="1221388"/>
          <a:ext cx="1597755" cy="1119306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Acheteurs</a:t>
          </a:r>
          <a:endParaRPr lang="fr-FR" sz="1800" kern="1200" dirty="0"/>
        </a:p>
      </dsp:txBody>
      <dsp:txXfrm>
        <a:off x="828266" y="1221388"/>
        <a:ext cx="1597755" cy="11193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4DAA4-1A77-4AC0-8385-393D092DF4C4}">
      <dsp:nvSpPr>
        <dsp:cNvPr id="0" name=""/>
        <dsp:cNvSpPr/>
      </dsp:nvSpPr>
      <dsp:spPr>
        <a:xfrm>
          <a:off x="1061353" y="216323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8000"/>
                <a:shade val="25000"/>
                <a:satMod val="250000"/>
              </a:schemeClr>
            </a:gs>
            <a:gs pos="68000">
              <a:schemeClr val="accent2">
                <a:tint val="86000"/>
                <a:satMod val="115000"/>
              </a:schemeClr>
            </a:gs>
            <a:gs pos="100000">
              <a:schemeClr val="accent2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sz="1700" kern="1200" dirty="0" smtClean="0">
            <a:solidFill>
              <a:schemeClr val="accent5">
                <a:lumMod val="50000"/>
              </a:schemeClr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085824" y="2187702"/>
        <a:ext cx="1622060" cy="786559"/>
      </dsp:txXfrm>
    </dsp:sp>
    <dsp:sp modelId="{12747982-E3A0-4DA7-B3A5-49661FB46DCD}">
      <dsp:nvSpPr>
        <dsp:cNvPr id="0" name=""/>
        <dsp:cNvSpPr/>
      </dsp:nvSpPr>
      <dsp:spPr>
        <a:xfrm rot="17500715">
          <a:off x="2161843" y="1724196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21321" y="1695023"/>
        <a:ext cx="90471" cy="90471"/>
      </dsp:txXfrm>
    </dsp:sp>
    <dsp:sp modelId="{F8BAC7A4-A82E-4D6B-A050-1FA16AA17ABE}">
      <dsp:nvSpPr>
        <dsp:cNvPr id="0" name=""/>
        <dsp:cNvSpPr/>
      </dsp:nvSpPr>
      <dsp:spPr>
        <a:xfrm>
          <a:off x="3400757" y="48178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506255"/>
        <a:ext cx="1622060" cy="786559"/>
      </dsp:txXfrm>
    </dsp:sp>
    <dsp:sp modelId="{4E53E38C-C81D-49A5-9B67-0F16C2D3CBD9}">
      <dsp:nvSpPr>
        <dsp:cNvPr id="0" name=""/>
        <dsp:cNvSpPr/>
      </dsp:nvSpPr>
      <dsp:spPr>
        <a:xfrm rot="19457599">
          <a:off x="4994391" y="643266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5382" y="638750"/>
        <a:ext cx="41156" cy="41156"/>
      </dsp:txXfrm>
    </dsp:sp>
    <dsp:sp modelId="{E3FF80CB-8B34-46D3-93BA-EF652E10180E}">
      <dsp:nvSpPr>
        <dsp:cNvPr id="0" name=""/>
        <dsp:cNvSpPr/>
      </dsp:nvSpPr>
      <dsp:spPr>
        <a:xfrm>
          <a:off x="5740161" y="137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25842"/>
        <a:ext cx="1622060" cy="786559"/>
      </dsp:txXfrm>
    </dsp:sp>
    <dsp:sp modelId="{0F2B50F8-E7A9-4333-85B3-5499CD12DE6F}">
      <dsp:nvSpPr>
        <dsp:cNvPr id="0" name=""/>
        <dsp:cNvSpPr/>
      </dsp:nvSpPr>
      <dsp:spPr>
        <a:xfrm rot="2142401">
          <a:off x="4994391" y="1123680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5382" y="1119163"/>
        <a:ext cx="41156" cy="41156"/>
      </dsp:txXfrm>
    </dsp:sp>
    <dsp:sp modelId="{E8B9C7E1-F4AF-4201-ADF7-2D99D6AE40CC}">
      <dsp:nvSpPr>
        <dsp:cNvPr id="0" name=""/>
        <dsp:cNvSpPr/>
      </dsp:nvSpPr>
      <dsp:spPr>
        <a:xfrm>
          <a:off x="5740161" y="96219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986669"/>
        <a:ext cx="1622060" cy="786559"/>
      </dsp:txXfrm>
    </dsp:sp>
    <dsp:sp modelId="{E8059696-A9D2-4D19-9F81-408DEE96BCCA}">
      <dsp:nvSpPr>
        <dsp:cNvPr id="0" name=""/>
        <dsp:cNvSpPr/>
      </dsp:nvSpPr>
      <dsp:spPr>
        <a:xfrm rot="20413970">
          <a:off x="2711430" y="2444816"/>
          <a:ext cx="71025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0252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48800" y="2443122"/>
        <a:ext cx="35512" cy="35512"/>
      </dsp:txXfrm>
    </dsp:sp>
    <dsp:sp modelId="{D99420EF-1A8D-4F7E-A847-368E88412827}">
      <dsp:nvSpPr>
        <dsp:cNvPr id="0" name=""/>
        <dsp:cNvSpPr/>
      </dsp:nvSpPr>
      <dsp:spPr>
        <a:xfrm>
          <a:off x="3400757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1947495"/>
        <a:ext cx="1622060" cy="786559"/>
      </dsp:txXfrm>
    </dsp:sp>
    <dsp:sp modelId="{43253B5B-6F50-4CFD-BA05-D32105D0A6B2}">
      <dsp:nvSpPr>
        <dsp:cNvPr id="0" name=""/>
        <dsp:cNvSpPr/>
      </dsp:nvSpPr>
      <dsp:spPr>
        <a:xfrm>
          <a:off x="5071760" y="2324713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2324065"/>
        <a:ext cx="33420" cy="33420"/>
      </dsp:txXfrm>
    </dsp:sp>
    <dsp:sp modelId="{16C44185-0878-42AB-92EC-0E55311EF374}">
      <dsp:nvSpPr>
        <dsp:cNvPr id="0" name=""/>
        <dsp:cNvSpPr/>
      </dsp:nvSpPr>
      <dsp:spPr>
        <a:xfrm>
          <a:off x="5740161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1947495"/>
        <a:ext cx="1622060" cy="786559"/>
      </dsp:txXfrm>
    </dsp:sp>
    <dsp:sp modelId="{B6C01EDF-52B2-4515-A543-D54FF601F2DD}">
      <dsp:nvSpPr>
        <dsp:cNvPr id="0" name=""/>
        <dsp:cNvSpPr/>
      </dsp:nvSpPr>
      <dsp:spPr>
        <a:xfrm rot="2829178">
          <a:off x="2575116" y="2925230"/>
          <a:ext cx="98288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82880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41985" y="2916720"/>
        <a:ext cx="49144" cy="49144"/>
      </dsp:txXfrm>
    </dsp:sp>
    <dsp:sp modelId="{066CF596-8C67-4FEF-B0B7-22059A3BC2F3}">
      <dsp:nvSpPr>
        <dsp:cNvPr id="0" name=""/>
        <dsp:cNvSpPr/>
      </dsp:nvSpPr>
      <dsp:spPr>
        <a:xfrm>
          <a:off x="3400757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2908322"/>
        <a:ext cx="1622060" cy="786559"/>
      </dsp:txXfrm>
    </dsp:sp>
    <dsp:sp modelId="{2E999C4B-31B1-4B0D-8755-4F6ECA8B5F56}">
      <dsp:nvSpPr>
        <dsp:cNvPr id="0" name=""/>
        <dsp:cNvSpPr/>
      </dsp:nvSpPr>
      <dsp:spPr>
        <a:xfrm>
          <a:off x="5071760" y="3285540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3284892"/>
        <a:ext cx="33420" cy="33420"/>
      </dsp:txXfrm>
    </dsp:sp>
    <dsp:sp modelId="{815A2F1C-8C87-4FFE-9FA3-446524CAE446}">
      <dsp:nvSpPr>
        <dsp:cNvPr id="0" name=""/>
        <dsp:cNvSpPr/>
      </dsp:nvSpPr>
      <dsp:spPr>
        <a:xfrm>
          <a:off x="5740161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2908322"/>
        <a:ext cx="1622060" cy="786559"/>
      </dsp:txXfrm>
    </dsp:sp>
    <dsp:sp modelId="{A4C32A9C-ACF0-4560-9E6C-4E62BF92BBCA}">
      <dsp:nvSpPr>
        <dsp:cNvPr id="0" name=""/>
        <dsp:cNvSpPr/>
      </dsp:nvSpPr>
      <dsp:spPr>
        <a:xfrm rot="4099285">
          <a:off x="2161843" y="3405643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3021321" y="3376469"/>
        <a:ext cx="90471" cy="90471"/>
      </dsp:txXfrm>
    </dsp:sp>
    <dsp:sp modelId="{FFE61F05-2432-4566-9287-AAF328E40211}">
      <dsp:nvSpPr>
        <dsp:cNvPr id="0" name=""/>
        <dsp:cNvSpPr/>
      </dsp:nvSpPr>
      <dsp:spPr>
        <a:xfrm>
          <a:off x="3400757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alpha val="48000"/>
              <a:satMod val="105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8" y="3869149"/>
        <a:ext cx="1622060" cy="786559"/>
      </dsp:txXfrm>
    </dsp:sp>
    <dsp:sp modelId="{46CDED7A-5178-44AC-BDC2-7911B51A2141}">
      <dsp:nvSpPr>
        <dsp:cNvPr id="0" name=""/>
        <dsp:cNvSpPr/>
      </dsp:nvSpPr>
      <dsp:spPr>
        <a:xfrm>
          <a:off x="5071760" y="4246366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389250" y="4245718"/>
        <a:ext cx="33420" cy="33420"/>
      </dsp:txXfrm>
    </dsp:sp>
    <dsp:sp modelId="{5C8B4DB2-BA9F-4A43-AE76-7221375B89D2}">
      <dsp:nvSpPr>
        <dsp:cNvPr id="0" name=""/>
        <dsp:cNvSpPr/>
      </dsp:nvSpPr>
      <dsp:spPr>
        <a:xfrm>
          <a:off x="5740161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alpha val="48000"/>
              <a:satMod val="105000"/>
            </a:schemeClr>
          </a:outerShdw>
        </a:effectLst>
        <a:scene3d>
          <a:camera prst="orthographicFront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2" y="3869149"/>
        <a:ext cx="1622060" cy="786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Commmunication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F70CA-83A1-4FB1-B782-B1382A1D98D7}" type="datetime2">
              <a:rPr lang="fr-FR" smtClean="0"/>
              <a:t>lundi 28 mars 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7926B-5956-45A4-B25B-60E9EE5060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726979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FD39D-A03E-41D2-9991-59DDD1486B69}" type="datetime2">
              <a:rPr lang="fr-FR" smtClean="0"/>
              <a:t>lundi 28 mars 2011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6EEBE-5536-4AB1-A770-6F74D5C70E6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089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6EEBE-5536-4AB1-A770-6F74D5C70E67}" type="slidenum">
              <a:rPr lang="fr-FR" smtClean="0"/>
              <a:t>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A5EA5CF-9F11-4AC4-A2E5-F34EFA1C06D2}" type="datetime2">
              <a:rPr lang="fr-FR" smtClean="0"/>
              <a:t>lundi 28 mars 2011</a:t>
            </a:fld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Marketing Commmunication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8561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A22628A-8CE7-4E1F-9D1B-326893F00223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CB164AC-FCB2-4368-A634-31535E7652D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3600" b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225FA-2BC1-47D6-AE9A-74DEFD0AAAD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7361-1597-4365-97DD-393F594BA7B6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3EB8E-DE7B-49F4-8454-75BC4C3A2C6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436688" indent="-715963">
              <a:defRPr/>
            </a:lvl1pPr>
            <a:lvl2pPr marL="1790700" indent="-349250">
              <a:defRPr/>
            </a:lvl2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D7482-8643-4A58-8D6B-CE6B3474DF6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56350"/>
            <a:ext cx="3352800" cy="365125"/>
          </a:xfrm>
        </p:spPr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98FD-DC1B-49D1-A2D2-EE6C2075ABED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57E1-1B6C-418C-8223-935BBB68954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4552B-9D9E-4A05-ABAB-A0F3CEB16AA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1C4F-36F1-4446-BB67-B83AB978E315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9CD48-C9CF-4CF0-8DEB-01622B8EF15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FD457-FA48-40A3-8A0F-E1F7A8B920E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04C8F-B7DF-4BC1-AE62-6683AEF43AD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846C39-23F7-44D0-BA62-A8B6FED50F8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C97DB5-2324-4F29-820E-3242F5C828DD}" type="slidenum">
              <a:rPr lang="fr-FR" smtClean="0"/>
              <a:t>‹N°›</a:t>
            </a:fld>
            <a:endParaRPr lang="fr-FR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grpSp>
        <p:nvGrpSpPr>
          <p:cNvPr id="14" name="Groupe 13"/>
          <p:cNvGrpSpPr>
            <a:grpSpLocks noChangeAspect="1"/>
          </p:cNvGrpSpPr>
          <p:nvPr userDrawn="1"/>
        </p:nvGrpSpPr>
        <p:grpSpPr>
          <a:xfrm rot="21024945">
            <a:off x="7490675" y="243069"/>
            <a:ext cx="1440000" cy="720000"/>
            <a:chOff x="728617" y="3573015"/>
            <a:chExt cx="4320000" cy="2160000"/>
          </a:xfrm>
        </p:grpSpPr>
        <p:sp>
          <p:nvSpPr>
            <p:cNvPr id="15" name="Étoile à 4 branches 14"/>
            <p:cNvSpPr/>
            <p:nvPr/>
          </p:nvSpPr>
          <p:spPr>
            <a:xfrm rot="20575509">
              <a:off x="728617" y="3573015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2016052" y="4507113"/>
              <a:ext cx="1332000" cy="972000"/>
              <a:chOff x="5435600" y="1052513"/>
              <a:chExt cx="2636838" cy="1878012"/>
            </a:xfrm>
          </p:grpSpPr>
          <p:sp>
            <p:nvSpPr>
              <p:cNvPr id="23" name="Forme automatique 86"/>
              <p:cNvSpPr>
                <a:spLocks noChangeAspect="1" noChangeArrowheads="1" noTextEdit="1"/>
              </p:cNvSpPr>
              <p:nvPr/>
            </p:nvSpPr>
            <p:spPr bwMode="auto">
              <a:xfrm>
                <a:off x="5435600" y="1052513"/>
                <a:ext cx="2636838" cy="1878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Forme libre 93"/>
              <p:cNvSpPr>
                <a:spLocks/>
              </p:cNvSpPr>
              <p:nvPr/>
            </p:nvSpPr>
            <p:spPr bwMode="auto">
              <a:xfrm>
                <a:off x="5465763" y="1260475"/>
                <a:ext cx="2576513" cy="1633537"/>
              </a:xfrm>
              <a:custGeom>
                <a:avLst/>
                <a:gdLst>
                  <a:gd name="T0" fmla="*/ 937 w 3246"/>
                  <a:gd name="T1" fmla="*/ 2055 h 2058"/>
                  <a:gd name="T2" fmla="*/ 827 w 3246"/>
                  <a:gd name="T3" fmla="*/ 2030 h 2058"/>
                  <a:gd name="T4" fmla="*/ 751 w 3246"/>
                  <a:gd name="T5" fmla="*/ 1927 h 2058"/>
                  <a:gd name="T6" fmla="*/ 565 w 3246"/>
                  <a:gd name="T7" fmla="*/ 1760 h 2058"/>
                  <a:gd name="T8" fmla="*/ 323 w 3246"/>
                  <a:gd name="T9" fmla="*/ 1556 h 2058"/>
                  <a:gd name="T10" fmla="*/ 110 w 3246"/>
                  <a:gd name="T11" fmla="*/ 1364 h 2058"/>
                  <a:gd name="T12" fmla="*/ 11 w 3246"/>
                  <a:gd name="T13" fmla="*/ 1235 h 2058"/>
                  <a:gd name="T14" fmla="*/ 17 w 3246"/>
                  <a:gd name="T15" fmla="*/ 1081 h 2058"/>
                  <a:gd name="T16" fmla="*/ 122 w 3246"/>
                  <a:gd name="T17" fmla="*/ 938 h 2058"/>
                  <a:gd name="T18" fmla="*/ 255 w 3246"/>
                  <a:gd name="T19" fmla="*/ 834 h 2058"/>
                  <a:gd name="T20" fmla="*/ 348 w 3246"/>
                  <a:gd name="T21" fmla="*/ 710 h 2058"/>
                  <a:gd name="T22" fmla="*/ 409 w 3246"/>
                  <a:gd name="T23" fmla="*/ 601 h 2058"/>
                  <a:gd name="T24" fmla="*/ 532 w 3246"/>
                  <a:gd name="T25" fmla="*/ 503 h 2058"/>
                  <a:gd name="T26" fmla="*/ 698 w 3246"/>
                  <a:gd name="T27" fmla="*/ 444 h 2058"/>
                  <a:gd name="T28" fmla="*/ 789 w 3246"/>
                  <a:gd name="T29" fmla="*/ 369 h 2058"/>
                  <a:gd name="T30" fmla="*/ 761 w 3246"/>
                  <a:gd name="T31" fmla="*/ 257 h 2058"/>
                  <a:gd name="T32" fmla="*/ 802 w 3246"/>
                  <a:gd name="T33" fmla="*/ 149 h 2058"/>
                  <a:gd name="T34" fmla="*/ 913 w 3246"/>
                  <a:gd name="T35" fmla="*/ 80 h 2058"/>
                  <a:gd name="T36" fmla="*/ 1057 w 3246"/>
                  <a:gd name="T37" fmla="*/ 39 h 2058"/>
                  <a:gd name="T38" fmla="*/ 1219 w 3246"/>
                  <a:gd name="T39" fmla="*/ 8 h 2058"/>
                  <a:gd name="T40" fmla="*/ 1354 w 3246"/>
                  <a:gd name="T41" fmla="*/ 0 h 2058"/>
                  <a:gd name="T42" fmla="*/ 1451 w 3246"/>
                  <a:gd name="T43" fmla="*/ 67 h 2058"/>
                  <a:gd name="T44" fmla="*/ 1436 w 3246"/>
                  <a:gd name="T45" fmla="*/ 177 h 2058"/>
                  <a:gd name="T46" fmla="*/ 1354 w 3246"/>
                  <a:gd name="T47" fmla="*/ 269 h 2058"/>
                  <a:gd name="T48" fmla="*/ 1297 w 3246"/>
                  <a:gd name="T49" fmla="*/ 381 h 2058"/>
                  <a:gd name="T50" fmla="*/ 1358 w 3246"/>
                  <a:gd name="T51" fmla="*/ 457 h 2058"/>
                  <a:gd name="T52" fmla="*/ 1489 w 3246"/>
                  <a:gd name="T53" fmla="*/ 489 h 2058"/>
                  <a:gd name="T54" fmla="*/ 1668 w 3246"/>
                  <a:gd name="T55" fmla="*/ 539 h 2058"/>
                  <a:gd name="T56" fmla="*/ 1837 w 3246"/>
                  <a:gd name="T57" fmla="*/ 607 h 2058"/>
                  <a:gd name="T58" fmla="*/ 1951 w 3246"/>
                  <a:gd name="T59" fmla="*/ 695 h 2058"/>
                  <a:gd name="T60" fmla="*/ 2000 w 3246"/>
                  <a:gd name="T61" fmla="*/ 816 h 2058"/>
                  <a:gd name="T62" fmla="*/ 1991 w 3246"/>
                  <a:gd name="T63" fmla="*/ 961 h 2058"/>
                  <a:gd name="T64" fmla="*/ 1972 w 3246"/>
                  <a:gd name="T65" fmla="*/ 1062 h 2058"/>
                  <a:gd name="T66" fmla="*/ 1957 w 3246"/>
                  <a:gd name="T67" fmla="*/ 1185 h 2058"/>
                  <a:gd name="T68" fmla="*/ 1922 w 3246"/>
                  <a:gd name="T69" fmla="*/ 1326 h 2058"/>
                  <a:gd name="T70" fmla="*/ 1879 w 3246"/>
                  <a:gd name="T71" fmla="*/ 1463 h 2058"/>
                  <a:gd name="T72" fmla="*/ 1843 w 3246"/>
                  <a:gd name="T73" fmla="*/ 1575 h 2058"/>
                  <a:gd name="T74" fmla="*/ 1869 w 3246"/>
                  <a:gd name="T75" fmla="*/ 1680 h 2058"/>
                  <a:gd name="T76" fmla="*/ 2010 w 3246"/>
                  <a:gd name="T77" fmla="*/ 1629 h 2058"/>
                  <a:gd name="T78" fmla="*/ 2122 w 3246"/>
                  <a:gd name="T79" fmla="*/ 1503 h 2058"/>
                  <a:gd name="T80" fmla="*/ 2248 w 3246"/>
                  <a:gd name="T81" fmla="*/ 1436 h 2058"/>
                  <a:gd name="T82" fmla="*/ 2459 w 3246"/>
                  <a:gd name="T83" fmla="*/ 1393 h 2058"/>
                  <a:gd name="T84" fmla="*/ 2748 w 3246"/>
                  <a:gd name="T85" fmla="*/ 1400 h 2058"/>
                  <a:gd name="T86" fmla="*/ 3008 w 3246"/>
                  <a:gd name="T87" fmla="*/ 1463 h 2058"/>
                  <a:gd name="T88" fmla="*/ 3189 w 3246"/>
                  <a:gd name="T89" fmla="*/ 1568 h 2058"/>
                  <a:gd name="T90" fmla="*/ 3242 w 3246"/>
                  <a:gd name="T91" fmla="*/ 1689 h 2058"/>
                  <a:gd name="T92" fmla="*/ 3130 w 3246"/>
                  <a:gd name="T93" fmla="*/ 1807 h 2058"/>
                  <a:gd name="T94" fmla="*/ 2902 w 3246"/>
                  <a:gd name="T95" fmla="*/ 1887 h 2058"/>
                  <a:gd name="T96" fmla="*/ 2653 w 3246"/>
                  <a:gd name="T97" fmla="*/ 1925 h 2058"/>
                  <a:gd name="T98" fmla="*/ 2417 w 3246"/>
                  <a:gd name="T99" fmla="*/ 1931 h 2058"/>
                  <a:gd name="T100" fmla="*/ 2232 w 3246"/>
                  <a:gd name="T101" fmla="*/ 1920 h 2058"/>
                  <a:gd name="T102" fmla="*/ 2122 w 3246"/>
                  <a:gd name="T103" fmla="*/ 1900 h 2058"/>
                  <a:gd name="T104" fmla="*/ 2010 w 3246"/>
                  <a:gd name="T105" fmla="*/ 1855 h 2058"/>
                  <a:gd name="T106" fmla="*/ 1881 w 3246"/>
                  <a:gd name="T107" fmla="*/ 1786 h 2058"/>
                  <a:gd name="T108" fmla="*/ 1763 w 3246"/>
                  <a:gd name="T109" fmla="*/ 1800 h 2058"/>
                  <a:gd name="T110" fmla="*/ 1649 w 3246"/>
                  <a:gd name="T111" fmla="*/ 1895 h 2058"/>
                  <a:gd name="T112" fmla="*/ 1536 w 3246"/>
                  <a:gd name="T113" fmla="*/ 1931 h 2058"/>
                  <a:gd name="T114" fmla="*/ 1384 w 3246"/>
                  <a:gd name="T115" fmla="*/ 1969 h 2058"/>
                  <a:gd name="T116" fmla="*/ 1219 w 3246"/>
                  <a:gd name="T117" fmla="*/ 2009 h 2058"/>
                  <a:gd name="T118" fmla="*/ 1092 w 3246"/>
                  <a:gd name="T119" fmla="*/ 2039 h 2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246" h="2058">
                    <a:moveTo>
                      <a:pt x="1055" y="2051"/>
                    </a:moveTo>
                    <a:lnTo>
                      <a:pt x="1046" y="2049"/>
                    </a:lnTo>
                    <a:lnTo>
                      <a:pt x="1038" y="2049"/>
                    </a:lnTo>
                    <a:lnTo>
                      <a:pt x="1031" y="2049"/>
                    </a:lnTo>
                    <a:lnTo>
                      <a:pt x="1021" y="2049"/>
                    </a:lnTo>
                    <a:lnTo>
                      <a:pt x="1012" y="2049"/>
                    </a:lnTo>
                    <a:lnTo>
                      <a:pt x="1002" y="2049"/>
                    </a:lnTo>
                    <a:lnTo>
                      <a:pt x="993" y="2051"/>
                    </a:lnTo>
                    <a:lnTo>
                      <a:pt x="985" y="2051"/>
                    </a:lnTo>
                    <a:lnTo>
                      <a:pt x="976" y="2051"/>
                    </a:lnTo>
                    <a:lnTo>
                      <a:pt x="966" y="2053"/>
                    </a:lnTo>
                    <a:lnTo>
                      <a:pt x="957" y="2055"/>
                    </a:lnTo>
                    <a:lnTo>
                      <a:pt x="949" y="2055"/>
                    </a:lnTo>
                    <a:lnTo>
                      <a:pt x="937" y="2055"/>
                    </a:lnTo>
                    <a:lnTo>
                      <a:pt x="930" y="2056"/>
                    </a:lnTo>
                    <a:lnTo>
                      <a:pt x="920" y="2056"/>
                    </a:lnTo>
                    <a:lnTo>
                      <a:pt x="911" y="2058"/>
                    </a:lnTo>
                    <a:lnTo>
                      <a:pt x="901" y="2056"/>
                    </a:lnTo>
                    <a:lnTo>
                      <a:pt x="894" y="2056"/>
                    </a:lnTo>
                    <a:lnTo>
                      <a:pt x="884" y="2055"/>
                    </a:lnTo>
                    <a:lnTo>
                      <a:pt x="877" y="2055"/>
                    </a:lnTo>
                    <a:lnTo>
                      <a:pt x="867" y="2051"/>
                    </a:lnTo>
                    <a:lnTo>
                      <a:pt x="861" y="2049"/>
                    </a:lnTo>
                    <a:lnTo>
                      <a:pt x="854" y="2047"/>
                    </a:lnTo>
                    <a:lnTo>
                      <a:pt x="846" y="2045"/>
                    </a:lnTo>
                    <a:lnTo>
                      <a:pt x="839" y="2039"/>
                    </a:lnTo>
                    <a:lnTo>
                      <a:pt x="833" y="2036"/>
                    </a:lnTo>
                    <a:lnTo>
                      <a:pt x="827" y="2030"/>
                    </a:lnTo>
                    <a:lnTo>
                      <a:pt x="821" y="2024"/>
                    </a:lnTo>
                    <a:lnTo>
                      <a:pt x="816" y="2017"/>
                    </a:lnTo>
                    <a:lnTo>
                      <a:pt x="810" y="2011"/>
                    </a:lnTo>
                    <a:lnTo>
                      <a:pt x="808" y="2003"/>
                    </a:lnTo>
                    <a:lnTo>
                      <a:pt x="804" y="1996"/>
                    </a:lnTo>
                    <a:lnTo>
                      <a:pt x="801" y="1988"/>
                    </a:lnTo>
                    <a:lnTo>
                      <a:pt x="799" y="1982"/>
                    </a:lnTo>
                    <a:lnTo>
                      <a:pt x="793" y="1975"/>
                    </a:lnTo>
                    <a:lnTo>
                      <a:pt x="789" y="1969"/>
                    </a:lnTo>
                    <a:lnTo>
                      <a:pt x="782" y="1961"/>
                    </a:lnTo>
                    <a:lnTo>
                      <a:pt x="776" y="1954"/>
                    </a:lnTo>
                    <a:lnTo>
                      <a:pt x="766" y="1946"/>
                    </a:lnTo>
                    <a:lnTo>
                      <a:pt x="761" y="1939"/>
                    </a:lnTo>
                    <a:lnTo>
                      <a:pt x="751" y="1927"/>
                    </a:lnTo>
                    <a:lnTo>
                      <a:pt x="742" y="1918"/>
                    </a:lnTo>
                    <a:lnTo>
                      <a:pt x="730" y="1906"/>
                    </a:lnTo>
                    <a:lnTo>
                      <a:pt x="721" y="1897"/>
                    </a:lnTo>
                    <a:lnTo>
                      <a:pt x="707" y="1885"/>
                    </a:lnTo>
                    <a:lnTo>
                      <a:pt x="696" y="1876"/>
                    </a:lnTo>
                    <a:lnTo>
                      <a:pt x="683" y="1862"/>
                    </a:lnTo>
                    <a:lnTo>
                      <a:pt x="671" y="1853"/>
                    </a:lnTo>
                    <a:lnTo>
                      <a:pt x="656" y="1840"/>
                    </a:lnTo>
                    <a:lnTo>
                      <a:pt x="641" y="1826"/>
                    </a:lnTo>
                    <a:lnTo>
                      <a:pt x="626" y="1813"/>
                    </a:lnTo>
                    <a:lnTo>
                      <a:pt x="612" y="1802"/>
                    </a:lnTo>
                    <a:lnTo>
                      <a:pt x="595" y="1786"/>
                    </a:lnTo>
                    <a:lnTo>
                      <a:pt x="580" y="1775"/>
                    </a:lnTo>
                    <a:lnTo>
                      <a:pt x="565" y="1760"/>
                    </a:lnTo>
                    <a:lnTo>
                      <a:pt x="550" y="1746"/>
                    </a:lnTo>
                    <a:lnTo>
                      <a:pt x="532" y="1733"/>
                    </a:lnTo>
                    <a:lnTo>
                      <a:pt x="515" y="1718"/>
                    </a:lnTo>
                    <a:lnTo>
                      <a:pt x="498" y="1705"/>
                    </a:lnTo>
                    <a:lnTo>
                      <a:pt x="481" y="1689"/>
                    </a:lnTo>
                    <a:lnTo>
                      <a:pt x="464" y="1674"/>
                    </a:lnTo>
                    <a:lnTo>
                      <a:pt x="447" y="1661"/>
                    </a:lnTo>
                    <a:lnTo>
                      <a:pt x="430" y="1646"/>
                    </a:lnTo>
                    <a:lnTo>
                      <a:pt x="413" y="1632"/>
                    </a:lnTo>
                    <a:lnTo>
                      <a:pt x="396" y="1617"/>
                    </a:lnTo>
                    <a:lnTo>
                      <a:pt x="378" y="1602"/>
                    </a:lnTo>
                    <a:lnTo>
                      <a:pt x="359" y="1585"/>
                    </a:lnTo>
                    <a:lnTo>
                      <a:pt x="342" y="1571"/>
                    </a:lnTo>
                    <a:lnTo>
                      <a:pt x="323" y="1556"/>
                    </a:lnTo>
                    <a:lnTo>
                      <a:pt x="306" y="1541"/>
                    </a:lnTo>
                    <a:lnTo>
                      <a:pt x="291" y="1528"/>
                    </a:lnTo>
                    <a:lnTo>
                      <a:pt x="274" y="1513"/>
                    </a:lnTo>
                    <a:lnTo>
                      <a:pt x="257" y="1499"/>
                    </a:lnTo>
                    <a:lnTo>
                      <a:pt x="240" y="1484"/>
                    </a:lnTo>
                    <a:lnTo>
                      <a:pt x="224" y="1471"/>
                    </a:lnTo>
                    <a:lnTo>
                      <a:pt x="209" y="1455"/>
                    </a:lnTo>
                    <a:lnTo>
                      <a:pt x="194" y="1442"/>
                    </a:lnTo>
                    <a:lnTo>
                      <a:pt x="179" y="1429"/>
                    </a:lnTo>
                    <a:lnTo>
                      <a:pt x="164" y="1416"/>
                    </a:lnTo>
                    <a:lnTo>
                      <a:pt x="152" y="1402"/>
                    </a:lnTo>
                    <a:lnTo>
                      <a:pt x="137" y="1389"/>
                    </a:lnTo>
                    <a:lnTo>
                      <a:pt x="124" y="1377"/>
                    </a:lnTo>
                    <a:lnTo>
                      <a:pt x="110" y="1364"/>
                    </a:lnTo>
                    <a:lnTo>
                      <a:pt x="99" y="1353"/>
                    </a:lnTo>
                    <a:lnTo>
                      <a:pt x="88" y="1341"/>
                    </a:lnTo>
                    <a:lnTo>
                      <a:pt x="76" y="1330"/>
                    </a:lnTo>
                    <a:lnTo>
                      <a:pt x="67" y="1319"/>
                    </a:lnTo>
                    <a:lnTo>
                      <a:pt x="59" y="1309"/>
                    </a:lnTo>
                    <a:lnTo>
                      <a:pt x="49" y="1299"/>
                    </a:lnTo>
                    <a:lnTo>
                      <a:pt x="42" y="1288"/>
                    </a:lnTo>
                    <a:lnTo>
                      <a:pt x="34" y="1279"/>
                    </a:lnTo>
                    <a:lnTo>
                      <a:pt x="30" y="1271"/>
                    </a:lnTo>
                    <a:lnTo>
                      <a:pt x="23" y="1261"/>
                    </a:lnTo>
                    <a:lnTo>
                      <a:pt x="21" y="1254"/>
                    </a:lnTo>
                    <a:lnTo>
                      <a:pt x="15" y="1248"/>
                    </a:lnTo>
                    <a:lnTo>
                      <a:pt x="13" y="1242"/>
                    </a:lnTo>
                    <a:lnTo>
                      <a:pt x="11" y="1235"/>
                    </a:lnTo>
                    <a:lnTo>
                      <a:pt x="10" y="1227"/>
                    </a:lnTo>
                    <a:lnTo>
                      <a:pt x="8" y="1220"/>
                    </a:lnTo>
                    <a:lnTo>
                      <a:pt x="6" y="1214"/>
                    </a:lnTo>
                    <a:lnTo>
                      <a:pt x="2" y="1201"/>
                    </a:lnTo>
                    <a:lnTo>
                      <a:pt x="2" y="1189"/>
                    </a:lnTo>
                    <a:lnTo>
                      <a:pt x="0" y="1176"/>
                    </a:lnTo>
                    <a:lnTo>
                      <a:pt x="0" y="1164"/>
                    </a:lnTo>
                    <a:lnTo>
                      <a:pt x="0" y="1151"/>
                    </a:lnTo>
                    <a:lnTo>
                      <a:pt x="2" y="1140"/>
                    </a:lnTo>
                    <a:lnTo>
                      <a:pt x="4" y="1126"/>
                    </a:lnTo>
                    <a:lnTo>
                      <a:pt x="6" y="1115"/>
                    </a:lnTo>
                    <a:lnTo>
                      <a:pt x="10" y="1104"/>
                    </a:lnTo>
                    <a:lnTo>
                      <a:pt x="13" y="1092"/>
                    </a:lnTo>
                    <a:lnTo>
                      <a:pt x="17" y="1081"/>
                    </a:lnTo>
                    <a:lnTo>
                      <a:pt x="23" y="1069"/>
                    </a:lnTo>
                    <a:lnTo>
                      <a:pt x="27" y="1060"/>
                    </a:lnTo>
                    <a:lnTo>
                      <a:pt x="34" y="1048"/>
                    </a:lnTo>
                    <a:lnTo>
                      <a:pt x="38" y="1037"/>
                    </a:lnTo>
                    <a:lnTo>
                      <a:pt x="46" y="1026"/>
                    </a:lnTo>
                    <a:lnTo>
                      <a:pt x="53" y="1016"/>
                    </a:lnTo>
                    <a:lnTo>
                      <a:pt x="61" y="1007"/>
                    </a:lnTo>
                    <a:lnTo>
                      <a:pt x="67" y="995"/>
                    </a:lnTo>
                    <a:lnTo>
                      <a:pt x="76" y="984"/>
                    </a:lnTo>
                    <a:lnTo>
                      <a:pt x="86" y="974"/>
                    </a:lnTo>
                    <a:lnTo>
                      <a:pt x="95" y="967"/>
                    </a:lnTo>
                    <a:lnTo>
                      <a:pt x="103" y="955"/>
                    </a:lnTo>
                    <a:lnTo>
                      <a:pt x="112" y="948"/>
                    </a:lnTo>
                    <a:lnTo>
                      <a:pt x="122" y="938"/>
                    </a:lnTo>
                    <a:lnTo>
                      <a:pt x="133" y="931"/>
                    </a:lnTo>
                    <a:lnTo>
                      <a:pt x="143" y="921"/>
                    </a:lnTo>
                    <a:lnTo>
                      <a:pt x="152" y="911"/>
                    </a:lnTo>
                    <a:lnTo>
                      <a:pt x="164" y="906"/>
                    </a:lnTo>
                    <a:lnTo>
                      <a:pt x="173" y="898"/>
                    </a:lnTo>
                    <a:lnTo>
                      <a:pt x="183" y="889"/>
                    </a:lnTo>
                    <a:lnTo>
                      <a:pt x="192" y="881"/>
                    </a:lnTo>
                    <a:lnTo>
                      <a:pt x="202" y="873"/>
                    </a:lnTo>
                    <a:lnTo>
                      <a:pt x="211" y="868"/>
                    </a:lnTo>
                    <a:lnTo>
                      <a:pt x="219" y="860"/>
                    </a:lnTo>
                    <a:lnTo>
                      <a:pt x="226" y="854"/>
                    </a:lnTo>
                    <a:lnTo>
                      <a:pt x="234" y="849"/>
                    </a:lnTo>
                    <a:lnTo>
                      <a:pt x="243" y="845"/>
                    </a:lnTo>
                    <a:lnTo>
                      <a:pt x="255" y="834"/>
                    </a:lnTo>
                    <a:lnTo>
                      <a:pt x="266" y="824"/>
                    </a:lnTo>
                    <a:lnTo>
                      <a:pt x="278" y="814"/>
                    </a:lnTo>
                    <a:lnTo>
                      <a:pt x="287" y="807"/>
                    </a:lnTo>
                    <a:lnTo>
                      <a:pt x="295" y="797"/>
                    </a:lnTo>
                    <a:lnTo>
                      <a:pt x="302" y="788"/>
                    </a:lnTo>
                    <a:lnTo>
                      <a:pt x="310" y="780"/>
                    </a:lnTo>
                    <a:lnTo>
                      <a:pt x="318" y="773"/>
                    </a:lnTo>
                    <a:lnTo>
                      <a:pt x="321" y="763"/>
                    </a:lnTo>
                    <a:lnTo>
                      <a:pt x="329" y="754"/>
                    </a:lnTo>
                    <a:lnTo>
                      <a:pt x="333" y="742"/>
                    </a:lnTo>
                    <a:lnTo>
                      <a:pt x="340" y="733"/>
                    </a:lnTo>
                    <a:lnTo>
                      <a:pt x="344" y="725"/>
                    </a:lnTo>
                    <a:lnTo>
                      <a:pt x="346" y="717"/>
                    </a:lnTo>
                    <a:lnTo>
                      <a:pt x="348" y="710"/>
                    </a:lnTo>
                    <a:lnTo>
                      <a:pt x="352" y="704"/>
                    </a:lnTo>
                    <a:lnTo>
                      <a:pt x="354" y="697"/>
                    </a:lnTo>
                    <a:lnTo>
                      <a:pt x="358" y="689"/>
                    </a:lnTo>
                    <a:lnTo>
                      <a:pt x="361" y="681"/>
                    </a:lnTo>
                    <a:lnTo>
                      <a:pt x="365" y="676"/>
                    </a:lnTo>
                    <a:lnTo>
                      <a:pt x="369" y="666"/>
                    </a:lnTo>
                    <a:lnTo>
                      <a:pt x="373" y="659"/>
                    </a:lnTo>
                    <a:lnTo>
                      <a:pt x="378" y="649"/>
                    </a:lnTo>
                    <a:lnTo>
                      <a:pt x="382" y="643"/>
                    </a:lnTo>
                    <a:lnTo>
                      <a:pt x="388" y="634"/>
                    </a:lnTo>
                    <a:lnTo>
                      <a:pt x="394" y="626"/>
                    </a:lnTo>
                    <a:lnTo>
                      <a:pt x="397" y="619"/>
                    </a:lnTo>
                    <a:lnTo>
                      <a:pt x="405" y="611"/>
                    </a:lnTo>
                    <a:lnTo>
                      <a:pt x="409" y="601"/>
                    </a:lnTo>
                    <a:lnTo>
                      <a:pt x="415" y="594"/>
                    </a:lnTo>
                    <a:lnTo>
                      <a:pt x="422" y="584"/>
                    </a:lnTo>
                    <a:lnTo>
                      <a:pt x="430" y="577"/>
                    </a:lnTo>
                    <a:lnTo>
                      <a:pt x="437" y="569"/>
                    </a:lnTo>
                    <a:lnTo>
                      <a:pt x="443" y="562"/>
                    </a:lnTo>
                    <a:lnTo>
                      <a:pt x="453" y="556"/>
                    </a:lnTo>
                    <a:lnTo>
                      <a:pt x="462" y="548"/>
                    </a:lnTo>
                    <a:lnTo>
                      <a:pt x="470" y="541"/>
                    </a:lnTo>
                    <a:lnTo>
                      <a:pt x="477" y="533"/>
                    </a:lnTo>
                    <a:lnTo>
                      <a:pt x="487" y="527"/>
                    </a:lnTo>
                    <a:lnTo>
                      <a:pt x="498" y="522"/>
                    </a:lnTo>
                    <a:lnTo>
                      <a:pt x="510" y="514"/>
                    </a:lnTo>
                    <a:lnTo>
                      <a:pt x="519" y="508"/>
                    </a:lnTo>
                    <a:lnTo>
                      <a:pt x="532" y="503"/>
                    </a:lnTo>
                    <a:lnTo>
                      <a:pt x="544" y="499"/>
                    </a:lnTo>
                    <a:lnTo>
                      <a:pt x="555" y="493"/>
                    </a:lnTo>
                    <a:lnTo>
                      <a:pt x="569" y="487"/>
                    </a:lnTo>
                    <a:lnTo>
                      <a:pt x="580" y="482"/>
                    </a:lnTo>
                    <a:lnTo>
                      <a:pt x="593" y="478"/>
                    </a:lnTo>
                    <a:lnTo>
                      <a:pt x="605" y="474"/>
                    </a:lnTo>
                    <a:lnTo>
                      <a:pt x="616" y="470"/>
                    </a:lnTo>
                    <a:lnTo>
                      <a:pt x="629" y="466"/>
                    </a:lnTo>
                    <a:lnTo>
                      <a:pt x="641" y="463"/>
                    </a:lnTo>
                    <a:lnTo>
                      <a:pt x="652" y="457"/>
                    </a:lnTo>
                    <a:lnTo>
                      <a:pt x="664" y="455"/>
                    </a:lnTo>
                    <a:lnTo>
                      <a:pt x="675" y="451"/>
                    </a:lnTo>
                    <a:lnTo>
                      <a:pt x="686" y="447"/>
                    </a:lnTo>
                    <a:lnTo>
                      <a:pt x="698" y="444"/>
                    </a:lnTo>
                    <a:lnTo>
                      <a:pt x="707" y="440"/>
                    </a:lnTo>
                    <a:lnTo>
                      <a:pt x="717" y="436"/>
                    </a:lnTo>
                    <a:lnTo>
                      <a:pt x="728" y="434"/>
                    </a:lnTo>
                    <a:lnTo>
                      <a:pt x="736" y="430"/>
                    </a:lnTo>
                    <a:lnTo>
                      <a:pt x="745" y="426"/>
                    </a:lnTo>
                    <a:lnTo>
                      <a:pt x="751" y="423"/>
                    </a:lnTo>
                    <a:lnTo>
                      <a:pt x="759" y="419"/>
                    </a:lnTo>
                    <a:lnTo>
                      <a:pt x="764" y="413"/>
                    </a:lnTo>
                    <a:lnTo>
                      <a:pt x="770" y="411"/>
                    </a:lnTo>
                    <a:lnTo>
                      <a:pt x="776" y="406"/>
                    </a:lnTo>
                    <a:lnTo>
                      <a:pt x="782" y="402"/>
                    </a:lnTo>
                    <a:lnTo>
                      <a:pt x="787" y="392"/>
                    </a:lnTo>
                    <a:lnTo>
                      <a:pt x="791" y="383"/>
                    </a:lnTo>
                    <a:lnTo>
                      <a:pt x="789" y="369"/>
                    </a:lnTo>
                    <a:lnTo>
                      <a:pt x="785" y="358"/>
                    </a:lnTo>
                    <a:lnTo>
                      <a:pt x="783" y="350"/>
                    </a:lnTo>
                    <a:lnTo>
                      <a:pt x="780" y="343"/>
                    </a:lnTo>
                    <a:lnTo>
                      <a:pt x="776" y="335"/>
                    </a:lnTo>
                    <a:lnTo>
                      <a:pt x="774" y="328"/>
                    </a:lnTo>
                    <a:lnTo>
                      <a:pt x="770" y="320"/>
                    </a:lnTo>
                    <a:lnTo>
                      <a:pt x="768" y="312"/>
                    </a:lnTo>
                    <a:lnTo>
                      <a:pt x="766" y="305"/>
                    </a:lnTo>
                    <a:lnTo>
                      <a:pt x="764" y="297"/>
                    </a:lnTo>
                    <a:lnTo>
                      <a:pt x="763" y="290"/>
                    </a:lnTo>
                    <a:lnTo>
                      <a:pt x="761" y="282"/>
                    </a:lnTo>
                    <a:lnTo>
                      <a:pt x="761" y="272"/>
                    </a:lnTo>
                    <a:lnTo>
                      <a:pt x="761" y="267"/>
                    </a:lnTo>
                    <a:lnTo>
                      <a:pt x="761" y="257"/>
                    </a:lnTo>
                    <a:lnTo>
                      <a:pt x="761" y="250"/>
                    </a:lnTo>
                    <a:lnTo>
                      <a:pt x="761" y="240"/>
                    </a:lnTo>
                    <a:lnTo>
                      <a:pt x="764" y="234"/>
                    </a:lnTo>
                    <a:lnTo>
                      <a:pt x="764" y="225"/>
                    </a:lnTo>
                    <a:lnTo>
                      <a:pt x="766" y="215"/>
                    </a:lnTo>
                    <a:lnTo>
                      <a:pt x="768" y="208"/>
                    </a:lnTo>
                    <a:lnTo>
                      <a:pt x="772" y="200"/>
                    </a:lnTo>
                    <a:lnTo>
                      <a:pt x="774" y="193"/>
                    </a:lnTo>
                    <a:lnTo>
                      <a:pt x="778" y="183"/>
                    </a:lnTo>
                    <a:lnTo>
                      <a:pt x="782" y="177"/>
                    </a:lnTo>
                    <a:lnTo>
                      <a:pt x="787" y="170"/>
                    </a:lnTo>
                    <a:lnTo>
                      <a:pt x="791" y="162"/>
                    </a:lnTo>
                    <a:lnTo>
                      <a:pt x="797" y="156"/>
                    </a:lnTo>
                    <a:lnTo>
                      <a:pt x="802" y="149"/>
                    </a:lnTo>
                    <a:lnTo>
                      <a:pt x="810" y="141"/>
                    </a:lnTo>
                    <a:lnTo>
                      <a:pt x="818" y="134"/>
                    </a:lnTo>
                    <a:lnTo>
                      <a:pt x="823" y="128"/>
                    </a:lnTo>
                    <a:lnTo>
                      <a:pt x="833" y="120"/>
                    </a:lnTo>
                    <a:lnTo>
                      <a:pt x="842" y="116"/>
                    </a:lnTo>
                    <a:lnTo>
                      <a:pt x="850" y="109"/>
                    </a:lnTo>
                    <a:lnTo>
                      <a:pt x="861" y="103"/>
                    </a:lnTo>
                    <a:lnTo>
                      <a:pt x="867" y="99"/>
                    </a:lnTo>
                    <a:lnTo>
                      <a:pt x="873" y="96"/>
                    </a:lnTo>
                    <a:lnTo>
                      <a:pt x="880" y="94"/>
                    </a:lnTo>
                    <a:lnTo>
                      <a:pt x="890" y="90"/>
                    </a:lnTo>
                    <a:lnTo>
                      <a:pt x="896" y="86"/>
                    </a:lnTo>
                    <a:lnTo>
                      <a:pt x="905" y="84"/>
                    </a:lnTo>
                    <a:lnTo>
                      <a:pt x="913" y="80"/>
                    </a:lnTo>
                    <a:lnTo>
                      <a:pt x="922" y="77"/>
                    </a:lnTo>
                    <a:lnTo>
                      <a:pt x="930" y="75"/>
                    </a:lnTo>
                    <a:lnTo>
                      <a:pt x="939" y="71"/>
                    </a:lnTo>
                    <a:lnTo>
                      <a:pt x="951" y="69"/>
                    </a:lnTo>
                    <a:lnTo>
                      <a:pt x="962" y="67"/>
                    </a:lnTo>
                    <a:lnTo>
                      <a:pt x="972" y="63"/>
                    </a:lnTo>
                    <a:lnTo>
                      <a:pt x="981" y="59"/>
                    </a:lnTo>
                    <a:lnTo>
                      <a:pt x="991" y="56"/>
                    </a:lnTo>
                    <a:lnTo>
                      <a:pt x="1002" y="54"/>
                    </a:lnTo>
                    <a:lnTo>
                      <a:pt x="1012" y="50"/>
                    </a:lnTo>
                    <a:lnTo>
                      <a:pt x="1025" y="48"/>
                    </a:lnTo>
                    <a:lnTo>
                      <a:pt x="1034" y="46"/>
                    </a:lnTo>
                    <a:lnTo>
                      <a:pt x="1046" y="42"/>
                    </a:lnTo>
                    <a:lnTo>
                      <a:pt x="1057" y="39"/>
                    </a:lnTo>
                    <a:lnTo>
                      <a:pt x="1069" y="37"/>
                    </a:lnTo>
                    <a:lnTo>
                      <a:pt x="1080" y="35"/>
                    </a:lnTo>
                    <a:lnTo>
                      <a:pt x="1093" y="33"/>
                    </a:lnTo>
                    <a:lnTo>
                      <a:pt x="1103" y="29"/>
                    </a:lnTo>
                    <a:lnTo>
                      <a:pt x="1114" y="27"/>
                    </a:lnTo>
                    <a:lnTo>
                      <a:pt x="1128" y="25"/>
                    </a:lnTo>
                    <a:lnTo>
                      <a:pt x="1141" y="23"/>
                    </a:lnTo>
                    <a:lnTo>
                      <a:pt x="1150" y="21"/>
                    </a:lnTo>
                    <a:lnTo>
                      <a:pt x="1162" y="19"/>
                    </a:lnTo>
                    <a:lnTo>
                      <a:pt x="1173" y="16"/>
                    </a:lnTo>
                    <a:lnTo>
                      <a:pt x="1185" y="14"/>
                    </a:lnTo>
                    <a:lnTo>
                      <a:pt x="1196" y="12"/>
                    </a:lnTo>
                    <a:lnTo>
                      <a:pt x="1208" y="12"/>
                    </a:lnTo>
                    <a:lnTo>
                      <a:pt x="1219" y="8"/>
                    </a:lnTo>
                    <a:lnTo>
                      <a:pt x="1230" y="8"/>
                    </a:lnTo>
                    <a:lnTo>
                      <a:pt x="1242" y="6"/>
                    </a:lnTo>
                    <a:lnTo>
                      <a:pt x="1251" y="4"/>
                    </a:lnTo>
                    <a:lnTo>
                      <a:pt x="1263" y="4"/>
                    </a:lnTo>
                    <a:lnTo>
                      <a:pt x="1272" y="4"/>
                    </a:lnTo>
                    <a:lnTo>
                      <a:pt x="1282" y="2"/>
                    </a:lnTo>
                    <a:lnTo>
                      <a:pt x="1293" y="0"/>
                    </a:lnTo>
                    <a:lnTo>
                      <a:pt x="1303" y="0"/>
                    </a:lnTo>
                    <a:lnTo>
                      <a:pt x="1312" y="0"/>
                    </a:lnTo>
                    <a:lnTo>
                      <a:pt x="1322" y="0"/>
                    </a:lnTo>
                    <a:lnTo>
                      <a:pt x="1329" y="0"/>
                    </a:lnTo>
                    <a:lnTo>
                      <a:pt x="1339" y="0"/>
                    </a:lnTo>
                    <a:lnTo>
                      <a:pt x="1348" y="0"/>
                    </a:lnTo>
                    <a:lnTo>
                      <a:pt x="1354" y="0"/>
                    </a:lnTo>
                    <a:lnTo>
                      <a:pt x="1363" y="0"/>
                    </a:lnTo>
                    <a:lnTo>
                      <a:pt x="1369" y="0"/>
                    </a:lnTo>
                    <a:lnTo>
                      <a:pt x="1379" y="2"/>
                    </a:lnTo>
                    <a:lnTo>
                      <a:pt x="1390" y="2"/>
                    </a:lnTo>
                    <a:lnTo>
                      <a:pt x="1401" y="6"/>
                    </a:lnTo>
                    <a:lnTo>
                      <a:pt x="1411" y="10"/>
                    </a:lnTo>
                    <a:lnTo>
                      <a:pt x="1419" y="14"/>
                    </a:lnTo>
                    <a:lnTo>
                      <a:pt x="1428" y="23"/>
                    </a:lnTo>
                    <a:lnTo>
                      <a:pt x="1438" y="33"/>
                    </a:lnTo>
                    <a:lnTo>
                      <a:pt x="1441" y="39"/>
                    </a:lnTo>
                    <a:lnTo>
                      <a:pt x="1445" y="46"/>
                    </a:lnTo>
                    <a:lnTo>
                      <a:pt x="1447" y="52"/>
                    </a:lnTo>
                    <a:lnTo>
                      <a:pt x="1451" y="59"/>
                    </a:lnTo>
                    <a:lnTo>
                      <a:pt x="1451" y="67"/>
                    </a:lnTo>
                    <a:lnTo>
                      <a:pt x="1453" y="75"/>
                    </a:lnTo>
                    <a:lnTo>
                      <a:pt x="1455" y="80"/>
                    </a:lnTo>
                    <a:lnTo>
                      <a:pt x="1455" y="90"/>
                    </a:lnTo>
                    <a:lnTo>
                      <a:pt x="1455" y="96"/>
                    </a:lnTo>
                    <a:lnTo>
                      <a:pt x="1455" y="105"/>
                    </a:lnTo>
                    <a:lnTo>
                      <a:pt x="1455" y="113"/>
                    </a:lnTo>
                    <a:lnTo>
                      <a:pt x="1455" y="122"/>
                    </a:lnTo>
                    <a:lnTo>
                      <a:pt x="1453" y="130"/>
                    </a:lnTo>
                    <a:lnTo>
                      <a:pt x="1451" y="137"/>
                    </a:lnTo>
                    <a:lnTo>
                      <a:pt x="1447" y="145"/>
                    </a:lnTo>
                    <a:lnTo>
                      <a:pt x="1447" y="153"/>
                    </a:lnTo>
                    <a:lnTo>
                      <a:pt x="1443" y="160"/>
                    </a:lnTo>
                    <a:lnTo>
                      <a:pt x="1440" y="168"/>
                    </a:lnTo>
                    <a:lnTo>
                      <a:pt x="1436" y="177"/>
                    </a:lnTo>
                    <a:lnTo>
                      <a:pt x="1434" y="185"/>
                    </a:lnTo>
                    <a:lnTo>
                      <a:pt x="1428" y="193"/>
                    </a:lnTo>
                    <a:lnTo>
                      <a:pt x="1422" y="200"/>
                    </a:lnTo>
                    <a:lnTo>
                      <a:pt x="1419" y="206"/>
                    </a:lnTo>
                    <a:lnTo>
                      <a:pt x="1413" y="213"/>
                    </a:lnTo>
                    <a:lnTo>
                      <a:pt x="1407" y="219"/>
                    </a:lnTo>
                    <a:lnTo>
                      <a:pt x="1401" y="227"/>
                    </a:lnTo>
                    <a:lnTo>
                      <a:pt x="1394" y="233"/>
                    </a:lnTo>
                    <a:lnTo>
                      <a:pt x="1388" y="238"/>
                    </a:lnTo>
                    <a:lnTo>
                      <a:pt x="1382" y="242"/>
                    </a:lnTo>
                    <a:lnTo>
                      <a:pt x="1375" y="248"/>
                    </a:lnTo>
                    <a:lnTo>
                      <a:pt x="1367" y="253"/>
                    </a:lnTo>
                    <a:lnTo>
                      <a:pt x="1362" y="261"/>
                    </a:lnTo>
                    <a:lnTo>
                      <a:pt x="1354" y="269"/>
                    </a:lnTo>
                    <a:lnTo>
                      <a:pt x="1348" y="276"/>
                    </a:lnTo>
                    <a:lnTo>
                      <a:pt x="1343" y="284"/>
                    </a:lnTo>
                    <a:lnTo>
                      <a:pt x="1339" y="291"/>
                    </a:lnTo>
                    <a:lnTo>
                      <a:pt x="1331" y="299"/>
                    </a:lnTo>
                    <a:lnTo>
                      <a:pt x="1327" y="307"/>
                    </a:lnTo>
                    <a:lnTo>
                      <a:pt x="1322" y="316"/>
                    </a:lnTo>
                    <a:lnTo>
                      <a:pt x="1318" y="324"/>
                    </a:lnTo>
                    <a:lnTo>
                      <a:pt x="1314" y="331"/>
                    </a:lnTo>
                    <a:lnTo>
                      <a:pt x="1310" y="341"/>
                    </a:lnTo>
                    <a:lnTo>
                      <a:pt x="1306" y="349"/>
                    </a:lnTo>
                    <a:lnTo>
                      <a:pt x="1304" y="358"/>
                    </a:lnTo>
                    <a:lnTo>
                      <a:pt x="1301" y="366"/>
                    </a:lnTo>
                    <a:lnTo>
                      <a:pt x="1299" y="373"/>
                    </a:lnTo>
                    <a:lnTo>
                      <a:pt x="1297" y="381"/>
                    </a:lnTo>
                    <a:lnTo>
                      <a:pt x="1297" y="388"/>
                    </a:lnTo>
                    <a:lnTo>
                      <a:pt x="1295" y="396"/>
                    </a:lnTo>
                    <a:lnTo>
                      <a:pt x="1295" y="404"/>
                    </a:lnTo>
                    <a:lnTo>
                      <a:pt x="1295" y="411"/>
                    </a:lnTo>
                    <a:lnTo>
                      <a:pt x="1297" y="417"/>
                    </a:lnTo>
                    <a:lnTo>
                      <a:pt x="1299" y="428"/>
                    </a:lnTo>
                    <a:lnTo>
                      <a:pt x="1304" y="438"/>
                    </a:lnTo>
                    <a:lnTo>
                      <a:pt x="1312" y="446"/>
                    </a:lnTo>
                    <a:lnTo>
                      <a:pt x="1325" y="451"/>
                    </a:lnTo>
                    <a:lnTo>
                      <a:pt x="1331" y="451"/>
                    </a:lnTo>
                    <a:lnTo>
                      <a:pt x="1341" y="455"/>
                    </a:lnTo>
                    <a:lnTo>
                      <a:pt x="1344" y="455"/>
                    </a:lnTo>
                    <a:lnTo>
                      <a:pt x="1350" y="457"/>
                    </a:lnTo>
                    <a:lnTo>
                      <a:pt x="1358" y="457"/>
                    </a:lnTo>
                    <a:lnTo>
                      <a:pt x="1365" y="461"/>
                    </a:lnTo>
                    <a:lnTo>
                      <a:pt x="1373" y="461"/>
                    </a:lnTo>
                    <a:lnTo>
                      <a:pt x="1379" y="465"/>
                    </a:lnTo>
                    <a:lnTo>
                      <a:pt x="1388" y="465"/>
                    </a:lnTo>
                    <a:lnTo>
                      <a:pt x="1398" y="468"/>
                    </a:lnTo>
                    <a:lnTo>
                      <a:pt x="1405" y="468"/>
                    </a:lnTo>
                    <a:lnTo>
                      <a:pt x="1415" y="470"/>
                    </a:lnTo>
                    <a:lnTo>
                      <a:pt x="1426" y="474"/>
                    </a:lnTo>
                    <a:lnTo>
                      <a:pt x="1436" y="478"/>
                    </a:lnTo>
                    <a:lnTo>
                      <a:pt x="1445" y="478"/>
                    </a:lnTo>
                    <a:lnTo>
                      <a:pt x="1457" y="480"/>
                    </a:lnTo>
                    <a:lnTo>
                      <a:pt x="1466" y="484"/>
                    </a:lnTo>
                    <a:lnTo>
                      <a:pt x="1479" y="487"/>
                    </a:lnTo>
                    <a:lnTo>
                      <a:pt x="1489" y="489"/>
                    </a:lnTo>
                    <a:lnTo>
                      <a:pt x="1502" y="491"/>
                    </a:lnTo>
                    <a:lnTo>
                      <a:pt x="1514" y="495"/>
                    </a:lnTo>
                    <a:lnTo>
                      <a:pt x="1527" y="499"/>
                    </a:lnTo>
                    <a:lnTo>
                      <a:pt x="1538" y="503"/>
                    </a:lnTo>
                    <a:lnTo>
                      <a:pt x="1552" y="504"/>
                    </a:lnTo>
                    <a:lnTo>
                      <a:pt x="1563" y="508"/>
                    </a:lnTo>
                    <a:lnTo>
                      <a:pt x="1576" y="512"/>
                    </a:lnTo>
                    <a:lnTo>
                      <a:pt x="1590" y="516"/>
                    </a:lnTo>
                    <a:lnTo>
                      <a:pt x="1601" y="520"/>
                    </a:lnTo>
                    <a:lnTo>
                      <a:pt x="1614" y="523"/>
                    </a:lnTo>
                    <a:lnTo>
                      <a:pt x="1630" y="527"/>
                    </a:lnTo>
                    <a:lnTo>
                      <a:pt x="1641" y="531"/>
                    </a:lnTo>
                    <a:lnTo>
                      <a:pt x="1654" y="535"/>
                    </a:lnTo>
                    <a:lnTo>
                      <a:pt x="1668" y="539"/>
                    </a:lnTo>
                    <a:lnTo>
                      <a:pt x="1681" y="543"/>
                    </a:lnTo>
                    <a:lnTo>
                      <a:pt x="1692" y="546"/>
                    </a:lnTo>
                    <a:lnTo>
                      <a:pt x="1706" y="552"/>
                    </a:lnTo>
                    <a:lnTo>
                      <a:pt x="1717" y="556"/>
                    </a:lnTo>
                    <a:lnTo>
                      <a:pt x="1730" y="562"/>
                    </a:lnTo>
                    <a:lnTo>
                      <a:pt x="1742" y="565"/>
                    </a:lnTo>
                    <a:lnTo>
                      <a:pt x="1755" y="571"/>
                    </a:lnTo>
                    <a:lnTo>
                      <a:pt x="1767" y="575"/>
                    </a:lnTo>
                    <a:lnTo>
                      <a:pt x="1780" y="581"/>
                    </a:lnTo>
                    <a:lnTo>
                      <a:pt x="1791" y="584"/>
                    </a:lnTo>
                    <a:lnTo>
                      <a:pt x="1803" y="590"/>
                    </a:lnTo>
                    <a:lnTo>
                      <a:pt x="1814" y="596"/>
                    </a:lnTo>
                    <a:lnTo>
                      <a:pt x="1827" y="603"/>
                    </a:lnTo>
                    <a:lnTo>
                      <a:pt x="1837" y="607"/>
                    </a:lnTo>
                    <a:lnTo>
                      <a:pt x="1846" y="613"/>
                    </a:lnTo>
                    <a:lnTo>
                      <a:pt x="1858" y="619"/>
                    </a:lnTo>
                    <a:lnTo>
                      <a:pt x="1869" y="624"/>
                    </a:lnTo>
                    <a:lnTo>
                      <a:pt x="1877" y="630"/>
                    </a:lnTo>
                    <a:lnTo>
                      <a:pt x="1886" y="636"/>
                    </a:lnTo>
                    <a:lnTo>
                      <a:pt x="1896" y="641"/>
                    </a:lnTo>
                    <a:lnTo>
                      <a:pt x="1905" y="649"/>
                    </a:lnTo>
                    <a:lnTo>
                      <a:pt x="1913" y="655"/>
                    </a:lnTo>
                    <a:lnTo>
                      <a:pt x="1921" y="660"/>
                    </a:lnTo>
                    <a:lnTo>
                      <a:pt x="1928" y="666"/>
                    </a:lnTo>
                    <a:lnTo>
                      <a:pt x="1934" y="674"/>
                    </a:lnTo>
                    <a:lnTo>
                      <a:pt x="1942" y="681"/>
                    </a:lnTo>
                    <a:lnTo>
                      <a:pt x="1947" y="689"/>
                    </a:lnTo>
                    <a:lnTo>
                      <a:pt x="1951" y="695"/>
                    </a:lnTo>
                    <a:lnTo>
                      <a:pt x="1957" y="702"/>
                    </a:lnTo>
                    <a:lnTo>
                      <a:pt x="1961" y="708"/>
                    </a:lnTo>
                    <a:lnTo>
                      <a:pt x="1964" y="716"/>
                    </a:lnTo>
                    <a:lnTo>
                      <a:pt x="1968" y="721"/>
                    </a:lnTo>
                    <a:lnTo>
                      <a:pt x="1972" y="729"/>
                    </a:lnTo>
                    <a:lnTo>
                      <a:pt x="1974" y="735"/>
                    </a:lnTo>
                    <a:lnTo>
                      <a:pt x="1978" y="742"/>
                    </a:lnTo>
                    <a:lnTo>
                      <a:pt x="1980" y="748"/>
                    </a:lnTo>
                    <a:lnTo>
                      <a:pt x="1983" y="756"/>
                    </a:lnTo>
                    <a:lnTo>
                      <a:pt x="1987" y="767"/>
                    </a:lnTo>
                    <a:lnTo>
                      <a:pt x="1991" y="780"/>
                    </a:lnTo>
                    <a:lnTo>
                      <a:pt x="1995" y="792"/>
                    </a:lnTo>
                    <a:lnTo>
                      <a:pt x="1999" y="805"/>
                    </a:lnTo>
                    <a:lnTo>
                      <a:pt x="2000" y="816"/>
                    </a:lnTo>
                    <a:lnTo>
                      <a:pt x="2002" y="830"/>
                    </a:lnTo>
                    <a:lnTo>
                      <a:pt x="2002" y="841"/>
                    </a:lnTo>
                    <a:lnTo>
                      <a:pt x="2002" y="854"/>
                    </a:lnTo>
                    <a:lnTo>
                      <a:pt x="2002" y="866"/>
                    </a:lnTo>
                    <a:lnTo>
                      <a:pt x="2002" y="879"/>
                    </a:lnTo>
                    <a:lnTo>
                      <a:pt x="2002" y="891"/>
                    </a:lnTo>
                    <a:lnTo>
                      <a:pt x="2002" y="904"/>
                    </a:lnTo>
                    <a:lnTo>
                      <a:pt x="2000" y="915"/>
                    </a:lnTo>
                    <a:lnTo>
                      <a:pt x="1997" y="929"/>
                    </a:lnTo>
                    <a:lnTo>
                      <a:pt x="1997" y="934"/>
                    </a:lnTo>
                    <a:lnTo>
                      <a:pt x="1995" y="940"/>
                    </a:lnTo>
                    <a:lnTo>
                      <a:pt x="1993" y="948"/>
                    </a:lnTo>
                    <a:lnTo>
                      <a:pt x="1993" y="955"/>
                    </a:lnTo>
                    <a:lnTo>
                      <a:pt x="1991" y="961"/>
                    </a:lnTo>
                    <a:lnTo>
                      <a:pt x="1991" y="967"/>
                    </a:lnTo>
                    <a:lnTo>
                      <a:pt x="1989" y="974"/>
                    </a:lnTo>
                    <a:lnTo>
                      <a:pt x="1987" y="980"/>
                    </a:lnTo>
                    <a:lnTo>
                      <a:pt x="1985" y="988"/>
                    </a:lnTo>
                    <a:lnTo>
                      <a:pt x="1985" y="995"/>
                    </a:lnTo>
                    <a:lnTo>
                      <a:pt x="1983" y="1003"/>
                    </a:lnTo>
                    <a:lnTo>
                      <a:pt x="1983" y="1008"/>
                    </a:lnTo>
                    <a:lnTo>
                      <a:pt x="1981" y="1016"/>
                    </a:lnTo>
                    <a:lnTo>
                      <a:pt x="1980" y="1024"/>
                    </a:lnTo>
                    <a:lnTo>
                      <a:pt x="1978" y="1031"/>
                    </a:lnTo>
                    <a:lnTo>
                      <a:pt x="1978" y="1037"/>
                    </a:lnTo>
                    <a:lnTo>
                      <a:pt x="1976" y="1045"/>
                    </a:lnTo>
                    <a:lnTo>
                      <a:pt x="1976" y="1052"/>
                    </a:lnTo>
                    <a:lnTo>
                      <a:pt x="1972" y="1062"/>
                    </a:lnTo>
                    <a:lnTo>
                      <a:pt x="1972" y="1071"/>
                    </a:lnTo>
                    <a:lnTo>
                      <a:pt x="1970" y="1079"/>
                    </a:lnTo>
                    <a:lnTo>
                      <a:pt x="1968" y="1086"/>
                    </a:lnTo>
                    <a:lnTo>
                      <a:pt x="1968" y="1094"/>
                    </a:lnTo>
                    <a:lnTo>
                      <a:pt x="1968" y="1104"/>
                    </a:lnTo>
                    <a:lnTo>
                      <a:pt x="1966" y="1111"/>
                    </a:lnTo>
                    <a:lnTo>
                      <a:pt x="1966" y="1121"/>
                    </a:lnTo>
                    <a:lnTo>
                      <a:pt x="1966" y="1128"/>
                    </a:lnTo>
                    <a:lnTo>
                      <a:pt x="1966" y="1140"/>
                    </a:lnTo>
                    <a:lnTo>
                      <a:pt x="1962" y="1147"/>
                    </a:lnTo>
                    <a:lnTo>
                      <a:pt x="1962" y="1157"/>
                    </a:lnTo>
                    <a:lnTo>
                      <a:pt x="1961" y="1166"/>
                    </a:lnTo>
                    <a:lnTo>
                      <a:pt x="1959" y="1176"/>
                    </a:lnTo>
                    <a:lnTo>
                      <a:pt x="1957" y="1185"/>
                    </a:lnTo>
                    <a:lnTo>
                      <a:pt x="1957" y="1195"/>
                    </a:lnTo>
                    <a:lnTo>
                      <a:pt x="1953" y="1204"/>
                    </a:lnTo>
                    <a:lnTo>
                      <a:pt x="1953" y="1216"/>
                    </a:lnTo>
                    <a:lnTo>
                      <a:pt x="1949" y="1225"/>
                    </a:lnTo>
                    <a:lnTo>
                      <a:pt x="1947" y="1235"/>
                    </a:lnTo>
                    <a:lnTo>
                      <a:pt x="1943" y="1244"/>
                    </a:lnTo>
                    <a:lnTo>
                      <a:pt x="1942" y="1254"/>
                    </a:lnTo>
                    <a:lnTo>
                      <a:pt x="1940" y="1263"/>
                    </a:lnTo>
                    <a:lnTo>
                      <a:pt x="1938" y="1275"/>
                    </a:lnTo>
                    <a:lnTo>
                      <a:pt x="1934" y="1286"/>
                    </a:lnTo>
                    <a:lnTo>
                      <a:pt x="1932" y="1296"/>
                    </a:lnTo>
                    <a:lnTo>
                      <a:pt x="1928" y="1305"/>
                    </a:lnTo>
                    <a:lnTo>
                      <a:pt x="1926" y="1317"/>
                    </a:lnTo>
                    <a:lnTo>
                      <a:pt x="1922" y="1326"/>
                    </a:lnTo>
                    <a:lnTo>
                      <a:pt x="1921" y="1338"/>
                    </a:lnTo>
                    <a:lnTo>
                      <a:pt x="1917" y="1347"/>
                    </a:lnTo>
                    <a:lnTo>
                      <a:pt x="1913" y="1357"/>
                    </a:lnTo>
                    <a:lnTo>
                      <a:pt x="1909" y="1366"/>
                    </a:lnTo>
                    <a:lnTo>
                      <a:pt x="1907" y="1377"/>
                    </a:lnTo>
                    <a:lnTo>
                      <a:pt x="1903" y="1387"/>
                    </a:lnTo>
                    <a:lnTo>
                      <a:pt x="1900" y="1396"/>
                    </a:lnTo>
                    <a:lnTo>
                      <a:pt x="1896" y="1406"/>
                    </a:lnTo>
                    <a:lnTo>
                      <a:pt x="1894" y="1416"/>
                    </a:lnTo>
                    <a:lnTo>
                      <a:pt x="1890" y="1425"/>
                    </a:lnTo>
                    <a:lnTo>
                      <a:pt x="1888" y="1435"/>
                    </a:lnTo>
                    <a:lnTo>
                      <a:pt x="1884" y="1444"/>
                    </a:lnTo>
                    <a:lnTo>
                      <a:pt x="1883" y="1455"/>
                    </a:lnTo>
                    <a:lnTo>
                      <a:pt x="1879" y="1463"/>
                    </a:lnTo>
                    <a:lnTo>
                      <a:pt x="1875" y="1473"/>
                    </a:lnTo>
                    <a:lnTo>
                      <a:pt x="1871" y="1480"/>
                    </a:lnTo>
                    <a:lnTo>
                      <a:pt x="1869" y="1490"/>
                    </a:lnTo>
                    <a:lnTo>
                      <a:pt x="1865" y="1497"/>
                    </a:lnTo>
                    <a:lnTo>
                      <a:pt x="1864" y="1507"/>
                    </a:lnTo>
                    <a:lnTo>
                      <a:pt x="1862" y="1514"/>
                    </a:lnTo>
                    <a:lnTo>
                      <a:pt x="1860" y="1524"/>
                    </a:lnTo>
                    <a:lnTo>
                      <a:pt x="1856" y="1532"/>
                    </a:lnTo>
                    <a:lnTo>
                      <a:pt x="1852" y="1539"/>
                    </a:lnTo>
                    <a:lnTo>
                      <a:pt x="1850" y="1547"/>
                    </a:lnTo>
                    <a:lnTo>
                      <a:pt x="1848" y="1554"/>
                    </a:lnTo>
                    <a:lnTo>
                      <a:pt x="1846" y="1562"/>
                    </a:lnTo>
                    <a:lnTo>
                      <a:pt x="1845" y="1570"/>
                    </a:lnTo>
                    <a:lnTo>
                      <a:pt x="1843" y="1575"/>
                    </a:lnTo>
                    <a:lnTo>
                      <a:pt x="1841" y="1583"/>
                    </a:lnTo>
                    <a:lnTo>
                      <a:pt x="1837" y="1594"/>
                    </a:lnTo>
                    <a:lnTo>
                      <a:pt x="1833" y="1606"/>
                    </a:lnTo>
                    <a:lnTo>
                      <a:pt x="1831" y="1615"/>
                    </a:lnTo>
                    <a:lnTo>
                      <a:pt x="1831" y="1627"/>
                    </a:lnTo>
                    <a:lnTo>
                      <a:pt x="1831" y="1632"/>
                    </a:lnTo>
                    <a:lnTo>
                      <a:pt x="1831" y="1640"/>
                    </a:lnTo>
                    <a:lnTo>
                      <a:pt x="1831" y="1646"/>
                    </a:lnTo>
                    <a:lnTo>
                      <a:pt x="1835" y="1651"/>
                    </a:lnTo>
                    <a:lnTo>
                      <a:pt x="1841" y="1657"/>
                    </a:lnTo>
                    <a:lnTo>
                      <a:pt x="1846" y="1665"/>
                    </a:lnTo>
                    <a:lnTo>
                      <a:pt x="1852" y="1670"/>
                    </a:lnTo>
                    <a:lnTo>
                      <a:pt x="1862" y="1676"/>
                    </a:lnTo>
                    <a:lnTo>
                      <a:pt x="1869" y="1680"/>
                    </a:lnTo>
                    <a:lnTo>
                      <a:pt x="1879" y="1684"/>
                    </a:lnTo>
                    <a:lnTo>
                      <a:pt x="1890" y="1686"/>
                    </a:lnTo>
                    <a:lnTo>
                      <a:pt x="1900" y="1689"/>
                    </a:lnTo>
                    <a:lnTo>
                      <a:pt x="1909" y="1689"/>
                    </a:lnTo>
                    <a:lnTo>
                      <a:pt x="1921" y="1689"/>
                    </a:lnTo>
                    <a:lnTo>
                      <a:pt x="1932" y="1686"/>
                    </a:lnTo>
                    <a:lnTo>
                      <a:pt x="1943" y="1684"/>
                    </a:lnTo>
                    <a:lnTo>
                      <a:pt x="1957" y="1678"/>
                    </a:lnTo>
                    <a:lnTo>
                      <a:pt x="1968" y="1670"/>
                    </a:lnTo>
                    <a:lnTo>
                      <a:pt x="1981" y="1661"/>
                    </a:lnTo>
                    <a:lnTo>
                      <a:pt x="1993" y="1651"/>
                    </a:lnTo>
                    <a:lnTo>
                      <a:pt x="1999" y="1644"/>
                    </a:lnTo>
                    <a:lnTo>
                      <a:pt x="2004" y="1636"/>
                    </a:lnTo>
                    <a:lnTo>
                      <a:pt x="2010" y="1629"/>
                    </a:lnTo>
                    <a:lnTo>
                      <a:pt x="2018" y="1621"/>
                    </a:lnTo>
                    <a:lnTo>
                      <a:pt x="2023" y="1611"/>
                    </a:lnTo>
                    <a:lnTo>
                      <a:pt x="2029" y="1602"/>
                    </a:lnTo>
                    <a:lnTo>
                      <a:pt x="2037" y="1592"/>
                    </a:lnTo>
                    <a:lnTo>
                      <a:pt x="2044" y="1583"/>
                    </a:lnTo>
                    <a:lnTo>
                      <a:pt x="2052" y="1573"/>
                    </a:lnTo>
                    <a:lnTo>
                      <a:pt x="2061" y="1562"/>
                    </a:lnTo>
                    <a:lnTo>
                      <a:pt x="2069" y="1551"/>
                    </a:lnTo>
                    <a:lnTo>
                      <a:pt x="2080" y="1541"/>
                    </a:lnTo>
                    <a:lnTo>
                      <a:pt x="2092" y="1532"/>
                    </a:lnTo>
                    <a:lnTo>
                      <a:pt x="2103" y="1520"/>
                    </a:lnTo>
                    <a:lnTo>
                      <a:pt x="2109" y="1514"/>
                    </a:lnTo>
                    <a:lnTo>
                      <a:pt x="2116" y="1509"/>
                    </a:lnTo>
                    <a:lnTo>
                      <a:pt x="2122" y="1503"/>
                    </a:lnTo>
                    <a:lnTo>
                      <a:pt x="2130" y="1499"/>
                    </a:lnTo>
                    <a:lnTo>
                      <a:pt x="2137" y="1493"/>
                    </a:lnTo>
                    <a:lnTo>
                      <a:pt x="2145" y="1488"/>
                    </a:lnTo>
                    <a:lnTo>
                      <a:pt x="2151" y="1482"/>
                    </a:lnTo>
                    <a:lnTo>
                      <a:pt x="2160" y="1478"/>
                    </a:lnTo>
                    <a:lnTo>
                      <a:pt x="2168" y="1473"/>
                    </a:lnTo>
                    <a:lnTo>
                      <a:pt x="2177" y="1467"/>
                    </a:lnTo>
                    <a:lnTo>
                      <a:pt x="2185" y="1463"/>
                    </a:lnTo>
                    <a:lnTo>
                      <a:pt x="2196" y="1459"/>
                    </a:lnTo>
                    <a:lnTo>
                      <a:pt x="2206" y="1454"/>
                    </a:lnTo>
                    <a:lnTo>
                      <a:pt x="2217" y="1448"/>
                    </a:lnTo>
                    <a:lnTo>
                      <a:pt x="2227" y="1444"/>
                    </a:lnTo>
                    <a:lnTo>
                      <a:pt x="2238" y="1440"/>
                    </a:lnTo>
                    <a:lnTo>
                      <a:pt x="2248" y="1436"/>
                    </a:lnTo>
                    <a:lnTo>
                      <a:pt x="2261" y="1433"/>
                    </a:lnTo>
                    <a:lnTo>
                      <a:pt x="2272" y="1429"/>
                    </a:lnTo>
                    <a:lnTo>
                      <a:pt x="2288" y="1425"/>
                    </a:lnTo>
                    <a:lnTo>
                      <a:pt x="2299" y="1421"/>
                    </a:lnTo>
                    <a:lnTo>
                      <a:pt x="2314" y="1417"/>
                    </a:lnTo>
                    <a:lnTo>
                      <a:pt x="2328" y="1414"/>
                    </a:lnTo>
                    <a:lnTo>
                      <a:pt x="2343" y="1412"/>
                    </a:lnTo>
                    <a:lnTo>
                      <a:pt x="2358" y="1408"/>
                    </a:lnTo>
                    <a:lnTo>
                      <a:pt x="2373" y="1404"/>
                    </a:lnTo>
                    <a:lnTo>
                      <a:pt x="2390" y="1402"/>
                    </a:lnTo>
                    <a:lnTo>
                      <a:pt x="2407" y="1400"/>
                    </a:lnTo>
                    <a:lnTo>
                      <a:pt x="2425" y="1396"/>
                    </a:lnTo>
                    <a:lnTo>
                      <a:pt x="2442" y="1396"/>
                    </a:lnTo>
                    <a:lnTo>
                      <a:pt x="2459" y="1393"/>
                    </a:lnTo>
                    <a:lnTo>
                      <a:pt x="2478" y="1393"/>
                    </a:lnTo>
                    <a:lnTo>
                      <a:pt x="2497" y="1391"/>
                    </a:lnTo>
                    <a:lnTo>
                      <a:pt x="2518" y="1391"/>
                    </a:lnTo>
                    <a:lnTo>
                      <a:pt x="2539" y="1391"/>
                    </a:lnTo>
                    <a:lnTo>
                      <a:pt x="2560" y="1391"/>
                    </a:lnTo>
                    <a:lnTo>
                      <a:pt x="2580" y="1391"/>
                    </a:lnTo>
                    <a:lnTo>
                      <a:pt x="2601" y="1391"/>
                    </a:lnTo>
                    <a:lnTo>
                      <a:pt x="2622" y="1391"/>
                    </a:lnTo>
                    <a:lnTo>
                      <a:pt x="2643" y="1391"/>
                    </a:lnTo>
                    <a:lnTo>
                      <a:pt x="2664" y="1391"/>
                    </a:lnTo>
                    <a:lnTo>
                      <a:pt x="2685" y="1393"/>
                    </a:lnTo>
                    <a:lnTo>
                      <a:pt x="2706" y="1395"/>
                    </a:lnTo>
                    <a:lnTo>
                      <a:pt x="2729" y="1398"/>
                    </a:lnTo>
                    <a:lnTo>
                      <a:pt x="2748" y="1400"/>
                    </a:lnTo>
                    <a:lnTo>
                      <a:pt x="2769" y="1402"/>
                    </a:lnTo>
                    <a:lnTo>
                      <a:pt x="2788" y="1406"/>
                    </a:lnTo>
                    <a:lnTo>
                      <a:pt x="2809" y="1410"/>
                    </a:lnTo>
                    <a:lnTo>
                      <a:pt x="2828" y="1412"/>
                    </a:lnTo>
                    <a:lnTo>
                      <a:pt x="2847" y="1416"/>
                    </a:lnTo>
                    <a:lnTo>
                      <a:pt x="2866" y="1421"/>
                    </a:lnTo>
                    <a:lnTo>
                      <a:pt x="2885" y="1427"/>
                    </a:lnTo>
                    <a:lnTo>
                      <a:pt x="2904" y="1431"/>
                    </a:lnTo>
                    <a:lnTo>
                      <a:pt x="2921" y="1435"/>
                    </a:lnTo>
                    <a:lnTo>
                      <a:pt x="2938" y="1440"/>
                    </a:lnTo>
                    <a:lnTo>
                      <a:pt x="2957" y="1446"/>
                    </a:lnTo>
                    <a:lnTo>
                      <a:pt x="2974" y="1452"/>
                    </a:lnTo>
                    <a:lnTo>
                      <a:pt x="2991" y="1457"/>
                    </a:lnTo>
                    <a:lnTo>
                      <a:pt x="3008" y="1463"/>
                    </a:lnTo>
                    <a:lnTo>
                      <a:pt x="3025" y="1471"/>
                    </a:lnTo>
                    <a:lnTo>
                      <a:pt x="3041" y="1476"/>
                    </a:lnTo>
                    <a:lnTo>
                      <a:pt x="3056" y="1484"/>
                    </a:lnTo>
                    <a:lnTo>
                      <a:pt x="3069" y="1492"/>
                    </a:lnTo>
                    <a:lnTo>
                      <a:pt x="3084" y="1497"/>
                    </a:lnTo>
                    <a:lnTo>
                      <a:pt x="3098" y="1505"/>
                    </a:lnTo>
                    <a:lnTo>
                      <a:pt x="3111" y="1513"/>
                    </a:lnTo>
                    <a:lnTo>
                      <a:pt x="3124" y="1520"/>
                    </a:lnTo>
                    <a:lnTo>
                      <a:pt x="3138" y="1530"/>
                    </a:lnTo>
                    <a:lnTo>
                      <a:pt x="3149" y="1535"/>
                    </a:lnTo>
                    <a:lnTo>
                      <a:pt x="3158" y="1543"/>
                    </a:lnTo>
                    <a:lnTo>
                      <a:pt x="3170" y="1551"/>
                    </a:lnTo>
                    <a:lnTo>
                      <a:pt x="3179" y="1560"/>
                    </a:lnTo>
                    <a:lnTo>
                      <a:pt x="3189" y="1568"/>
                    </a:lnTo>
                    <a:lnTo>
                      <a:pt x="3197" y="1575"/>
                    </a:lnTo>
                    <a:lnTo>
                      <a:pt x="3206" y="1585"/>
                    </a:lnTo>
                    <a:lnTo>
                      <a:pt x="3214" y="1594"/>
                    </a:lnTo>
                    <a:lnTo>
                      <a:pt x="3217" y="1602"/>
                    </a:lnTo>
                    <a:lnTo>
                      <a:pt x="3223" y="1611"/>
                    </a:lnTo>
                    <a:lnTo>
                      <a:pt x="3229" y="1619"/>
                    </a:lnTo>
                    <a:lnTo>
                      <a:pt x="3235" y="1629"/>
                    </a:lnTo>
                    <a:lnTo>
                      <a:pt x="3238" y="1636"/>
                    </a:lnTo>
                    <a:lnTo>
                      <a:pt x="3242" y="1646"/>
                    </a:lnTo>
                    <a:lnTo>
                      <a:pt x="3242" y="1655"/>
                    </a:lnTo>
                    <a:lnTo>
                      <a:pt x="3246" y="1665"/>
                    </a:lnTo>
                    <a:lnTo>
                      <a:pt x="3246" y="1670"/>
                    </a:lnTo>
                    <a:lnTo>
                      <a:pt x="3246" y="1680"/>
                    </a:lnTo>
                    <a:lnTo>
                      <a:pt x="3242" y="1689"/>
                    </a:lnTo>
                    <a:lnTo>
                      <a:pt x="3242" y="1699"/>
                    </a:lnTo>
                    <a:lnTo>
                      <a:pt x="3238" y="1705"/>
                    </a:lnTo>
                    <a:lnTo>
                      <a:pt x="3235" y="1714"/>
                    </a:lnTo>
                    <a:lnTo>
                      <a:pt x="3231" y="1724"/>
                    </a:lnTo>
                    <a:lnTo>
                      <a:pt x="3225" y="1733"/>
                    </a:lnTo>
                    <a:lnTo>
                      <a:pt x="3217" y="1741"/>
                    </a:lnTo>
                    <a:lnTo>
                      <a:pt x="3210" y="1748"/>
                    </a:lnTo>
                    <a:lnTo>
                      <a:pt x="3202" y="1758"/>
                    </a:lnTo>
                    <a:lnTo>
                      <a:pt x="3193" y="1767"/>
                    </a:lnTo>
                    <a:lnTo>
                      <a:pt x="3179" y="1775"/>
                    </a:lnTo>
                    <a:lnTo>
                      <a:pt x="3170" y="1784"/>
                    </a:lnTo>
                    <a:lnTo>
                      <a:pt x="3158" y="1790"/>
                    </a:lnTo>
                    <a:lnTo>
                      <a:pt x="3145" y="1800"/>
                    </a:lnTo>
                    <a:lnTo>
                      <a:pt x="3130" y="1807"/>
                    </a:lnTo>
                    <a:lnTo>
                      <a:pt x="3115" y="1815"/>
                    </a:lnTo>
                    <a:lnTo>
                      <a:pt x="3100" y="1821"/>
                    </a:lnTo>
                    <a:lnTo>
                      <a:pt x="3084" y="1828"/>
                    </a:lnTo>
                    <a:lnTo>
                      <a:pt x="3067" y="1834"/>
                    </a:lnTo>
                    <a:lnTo>
                      <a:pt x="3052" y="1840"/>
                    </a:lnTo>
                    <a:lnTo>
                      <a:pt x="3035" y="1847"/>
                    </a:lnTo>
                    <a:lnTo>
                      <a:pt x="3020" y="1853"/>
                    </a:lnTo>
                    <a:lnTo>
                      <a:pt x="3004" y="1859"/>
                    </a:lnTo>
                    <a:lnTo>
                      <a:pt x="2987" y="1862"/>
                    </a:lnTo>
                    <a:lnTo>
                      <a:pt x="2970" y="1868"/>
                    </a:lnTo>
                    <a:lnTo>
                      <a:pt x="2955" y="1874"/>
                    </a:lnTo>
                    <a:lnTo>
                      <a:pt x="2936" y="1878"/>
                    </a:lnTo>
                    <a:lnTo>
                      <a:pt x="2919" y="1881"/>
                    </a:lnTo>
                    <a:lnTo>
                      <a:pt x="2902" y="1887"/>
                    </a:lnTo>
                    <a:lnTo>
                      <a:pt x="2885" y="1891"/>
                    </a:lnTo>
                    <a:lnTo>
                      <a:pt x="2866" y="1895"/>
                    </a:lnTo>
                    <a:lnTo>
                      <a:pt x="2849" y="1897"/>
                    </a:lnTo>
                    <a:lnTo>
                      <a:pt x="2831" y="1900"/>
                    </a:lnTo>
                    <a:lnTo>
                      <a:pt x="2812" y="1904"/>
                    </a:lnTo>
                    <a:lnTo>
                      <a:pt x="2795" y="1906"/>
                    </a:lnTo>
                    <a:lnTo>
                      <a:pt x="2778" y="1910"/>
                    </a:lnTo>
                    <a:lnTo>
                      <a:pt x="2759" y="1912"/>
                    </a:lnTo>
                    <a:lnTo>
                      <a:pt x="2742" y="1916"/>
                    </a:lnTo>
                    <a:lnTo>
                      <a:pt x="2725" y="1916"/>
                    </a:lnTo>
                    <a:lnTo>
                      <a:pt x="2706" y="1920"/>
                    </a:lnTo>
                    <a:lnTo>
                      <a:pt x="2689" y="1921"/>
                    </a:lnTo>
                    <a:lnTo>
                      <a:pt x="2672" y="1923"/>
                    </a:lnTo>
                    <a:lnTo>
                      <a:pt x="2653" y="1925"/>
                    </a:lnTo>
                    <a:lnTo>
                      <a:pt x="2636" y="1925"/>
                    </a:lnTo>
                    <a:lnTo>
                      <a:pt x="2618" y="1927"/>
                    </a:lnTo>
                    <a:lnTo>
                      <a:pt x="2601" y="1929"/>
                    </a:lnTo>
                    <a:lnTo>
                      <a:pt x="2584" y="1929"/>
                    </a:lnTo>
                    <a:lnTo>
                      <a:pt x="2565" y="1929"/>
                    </a:lnTo>
                    <a:lnTo>
                      <a:pt x="2548" y="1929"/>
                    </a:lnTo>
                    <a:lnTo>
                      <a:pt x="2531" y="1931"/>
                    </a:lnTo>
                    <a:lnTo>
                      <a:pt x="2514" y="1931"/>
                    </a:lnTo>
                    <a:lnTo>
                      <a:pt x="2497" y="1931"/>
                    </a:lnTo>
                    <a:lnTo>
                      <a:pt x="2480" y="1931"/>
                    </a:lnTo>
                    <a:lnTo>
                      <a:pt x="2464" y="1931"/>
                    </a:lnTo>
                    <a:lnTo>
                      <a:pt x="2449" y="1931"/>
                    </a:lnTo>
                    <a:lnTo>
                      <a:pt x="2434" y="1931"/>
                    </a:lnTo>
                    <a:lnTo>
                      <a:pt x="2417" y="1931"/>
                    </a:lnTo>
                    <a:lnTo>
                      <a:pt x="2402" y="1931"/>
                    </a:lnTo>
                    <a:lnTo>
                      <a:pt x="2386" y="1929"/>
                    </a:lnTo>
                    <a:lnTo>
                      <a:pt x="2373" y="1929"/>
                    </a:lnTo>
                    <a:lnTo>
                      <a:pt x="2358" y="1929"/>
                    </a:lnTo>
                    <a:lnTo>
                      <a:pt x="2345" y="1929"/>
                    </a:lnTo>
                    <a:lnTo>
                      <a:pt x="2329" y="1929"/>
                    </a:lnTo>
                    <a:lnTo>
                      <a:pt x="2316" y="1927"/>
                    </a:lnTo>
                    <a:lnTo>
                      <a:pt x="2303" y="1925"/>
                    </a:lnTo>
                    <a:lnTo>
                      <a:pt x="2289" y="1925"/>
                    </a:lnTo>
                    <a:lnTo>
                      <a:pt x="2276" y="1923"/>
                    </a:lnTo>
                    <a:lnTo>
                      <a:pt x="2265" y="1921"/>
                    </a:lnTo>
                    <a:lnTo>
                      <a:pt x="2253" y="1921"/>
                    </a:lnTo>
                    <a:lnTo>
                      <a:pt x="2244" y="1921"/>
                    </a:lnTo>
                    <a:lnTo>
                      <a:pt x="2232" y="1920"/>
                    </a:lnTo>
                    <a:lnTo>
                      <a:pt x="2221" y="1920"/>
                    </a:lnTo>
                    <a:lnTo>
                      <a:pt x="2212" y="1916"/>
                    </a:lnTo>
                    <a:lnTo>
                      <a:pt x="2202" y="1916"/>
                    </a:lnTo>
                    <a:lnTo>
                      <a:pt x="2193" y="1916"/>
                    </a:lnTo>
                    <a:lnTo>
                      <a:pt x="2185" y="1914"/>
                    </a:lnTo>
                    <a:lnTo>
                      <a:pt x="2177" y="1912"/>
                    </a:lnTo>
                    <a:lnTo>
                      <a:pt x="2170" y="1912"/>
                    </a:lnTo>
                    <a:lnTo>
                      <a:pt x="2162" y="1910"/>
                    </a:lnTo>
                    <a:lnTo>
                      <a:pt x="2154" y="1910"/>
                    </a:lnTo>
                    <a:lnTo>
                      <a:pt x="2147" y="1906"/>
                    </a:lnTo>
                    <a:lnTo>
                      <a:pt x="2141" y="1906"/>
                    </a:lnTo>
                    <a:lnTo>
                      <a:pt x="2135" y="1904"/>
                    </a:lnTo>
                    <a:lnTo>
                      <a:pt x="2128" y="1902"/>
                    </a:lnTo>
                    <a:lnTo>
                      <a:pt x="2122" y="1900"/>
                    </a:lnTo>
                    <a:lnTo>
                      <a:pt x="2116" y="1900"/>
                    </a:lnTo>
                    <a:lnTo>
                      <a:pt x="2105" y="1897"/>
                    </a:lnTo>
                    <a:lnTo>
                      <a:pt x="2094" y="1895"/>
                    </a:lnTo>
                    <a:lnTo>
                      <a:pt x="2084" y="1891"/>
                    </a:lnTo>
                    <a:lnTo>
                      <a:pt x="2075" y="1887"/>
                    </a:lnTo>
                    <a:lnTo>
                      <a:pt x="2067" y="1885"/>
                    </a:lnTo>
                    <a:lnTo>
                      <a:pt x="2058" y="1881"/>
                    </a:lnTo>
                    <a:lnTo>
                      <a:pt x="2050" y="1878"/>
                    </a:lnTo>
                    <a:lnTo>
                      <a:pt x="2044" y="1876"/>
                    </a:lnTo>
                    <a:lnTo>
                      <a:pt x="2037" y="1872"/>
                    </a:lnTo>
                    <a:lnTo>
                      <a:pt x="2031" y="1868"/>
                    </a:lnTo>
                    <a:lnTo>
                      <a:pt x="2025" y="1864"/>
                    </a:lnTo>
                    <a:lnTo>
                      <a:pt x="2019" y="1862"/>
                    </a:lnTo>
                    <a:lnTo>
                      <a:pt x="2010" y="1855"/>
                    </a:lnTo>
                    <a:lnTo>
                      <a:pt x="2000" y="1847"/>
                    </a:lnTo>
                    <a:lnTo>
                      <a:pt x="1991" y="1842"/>
                    </a:lnTo>
                    <a:lnTo>
                      <a:pt x="1983" y="1838"/>
                    </a:lnTo>
                    <a:lnTo>
                      <a:pt x="1974" y="1830"/>
                    </a:lnTo>
                    <a:lnTo>
                      <a:pt x="1966" y="1826"/>
                    </a:lnTo>
                    <a:lnTo>
                      <a:pt x="1957" y="1821"/>
                    </a:lnTo>
                    <a:lnTo>
                      <a:pt x="1947" y="1819"/>
                    </a:lnTo>
                    <a:lnTo>
                      <a:pt x="1936" y="1815"/>
                    </a:lnTo>
                    <a:lnTo>
                      <a:pt x="1924" y="1809"/>
                    </a:lnTo>
                    <a:lnTo>
                      <a:pt x="1913" y="1803"/>
                    </a:lnTo>
                    <a:lnTo>
                      <a:pt x="1900" y="1796"/>
                    </a:lnTo>
                    <a:lnTo>
                      <a:pt x="1894" y="1794"/>
                    </a:lnTo>
                    <a:lnTo>
                      <a:pt x="1886" y="1790"/>
                    </a:lnTo>
                    <a:lnTo>
                      <a:pt x="1881" y="1786"/>
                    </a:lnTo>
                    <a:lnTo>
                      <a:pt x="1875" y="1783"/>
                    </a:lnTo>
                    <a:lnTo>
                      <a:pt x="1862" y="1775"/>
                    </a:lnTo>
                    <a:lnTo>
                      <a:pt x="1850" y="1771"/>
                    </a:lnTo>
                    <a:lnTo>
                      <a:pt x="1837" y="1765"/>
                    </a:lnTo>
                    <a:lnTo>
                      <a:pt x="1826" y="1762"/>
                    </a:lnTo>
                    <a:lnTo>
                      <a:pt x="1814" y="1758"/>
                    </a:lnTo>
                    <a:lnTo>
                      <a:pt x="1806" y="1758"/>
                    </a:lnTo>
                    <a:lnTo>
                      <a:pt x="1797" y="1756"/>
                    </a:lnTo>
                    <a:lnTo>
                      <a:pt x="1789" y="1760"/>
                    </a:lnTo>
                    <a:lnTo>
                      <a:pt x="1784" y="1765"/>
                    </a:lnTo>
                    <a:lnTo>
                      <a:pt x="1780" y="1773"/>
                    </a:lnTo>
                    <a:lnTo>
                      <a:pt x="1774" y="1781"/>
                    </a:lnTo>
                    <a:lnTo>
                      <a:pt x="1770" y="1790"/>
                    </a:lnTo>
                    <a:lnTo>
                      <a:pt x="1763" y="1800"/>
                    </a:lnTo>
                    <a:lnTo>
                      <a:pt x="1757" y="1809"/>
                    </a:lnTo>
                    <a:lnTo>
                      <a:pt x="1749" y="1819"/>
                    </a:lnTo>
                    <a:lnTo>
                      <a:pt x="1740" y="1828"/>
                    </a:lnTo>
                    <a:lnTo>
                      <a:pt x="1730" y="1838"/>
                    </a:lnTo>
                    <a:lnTo>
                      <a:pt x="1721" y="1849"/>
                    </a:lnTo>
                    <a:lnTo>
                      <a:pt x="1708" y="1857"/>
                    </a:lnTo>
                    <a:lnTo>
                      <a:pt x="1696" y="1866"/>
                    </a:lnTo>
                    <a:lnTo>
                      <a:pt x="1691" y="1870"/>
                    </a:lnTo>
                    <a:lnTo>
                      <a:pt x="1683" y="1876"/>
                    </a:lnTo>
                    <a:lnTo>
                      <a:pt x="1677" y="1880"/>
                    </a:lnTo>
                    <a:lnTo>
                      <a:pt x="1671" y="1885"/>
                    </a:lnTo>
                    <a:lnTo>
                      <a:pt x="1664" y="1887"/>
                    </a:lnTo>
                    <a:lnTo>
                      <a:pt x="1656" y="1891"/>
                    </a:lnTo>
                    <a:lnTo>
                      <a:pt x="1649" y="1895"/>
                    </a:lnTo>
                    <a:lnTo>
                      <a:pt x="1643" y="1900"/>
                    </a:lnTo>
                    <a:lnTo>
                      <a:pt x="1633" y="1902"/>
                    </a:lnTo>
                    <a:lnTo>
                      <a:pt x="1626" y="1906"/>
                    </a:lnTo>
                    <a:lnTo>
                      <a:pt x="1620" y="1910"/>
                    </a:lnTo>
                    <a:lnTo>
                      <a:pt x="1613" y="1912"/>
                    </a:lnTo>
                    <a:lnTo>
                      <a:pt x="1601" y="1914"/>
                    </a:lnTo>
                    <a:lnTo>
                      <a:pt x="1592" y="1918"/>
                    </a:lnTo>
                    <a:lnTo>
                      <a:pt x="1584" y="1920"/>
                    </a:lnTo>
                    <a:lnTo>
                      <a:pt x="1576" y="1921"/>
                    </a:lnTo>
                    <a:lnTo>
                      <a:pt x="1571" y="1921"/>
                    </a:lnTo>
                    <a:lnTo>
                      <a:pt x="1563" y="1925"/>
                    </a:lnTo>
                    <a:lnTo>
                      <a:pt x="1554" y="1925"/>
                    </a:lnTo>
                    <a:lnTo>
                      <a:pt x="1546" y="1929"/>
                    </a:lnTo>
                    <a:lnTo>
                      <a:pt x="1536" y="1931"/>
                    </a:lnTo>
                    <a:lnTo>
                      <a:pt x="1529" y="1935"/>
                    </a:lnTo>
                    <a:lnTo>
                      <a:pt x="1517" y="1937"/>
                    </a:lnTo>
                    <a:lnTo>
                      <a:pt x="1508" y="1939"/>
                    </a:lnTo>
                    <a:lnTo>
                      <a:pt x="1498" y="1940"/>
                    </a:lnTo>
                    <a:lnTo>
                      <a:pt x="1489" y="1944"/>
                    </a:lnTo>
                    <a:lnTo>
                      <a:pt x="1478" y="1948"/>
                    </a:lnTo>
                    <a:lnTo>
                      <a:pt x="1466" y="1950"/>
                    </a:lnTo>
                    <a:lnTo>
                      <a:pt x="1455" y="1952"/>
                    </a:lnTo>
                    <a:lnTo>
                      <a:pt x="1445" y="1956"/>
                    </a:lnTo>
                    <a:lnTo>
                      <a:pt x="1432" y="1958"/>
                    </a:lnTo>
                    <a:lnTo>
                      <a:pt x="1420" y="1959"/>
                    </a:lnTo>
                    <a:lnTo>
                      <a:pt x="1409" y="1963"/>
                    </a:lnTo>
                    <a:lnTo>
                      <a:pt x="1398" y="1967"/>
                    </a:lnTo>
                    <a:lnTo>
                      <a:pt x="1384" y="1969"/>
                    </a:lnTo>
                    <a:lnTo>
                      <a:pt x="1373" y="1973"/>
                    </a:lnTo>
                    <a:lnTo>
                      <a:pt x="1362" y="1975"/>
                    </a:lnTo>
                    <a:lnTo>
                      <a:pt x="1350" y="1978"/>
                    </a:lnTo>
                    <a:lnTo>
                      <a:pt x="1337" y="1980"/>
                    </a:lnTo>
                    <a:lnTo>
                      <a:pt x="1325" y="1984"/>
                    </a:lnTo>
                    <a:lnTo>
                      <a:pt x="1312" y="1988"/>
                    </a:lnTo>
                    <a:lnTo>
                      <a:pt x="1303" y="1992"/>
                    </a:lnTo>
                    <a:lnTo>
                      <a:pt x="1289" y="1994"/>
                    </a:lnTo>
                    <a:lnTo>
                      <a:pt x="1278" y="1996"/>
                    </a:lnTo>
                    <a:lnTo>
                      <a:pt x="1265" y="1997"/>
                    </a:lnTo>
                    <a:lnTo>
                      <a:pt x="1253" y="2001"/>
                    </a:lnTo>
                    <a:lnTo>
                      <a:pt x="1242" y="2005"/>
                    </a:lnTo>
                    <a:lnTo>
                      <a:pt x="1230" y="2007"/>
                    </a:lnTo>
                    <a:lnTo>
                      <a:pt x="1219" y="2009"/>
                    </a:lnTo>
                    <a:lnTo>
                      <a:pt x="1209" y="2013"/>
                    </a:lnTo>
                    <a:lnTo>
                      <a:pt x="1196" y="2015"/>
                    </a:lnTo>
                    <a:lnTo>
                      <a:pt x="1187" y="2017"/>
                    </a:lnTo>
                    <a:lnTo>
                      <a:pt x="1175" y="2018"/>
                    </a:lnTo>
                    <a:lnTo>
                      <a:pt x="1166" y="2022"/>
                    </a:lnTo>
                    <a:lnTo>
                      <a:pt x="1156" y="2022"/>
                    </a:lnTo>
                    <a:lnTo>
                      <a:pt x="1147" y="2026"/>
                    </a:lnTo>
                    <a:lnTo>
                      <a:pt x="1137" y="2028"/>
                    </a:lnTo>
                    <a:lnTo>
                      <a:pt x="1131" y="2032"/>
                    </a:lnTo>
                    <a:lnTo>
                      <a:pt x="1122" y="2032"/>
                    </a:lnTo>
                    <a:lnTo>
                      <a:pt x="1112" y="2036"/>
                    </a:lnTo>
                    <a:lnTo>
                      <a:pt x="1105" y="2036"/>
                    </a:lnTo>
                    <a:lnTo>
                      <a:pt x="1099" y="2039"/>
                    </a:lnTo>
                    <a:lnTo>
                      <a:pt x="1092" y="2039"/>
                    </a:lnTo>
                    <a:lnTo>
                      <a:pt x="1084" y="2041"/>
                    </a:lnTo>
                    <a:lnTo>
                      <a:pt x="1078" y="2041"/>
                    </a:lnTo>
                    <a:lnTo>
                      <a:pt x="1074" y="2045"/>
                    </a:lnTo>
                    <a:lnTo>
                      <a:pt x="1067" y="2045"/>
                    </a:lnTo>
                    <a:lnTo>
                      <a:pt x="1061" y="2049"/>
                    </a:lnTo>
                    <a:lnTo>
                      <a:pt x="1055" y="2049"/>
                    </a:lnTo>
                    <a:lnTo>
                      <a:pt x="1055" y="2051"/>
                    </a:lnTo>
                    <a:lnTo>
                      <a:pt x="1055" y="205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Forme libre 94"/>
              <p:cNvSpPr>
                <a:spLocks/>
              </p:cNvSpPr>
              <p:nvPr/>
            </p:nvSpPr>
            <p:spPr bwMode="auto">
              <a:xfrm>
                <a:off x="7050088" y="2416175"/>
                <a:ext cx="931863" cy="381000"/>
              </a:xfrm>
              <a:custGeom>
                <a:avLst/>
                <a:gdLst>
                  <a:gd name="T0" fmla="*/ 19 w 1173"/>
                  <a:gd name="T1" fmla="*/ 196 h 482"/>
                  <a:gd name="T2" fmla="*/ 51 w 1173"/>
                  <a:gd name="T3" fmla="*/ 158 h 482"/>
                  <a:gd name="T4" fmla="*/ 87 w 1173"/>
                  <a:gd name="T5" fmla="*/ 126 h 482"/>
                  <a:gd name="T6" fmla="*/ 135 w 1173"/>
                  <a:gd name="T7" fmla="*/ 96 h 482"/>
                  <a:gd name="T8" fmla="*/ 169 w 1173"/>
                  <a:gd name="T9" fmla="*/ 80 h 482"/>
                  <a:gd name="T10" fmla="*/ 207 w 1173"/>
                  <a:gd name="T11" fmla="*/ 67 h 482"/>
                  <a:gd name="T12" fmla="*/ 251 w 1173"/>
                  <a:gd name="T13" fmla="*/ 56 h 482"/>
                  <a:gd name="T14" fmla="*/ 298 w 1173"/>
                  <a:gd name="T15" fmla="*/ 44 h 482"/>
                  <a:gd name="T16" fmla="*/ 348 w 1173"/>
                  <a:gd name="T17" fmla="*/ 33 h 482"/>
                  <a:gd name="T18" fmla="*/ 399 w 1173"/>
                  <a:gd name="T19" fmla="*/ 23 h 482"/>
                  <a:gd name="T20" fmla="*/ 454 w 1173"/>
                  <a:gd name="T21" fmla="*/ 14 h 482"/>
                  <a:gd name="T22" fmla="*/ 511 w 1173"/>
                  <a:gd name="T23" fmla="*/ 8 h 482"/>
                  <a:gd name="T24" fmla="*/ 568 w 1173"/>
                  <a:gd name="T25" fmla="*/ 2 h 482"/>
                  <a:gd name="T26" fmla="*/ 627 w 1173"/>
                  <a:gd name="T27" fmla="*/ 0 h 482"/>
                  <a:gd name="T28" fmla="*/ 684 w 1173"/>
                  <a:gd name="T29" fmla="*/ 0 h 482"/>
                  <a:gd name="T30" fmla="*/ 741 w 1173"/>
                  <a:gd name="T31" fmla="*/ 2 h 482"/>
                  <a:gd name="T32" fmla="*/ 800 w 1173"/>
                  <a:gd name="T33" fmla="*/ 10 h 482"/>
                  <a:gd name="T34" fmla="*/ 857 w 1173"/>
                  <a:gd name="T35" fmla="*/ 21 h 482"/>
                  <a:gd name="T36" fmla="*/ 914 w 1173"/>
                  <a:gd name="T37" fmla="*/ 38 h 482"/>
                  <a:gd name="T38" fmla="*/ 968 w 1173"/>
                  <a:gd name="T39" fmla="*/ 59 h 482"/>
                  <a:gd name="T40" fmla="*/ 1015 w 1173"/>
                  <a:gd name="T41" fmla="*/ 80 h 482"/>
                  <a:gd name="T42" fmla="*/ 1057 w 1173"/>
                  <a:gd name="T43" fmla="*/ 101 h 482"/>
                  <a:gd name="T44" fmla="*/ 1093 w 1173"/>
                  <a:gd name="T45" fmla="*/ 124 h 482"/>
                  <a:gd name="T46" fmla="*/ 1141 w 1173"/>
                  <a:gd name="T47" fmla="*/ 162 h 482"/>
                  <a:gd name="T48" fmla="*/ 1167 w 1173"/>
                  <a:gd name="T49" fmla="*/ 200 h 482"/>
                  <a:gd name="T50" fmla="*/ 1171 w 1173"/>
                  <a:gd name="T51" fmla="*/ 236 h 482"/>
                  <a:gd name="T52" fmla="*/ 1158 w 1173"/>
                  <a:gd name="T53" fmla="*/ 274 h 482"/>
                  <a:gd name="T54" fmla="*/ 1125 w 1173"/>
                  <a:gd name="T55" fmla="*/ 316 h 482"/>
                  <a:gd name="T56" fmla="*/ 1085 w 1173"/>
                  <a:gd name="T57" fmla="*/ 354 h 482"/>
                  <a:gd name="T58" fmla="*/ 1038 w 1173"/>
                  <a:gd name="T59" fmla="*/ 390 h 482"/>
                  <a:gd name="T60" fmla="*/ 981 w 1173"/>
                  <a:gd name="T61" fmla="*/ 423 h 482"/>
                  <a:gd name="T62" fmla="*/ 945 w 1173"/>
                  <a:gd name="T63" fmla="*/ 434 h 482"/>
                  <a:gd name="T64" fmla="*/ 905 w 1173"/>
                  <a:gd name="T65" fmla="*/ 447 h 482"/>
                  <a:gd name="T66" fmla="*/ 859 w 1173"/>
                  <a:gd name="T67" fmla="*/ 457 h 482"/>
                  <a:gd name="T68" fmla="*/ 810 w 1173"/>
                  <a:gd name="T69" fmla="*/ 466 h 482"/>
                  <a:gd name="T70" fmla="*/ 753 w 1173"/>
                  <a:gd name="T71" fmla="*/ 472 h 482"/>
                  <a:gd name="T72" fmla="*/ 690 w 1173"/>
                  <a:gd name="T73" fmla="*/ 478 h 482"/>
                  <a:gd name="T74" fmla="*/ 621 w 1173"/>
                  <a:gd name="T75" fmla="*/ 480 h 482"/>
                  <a:gd name="T76" fmla="*/ 555 w 1173"/>
                  <a:gd name="T77" fmla="*/ 482 h 482"/>
                  <a:gd name="T78" fmla="*/ 490 w 1173"/>
                  <a:gd name="T79" fmla="*/ 480 h 482"/>
                  <a:gd name="T80" fmla="*/ 428 w 1173"/>
                  <a:gd name="T81" fmla="*/ 476 h 482"/>
                  <a:gd name="T82" fmla="*/ 370 w 1173"/>
                  <a:gd name="T83" fmla="*/ 474 h 482"/>
                  <a:gd name="T84" fmla="*/ 317 w 1173"/>
                  <a:gd name="T85" fmla="*/ 470 h 482"/>
                  <a:gd name="T86" fmla="*/ 266 w 1173"/>
                  <a:gd name="T87" fmla="*/ 465 h 482"/>
                  <a:gd name="T88" fmla="*/ 220 w 1173"/>
                  <a:gd name="T89" fmla="*/ 457 h 482"/>
                  <a:gd name="T90" fmla="*/ 180 w 1173"/>
                  <a:gd name="T91" fmla="*/ 451 h 482"/>
                  <a:gd name="T92" fmla="*/ 146 w 1173"/>
                  <a:gd name="T93" fmla="*/ 447 h 482"/>
                  <a:gd name="T94" fmla="*/ 93 w 1173"/>
                  <a:gd name="T95" fmla="*/ 434 h 482"/>
                  <a:gd name="T96" fmla="*/ 57 w 1173"/>
                  <a:gd name="T97" fmla="*/ 419 h 482"/>
                  <a:gd name="T98" fmla="*/ 22 w 1173"/>
                  <a:gd name="T99" fmla="*/ 388 h 482"/>
                  <a:gd name="T100" fmla="*/ 22 w 1173"/>
                  <a:gd name="T101" fmla="*/ 368 h 482"/>
                  <a:gd name="T102" fmla="*/ 66 w 1173"/>
                  <a:gd name="T103" fmla="*/ 385 h 482"/>
                  <a:gd name="T104" fmla="*/ 127 w 1173"/>
                  <a:gd name="T105" fmla="*/ 396 h 482"/>
                  <a:gd name="T106" fmla="*/ 184 w 1173"/>
                  <a:gd name="T107" fmla="*/ 390 h 482"/>
                  <a:gd name="T108" fmla="*/ 230 w 1173"/>
                  <a:gd name="T109" fmla="*/ 362 h 482"/>
                  <a:gd name="T110" fmla="*/ 239 w 1173"/>
                  <a:gd name="T111" fmla="*/ 310 h 482"/>
                  <a:gd name="T112" fmla="*/ 226 w 1173"/>
                  <a:gd name="T113" fmla="*/ 259 h 482"/>
                  <a:gd name="T114" fmla="*/ 197 w 1173"/>
                  <a:gd name="T115" fmla="*/ 234 h 482"/>
                  <a:gd name="T116" fmla="*/ 163 w 1173"/>
                  <a:gd name="T117" fmla="*/ 240 h 482"/>
                  <a:gd name="T118" fmla="*/ 114 w 1173"/>
                  <a:gd name="T119" fmla="*/ 255 h 482"/>
                  <a:gd name="T120" fmla="*/ 53 w 1173"/>
                  <a:gd name="T121" fmla="*/ 263 h 482"/>
                  <a:gd name="T122" fmla="*/ 19 w 1173"/>
                  <a:gd name="T123" fmla="*/ 253 h 482"/>
                  <a:gd name="T124" fmla="*/ 3 w 1173"/>
                  <a:gd name="T125" fmla="*/ 2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73" h="482">
                    <a:moveTo>
                      <a:pt x="9" y="215"/>
                    </a:moveTo>
                    <a:lnTo>
                      <a:pt x="9" y="213"/>
                    </a:lnTo>
                    <a:lnTo>
                      <a:pt x="11" y="210"/>
                    </a:lnTo>
                    <a:lnTo>
                      <a:pt x="15" y="204"/>
                    </a:lnTo>
                    <a:lnTo>
                      <a:pt x="19" y="196"/>
                    </a:lnTo>
                    <a:lnTo>
                      <a:pt x="24" y="187"/>
                    </a:lnTo>
                    <a:lnTo>
                      <a:pt x="34" y="177"/>
                    </a:lnTo>
                    <a:lnTo>
                      <a:pt x="38" y="170"/>
                    </a:lnTo>
                    <a:lnTo>
                      <a:pt x="43" y="166"/>
                    </a:lnTo>
                    <a:lnTo>
                      <a:pt x="51" y="158"/>
                    </a:lnTo>
                    <a:lnTo>
                      <a:pt x="57" y="153"/>
                    </a:lnTo>
                    <a:lnTo>
                      <a:pt x="62" y="147"/>
                    </a:lnTo>
                    <a:lnTo>
                      <a:pt x="70" y="139"/>
                    </a:lnTo>
                    <a:lnTo>
                      <a:pt x="78" y="132"/>
                    </a:lnTo>
                    <a:lnTo>
                      <a:pt x="87" y="126"/>
                    </a:lnTo>
                    <a:lnTo>
                      <a:pt x="97" y="118"/>
                    </a:lnTo>
                    <a:lnTo>
                      <a:pt x="106" y="113"/>
                    </a:lnTo>
                    <a:lnTo>
                      <a:pt x="118" y="105"/>
                    </a:lnTo>
                    <a:lnTo>
                      <a:pt x="131" y="99"/>
                    </a:lnTo>
                    <a:lnTo>
                      <a:pt x="135" y="96"/>
                    </a:lnTo>
                    <a:lnTo>
                      <a:pt x="142" y="94"/>
                    </a:lnTo>
                    <a:lnTo>
                      <a:pt x="148" y="90"/>
                    </a:lnTo>
                    <a:lnTo>
                      <a:pt x="156" y="86"/>
                    </a:lnTo>
                    <a:lnTo>
                      <a:pt x="161" y="84"/>
                    </a:lnTo>
                    <a:lnTo>
                      <a:pt x="169" y="80"/>
                    </a:lnTo>
                    <a:lnTo>
                      <a:pt x="176" y="78"/>
                    </a:lnTo>
                    <a:lnTo>
                      <a:pt x="184" y="77"/>
                    </a:lnTo>
                    <a:lnTo>
                      <a:pt x="192" y="73"/>
                    </a:lnTo>
                    <a:lnTo>
                      <a:pt x="197" y="69"/>
                    </a:lnTo>
                    <a:lnTo>
                      <a:pt x="207" y="67"/>
                    </a:lnTo>
                    <a:lnTo>
                      <a:pt x="216" y="63"/>
                    </a:lnTo>
                    <a:lnTo>
                      <a:pt x="222" y="61"/>
                    </a:lnTo>
                    <a:lnTo>
                      <a:pt x="232" y="59"/>
                    </a:lnTo>
                    <a:lnTo>
                      <a:pt x="241" y="58"/>
                    </a:lnTo>
                    <a:lnTo>
                      <a:pt x="251" y="56"/>
                    </a:lnTo>
                    <a:lnTo>
                      <a:pt x="260" y="52"/>
                    </a:lnTo>
                    <a:lnTo>
                      <a:pt x="270" y="52"/>
                    </a:lnTo>
                    <a:lnTo>
                      <a:pt x="277" y="48"/>
                    </a:lnTo>
                    <a:lnTo>
                      <a:pt x="289" y="46"/>
                    </a:lnTo>
                    <a:lnTo>
                      <a:pt x="298" y="44"/>
                    </a:lnTo>
                    <a:lnTo>
                      <a:pt x="308" y="42"/>
                    </a:lnTo>
                    <a:lnTo>
                      <a:pt x="317" y="38"/>
                    </a:lnTo>
                    <a:lnTo>
                      <a:pt x="327" y="38"/>
                    </a:lnTo>
                    <a:lnTo>
                      <a:pt x="336" y="35"/>
                    </a:lnTo>
                    <a:lnTo>
                      <a:pt x="348" y="33"/>
                    </a:lnTo>
                    <a:lnTo>
                      <a:pt x="357" y="29"/>
                    </a:lnTo>
                    <a:lnTo>
                      <a:pt x="367" y="29"/>
                    </a:lnTo>
                    <a:lnTo>
                      <a:pt x="378" y="27"/>
                    </a:lnTo>
                    <a:lnTo>
                      <a:pt x="389" y="25"/>
                    </a:lnTo>
                    <a:lnTo>
                      <a:pt x="399" y="23"/>
                    </a:lnTo>
                    <a:lnTo>
                      <a:pt x="410" y="21"/>
                    </a:lnTo>
                    <a:lnTo>
                      <a:pt x="422" y="19"/>
                    </a:lnTo>
                    <a:lnTo>
                      <a:pt x="433" y="18"/>
                    </a:lnTo>
                    <a:lnTo>
                      <a:pt x="443" y="16"/>
                    </a:lnTo>
                    <a:lnTo>
                      <a:pt x="454" y="14"/>
                    </a:lnTo>
                    <a:lnTo>
                      <a:pt x="464" y="12"/>
                    </a:lnTo>
                    <a:lnTo>
                      <a:pt x="477" y="10"/>
                    </a:lnTo>
                    <a:lnTo>
                      <a:pt x="488" y="8"/>
                    </a:lnTo>
                    <a:lnTo>
                      <a:pt x="500" y="8"/>
                    </a:lnTo>
                    <a:lnTo>
                      <a:pt x="511" y="8"/>
                    </a:lnTo>
                    <a:lnTo>
                      <a:pt x="521" y="6"/>
                    </a:lnTo>
                    <a:lnTo>
                      <a:pt x="534" y="4"/>
                    </a:lnTo>
                    <a:lnTo>
                      <a:pt x="545" y="4"/>
                    </a:lnTo>
                    <a:lnTo>
                      <a:pt x="555" y="4"/>
                    </a:lnTo>
                    <a:lnTo>
                      <a:pt x="568" y="2"/>
                    </a:lnTo>
                    <a:lnTo>
                      <a:pt x="580" y="2"/>
                    </a:lnTo>
                    <a:lnTo>
                      <a:pt x="593" y="2"/>
                    </a:lnTo>
                    <a:lnTo>
                      <a:pt x="602" y="0"/>
                    </a:lnTo>
                    <a:lnTo>
                      <a:pt x="616" y="0"/>
                    </a:lnTo>
                    <a:lnTo>
                      <a:pt x="627" y="0"/>
                    </a:lnTo>
                    <a:lnTo>
                      <a:pt x="639" y="0"/>
                    </a:lnTo>
                    <a:lnTo>
                      <a:pt x="650" y="0"/>
                    </a:lnTo>
                    <a:lnTo>
                      <a:pt x="661" y="0"/>
                    </a:lnTo>
                    <a:lnTo>
                      <a:pt x="673" y="0"/>
                    </a:lnTo>
                    <a:lnTo>
                      <a:pt x="684" y="0"/>
                    </a:lnTo>
                    <a:lnTo>
                      <a:pt x="696" y="0"/>
                    </a:lnTo>
                    <a:lnTo>
                      <a:pt x="707" y="0"/>
                    </a:lnTo>
                    <a:lnTo>
                      <a:pt x="718" y="0"/>
                    </a:lnTo>
                    <a:lnTo>
                      <a:pt x="732" y="2"/>
                    </a:lnTo>
                    <a:lnTo>
                      <a:pt x="741" y="2"/>
                    </a:lnTo>
                    <a:lnTo>
                      <a:pt x="755" y="4"/>
                    </a:lnTo>
                    <a:lnTo>
                      <a:pt x="766" y="4"/>
                    </a:lnTo>
                    <a:lnTo>
                      <a:pt x="777" y="8"/>
                    </a:lnTo>
                    <a:lnTo>
                      <a:pt x="789" y="8"/>
                    </a:lnTo>
                    <a:lnTo>
                      <a:pt x="800" y="10"/>
                    </a:lnTo>
                    <a:lnTo>
                      <a:pt x="812" y="10"/>
                    </a:lnTo>
                    <a:lnTo>
                      <a:pt x="823" y="14"/>
                    </a:lnTo>
                    <a:lnTo>
                      <a:pt x="834" y="16"/>
                    </a:lnTo>
                    <a:lnTo>
                      <a:pt x="846" y="18"/>
                    </a:lnTo>
                    <a:lnTo>
                      <a:pt x="857" y="21"/>
                    </a:lnTo>
                    <a:lnTo>
                      <a:pt x="869" y="25"/>
                    </a:lnTo>
                    <a:lnTo>
                      <a:pt x="880" y="27"/>
                    </a:lnTo>
                    <a:lnTo>
                      <a:pt x="891" y="31"/>
                    </a:lnTo>
                    <a:lnTo>
                      <a:pt x="903" y="35"/>
                    </a:lnTo>
                    <a:lnTo>
                      <a:pt x="914" y="38"/>
                    </a:lnTo>
                    <a:lnTo>
                      <a:pt x="926" y="42"/>
                    </a:lnTo>
                    <a:lnTo>
                      <a:pt x="935" y="46"/>
                    </a:lnTo>
                    <a:lnTo>
                      <a:pt x="947" y="50"/>
                    </a:lnTo>
                    <a:lnTo>
                      <a:pt x="958" y="56"/>
                    </a:lnTo>
                    <a:lnTo>
                      <a:pt x="968" y="59"/>
                    </a:lnTo>
                    <a:lnTo>
                      <a:pt x="979" y="63"/>
                    </a:lnTo>
                    <a:lnTo>
                      <a:pt x="988" y="67"/>
                    </a:lnTo>
                    <a:lnTo>
                      <a:pt x="998" y="73"/>
                    </a:lnTo>
                    <a:lnTo>
                      <a:pt x="1006" y="77"/>
                    </a:lnTo>
                    <a:lnTo>
                      <a:pt x="1015" y="80"/>
                    </a:lnTo>
                    <a:lnTo>
                      <a:pt x="1025" y="86"/>
                    </a:lnTo>
                    <a:lnTo>
                      <a:pt x="1034" y="90"/>
                    </a:lnTo>
                    <a:lnTo>
                      <a:pt x="1042" y="94"/>
                    </a:lnTo>
                    <a:lnTo>
                      <a:pt x="1049" y="97"/>
                    </a:lnTo>
                    <a:lnTo>
                      <a:pt x="1057" y="101"/>
                    </a:lnTo>
                    <a:lnTo>
                      <a:pt x="1065" y="107"/>
                    </a:lnTo>
                    <a:lnTo>
                      <a:pt x="1070" y="111"/>
                    </a:lnTo>
                    <a:lnTo>
                      <a:pt x="1078" y="115"/>
                    </a:lnTo>
                    <a:lnTo>
                      <a:pt x="1085" y="118"/>
                    </a:lnTo>
                    <a:lnTo>
                      <a:pt x="1093" y="124"/>
                    </a:lnTo>
                    <a:lnTo>
                      <a:pt x="1103" y="130"/>
                    </a:lnTo>
                    <a:lnTo>
                      <a:pt x="1114" y="139"/>
                    </a:lnTo>
                    <a:lnTo>
                      <a:pt x="1123" y="147"/>
                    </a:lnTo>
                    <a:lnTo>
                      <a:pt x="1133" y="154"/>
                    </a:lnTo>
                    <a:lnTo>
                      <a:pt x="1141" y="162"/>
                    </a:lnTo>
                    <a:lnTo>
                      <a:pt x="1148" y="170"/>
                    </a:lnTo>
                    <a:lnTo>
                      <a:pt x="1154" y="177"/>
                    </a:lnTo>
                    <a:lnTo>
                      <a:pt x="1161" y="185"/>
                    </a:lnTo>
                    <a:lnTo>
                      <a:pt x="1163" y="193"/>
                    </a:lnTo>
                    <a:lnTo>
                      <a:pt x="1167" y="200"/>
                    </a:lnTo>
                    <a:lnTo>
                      <a:pt x="1169" y="206"/>
                    </a:lnTo>
                    <a:lnTo>
                      <a:pt x="1171" y="215"/>
                    </a:lnTo>
                    <a:lnTo>
                      <a:pt x="1171" y="221"/>
                    </a:lnTo>
                    <a:lnTo>
                      <a:pt x="1173" y="229"/>
                    </a:lnTo>
                    <a:lnTo>
                      <a:pt x="1171" y="236"/>
                    </a:lnTo>
                    <a:lnTo>
                      <a:pt x="1171" y="244"/>
                    </a:lnTo>
                    <a:lnTo>
                      <a:pt x="1167" y="251"/>
                    </a:lnTo>
                    <a:lnTo>
                      <a:pt x="1163" y="259"/>
                    </a:lnTo>
                    <a:lnTo>
                      <a:pt x="1161" y="267"/>
                    </a:lnTo>
                    <a:lnTo>
                      <a:pt x="1158" y="274"/>
                    </a:lnTo>
                    <a:lnTo>
                      <a:pt x="1152" y="282"/>
                    </a:lnTo>
                    <a:lnTo>
                      <a:pt x="1144" y="291"/>
                    </a:lnTo>
                    <a:lnTo>
                      <a:pt x="1139" y="299"/>
                    </a:lnTo>
                    <a:lnTo>
                      <a:pt x="1133" y="309"/>
                    </a:lnTo>
                    <a:lnTo>
                      <a:pt x="1125" y="316"/>
                    </a:lnTo>
                    <a:lnTo>
                      <a:pt x="1118" y="324"/>
                    </a:lnTo>
                    <a:lnTo>
                      <a:pt x="1110" y="331"/>
                    </a:lnTo>
                    <a:lnTo>
                      <a:pt x="1103" y="339"/>
                    </a:lnTo>
                    <a:lnTo>
                      <a:pt x="1093" y="347"/>
                    </a:lnTo>
                    <a:lnTo>
                      <a:pt x="1085" y="354"/>
                    </a:lnTo>
                    <a:lnTo>
                      <a:pt x="1076" y="362"/>
                    </a:lnTo>
                    <a:lnTo>
                      <a:pt x="1068" y="369"/>
                    </a:lnTo>
                    <a:lnTo>
                      <a:pt x="1057" y="375"/>
                    </a:lnTo>
                    <a:lnTo>
                      <a:pt x="1047" y="383"/>
                    </a:lnTo>
                    <a:lnTo>
                      <a:pt x="1038" y="390"/>
                    </a:lnTo>
                    <a:lnTo>
                      <a:pt x="1028" y="398"/>
                    </a:lnTo>
                    <a:lnTo>
                      <a:pt x="1017" y="404"/>
                    </a:lnTo>
                    <a:lnTo>
                      <a:pt x="1004" y="409"/>
                    </a:lnTo>
                    <a:lnTo>
                      <a:pt x="992" y="415"/>
                    </a:lnTo>
                    <a:lnTo>
                      <a:pt x="981" y="423"/>
                    </a:lnTo>
                    <a:lnTo>
                      <a:pt x="973" y="425"/>
                    </a:lnTo>
                    <a:lnTo>
                      <a:pt x="966" y="426"/>
                    </a:lnTo>
                    <a:lnTo>
                      <a:pt x="960" y="430"/>
                    </a:lnTo>
                    <a:lnTo>
                      <a:pt x="952" y="432"/>
                    </a:lnTo>
                    <a:lnTo>
                      <a:pt x="945" y="434"/>
                    </a:lnTo>
                    <a:lnTo>
                      <a:pt x="937" y="436"/>
                    </a:lnTo>
                    <a:lnTo>
                      <a:pt x="930" y="440"/>
                    </a:lnTo>
                    <a:lnTo>
                      <a:pt x="922" y="442"/>
                    </a:lnTo>
                    <a:lnTo>
                      <a:pt x="912" y="444"/>
                    </a:lnTo>
                    <a:lnTo>
                      <a:pt x="905" y="447"/>
                    </a:lnTo>
                    <a:lnTo>
                      <a:pt x="895" y="447"/>
                    </a:lnTo>
                    <a:lnTo>
                      <a:pt x="888" y="451"/>
                    </a:lnTo>
                    <a:lnTo>
                      <a:pt x="878" y="453"/>
                    </a:lnTo>
                    <a:lnTo>
                      <a:pt x="869" y="455"/>
                    </a:lnTo>
                    <a:lnTo>
                      <a:pt x="859" y="457"/>
                    </a:lnTo>
                    <a:lnTo>
                      <a:pt x="852" y="461"/>
                    </a:lnTo>
                    <a:lnTo>
                      <a:pt x="842" y="461"/>
                    </a:lnTo>
                    <a:lnTo>
                      <a:pt x="831" y="463"/>
                    </a:lnTo>
                    <a:lnTo>
                      <a:pt x="819" y="465"/>
                    </a:lnTo>
                    <a:lnTo>
                      <a:pt x="810" y="466"/>
                    </a:lnTo>
                    <a:lnTo>
                      <a:pt x="798" y="466"/>
                    </a:lnTo>
                    <a:lnTo>
                      <a:pt x="787" y="468"/>
                    </a:lnTo>
                    <a:lnTo>
                      <a:pt x="775" y="470"/>
                    </a:lnTo>
                    <a:lnTo>
                      <a:pt x="766" y="472"/>
                    </a:lnTo>
                    <a:lnTo>
                      <a:pt x="753" y="472"/>
                    </a:lnTo>
                    <a:lnTo>
                      <a:pt x="741" y="474"/>
                    </a:lnTo>
                    <a:lnTo>
                      <a:pt x="728" y="474"/>
                    </a:lnTo>
                    <a:lnTo>
                      <a:pt x="717" y="476"/>
                    </a:lnTo>
                    <a:lnTo>
                      <a:pt x="703" y="476"/>
                    </a:lnTo>
                    <a:lnTo>
                      <a:pt x="690" y="478"/>
                    </a:lnTo>
                    <a:lnTo>
                      <a:pt x="679" y="480"/>
                    </a:lnTo>
                    <a:lnTo>
                      <a:pt x="665" y="480"/>
                    </a:lnTo>
                    <a:lnTo>
                      <a:pt x="650" y="480"/>
                    </a:lnTo>
                    <a:lnTo>
                      <a:pt x="637" y="480"/>
                    </a:lnTo>
                    <a:lnTo>
                      <a:pt x="621" y="480"/>
                    </a:lnTo>
                    <a:lnTo>
                      <a:pt x="608" y="480"/>
                    </a:lnTo>
                    <a:lnTo>
                      <a:pt x="593" y="480"/>
                    </a:lnTo>
                    <a:lnTo>
                      <a:pt x="582" y="480"/>
                    </a:lnTo>
                    <a:lnTo>
                      <a:pt x="568" y="480"/>
                    </a:lnTo>
                    <a:lnTo>
                      <a:pt x="555" y="482"/>
                    </a:lnTo>
                    <a:lnTo>
                      <a:pt x="540" y="480"/>
                    </a:lnTo>
                    <a:lnTo>
                      <a:pt x="528" y="480"/>
                    </a:lnTo>
                    <a:lnTo>
                      <a:pt x="515" y="480"/>
                    </a:lnTo>
                    <a:lnTo>
                      <a:pt x="502" y="480"/>
                    </a:lnTo>
                    <a:lnTo>
                      <a:pt x="490" y="480"/>
                    </a:lnTo>
                    <a:lnTo>
                      <a:pt x="477" y="480"/>
                    </a:lnTo>
                    <a:lnTo>
                      <a:pt x="464" y="480"/>
                    </a:lnTo>
                    <a:lnTo>
                      <a:pt x="452" y="480"/>
                    </a:lnTo>
                    <a:lnTo>
                      <a:pt x="439" y="478"/>
                    </a:lnTo>
                    <a:lnTo>
                      <a:pt x="428" y="476"/>
                    </a:lnTo>
                    <a:lnTo>
                      <a:pt x="414" y="476"/>
                    </a:lnTo>
                    <a:lnTo>
                      <a:pt x="405" y="476"/>
                    </a:lnTo>
                    <a:lnTo>
                      <a:pt x="393" y="474"/>
                    </a:lnTo>
                    <a:lnTo>
                      <a:pt x="380" y="474"/>
                    </a:lnTo>
                    <a:lnTo>
                      <a:pt x="370" y="474"/>
                    </a:lnTo>
                    <a:lnTo>
                      <a:pt x="359" y="474"/>
                    </a:lnTo>
                    <a:lnTo>
                      <a:pt x="348" y="472"/>
                    </a:lnTo>
                    <a:lnTo>
                      <a:pt x="336" y="470"/>
                    </a:lnTo>
                    <a:lnTo>
                      <a:pt x="327" y="470"/>
                    </a:lnTo>
                    <a:lnTo>
                      <a:pt x="317" y="470"/>
                    </a:lnTo>
                    <a:lnTo>
                      <a:pt x="306" y="468"/>
                    </a:lnTo>
                    <a:lnTo>
                      <a:pt x="294" y="466"/>
                    </a:lnTo>
                    <a:lnTo>
                      <a:pt x="285" y="466"/>
                    </a:lnTo>
                    <a:lnTo>
                      <a:pt x="277" y="466"/>
                    </a:lnTo>
                    <a:lnTo>
                      <a:pt x="266" y="465"/>
                    </a:lnTo>
                    <a:lnTo>
                      <a:pt x="256" y="463"/>
                    </a:lnTo>
                    <a:lnTo>
                      <a:pt x="249" y="461"/>
                    </a:lnTo>
                    <a:lnTo>
                      <a:pt x="239" y="461"/>
                    </a:lnTo>
                    <a:lnTo>
                      <a:pt x="230" y="459"/>
                    </a:lnTo>
                    <a:lnTo>
                      <a:pt x="220" y="457"/>
                    </a:lnTo>
                    <a:lnTo>
                      <a:pt x="211" y="457"/>
                    </a:lnTo>
                    <a:lnTo>
                      <a:pt x="203" y="457"/>
                    </a:lnTo>
                    <a:lnTo>
                      <a:pt x="196" y="455"/>
                    </a:lnTo>
                    <a:lnTo>
                      <a:pt x="188" y="453"/>
                    </a:lnTo>
                    <a:lnTo>
                      <a:pt x="180" y="451"/>
                    </a:lnTo>
                    <a:lnTo>
                      <a:pt x="173" y="451"/>
                    </a:lnTo>
                    <a:lnTo>
                      <a:pt x="165" y="449"/>
                    </a:lnTo>
                    <a:lnTo>
                      <a:pt x="157" y="447"/>
                    </a:lnTo>
                    <a:lnTo>
                      <a:pt x="152" y="447"/>
                    </a:lnTo>
                    <a:lnTo>
                      <a:pt x="146" y="447"/>
                    </a:lnTo>
                    <a:lnTo>
                      <a:pt x="133" y="444"/>
                    </a:lnTo>
                    <a:lnTo>
                      <a:pt x="123" y="442"/>
                    </a:lnTo>
                    <a:lnTo>
                      <a:pt x="110" y="440"/>
                    </a:lnTo>
                    <a:lnTo>
                      <a:pt x="102" y="438"/>
                    </a:lnTo>
                    <a:lnTo>
                      <a:pt x="93" y="434"/>
                    </a:lnTo>
                    <a:lnTo>
                      <a:pt x="87" y="432"/>
                    </a:lnTo>
                    <a:lnTo>
                      <a:pt x="80" y="430"/>
                    </a:lnTo>
                    <a:lnTo>
                      <a:pt x="76" y="430"/>
                    </a:lnTo>
                    <a:lnTo>
                      <a:pt x="66" y="423"/>
                    </a:lnTo>
                    <a:lnTo>
                      <a:pt x="57" y="419"/>
                    </a:lnTo>
                    <a:lnTo>
                      <a:pt x="47" y="413"/>
                    </a:lnTo>
                    <a:lnTo>
                      <a:pt x="41" y="407"/>
                    </a:lnTo>
                    <a:lnTo>
                      <a:pt x="34" y="400"/>
                    </a:lnTo>
                    <a:lnTo>
                      <a:pt x="28" y="394"/>
                    </a:lnTo>
                    <a:lnTo>
                      <a:pt x="22" y="388"/>
                    </a:lnTo>
                    <a:lnTo>
                      <a:pt x="19" y="383"/>
                    </a:lnTo>
                    <a:lnTo>
                      <a:pt x="15" y="373"/>
                    </a:lnTo>
                    <a:lnTo>
                      <a:pt x="15" y="368"/>
                    </a:lnTo>
                    <a:lnTo>
                      <a:pt x="19" y="366"/>
                    </a:lnTo>
                    <a:lnTo>
                      <a:pt x="22" y="368"/>
                    </a:lnTo>
                    <a:lnTo>
                      <a:pt x="30" y="369"/>
                    </a:lnTo>
                    <a:lnTo>
                      <a:pt x="38" y="373"/>
                    </a:lnTo>
                    <a:lnTo>
                      <a:pt x="45" y="377"/>
                    </a:lnTo>
                    <a:lnTo>
                      <a:pt x="57" y="381"/>
                    </a:lnTo>
                    <a:lnTo>
                      <a:pt x="66" y="385"/>
                    </a:lnTo>
                    <a:lnTo>
                      <a:pt x="78" y="388"/>
                    </a:lnTo>
                    <a:lnTo>
                      <a:pt x="89" y="390"/>
                    </a:lnTo>
                    <a:lnTo>
                      <a:pt x="102" y="392"/>
                    </a:lnTo>
                    <a:lnTo>
                      <a:pt x="114" y="394"/>
                    </a:lnTo>
                    <a:lnTo>
                      <a:pt x="127" y="396"/>
                    </a:lnTo>
                    <a:lnTo>
                      <a:pt x="138" y="396"/>
                    </a:lnTo>
                    <a:lnTo>
                      <a:pt x="150" y="396"/>
                    </a:lnTo>
                    <a:lnTo>
                      <a:pt x="161" y="394"/>
                    </a:lnTo>
                    <a:lnTo>
                      <a:pt x="175" y="394"/>
                    </a:lnTo>
                    <a:lnTo>
                      <a:pt x="184" y="390"/>
                    </a:lnTo>
                    <a:lnTo>
                      <a:pt x="196" y="387"/>
                    </a:lnTo>
                    <a:lnTo>
                      <a:pt x="205" y="383"/>
                    </a:lnTo>
                    <a:lnTo>
                      <a:pt x="216" y="377"/>
                    </a:lnTo>
                    <a:lnTo>
                      <a:pt x="222" y="369"/>
                    </a:lnTo>
                    <a:lnTo>
                      <a:pt x="230" y="362"/>
                    </a:lnTo>
                    <a:lnTo>
                      <a:pt x="232" y="352"/>
                    </a:lnTo>
                    <a:lnTo>
                      <a:pt x="237" y="343"/>
                    </a:lnTo>
                    <a:lnTo>
                      <a:pt x="239" y="331"/>
                    </a:lnTo>
                    <a:lnTo>
                      <a:pt x="239" y="322"/>
                    </a:lnTo>
                    <a:lnTo>
                      <a:pt x="239" y="310"/>
                    </a:lnTo>
                    <a:lnTo>
                      <a:pt x="239" y="301"/>
                    </a:lnTo>
                    <a:lnTo>
                      <a:pt x="235" y="290"/>
                    </a:lnTo>
                    <a:lnTo>
                      <a:pt x="232" y="278"/>
                    </a:lnTo>
                    <a:lnTo>
                      <a:pt x="230" y="269"/>
                    </a:lnTo>
                    <a:lnTo>
                      <a:pt x="226" y="259"/>
                    </a:lnTo>
                    <a:lnTo>
                      <a:pt x="220" y="251"/>
                    </a:lnTo>
                    <a:lnTo>
                      <a:pt x="215" y="246"/>
                    </a:lnTo>
                    <a:lnTo>
                      <a:pt x="211" y="240"/>
                    </a:lnTo>
                    <a:lnTo>
                      <a:pt x="205" y="238"/>
                    </a:lnTo>
                    <a:lnTo>
                      <a:pt x="197" y="234"/>
                    </a:lnTo>
                    <a:lnTo>
                      <a:pt x="192" y="234"/>
                    </a:lnTo>
                    <a:lnTo>
                      <a:pt x="184" y="234"/>
                    </a:lnTo>
                    <a:lnTo>
                      <a:pt x="178" y="238"/>
                    </a:lnTo>
                    <a:lnTo>
                      <a:pt x="171" y="238"/>
                    </a:lnTo>
                    <a:lnTo>
                      <a:pt x="163" y="240"/>
                    </a:lnTo>
                    <a:lnTo>
                      <a:pt x="154" y="244"/>
                    </a:lnTo>
                    <a:lnTo>
                      <a:pt x="146" y="248"/>
                    </a:lnTo>
                    <a:lnTo>
                      <a:pt x="135" y="250"/>
                    </a:lnTo>
                    <a:lnTo>
                      <a:pt x="125" y="253"/>
                    </a:lnTo>
                    <a:lnTo>
                      <a:pt x="114" y="255"/>
                    </a:lnTo>
                    <a:lnTo>
                      <a:pt x="102" y="259"/>
                    </a:lnTo>
                    <a:lnTo>
                      <a:pt x="89" y="261"/>
                    </a:lnTo>
                    <a:lnTo>
                      <a:pt x="78" y="263"/>
                    </a:lnTo>
                    <a:lnTo>
                      <a:pt x="64" y="263"/>
                    </a:lnTo>
                    <a:lnTo>
                      <a:pt x="53" y="263"/>
                    </a:lnTo>
                    <a:lnTo>
                      <a:pt x="45" y="259"/>
                    </a:lnTo>
                    <a:lnTo>
                      <a:pt x="38" y="259"/>
                    </a:lnTo>
                    <a:lnTo>
                      <a:pt x="32" y="257"/>
                    </a:lnTo>
                    <a:lnTo>
                      <a:pt x="28" y="255"/>
                    </a:lnTo>
                    <a:lnTo>
                      <a:pt x="19" y="253"/>
                    </a:lnTo>
                    <a:lnTo>
                      <a:pt x="13" y="251"/>
                    </a:lnTo>
                    <a:lnTo>
                      <a:pt x="3" y="246"/>
                    </a:lnTo>
                    <a:lnTo>
                      <a:pt x="0" y="242"/>
                    </a:lnTo>
                    <a:lnTo>
                      <a:pt x="0" y="234"/>
                    </a:lnTo>
                    <a:lnTo>
                      <a:pt x="3" y="229"/>
                    </a:lnTo>
                    <a:lnTo>
                      <a:pt x="5" y="221"/>
                    </a:lnTo>
                    <a:lnTo>
                      <a:pt x="9" y="215"/>
                    </a:lnTo>
                    <a:lnTo>
                      <a:pt x="9" y="215"/>
                    </a:lnTo>
                    <a:close/>
                  </a:path>
                </a:pathLst>
              </a:custGeom>
              <a:solidFill>
                <a:srgbClr val="FAC7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Forme libre 95"/>
              <p:cNvSpPr>
                <a:spLocks/>
              </p:cNvSpPr>
              <p:nvPr/>
            </p:nvSpPr>
            <p:spPr bwMode="auto">
              <a:xfrm>
                <a:off x="6886575" y="2589213"/>
                <a:ext cx="328613" cy="130175"/>
              </a:xfrm>
              <a:custGeom>
                <a:avLst/>
                <a:gdLst>
                  <a:gd name="T0" fmla="*/ 37 w 415"/>
                  <a:gd name="T1" fmla="*/ 2 h 164"/>
                  <a:gd name="T2" fmla="*/ 52 w 415"/>
                  <a:gd name="T3" fmla="*/ 6 h 164"/>
                  <a:gd name="T4" fmla="*/ 73 w 415"/>
                  <a:gd name="T5" fmla="*/ 13 h 164"/>
                  <a:gd name="T6" fmla="*/ 86 w 415"/>
                  <a:gd name="T7" fmla="*/ 19 h 164"/>
                  <a:gd name="T8" fmla="*/ 101 w 415"/>
                  <a:gd name="T9" fmla="*/ 23 h 164"/>
                  <a:gd name="T10" fmla="*/ 116 w 415"/>
                  <a:gd name="T11" fmla="*/ 27 h 164"/>
                  <a:gd name="T12" fmla="*/ 135 w 415"/>
                  <a:gd name="T13" fmla="*/ 31 h 164"/>
                  <a:gd name="T14" fmla="*/ 153 w 415"/>
                  <a:gd name="T15" fmla="*/ 34 h 164"/>
                  <a:gd name="T16" fmla="*/ 173 w 415"/>
                  <a:gd name="T17" fmla="*/ 38 h 164"/>
                  <a:gd name="T18" fmla="*/ 192 w 415"/>
                  <a:gd name="T19" fmla="*/ 40 h 164"/>
                  <a:gd name="T20" fmla="*/ 213 w 415"/>
                  <a:gd name="T21" fmla="*/ 44 h 164"/>
                  <a:gd name="T22" fmla="*/ 234 w 415"/>
                  <a:gd name="T23" fmla="*/ 46 h 164"/>
                  <a:gd name="T24" fmla="*/ 255 w 415"/>
                  <a:gd name="T25" fmla="*/ 46 h 164"/>
                  <a:gd name="T26" fmla="*/ 274 w 415"/>
                  <a:gd name="T27" fmla="*/ 46 h 164"/>
                  <a:gd name="T28" fmla="*/ 293 w 415"/>
                  <a:gd name="T29" fmla="*/ 46 h 164"/>
                  <a:gd name="T30" fmla="*/ 308 w 415"/>
                  <a:gd name="T31" fmla="*/ 44 h 164"/>
                  <a:gd name="T32" fmla="*/ 324 w 415"/>
                  <a:gd name="T33" fmla="*/ 44 h 164"/>
                  <a:gd name="T34" fmla="*/ 337 w 415"/>
                  <a:gd name="T35" fmla="*/ 44 h 164"/>
                  <a:gd name="T36" fmla="*/ 348 w 415"/>
                  <a:gd name="T37" fmla="*/ 44 h 164"/>
                  <a:gd name="T38" fmla="*/ 367 w 415"/>
                  <a:gd name="T39" fmla="*/ 44 h 164"/>
                  <a:gd name="T40" fmla="*/ 383 w 415"/>
                  <a:gd name="T41" fmla="*/ 46 h 164"/>
                  <a:gd name="T42" fmla="*/ 394 w 415"/>
                  <a:gd name="T43" fmla="*/ 53 h 164"/>
                  <a:gd name="T44" fmla="*/ 402 w 415"/>
                  <a:gd name="T45" fmla="*/ 63 h 164"/>
                  <a:gd name="T46" fmla="*/ 409 w 415"/>
                  <a:gd name="T47" fmla="*/ 78 h 164"/>
                  <a:gd name="T48" fmla="*/ 413 w 415"/>
                  <a:gd name="T49" fmla="*/ 95 h 164"/>
                  <a:gd name="T50" fmla="*/ 415 w 415"/>
                  <a:gd name="T51" fmla="*/ 112 h 164"/>
                  <a:gd name="T52" fmla="*/ 411 w 415"/>
                  <a:gd name="T53" fmla="*/ 126 h 164"/>
                  <a:gd name="T54" fmla="*/ 405 w 415"/>
                  <a:gd name="T55" fmla="*/ 141 h 164"/>
                  <a:gd name="T56" fmla="*/ 394 w 415"/>
                  <a:gd name="T57" fmla="*/ 150 h 164"/>
                  <a:gd name="T58" fmla="*/ 379 w 415"/>
                  <a:gd name="T59" fmla="*/ 158 h 164"/>
                  <a:gd name="T60" fmla="*/ 358 w 415"/>
                  <a:gd name="T61" fmla="*/ 162 h 164"/>
                  <a:gd name="T62" fmla="*/ 343 w 415"/>
                  <a:gd name="T63" fmla="*/ 162 h 164"/>
                  <a:gd name="T64" fmla="*/ 331 w 415"/>
                  <a:gd name="T65" fmla="*/ 164 h 164"/>
                  <a:gd name="T66" fmla="*/ 312 w 415"/>
                  <a:gd name="T67" fmla="*/ 160 h 164"/>
                  <a:gd name="T68" fmla="*/ 291 w 415"/>
                  <a:gd name="T69" fmla="*/ 156 h 164"/>
                  <a:gd name="T70" fmla="*/ 269 w 415"/>
                  <a:gd name="T71" fmla="*/ 152 h 164"/>
                  <a:gd name="T72" fmla="*/ 246 w 415"/>
                  <a:gd name="T73" fmla="*/ 147 h 164"/>
                  <a:gd name="T74" fmla="*/ 232 w 415"/>
                  <a:gd name="T75" fmla="*/ 145 h 164"/>
                  <a:gd name="T76" fmla="*/ 219 w 415"/>
                  <a:gd name="T77" fmla="*/ 141 h 164"/>
                  <a:gd name="T78" fmla="*/ 206 w 415"/>
                  <a:gd name="T79" fmla="*/ 137 h 164"/>
                  <a:gd name="T80" fmla="*/ 192 w 415"/>
                  <a:gd name="T81" fmla="*/ 133 h 164"/>
                  <a:gd name="T82" fmla="*/ 179 w 415"/>
                  <a:gd name="T83" fmla="*/ 129 h 164"/>
                  <a:gd name="T84" fmla="*/ 166 w 415"/>
                  <a:gd name="T85" fmla="*/ 126 h 164"/>
                  <a:gd name="T86" fmla="*/ 141 w 415"/>
                  <a:gd name="T87" fmla="*/ 118 h 164"/>
                  <a:gd name="T88" fmla="*/ 126 w 415"/>
                  <a:gd name="T89" fmla="*/ 112 h 164"/>
                  <a:gd name="T90" fmla="*/ 114 w 415"/>
                  <a:gd name="T91" fmla="*/ 109 h 164"/>
                  <a:gd name="T92" fmla="*/ 92 w 415"/>
                  <a:gd name="T93" fmla="*/ 99 h 164"/>
                  <a:gd name="T94" fmla="*/ 69 w 415"/>
                  <a:gd name="T95" fmla="*/ 90 h 164"/>
                  <a:gd name="T96" fmla="*/ 50 w 415"/>
                  <a:gd name="T97" fmla="*/ 82 h 164"/>
                  <a:gd name="T98" fmla="*/ 33 w 415"/>
                  <a:gd name="T99" fmla="*/ 72 h 164"/>
                  <a:gd name="T100" fmla="*/ 19 w 415"/>
                  <a:gd name="T101" fmla="*/ 65 h 164"/>
                  <a:gd name="T102" fmla="*/ 4 w 415"/>
                  <a:gd name="T103" fmla="*/ 53 h 164"/>
                  <a:gd name="T104" fmla="*/ 2 w 415"/>
                  <a:gd name="T105" fmla="*/ 31 h 164"/>
                  <a:gd name="T106" fmla="*/ 14 w 415"/>
                  <a:gd name="T107" fmla="*/ 13 h 164"/>
                  <a:gd name="T108" fmla="*/ 25 w 415"/>
                  <a:gd name="T109" fmla="*/ 2 h 164"/>
                  <a:gd name="T110" fmla="*/ 33 w 415"/>
                  <a:gd name="T11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15" h="164">
                    <a:moveTo>
                      <a:pt x="33" y="0"/>
                    </a:moveTo>
                    <a:lnTo>
                      <a:pt x="37" y="2"/>
                    </a:lnTo>
                    <a:lnTo>
                      <a:pt x="42" y="2"/>
                    </a:lnTo>
                    <a:lnTo>
                      <a:pt x="52" y="6"/>
                    </a:lnTo>
                    <a:lnTo>
                      <a:pt x="61" y="10"/>
                    </a:lnTo>
                    <a:lnTo>
                      <a:pt x="73" y="13"/>
                    </a:lnTo>
                    <a:lnTo>
                      <a:pt x="80" y="15"/>
                    </a:lnTo>
                    <a:lnTo>
                      <a:pt x="86" y="19"/>
                    </a:lnTo>
                    <a:lnTo>
                      <a:pt x="94" y="19"/>
                    </a:lnTo>
                    <a:lnTo>
                      <a:pt x="101" y="23"/>
                    </a:lnTo>
                    <a:lnTo>
                      <a:pt x="109" y="25"/>
                    </a:lnTo>
                    <a:lnTo>
                      <a:pt x="116" y="27"/>
                    </a:lnTo>
                    <a:lnTo>
                      <a:pt x="126" y="29"/>
                    </a:lnTo>
                    <a:lnTo>
                      <a:pt x="135" y="31"/>
                    </a:lnTo>
                    <a:lnTo>
                      <a:pt x="143" y="32"/>
                    </a:lnTo>
                    <a:lnTo>
                      <a:pt x="153" y="34"/>
                    </a:lnTo>
                    <a:lnTo>
                      <a:pt x="162" y="36"/>
                    </a:lnTo>
                    <a:lnTo>
                      <a:pt x="173" y="38"/>
                    </a:lnTo>
                    <a:lnTo>
                      <a:pt x="183" y="40"/>
                    </a:lnTo>
                    <a:lnTo>
                      <a:pt x="192" y="40"/>
                    </a:lnTo>
                    <a:lnTo>
                      <a:pt x="202" y="42"/>
                    </a:lnTo>
                    <a:lnTo>
                      <a:pt x="213" y="44"/>
                    </a:lnTo>
                    <a:lnTo>
                      <a:pt x="223" y="44"/>
                    </a:lnTo>
                    <a:lnTo>
                      <a:pt x="234" y="46"/>
                    </a:lnTo>
                    <a:lnTo>
                      <a:pt x="246" y="46"/>
                    </a:lnTo>
                    <a:lnTo>
                      <a:pt x="255" y="46"/>
                    </a:lnTo>
                    <a:lnTo>
                      <a:pt x="265" y="46"/>
                    </a:lnTo>
                    <a:lnTo>
                      <a:pt x="274" y="46"/>
                    </a:lnTo>
                    <a:lnTo>
                      <a:pt x="284" y="46"/>
                    </a:lnTo>
                    <a:lnTo>
                      <a:pt x="293" y="46"/>
                    </a:lnTo>
                    <a:lnTo>
                      <a:pt x="299" y="44"/>
                    </a:lnTo>
                    <a:lnTo>
                      <a:pt x="308" y="44"/>
                    </a:lnTo>
                    <a:lnTo>
                      <a:pt x="314" y="44"/>
                    </a:lnTo>
                    <a:lnTo>
                      <a:pt x="324" y="44"/>
                    </a:lnTo>
                    <a:lnTo>
                      <a:pt x="329" y="44"/>
                    </a:lnTo>
                    <a:lnTo>
                      <a:pt x="337" y="44"/>
                    </a:lnTo>
                    <a:lnTo>
                      <a:pt x="343" y="44"/>
                    </a:lnTo>
                    <a:lnTo>
                      <a:pt x="348" y="44"/>
                    </a:lnTo>
                    <a:lnTo>
                      <a:pt x="358" y="44"/>
                    </a:lnTo>
                    <a:lnTo>
                      <a:pt x="367" y="44"/>
                    </a:lnTo>
                    <a:lnTo>
                      <a:pt x="375" y="44"/>
                    </a:lnTo>
                    <a:lnTo>
                      <a:pt x="383" y="46"/>
                    </a:lnTo>
                    <a:lnTo>
                      <a:pt x="388" y="50"/>
                    </a:lnTo>
                    <a:lnTo>
                      <a:pt x="394" y="53"/>
                    </a:lnTo>
                    <a:lnTo>
                      <a:pt x="398" y="55"/>
                    </a:lnTo>
                    <a:lnTo>
                      <a:pt x="402" y="63"/>
                    </a:lnTo>
                    <a:lnTo>
                      <a:pt x="405" y="69"/>
                    </a:lnTo>
                    <a:lnTo>
                      <a:pt x="409" y="78"/>
                    </a:lnTo>
                    <a:lnTo>
                      <a:pt x="411" y="88"/>
                    </a:lnTo>
                    <a:lnTo>
                      <a:pt x="413" y="95"/>
                    </a:lnTo>
                    <a:lnTo>
                      <a:pt x="413" y="103"/>
                    </a:lnTo>
                    <a:lnTo>
                      <a:pt x="415" y="112"/>
                    </a:lnTo>
                    <a:lnTo>
                      <a:pt x="411" y="120"/>
                    </a:lnTo>
                    <a:lnTo>
                      <a:pt x="411" y="126"/>
                    </a:lnTo>
                    <a:lnTo>
                      <a:pt x="409" y="133"/>
                    </a:lnTo>
                    <a:lnTo>
                      <a:pt x="405" y="141"/>
                    </a:lnTo>
                    <a:lnTo>
                      <a:pt x="400" y="145"/>
                    </a:lnTo>
                    <a:lnTo>
                      <a:pt x="394" y="150"/>
                    </a:lnTo>
                    <a:lnTo>
                      <a:pt x="386" y="154"/>
                    </a:lnTo>
                    <a:lnTo>
                      <a:pt x="379" y="158"/>
                    </a:lnTo>
                    <a:lnTo>
                      <a:pt x="367" y="160"/>
                    </a:lnTo>
                    <a:lnTo>
                      <a:pt x="358" y="162"/>
                    </a:lnTo>
                    <a:lnTo>
                      <a:pt x="350" y="162"/>
                    </a:lnTo>
                    <a:lnTo>
                      <a:pt x="343" y="162"/>
                    </a:lnTo>
                    <a:lnTo>
                      <a:pt x="337" y="162"/>
                    </a:lnTo>
                    <a:lnTo>
                      <a:pt x="331" y="164"/>
                    </a:lnTo>
                    <a:lnTo>
                      <a:pt x="322" y="162"/>
                    </a:lnTo>
                    <a:lnTo>
                      <a:pt x="312" y="160"/>
                    </a:lnTo>
                    <a:lnTo>
                      <a:pt x="303" y="158"/>
                    </a:lnTo>
                    <a:lnTo>
                      <a:pt x="291" y="156"/>
                    </a:lnTo>
                    <a:lnTo>
                      <a:pt x="280" y="154"/>
                    </a:lnTo>
                    <a:lnTo>
                      <a:pt x="269" y="152"/>
                    </a:lnTo>
                    <a:lnTo>
                      <a:pt x="257" y="150"/>
                    </a:lnTo>
                    <a:lnTo>
                      <a:pt x="246" y="147"/>
                    </a:lnTo>
                    <a:lnTo>
                      <a:pt x="238" y="145"/>
                    </a:lnTo>
                    <a:lnTo>
                      <a:pt x="232" y="145"/>
                    </a:lnTo>
                    <a:lnTo>
                      <a:pt x="225" y="141"/>
                    </a:lnTo>
                    <a:lnTo>
                      <a:pt x="219" y="141"/>
                    </a:lnTo>
                    <a:lnTo>
                      <a:pt x="211" y="139"/>
                    </a:lnTo>
                    <a:lnTo>
                      <a:pt x="206" y="137"/>
                    </a:lnTo>
                    <a:lnTo>
                      <a:pt x="198" y="135"/>
                    </a:lnTo>
                    <a:lnTo>
                      <a:pt x="192" y="133"/>
                    </a:lnTo>
                    <a:lnTo>
                      <a:pt x="187" y="131"/>
                    </a:lnTo>
                    <a:lnTo>
                      <a:pt x="179" y="129"/>
                    </a:lnTo>
                    <a:lnTo>
                      <a:pt x="172" y="126"/>
                    </a:lnTo>
                    <a:lnTo>
                      <a:pt x="166" y="126"/>
                    </a:lnTo>
                    <a:lnTo>
                      <a:pt x="153" y="122"/>
                    </a:lnTo>
                    <a:lnTo>
                      <a:pt x="141" y="118"/>
                    </a:lnTo>
                    <a:lnTo>
                      <a:pt x="133" y="114"/>
                    </a:lnTo>
                    <a:lnTo>
                      <a:pt x="126" y="112"/>
                    </a:lnTo>
                    <a:lnTo>
                      <a:pt x="120" y="110"/>
                    </a:lnTo>
                    <a:lnTo>
                      <a:pt x="114" y="109"/>
                    </a:lnTo>
                    <a:lnTo>
                      <a:pt x="101" y="103"/>
                    </a:lnTo>
                    <a:lnTo>
                      <a:pt x="92" y="99"/>
                    </a:lnTo>
                    <a:lnTo>
                      <a:pt x="80" y="93"/>
                    </a:lnTo>
                    <a:lnTo>
                      <a:pt x="69" y="90"/>
                    </a:lnTo>
                    <a:lnTo>
                      <a:pt x="57" y="84"/>
                    </a:lnTo>
                    <a:lnTo>
                      <a:pt x="50" y="82"/>
                    </a:lnTo>
                    <a:lnTo>
                      <a:pt x="38" y="76"/>
                    </a:lnTo>
                    <a:lnTo>
                      <a:pt x="33" y="72"/>
                    </a:lnTo>
                    <a:lnTo>
                      <a:pt x="23" y="69"/>
                    </a:lnTo>
                    <a:lnTo>
                      <a:pt x="19" y="65"/>
                    </a:lnTo>
                    <a:lnTo>
                      <a:pt x="8" y="57"/>
                    </a:lnTo>
                    <a:lnTo>
                      <a:pt x="4" y="53"/>
                    </a:lnTo>
                    <a:lnTo>
                      <a:pt x="0" y="40"/>
                    </a:lnTo>
                    <a:lnTo>
                      <a:pt x="2" y="31"/>
                    </a:lnTo>
                    <a:lnTo>
                      <a:pt x="6" y="21"/>
                    </a:lnTo>
                    <a:lnTo>
                      <a:pt x="14" y="13"/>
                    </a:lnTo>
                    <a:lnTo>
                      <a:pt x="19" y="6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CF9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Forme libre 96"/>
              <p:cNvSpPr>
                <a:spLocks/>
              </p:cNvSpPr>
              <p:nvPr/>
            </p:nvSpPr>
            <p:spPr bwMode="auto">
              <a:xfrm>
                <a:off x="5730875" y="1617663"/>
                <a:ext cx="460375" cy="265112"/>
              </a:xfrm>
              <a:custGeom>
                <a:avLst/>
                <a:gdLst>
                  <a:gd name="T0" fmla="*/ 53 w 580"/>
                  <a:gd name="T1" fmla="*/ 267 h 335"/>
                  <a:gd name="T2" fmla="*/ 80 w 580"/>
                  <a:gd name="T3" fmla="*/ 234 h 335"/>
                  <a:gd name="T4" fmla="*/ 102 w 580"/>
                  <a:gd name="T5" fmla="*/ 208 h 335"/>
                  <a:gd name="T6" fmla="*/ 121 w 580"/>
                  <a:gd name="T7" fmla="*/ 187 h 335"/>
                  <a:gd name="T8" fmla="*/ 142 w 580"/>
                  <a:gd name="T9" fmla="*/ 164 h 335"/>
                  <a:gd name="T10" fmla="*/ 165 w 580"/>
                  <a:gd name="T11" fmla="*/ 141 h 335"/>
                  <a:gd name="T12" fmla="*/ 192 w 580"/>
                  <a:gd name="T13" fmla="*/ 120 h 335"/>
                  <a:gd name="T14" fmla="*/ 220 w 580"/>
                  <a:gd name="T15" fmla="*/ 97 h 335"/>
                  <a:gd name="T16" fmla="*/ 253 w 580"/>
                  <a:gd name="T17" fmla="*/ 76 h 335"/>
                  <a:gd name="T18" fmla="*/ 285 w 580"/>
                  <a:gd name="T19" fmla="*/ 55 h 335"/>
                  <a:gd name="T20" fmla="*/ 315 w 580"/>
                  <a:gd name="T21" fmla="*/ 38 h 335"/>
                  <a:gd name="T22" fmla="*/ 348 w 580"/>
                  <a:gd name="T23" fmla="*/ 25 h 335"/>
                  <a:gd name="T24" fmla="*/ 378 w 580"/>
                  <a:gd name="T25" fmla="*/ 16 h 335"/>
                  <a:gd name="T26" fmla="*/ 410 w 580"/>
                  <a:gd name="T27" fmla="*/ 8 h 335"/>
                  <a:gd name="T28" fmla="*/ 441 w 580"/>
                  <a:gd name="T29" fmla="*/ 2 h 335"/>
                  <a:gd name="T30" fmla="*/ 467 w 580"/>
                  <a:gd name="T31" fmla="*/ 0 h 335"/>
                  <a:gd name="T32" fmla="*/ 494 w 580"/>
                  <a:gd name="T33" fmla="*/ 2 h 335"/>
                  <a:gd name="T34" fmla="*/ 517 w 580"/>
                  <a:gd name="T35" fmla="*/ 6 h 335"/>
                  <a:gd name="T36" fmla="*/ 538 w 580"/>
                  <a:gd name="T37" fmla="*/ 14 h 335"/>
                  <a:gd name="T38" fmla="*/ 563 w 580"/>
                  <a:gd name="T39" fmla="*/ 29 h 335"/>
                  <a:gd name="T40" fmla="*/ 580 w 580"/>
                  <a:gd name="T41" fmla="*/ 55 h 335"/>
                  <a:gd name="T42" fmla="*/ 580 w 580"/>
                  <a:gd name="T43" fmla="*/ 88 h 335"/>
                  <a:gd name="T44" fmla="*/ 566 w 580"/>
                  <a:gd name="T45" fmla="*/ 120 h 335"/>
                  <a:gd name="T46" fmla="*/ 547 w 580"/>
                  <a:gd name="T47" fmla="*/ 147 h 335"/>
                  <a:gd name="T48" fmla="*/ 530 w 580"/>
                  <a:gd name="T49" fmla="*/ 170 h 335"/>
                  <a:gd name="T50" fmla="*/ 509 w 580"/>
                  <a:gd name="T51" fmla="*/ 179 h 335"/>
                  <a:gd name="T52" fmla="*/ 485 w 580"/>
                  <a:gd name="T53" fmla="*/ 181 h 335"/>
                  <a:gd name="T54" fmla="*/ 452 w 580"/>
                  <a:gd name="T55" fmla="*/ 181 h 335"/>
                  <a:gd name="T56" fmla="*/ 416 w 580"/>
                  <a:gd name="T57" fmla="*/ 183 h 335"/>
                  <a:gd name="T58" fmla="*/ 395 w 580"/>
                  <a:gd name="T59" fmla="*/ 183 h 335"/>
                  <a:gd name="T60" fmla="*/ 372 w 580"/>
                  <a:gd name="T61" fmla="*/ 189 h 335"/>
                  <a:gd name="T62" fmla="*/ 348 w 580"/>
                  <a:gd name="T63" fmla="*/ 194 h 335"/>
                  <a:gd name="T64" fmla="*/ 323 w 580"/>
                  <a:gd name="T65" fmla="*/ 202 h 335"/>
                  <a:gd name="T66" fmla="*/ 294 w 580"/>
                  <a:gd name="T67" fmla="*/ 211 h 335"/>
                  <a:gd name="T68" fmla="*/ 266 w 580"/>
                  <a:gd name="T69" fmla="*/ 221 h 335"/>
                  <a:gd name="T70" fmla="*/ 234 w 580"/>
                  <a:gd name="T71" fmla="*/ 232 h 335"/>
                  <a:gd name="T72" fmla="*/ 207 w 580"/>
                  <a:gd name="T73" fmla="*/ 246 h 335"/>
                  <a:gd name="T74" fmla="*/ 175 w 580"/>
                  <a:gd name="T75" fmla="*/ 255 h 335"/>
                  <a:gd name="T76" fmla="*/ 146 w 580"/>
                  <a:gd name="T77" fmla="*/ 268 h 335"/>
                  <a:gd name="T78" fmla="*/ 118 w 580"/>
                  <a:gd name="T79" fmla="*/ 282 h 335"/>
                  <a:gd name="T80" fmla="*/ 93 w 580"/>
                  <a:gd name="T81" fmla="*/ 295 h 335"/>
                  <a:gd name="T82" fmla="*/ 72 w 580"/>
                  <a:gd name="T83" fmla="*/ 308 h 335"/>
                  <a:gd name="T84" fmla="*/ 53 w 580"/>
                  <a:gd name="T85" fmla="*/ 320 h 335"/>
                  <a:gd name="T86" fmla="*/ 30 w 580"/>
                  <a:gd name="T87" fmla="*/ 331 h 335"/>
                  <a:gd name="T88" fmla="*/ 9 w 580"/>
                  <a:gd name="T89" fmla="*/ 335 h 335"/>
                  <a:gd name="T90" fmla="*/ 0 w 580"/>
                  <a:gd name="T91" fmla="*/ 324 h 335"/>
                  <a:gd name="T92" fmla="*/ 19 w 580"/>
                  <a:gd name="T93" fmla="*/ 297 h 335"/>
                  <a:gd name="T94" fmla="*/ 38 w 580"/>
                  <a:gd name="T95" fmla="*/ 284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0" h="335">
                    <a:moveTo>
                      <a:pt x="38" y="284"/>
                    </a:moveTo>
                    <a:lnTo>
                      <a:pt x="45" y="274"/>
                    </a:lnTo>
                    <a:lnTo>
                      <a:pt x="53" y="267"/>
                    </a:lnTo>
                    <a:lnTo>
                      <a:pt x="61" y="255"/>
                    </a:lnTo>
                    <a:lnTo>
                      <a:pt x="70" y="246"/>
                    </a:lnTo>
                    <a:lnTo>
                      <a:pt x="80" y="234"/>
                    </a:lnTo>
                    <a:lnTo>
                      <a:pt x="91" y="223"/>
                    </a:lnTo>
                    <a:lnTo>
                      <a:pt x="97" y="215"/>
                    </a:lnTo>
                    <a:lnTo>
                      <a:pt x="102" y="208"/>
                    </a:lnTo>
                    <a:lnTo>
                      <a:pt x="108" y="200"/>
                    </a:lnTo>
                    <a:lnTo>
                      <a:pt x="116" y="194"/>
                    </a:lnTo>
                    <a:lnTo>
                      <a:pt x="121" y="187"/>
                    </a:lnTo>
                    <a:lnTo>
                      <a:pt x="127" y="179"/>
                    </a:lnTo>
                    <a:lnTo>
                      <a:pt x="135" y="171"/>
                    </a:lnTo>
                    <a:lnTo>
                      <a:pt x="142" y="164"/>
                    </a:lnTo>
                    <a:lnTo>
                      <a:pt x="150" y="156"/>
                    </a:lnTo>
                    <a:lnTo>
                      <a:pt x="158" y="149"/>
                    </a:lnTo>
                    <a:lnTo>
                      <a:pt x="165" y="141"/>
                    </a:lnTo>
                    <a:lnTo>
                      <a:pt x="175" y="135"/>
                    </a:lnTo>
                    <a:lnTo>
                      <a:pt x="182" y="126"/>
                    </a:lnTo>
                    <a:lnTo>
                      <a:pt x="192" y="120"/>
                    </a:lnTo>
                    <a:lnTo>
                      <a:pt x="199" y="111"/>
                    </a:lnTo>
                    <a:lnTo>
                      <a:pt x="211" y="103"/>
                    </a:lnTo>
                    <a:lnTo>
                      <a:pt x="220" y="97"/>
                    </a:lnTo>
                    <a:lnTo>
                      <a:pt x="230" y="90"/>
                    </a:lnTo>
                    <a:lnTo>
                      <a:pt x="241" y="82"/>
                    </a:lnTo>
                    <a:lnTo>
                      <a:pt x="253" y="76"/>
                    </a:lnTo>
                    <a:lnTo>
                      <a:pt x="262" y="69"/>
                    </a:lnTo>
                    <a:lnTo>
                      <a:pt x="274" y="63"/>
                    </a:lnTo>
                    <a:lnTo>
                      <a:pt x="285" y="55"/>
                    </a:lnTo>
                    <a:lnTo>
                      <a:pt x="294" y="50"/>
                    </a:lnTo>
                    <a:lnTo>
                      <a:pt x="306" y="44"/>
                    </a:lnTo>
                    <a:lnTo>
                      <a:pt x="315" y="38"/>
                    </a:lnTo>
                    <a:lnTo>
                      <a:pt x="327" y="35"/>
                    </a:lnTo>
                    <a:lnTo>
                      <a:pt x="338" y="31"/>
                    </a:lnTo>
                    <a:lnTo>
                      <a:pt x="348" y="25"/>
                    </a:lnTo>
                    <a:lnTo>
                      <a:pt x="357" y="21"/>
                    </a:lnTo>
                    <a:lnTo>
                      <a:pt x="369" y="19"/>
                    </a:lnTo>
                    <a:lnTo>
                      <a:pt x="378" y="16"/>
                    </a:lnTo>
                    <a:lnTo>
                      <a:pt x="390" y="12"/>
                    </a:lnTo>
                    <a:lnTo>
                      <a:pt x="401" y="10"/>
                    </a:lnTo>
                    <a:lnTo>
                      <a:pt x="410" y="8"/>
                    </a:lnTo>
                    <a:lnTo>
                      <a:pt x="422" y="6"/>
                    </a:lnTo>
                    <a:lnTo>
                      <a:pt x="429" y="4"/>
                    </a:lnTo>
                    <a:lnTo>
                      <a:pt x="441" y="2"/>
                    </a:lnTo>
                    <a:lnTo>
                      <a:pt x="448" y="2"/>
                    </a:lnTo>
                    <a:lnTo>
                      <a:pt x="460" y="2"/>
                    </a:lnTo>
                    <a:lnTo>
                      <a:pt x="467" y="0"/>
                    </a:lnTo>
                    <a:lnTo>
                      <a:pt x="475" y="0"/>
                    </a:lnTo>
                    <a:lnTo>
                      <a:pt x="485" y="2"/>
                    </a:lnTo>
                    <a:lnTo>
                      <a:pt x="494" y="2"/>
                    </a:lnTo>
                    <a:lnTo>
                      <a:pt x="502" y="2"/>
                    </a:lnTo>
                    <a:lnTo>
                      <a:pt x="509" y="4"/>
                    </a:lnTo>
                    <a:lnTo>
                      <a:pt x="517" y="6"/>
                    </a:lnTo>
                    <a:lnTo>
                      <a:pt x="525" y="8"/>
                    </a:lnTo>
                    <a:lnTo>
                      <a:pt x="532" y="10"/>
                    </a:lnTo>
                    <a:lnTo>
                      <a:pt x="538" y="14"/>
                    </a:lnTo>
                    <a:lnTo>
                      <a:pt x="545" y="17"/>
                    </a:lnTo>
                    <a:lnTo>
                      <a:pt x="553" y="21"/>
                    </a:lnTo>
                    <a:lnTo>
                      <a:pt x="563" y="29"/>
                    </a:lnTo>
                    <a:lnTo>
                      <a:pt x="570" y="36"/>
                    </a:lnTo>
                    <a:lnTo>
                      <a:pt x="576" y="44"/>
                    </a:lnTo>
                    <a:lnTo>
                      <a:pt x="580" y="55"/>
                    </a:lnTo>
                    <a:lnTo>
                      <a:pt x="580" y="65"/>
                    </a:lnTo>
                    <a:lnTo>
                      <a:pt x="580" y="76"/>
                    </a:lnTo>
                    <a:lnTo>
                      <a:pt x="580" y="88"/>
                    </a:lnTo>
                    <a:lnTo>
                      <a:pt x="576" y="99"/>
                    </a:lnTo>
                    <a:lnTo>
                      <a:pt x="570" y="109"/>
                    </a:lnTo>
                    <a:lnTo>
                      <a:pt x="566" y="120"/>
                    </a:lnTo>
                    <a:lnTo>
                      <a:pt x="561" y="128"/>
                    </a:lnTo>
                    <a:lnTo>
                      <a:pt x="555" y="139"/>
                    </a:lnTo>
                    <a:lnTo>
                      <a:pt x="547" y="147"/>
                    </a:lnTo>
                    <a:lnTo>
                      <a:pt x="542" y="156"/>
                    </a:lnTo>
                    <a:lnTo>
                      <a:pt x="536" y="162"/>
                    </a:lnTo>
                    <a:lnTo>
                      <a:pt x="530" y="170"/>
                    </a:lnTo>
                    <a:lnTo>
                      <a:pt x="523" y="173"/>
                    </a:lnTo>
                    <a:lnTo>
                      <a:pt x="517" y="175"/>
                    </a:lnTo>
                    <a:lnTo>
                      <a:pt x="509" y="179"/>
                    </a:lnTo>
                    <a:lnTo>
                      <a:pt x="504" y="181"/>
                    </a:lnTo>
                    <a:lnTo>
                      <a:pt x="494" y="181"/>
                    </a:lnTo>
                    <a:lnTo>
                      <a:pt x="485" y="181"/>
                    </a:lnTo>
                    <a:lnTo>
                      <a:pt x="475" y="181"/>
                    </a:lnTo>
                    <a:lnTo>
                      <a:pt x="466" y="183"/>
                    </a:lnTo>
                    <a:lnTo>
                      <a:pt x="452" y="181"/>
                    </a:lnTo>
                    <a:lnTo>
                      <a:pt x="441" y="181"/>
                    </a:lnTo>
                    <a:lnTo>
                      <a:pt x="428" y="181"/>
                    </a:lnTo>
                    <a:lnTo>
                      <a:pt x="416" y="183"/>
                    </a:lnTo>
                    <a:lnTo>
                      <a:pt x="409" y="183"/>
                    </a:lnTo>
                    <a:lnTo>
                      <a:pt x="401" y="183"/>
                    </a:lnTo>
                    <a:lnTo>
                      <a:pt x="395" y="183"/>
                    </a:lnTo>
                    <a:lnTo>
                      <a:pt x="388" y="185"/>
                    </a:lnTo>
                    <a:lnTo>
                      <a:pt x="378" y="185"/>
                    </a:lnTo>
                    <a:lnTo>
                      <a:pt x="372" y="189"/>
                    </a:lnTo>
                    <a:lnTo>
                      <a:pt x="365" y="189"/>
                    </a:lnTo>
                    <a:lnTo>
                      <a:pt x="357" y="192"/>
                    </a:lnTo>
                    <a:lnTo>
                      <a:pt x="348" y="194"/>
                    </a:lnTo>
                    <a:lnTo>
                      <a:pt x="340" y="196"/>
                    </a:lnTo>
                    <a:lnTo>
                      <a:pt x="331" y="198"/>
                    </a:lnTo>
                    <a:lnTo>
                      <a:pt x="323" y="202"/>
                    </a:lnTo>
                    <a:lnTo>
                      <a:pt x="313" y="204"/>
                    </a:lnTo>
                    <a:lnTo>
                      <a:pt x="304" y="208"/>
                    </a:lnTo>
                    <a:lnTo>
                      <a:pt x="294" y="211"/>
                    </a:lnTo>
                    <a:lnTo>
                      <a:pt x="285" y="215"/>
                    </a:lnTo>
                    <a:lnTo>
                      <a:pt x="275" y="217"/>
                    </a:lnTo>
                    <a:lnTo>
                      <a:pt x="266" y="221"/>
                    </a:lnTo>
                    <a:lnTo>
                      <a:pt x="255" y="225"/>
                    </a:lnTo>
                    <a:lnTo>
                      <a:pt x="245" y="229"/>
                    </a:lnTo>
                    <a:lnTo>
                      <a:pt x="234" y="232"/>
                    </a:lnTo>
                    <a:lnTo>
                      <a:pt x="224" y="236"/>
                    </a:lnTo>
                    <a:lnTo>
                      <a:pt x="216" y="240"/>
                    </a:lnTo>
                    <a:lnTo>
                      <a:pt x="207" y="246"/>
                    </a:lnTo>
                    <a:lnTo>
                      <a:pt x="196" y="248"/>
                    </a:lnTo>
                    <a:lnTo>
                      <a:pt x="184" y="251"/>
                    </a:lnTo>
                    <a:lnTo>
                      <a:pt x="175" y="255"/>
                    </a:lnTo>
                    <a:lnTo>
                      <a:pt x="165" y="261"/>
                    </a:lnTo>
                    <a:lnTo>
                      <a:pt x="156" y="265"/>
                    </a:lnTo>
                    <a:lnTo>
                      <a:pt x="146" y="268"/>
                    </a:lnTo>
                    <a:lnTo>
                      <a:pt x="137" y="274"/>
                    </a:lnTo>
                    <a:lnTo>
                      <a:pt x="129" y="278"/>
                    </a:lnTo>
                    <a:lnTo>
                      <a:pt x="118" y="282"/>
                    </a:lnTo>
                    <a:lnTo>
                      <a:pt x="110" y="286"/>
                    </a:lnTo>
                    <a:lnTo>
                      <a:pt x="100" y="291"/>
                    </a:lnTo>
                    <a:lnTo>
                      <a:pt x="93" y="295"/>
                    </a:lnTo>
                    <a:lnTo>
                      <a:pt x="87" y="299"/>
                    </a:lnTo>
                    <a:lnTo>
                      <a:pt x="80" y="305"/>
                    </a:lnTo>
                    <a:lnTo>
                      <a:pt x="72" y="308"/>
                    </a:lnTo>
                    <a:lnTo>
                      <a:pt x="66" y="314"/>
                    </a:lnTo>
                    <a:lnTo>
                      <a:pt x="59" y="318"/>
                    </a:lnTo>
                    <a:lnTo>
                      <a:pt x="53" y="320"/>
                    </a:lnTo>
                    <a:lnTo>
                      <a:pt x="45" y="324"/>
                    </a:lnTo>
                    <a:lnTo>
                      <a:pt x="42" y="327"/>
                    </a:lnTo>
                    <a:lnTo>
                      <a:pt x="30" y="331"/>
                    </a:lnTo>
                    <a:lnTo>
                      <a:pt x="23" y="335"/>
                    </a:lnTo>
                    <a:lnTo>
                      <a:pt x="15" y="335"/>
                    </a:lnTo>
                    <a:lnTo>
                      <a:pt x="9" y="335"/>
                    </a:lnTo>
                    <a:lnTo>
                      <a:pt x="5" y="333"/>
                    </a:lnTo>
                    <a:lnTo>
                      <a:pt x="2" y="333"/>
                    </a:lnTo>
                    <a:lnTo>
                      <a:pt x="0" y="324"/>
                    </a:lnTo>
                    <a:lnTo>
                      <a:pt x="5" y="312"/>
                    </a:lnTo>
                    <a:lnTo>
                      <a:pt x="11" y="305"/>
                    </a:lnTo>
                    <a:lnTo>
                      <a:pt x="19" y="297"/>
                    </a:lnTo>
                    <a:lnTo>
                      <a:pt x="26" y="289"/>
                    </a:lnTo>
                    <a:lnTo>
                      <a:pt x="38" y="284"/>
                    </a:lnTo>
                    <a:lnTo>
                      <a:pt x="38" y="284"/>
                    </a:lnTo>
                    <a:close/>
                  </a:path>
                </a:pathLst>
              </a:custGeom>
              <a:solidFill>
                <a:srgbClr val="CF91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8" name="Forme libre 97"/>
              <p:cNvSpPr>
                <a:spLocks/>
              </p:cNvSpPr>
              <p:nvPr/>
            </p:nvSpPr>
            <p:spPr bwMode="auto">
              <a:xfrm>
                <a:off x="5791200" y="1922463"/>
                <a:ext cx="1250950" cy="977900"/>
              </a:xfrm>
              <a:custGeom>
                <a:avLst/>
                <a:gdLst>
                  <a:gd name="T0" fmla="*/ 116 w 1574"/>
                  <a:gd name="T1" fmla="*/ 844 h 1232"/>
                  <a:gd name="T2" fmla="*/ 220 w 1574"/>
                  <a:gd name="T3" fmla="*/ 947 h 1232"/>
                  <a:gd name="T4" fmla="*/ 319 w 1574"/>
                  <a:gd name="T5" fmla="*/ 1053 h 1232"/>
                  <a:gd name="T6" fmla="*/ 357 w 1574"/>
                  <a:gd name="T7" fmla="*/ 1124 h 1232"/>
                  <a:gd name="T8" fmla="*/ 390 w 1574"/>
                  <a:gd name="T9" fmla="*/ 1192 h 1232"/>
                  <a:gd name="T10" fmla="*/ 450 w 1574"/>
                  <a:gd name="T11" fmla="*/ 1224 h 1232"/>
                  <a:gd name="T12" fmla="*/ 521 w 1574"/>
                  <a:gd name="T13" fmla="*/ 1230 h 1232"/>
                  <a:gd name="T14" fmla="*/ 595 w 1574"/>
                  <a:gd name="T15" fmla="*/ 1230 h 1232"/>
                  <a:gd name="T16" fmla="*/ 688 w 1574"/>
                  <a:gd name="T17" fmla="*/ 1226 h 1232"/>
                  <a:gd name="T18" fmla="*/ 789 w 1574"/>
                  <a:gd name="T19" fmla="*/ 1215 h 1232"/>
                  <a:gd name="T20" fmla="*/ 901 w 1574"/>
                  <a:gd name="T21" fmla="*/ 1202 h 1232"/>
                  <a:gd name="T22" fmla="*/ 1013 w 1574"/>
                  <a:gd name="T23" fmla="*/ 1181 h 1232"/>
                  <a:gd name="T24" fmla="*/ 1122 w 1574"/>
                  <a:gd name="T25" fmla="*/ 1158 h 1232"/>
                  <a:gd name="T26" fmla="*/ 1209 w 1574"/>
                  <a:gd name="T27" fmla="*/ 1139 h 1232"/>
                  <a:gd name="T28" fmla="*/ 1285 w 1574"/>
                  <a:gd name="T29" fmla="*/ 1120 h 1232"/>
                  <a:gd name="T30" fmla="*/ 1356 w 1574"/>
                  <a:gd name="T31" fmla="*/ 1086 h 1232"/>
                  <a:gd name="T32" fmla="*/ 1382 w 1574"/>
                  <a:gd name="T33" fmla="*/ 1008 h 1232"/>
                  <a:gd name="T34" fmla="*/ 1386 w 1574"/>
                  <a:gd name="T35" fmla="*/ 922 h 1232"/>
                  <a:gd name="T36" fmla="*/ 1403 w 1574"/>
                  <a:gd name="T37" fmla="*/ 848 h 1232"/>
                  <a:gd name="T38" fmla="*/ 1430 w 1574"/>
                  <a:gd name="T39" fmla="*/ 770 h 1232"/>
                  <a:gd name="T40" fmla="*/ 1453 w 1574"/>
                  <a:gd name="T41" fmla="*/ 690 h 1232"/>
                  <a:gd name="T42" fmla="*/ 1479 w 1574"/>
                  <a:gd name="T43" fmla="*/ 595 h 1232"/>
                  <a:gd name="T44" fmla="*/ 1504 w 1574"/>
                  <a:gd name="T45" fmla="*/ 492 h 1232"/>
                  <a:gd name="T46" fmla="*/ 1529 w 1574"/>
                  <a:gd name="T47" fmla="*/ 391 h 1232"/>
                  <a:gd name="T48" fmla="*/ 1550 w 1574"/>
                  <a:gd name="T49" fmla="*/ 302 h 1232"/>
                  <a:gd name="T50" fmla="*/ 1563 w 1574"/>
                  <a:gd name="T51" fmla="*/ 222 h 1232"/>
                  <a:gd name="T52" fmla="*/ 1572 w 1574"/>
                  <a:gd name="T53" fmla="*/ 154 h 1232"/>
                  <a:gd name="T54" fmla="*/ 1572 w 1574"/>
                  <a:gd name="T55" fmla="*/ 70 h 1232"/>
                  <a:gd name="T56" fmla="*/ 1553 w 1574"/>
                  <a:gd name="T57" fmla="*/ 0 h 1232"/>
                  <a:gd name="T58" fmla="*/ 1534 w 1574"/>
                  <a:gd name="T59" fmla="*/ 55 h 1232"/>
                  <a:gd name="T60" fmla="*/ 1531 w 1574"/>
                  <a:gd name="T61" fmla="*/ 127 h 1232"/>
                  <a:gd name="T62" fmla="*/ 1523 w 1574"/>
                  <a:gd name="T63" fmla="*/ 197 h 1232"/>
                  <a:gd name="T64" fmla="*/ 1511 w 1574"/>
                  <a:gd name="T65" fmla="*/ 283 h 1232"/>
                  <a:gd name="T66" fmla="*/ 1492 w 1574"/>
                  <a:gd name="T67" fmla="*/ 382 h 1232"/>
                  <a:gd name="T68" fmla="*/ 1462 w 1574"/>
                  <a:gd name="T69" fmla="*/ 498 h 1232"/>
                  <a:gd name="T70" fmla="*/ 1430 w 1574"/>
                  <a:gd name="T71" fmla="*/ 606 h 1232"/>
                  <a:gd name="T72" fmla="*/ 1399 w 1574"/>
                  <a:gd name="T73" fmla="*/ 699 h 1232"/>
                  <a:gd name="T74" fmla="*/ 1369 w 1574"/>
                  <a:gd name="T75" fmla="*/ 775 h 1232"/>
                  <a:gd name="T76" fmla="*/ 1338 w 1574"/>
                  <a:gd name="T77" fmla="*/ 850 h 1232"/>
                  <a:gd name="T78" fmla="*/ 1287 w 1574"/>
                  <a:gd name="T79" fmla="*/ 922 h 1232"/>
                  <a:gd name="T80" fmla="*/ 1209 w 1574"/>
                  <a:gd name="T81" fmla="*/ 968 h 1232"/>
                  <a:gd name="T82" fmla="*/ 1127 w 1574"/>
                  <a:gd name="T83" fmla="*/ 1009 h 1232"/>
                  <a:gd name="T84" fmla="*/ 1055 w 1574"/>
                  <a:gd name="T85" fmla="*/ 1040 h 1232"/>
                  <a:gd name="T86" fmla="*/ 990 w 1574"/>
                  <a:gd name="T87" fmla="*/ 1061 h 1232"/>
                  <a:gd name="T88" fmla="*/ 920 w 1574"/>
                  <a:gd name="T89" fmla="*/ 1078 h 1232"/>
                  <a:gd name="T90" fmla="*/ 840 w 1574"/>
                  <a:gd name="T91" fmla="*/ 1087 h 1232"/>
                  <a:gd name="T92" fmla="*/ 760 w 1574"/>
                  <a:gd name="T93" fmla="*/ 1101 h 1232"/>
                  <a:gd name="T94" fmla="*/ 679 w 1574"/>
                  <a:gd name="T95" fmla="*/ 1110 h 1232"/>
                  <a:gd name="T96" fmla="*/ 606 w 1574"/>
                  <a:gd name="T97" fmla="*/ 1120 h 1232"/>
                  <a:gd name="T98" fmla="*/ 534 w 1574"/>
                  <a:gd name="T99" fmla="*/ 1124 h 1232"/>
                  <a:gd name="T100" fmla="*/ 460 w 1574"/>
                  <a:gd name="T101" fmla="*/ 1114 h 1232"/>
                  <a:gd name="T102" fmla="*/ 388 w 1574"/>
                  <a:gd name="T103" fmla="*/ 1053 h 1232"/>
                  <a:gd name="T104" fmla="*/ 308 w 1574"/>
                  <a:gd name="T105" fmla="*/ 981 h 1232"/>
                  <a:gd name="T106" fmla="*/ 222 w 1574"/>
                  <a:gd name="T107" fmla="*/ 901 h 1232"/>
                  <a:gd name="T108" fmla="*/ 144 w 1574"/>
                  <a:gd name="T109" fmla="*/ 833 h 1232"/>
                  <a:gd name="T110" fmla="*/ 70 w 1574"/>
                  <a:gd name="T111" fmla="*/ 777 h 1232"/>
                  <a:gd name="T112" fmla="*/ 4 w 1574"/>
                  <a:gd name="T113" fmla="*/ 737 h 1232"/>
                  <a:gd name="T114" fmla="*/ 49 w 1574"/>
                  <a:gd name="T115" fmla="*/ 785 h 1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74" h="1232">
                    <a:moveTo>
                      <a:pt x="61" y="793"/>
                    </a:moveTo>
                    <a:lnTo>
                      <a:pt x="63" y="795"/>
                    </a:lnTo>
                    <a:lnTo>
                      <a:pt x="70" y="802"/>
                    </a:lnTo>
                    <a:lnTo>
                      <a:pt x="74" y="804"/>
                    </a:lnTo>
                    <a:lnTo>
                      <a:pt x="82" y="812"/>
                    </a:lnTo>
                    <a:lnTo>
                      <a:pt x="89" y="819"/>
                    </a:lnTo>
                    <a:lnTo>
                      <a:pt x="99" y="827"/>
                    </a:lnTo>
                    <a:lnTo>
                      <a:pt x="106" y="834"/>
                    </a:lnTo>
                    <a:lnTo>
                      <a:pt x="116" y="844"/>
                    </a:lnTo>
                    <a:lnTo>
                      <a:pt x="127" y="853"/>
                    </a:lnTo>
                    <a:lnTo>
                      <a:pt x="139" y="865"/>
                    </a:lnTo>
                    <a:lnTo>
                      <a:pt x="148" y="874"/>
                    </a:lnTo>
                    <a:lnTo>
                      <a:pt x="161" y="886"/>
                    </a:lnTo>
                    <a:lnTo>
                      <a:pt x="173" y="897"/>
                    </a:lnTo>
                    <a:lnTo>
                      <a:pt x="186" y="911"/>
                    </a:lnTo>
                    <a:lnTo>
                      <a:pt x="196" y="922"/>
                    </a:lnTo>
                    <a:lnTo>
                      <a:pt x="209" y="933"/>
                    </a:lnTo>
                    <a:lnTo>
                      <a:pt x="220" y="947"/>
                    </a:lnTo>
                    <a:lnTo>
                      <a:pt x="234" y="960"/>
                    </a:lnTo>
                    <a:lnTo>
                      <a:pt x="245" y="971"/>
                    </a:lnTo>
                    <a:lnTo>
                      <a:pt x="256" y="985"/>
                    </a:lnTo>
                    <a:lnTo>
                      <a:pt x="268" y="996"/>
                    </a:lnTo>
                    <a:lnTo>
                      <a:pt x="281" y="1009"/>
                    </a:lnTo>
                    <a:lnTo>
                      <a:pt x="291" y="1019"/>
                    </a:lnTo>
                    <a:lnTo>
                      <a:pt x="300" y="1032"/>
                    </a:lnTo>
                    <a:lnTo>
                      <a:pt x="310" y="1042"/>
                    </a:lnTo>
                    <a:lnTo>
                      <a:pt x="319" y="1053"/>
                    </a:lnTo>
                    <a:lnTo>
                      <a:pt x="325" y="1063"/>
                    </a:lnTo>
                    <a:lnTo>
                      <a:pt x="333" y="1072"/>
                    </a:lnTo>
                    <a:lnTo>
                      <a:pt x="336" y="1082"/>
                    </a:lnTo>
                    <a:lnTo>
                      <a:pt x="344" y="1091"/>
                    </a:lnTo>
                    <a:lnTo>
                      <a:pt x="346" y="1097"/>
                    </a:lnTo>
                    <a:lnTo>
                      <a:pt x="350" y="1105"/>
                    </a:lnTo>
                    <a:lnTo>
                      <a:pt x="352" y="1110"/>
                    </a:lnTo>
                    <a:lnTo>
                      <a:pt x="355" y="1118"/>
                    </a:lnTo>
                    <a:lnTo>
                      <a:pt x="357" y="1124"/>
                    </a:lnTo>
                    <a:lnTo>
                      <a:pt x="359" y="1131"/>
                    </a:lnTo>
                    <a:lnTo>
                      <a:pt x="363" y="1137"/>
                    </a:lnTo>
                    <a:lnTo>
                      <a:pt x="365" y="1143"/>
                    </a:lnTo>
                    <a:lnTo>
                      <a:pt x="369" y="1152"/>
                    </a:lnTo>
                    <a:lnTo>
                      <a:pt x="372" y="1162"/>
                    </a:lnTo>
                    <a:lnTo>
                      <a:pt x="376" y="1171"/>
                    </a:lnTo>
                    <a:lnTo>
                      <a:pt x="382" y="1179"/>
                    </a:lnTo>
                    <a:lnTo>
                      <a:pt x="384" y="1184"/>
                    </a:lnTo>
                    <a:lnTo>
                      <a:pt x="390" y="1192"/>
                    </a:lnTo>
                    <a:lnTo>
                      <a:pt x="395" y="1198"/>
                    </a:lnTo>
                    <a:lnTo>
                      <a:pt x="403" y="1203"/>
                    </a:lnTo>
                    <a:lnTo>
                      <a:pt x="409" y="1207"/>
                    </a:lnTo>
                    <a:lnTo>
                      <a:pt x="420" y="1213"/>
                    </a:lnTo>
                    <a:lnTo>
                      <a:pt x="426" y="1215"/>
                    </a:lnTo>
                    <a:lnTo>
                      <a:pt x="431" y="1217"/>
                    </a:lnTo>
                    <a:lnTo>
                      <a:pt x="437" y="1219"/>
                    </a:lnTo>
                    <a:lnTo>
                      <a:pt x="445" y="1222"/>
                    </a:lnTo>
                    <a:lnTo>
                      <a:pt x="450" y="1224"/>
                    </a:lnTo>
                    <a:lnTo>
                      <a:pt x="460" y="1224"/>
                    </a:lnTo>
                    <a:lnTo>
                      <a:pt x="469" y="1226"/>
                    </a:lnTo>
                    <a:lnTo>
                      <a:pt x="481" y="1228"/>
                    </a:lnTo>
                    <a:lnTo>
                      <a:pt x="487" y="1228"/>
                    </a:lnTo>
                    <a:lnTo>
                      <a:pt x="492" y="1228"/>
                    </a:lnTo>
                    <a:lnTo>
                      <a:pt x="500" y="1228"/>
                    </a:lnTo>
                    <a:lnTo>
                      <a:pt x="507" y="1230"/>
                    </a:lnTo>
                    <a:lnTo>
                      <a:pt x="513" y="1230"/>
                    </a:lnTo>
                    <a:lnTo>
                      <a:pt x="521" y="1230"/>
                    </a:lnTo>
                    <a:lnTo>
                      <a:pt x="528" y="1230"/>
                    </a:lnTo>
                    <a:lnTo>
                      <a:pt x="538" y="1232"/>
                    </a:lnTo>
                    <a:lnTo>
                      <a:pt x="544" y="1230"/>
                    </a:lnTo>
                    <a:lnTo>
                      <a:pt x="551" y="1230"/>
                    </a:lnTo>
                    <a:lnTo>
                      <a:pt x="561" y="1230"/>
                    </a:lnTo>
                    <a:lnTo>
                      <a:pt x="570" y="1230"/>
                    </a:lnTo>
                    <a:lnTo>
                      <a:pt x="578" y="1230"/>
                    </a:lnTo>
                    <a:lnTo>
                      <a:pt x="587" y="1230"/>
                    </a:lnTo>
                    <a:lnTo>
                      <a:pt x="595" y="1230"/>
                    </a:lnTo>
                    <a:lnTo>
                      <a:pt x="606" y="1230"/>
                    </a:lnTo>
                    <a:lnTo>
                      <a:pt x="616" y="1230"/>
                    </a:lnTo>
                    <a:lnTo>
                      <a:pt x="625" y="1230"/>
                    </a:lnTo>
                    <a:lnTo>
                      <a:pt x="635" y="1228"/>
                    </a:lnTo>
                    <a:lnTo>
                      <a:pt x="644" y="1228"/>
                    </a:lnTo>
                    <a:lnTo>
                      <a:pt x="656" y="1226"/>
                    </a:lnTo>
                    <a:lnTo>
                      <a:pt x="667" y="1226"/>
                    </a:lnTo>
                    <a:lnTo>
                      <a:pt x="677" y="1226"/>
                    </a:lnTo>
                    <a:lnTo>
                      <a:pt x="688" y="1226"/>
                    </a:lnTo>
                    <a:lnTo>
                      <a:pt x="700" y="1224"/>
                    </a:lnTo>
                    <a:lnTo>
                      <a:pt x="711" y="1224"/>
                    </a:lnTo>
                    <a:lnTo>
                      <a:pt x="720" y="1222"/>
                    </a:lnTo>
                    <a:lnTo>
                      <a:pt x="732" y="1222"/>
                    </a:lnTo>
                    <a:lnTo>
                      <a:pt x="743" y="1221"/>
                    </a:lnTo>
                    <a:lnTo>
                      <a:pt x="755" y="1221"/>
                    </a:lnTo>
                    <a:lnTo>
                      <a:pt x="768" y="1217"/>
                    </a:lnTo>
                    <a:lnTo>
                      <a:pt x="779" y="1217"/>
                    </a:lnTo>
                    <a:lnTo>
                      <a:pt x="789" y="1215"/>
                    </a:lnTo>
                    <a:lnTo>
                      <a:pt x="802" y="1215"/>
                    </a:lnTo>
                    <a:lnTo>
                      <a:pt x="814" y="1213"/>
                    </a:lnTo>
                    <a:lnTo>
                      <a:pt x="827" y="1211"/>
                    </a:lnTo>
                    <a:lnTo>
                      <a:pt x="838" y="1209"/>
                    </a:lnTo>
                    <a:lnTo>
                      <a:pt x="852" y="1207"/>
                    </a:lnTo>
                    <a:lnTo>
                      <a:pt x="863" y="1207"/>
                    </a:lnTo>
                    <a:lnTo>
                      <a:pt x="876" y="1205"/>
                    </a:lnTo>
                    <a:lnTo>
                      <a:pt x="888" y="1203"/>
                    </a:lnTo>
                    <a:lnTo>
                      <a:pt x="901" y="1202"/>
                    </a:lnTo>
                    <a:lnTo>
                      <a:pt x="913" y="1198"/>
                    </a:lnTo>
                    <a:lnTo>
                      <a:pt x="926" y="1198"/>
                    </a:lnTo>
                    <a:lnTo>
                      <a:pt x="937" y="1196"/>
                    </a:lnTo>
                    <a:lnTo>
                      <a:pt x="951" y="1192"/>
                    </a:lnTo>
                    <a:lnTo>
                      <a:pt x="962" y="1190"/>
                    </a:lnTo>
                    <a:lnTo>
                      <a:pt x="977" y="1188"/>
                    </a:lnTo>
                    <a:lnTo>
                      <a:pt x="989" y="1186"/>
                    </a:lnTo>
                    <a:lnTo>
                      <a:pt x="1002" y="1184"/>
                    </a:lnTo>
                    <a:lnTo>
                      <a:pt x="1013" y="1181"/>
                    </a:lnTo>
                    <a:lnTo>
                      <a:pt x="1027" y="1181"/>
                    </a:lnTo>
                    <a:lnTo>
                      <a:pt x="1038" y="1177"/>
                    </a:lnTo>
                    <a:lnTo>
                      <a:pt x="1051" y="1175"/>
                    </a:lnTo>
                    <a:lnTo>
                      <a:pt x="1065" y="1171"/>
                    </a:lnTo>
                    <a:lnTo>
                      <a:pt x="1078" y="1171"/>
                    </a:lnTo>
                    <a:lnTo>
                      <a:pt x="1087" y="1167"/>
                    </a:lnTo>
                    <a:lnTo>
                      <a:pt x="1101" y="1163"/>
                    </a:lnTo>
                    <a:lnTo>
                      <a:pt x="1110" y="1162"/>
                    </a:lnTo>
                    <a:lnTo>
                      <a:pt x="1122" y="1158"/>
                    </a:lnTo>
                    <a:lnTo>
                      <a:pt x="1133" y="1156"/>
                    </a:lnTo>
                    <a:lnTo>
                      <a:pt x="1143" y="1154"/>
                    </a:lnTo>
                    <a:lnTo>
                      <a:pt x="1152" y="1152"/>
                    </a:lnTo>
                    <a:lnTo>
                      <a:pt x="1164" y="1150"/>
                    </a:lnTo>
                    <a:lnTo>
                      <a:pt x="1171" y="1146"/>
                    </a:lnTo>
                    <a:lnTo>
                      <a:pt x="1181" y="1144"/>
                    </a:lnTo>
                    <a:lnTo>
                      <a:pt x="1190" y="1141"/>
                    </a:lnTo>
                    <a:lnTo>
                      <a:pt x="1200" y="1141"/>
                    </a:lnTo>
                    <a:lnTo>
                      <a:pt x="1209" y="1139"/>
                    </a:lnTo>
                    <a:lnTo>
                      <a:pt x="1217" y="1137"/>
                    </a:lnTo>
                    <a:lnTo>
                      <a:pt x="1224" y="1135"/>
                    </a:lnTo>
                    <a:lnTo>
                      <a:pt x="1234" y="1133"/>
                    </a:lnTo>
                    <a:lnTo>
                      <a:pt x="1240" y="1131"/>
                    </a:lnTo>
                    <a:lnTo>
                      <a:pt x="1247" y="1129"/>
                    </a:lnTo>
                    <a:lnTo>
                      <a:pt x="1253" y="1127"/>
                    </a:lnTo>
                    <a:lnTo>
                      <a:pt x="1260" y="1125"/>
                    </a:lnTo>
                    <a:lnTo>
                      <a:pt x="1272" y="1124"/>
                    </a:lnTo>
                    <a:lnTo>
                      <a:pt x="1285" y="1120"/>
                    </a:lnTo>
                    <a:lnTo>
                      <a:pt x="1295" y="1116"/>
                    </a:lnTo>
                    <a:lnTo>
                      <a:pt x="1304" y="1114"/>
                    </a:lnTo>
                    <a:lnTo>
                      <a:pt x="1314" y="1110"/>
                    </a:lnTo>
                    <a:lnTo>
                      <a:pt x="1321" y="1108"/>
                    </a:lnTo>
                    <a:lnTo>
                      <a:pt x="1329" y="1105"/>
                    </a:lnTo>
                    <a:lnTo>
                      <a:pt x="1335" y="1101"/>
                    </a:lnTo>
                    <a:lnTo>
                      <a:pt x="1340" y="1097"/>
                    </a:lnTo>
                    <a:lnTo>
                      <a:pt x="1348" y="1095"/>
                    </a:lnTo>
                    <a:lnTo>
                      <a:pt x="1356" y="1086"/>
                    </a:lnTo>
                    <a:lnTo>
                      <a:pt x="1363" y="1078"/>
                    </a:lnTo>
                    <a:lnTo>
                      <a:pt x="1369" y="1068"/>
                    </a:lnTo>
                    <a:lnTo>
                      <a:pt x="1373" y="1061"/>
                    </a:lnTo>
                    <a:lnTo>
                      <a:pt x="1376" y="1047"/>
                    </a:lnTo>
                    <a:lnTo>
                      <a:pt x="1378" y="1036"/>
                    </a:lnTo>
                    <a:lnTo>
                      <a:pt x="1378" y="1028"/>
                    </a:lnTo>
                    <a:lnTo>
                      <a:pt x="1380" y="1023"/>
                    </a:lnTo>
                    <a:lnTo>
                      <a:pt x="1380" y="1015"/>
                    </a:lnTo>
                    <a:lnTo>
                      <a:pt x="1382" y="1008"/>
                    </a:lnTo>
                    <a:lnTo>
                      <a:pt x="1382" y="1000"/>
                    </a:lnTo>
                    <a:lnTo>
                      <a:pt x="1382" y="994"/>
                    </a:lnTo>
                    <a:lnTo>
                      <a:pt x="1382" y="987"/>
                    </a:lnTo>
                    <a:lnTo>
                      <a:pt x="1382" y="981"/>
                    </a:lnTo>
                    <a:lnTo>
                      <a:pt x="1382" y="969"/>
                    </a:lnTo>
                    <a:lnTo>
                      <a:pt x="1384" y="956"/>
                    </a:lnTo>
                    <a:lnTo>
                      <a:pt x="1384" y="943"/>
                    </a:lnTo>
                    <a:lnTo>
                      <a:pt x="1386" y="933"/>
                    </a:lnTo>
                    <a:lnTo>
                      <a:pt x="1386" y="922"/>
                    </a:lnTo>
                    <a:lnTo>
                      <a:pt x="1386" y="911"/>
                    </a:lnTo>
                    <a:lnTo>
                      <a:pt x="1386" y="899"/>
                    </a:lnTo>
                    <a:lnTo>
                      <a:pt x="1388" y="892"/>
                    </a:lnTo>
                    <a:lnTo>
                      <a:pt x="1390" y="880"/>
                    </a:lnTo>
                    <a:lnTo>
                      <a:pt x="1392" y="874"/>
                    </a:lnTo>
                    <a:lnTo>
                      <a:pt x="1395" y="865"/>
                    </a:lnTo>
                    <a:lnTo>
                      <a:pt x="1401" y="859"/>
                    </a:lnTo>
                    <a:lnTo>
                      <a:pt x="1401" y="853"/>
                    </a:lnTo>
                    <a:lnTo>
                      <a:pt x="1403" y="848"/>
                    </a:lnTo>
                    <a:lnTo>
                      <a:pt x="1407" y="840"/>
                    </a:lnTo>
                    <a:lnTo>
                      <a:pt x="1411" y="831"/>
                    </a:lnTo>
                    <a:lnTo>
                      <a:pt x="1415" y="819"/>
                    </a:lnTo>
                    <a:lnTo>
                      <a:pt x="1418" y="808"/>
                    </a:lnTo>
                    <a:lnTo>
                      <a:pt x="1420" y="800"/>
                    </a:lnTo>
                    <a:lnTo>
                      <a:pt x="1422" y="793"/>
                    </a:lnTo>
                    <a:lnTo>
                      <a:pt x="1426" y="787"/>
                    </a:lnTo>
                    <a:lnTo>
                      <a:pt x="1430" y="779"/>
                    </a:lnTo>
                    <a:lnTo>
                      <a:pt x="1430" y="770"/>
                    </a:lnTo>
                    <a:lnTo>
                      <a:pt x="1432" y="762"/>
                    </a:lnTo>
                    <a:lnTo>
                      <a:pt x="1435" y="755"/>
                    </a:lnTo>
                    <a:lnTo>
                      <a:pt x="1437" y="745"/>
                    </a:lnTo>
                    <a:lnTo>
                      <a:pt x="1439" y="736"/>
                    </a:lnTo>
                    <a:lnTo>
                      <a:pt x="1441" y="728"/>
                    </a:lnTo>
                    <a:lnTo>
                      <a:pt x="1445" y="718"/>
                    </a:lnTo>
                    <a:lnTo>
                      <a:pt x="1449" y="711"/>
                    </a:lnTo>
                    <a:lnTo>
                      <a:pt x="1451" y="699"/>
                    </a:lnTo>
                    <a:lnTo>
                      <a:pt x="1453" y="690"/>
                    </a:lnTo>
                    <a:lnTo>
                      <a:pt x="1456" y="679"/>
                    </a:lnTo>
                    <a:lnTo>
                      <a:pt x="1460" y="669"/>
                    </a:lnTo>
                    <a:lnTo>
                      <a:pt x="1462" y="659"/>
                    </a:lnTo>
                    <a:lnTo>
                      <a:pt x="1464" y="648"/>
                    </a:lnTo>
                    <a:lnTo>
                      <a:pt x="1468" y="639"/>
                    </a:lnTo>
                    <a:lnTo>
                      <a:pt x="1472" y="629"/>
                    </a:lnTo>
                    <a:lnTo>
                      <a:pt x="1473" y="616"/>
                    </a:lnTo>
                    <a:lnTo>
                      <a:pt x="1475" y="606"/>
                    </a:lnTo>
                    <a:lnTo>
                      <a:pt x="1479" y="595"/>
                    </a:lnTo>
                    <a:lnTo>
                      <a:pt x="1483" y="583"/>
                    </a:lnTo>
                    <a:lnTo>
                      <a:pt x="1485" y="572"/>
                    </a:lnTo>
                    <a:lnTo>
                      <a:pt x="1489" y="561"/>
                    </a:lnTo>
                    <a:lnTo>
                      <a:pt x="1491" y="549"/>
                    </a:lnTo>
                    <a:lnTo>
                      <a:pt x="1494" y="538"/>
                    </a:lnTo>
                    <a:lnTo>
                      <a:pt x="1496" y="526"/>
                    </a:lnTo>
                    <a:lnTo>
                      <a:pt x="1498" y="515"/>
                    </a:lnTo>
                    <a:lnTo>
                      <a:pt x="1502" y="504"/>
                    </a:lnTo>
                    <a:lnTo>
                      <a:pt x="1504" y="492"/>
                    </a:lnTo>
                    <a:lnTo>
                      <a:pt x="1508" y="481"/>
                    </a:lnTo>
                    <a:lnTo>
                      <a:pt x="1511" y="467"/>
                    </a:lnTo>
                    <a:lnTo>
                      <a:pt x="1513" y="458"/>
                    </a:lnTo>
                    <a:lnTo>
                      <a:pt x="1517" y="446"/>
                    </a:lnTo>
                    <a:lnTo>
                      <a:pt x="1519" y="435"/>
                    </a:lnTo>
                    <a:lnTo>
                      <a:pt x="1521" y="424"/>
                    </a:lnTo>
                    <a:lnTo>
                      <a:pt x="1523" y="412"/>
                    </a:lnTo>
                    <a:lnTo>
                      <a:pt x="1527" y="401"/>
                    </a:lnTo>
                    <a:lnTo>
                      <a:pt x="1529" y="391"/>
                    </a:lnTo>
                    <a:lnTo>
                      <a:pt x="1531" y="380"/>
                    </a:lnTo>
                    <a:lnTo>
                      <a:pt x="1532" y="370"/>
                    </a:lnTo>
                    <a:lnTo>
                      <a:pt x="1536" y="361"/>
                    </a:lnTo>
                    <a:lnTo>
                      <a:pt x="1538" y="349"/>
                    </a:lnTo>
                    <a:lnTo>
                      <a:pt x="1542" y="338"/>
                    </a:lnTo>
                    <a:lnTo>
                      <a:pt x="1542" y="329"/>
                    </a:lnTo>
                    <a:lnTo>
                      <a:pt x="1546" y="321"/>
                    </a:lnTo>
                    <a:lnTo>
                      <a:pt x="1548" y="310"/>
                    </a:lnTo>
                    <a:lnTo>
                      <a:pt x="1550" y="302"/>
                    </a:lnTo>
                    <a:lnTo>
                      <a:pt x="1551" y="292"/>
                    </a:lnTo>
                    <a:lnTo>
                      <a:pt x="1555" y="283"/>
                    </a:lnTo>
                    <a:lnTo>
                      <a:pt x="1555" y="273"/>
                    </a:lnTo>
                    <a:lnTo>
                      <a:pt x="1557" y="264"/>
                    </a:lnTo>
                    <a:lnTo>
                      <a:pt x="1557" y="254"/>
                    </a:lnTo>
                    <a:lnTo>
                      <a:pt x="1561" y="247"/>
                    </a:lnTo>
                    <a:lnTo>
                      <a:pt x="1561" y="237"/>
                    </a:lnTo>
                    <a:lnTo>
                      <a:pt x="1563" y="230"/>
                    </a:lnTo>
                    <a:lnTo>
                      <a:pt x="1563" y="222"/>
                    </a:lnTo>
                    <a:lnTo>
                      <a:pt x="1565" y="214"/>
                    </a:lnTo>
                    <a:lnTo>
                      <a:pt x="1565" y="207"/>
                    </a:lnTo>
                    <a:lnTo>
                      <a:pt x="1567" y="197"/>
                    </a:lnTo>
                    <a:lnTo>
                      <a:pt x="1567" y="190"/>
                    </a:lnTo>
                    <a:lnTo>
                      <a:pt x="1569" y="182"/>
                    </a:lnTo>
                    <a:lnTo>
                      <a:pt x="1569" y="174"/>
                    </a:lnTo>
                    <a:lnTo>
                      <a:pt x="1570" y="169"/>
                    </a:lnTo>
                    <a:lnTo>
                      <a:pt x="1570" y="161"/>
                    </a:lnTo>
                    <a:lnTo>
                      <a:pt x="1572" y="154"/>
                    </a:lnTo>
                    <a:lnTo>
                      <a:pt x="1572" y="146"/>
                    </a:lnTo>
                    <a:lnTo>
                      <a:pt x="1572" y="140"/>
                    </a:lnTo>
                    <a:lnTo>
                      <a:pt x="1572" y="133"/>
                    </a:lnTo>
                    <a:lnTo>
                      <a:pt x="1572" y="127"/>
                    </a:lnTo>
                    <a:lnTo>
                      <a:pt x="1572" y="114"/>
                    </a:lnTo>
                    <a:lnTo>
                      <a:pt x="1574" y="102"/>
                    </a:lnTo>
                    <a:lnTo>
                      <a:pt x="1572" y="91"/>
                    </a:lnTo>
                    <a:lnTo>
                      <a:pt x="1572" y="79"/>
                    </a:lnTo>
                    <a:lnTo>
                      <a:pt x="1572" y="70"/>
                    </a:lnTo>
                    <a:lnTo>
                      <a:pt x="1572" y="62"/>
                    </a:lnTo>
                    <a:lnTo>
                      <a:pt x="1570" y="51"/>
                    </a:lnTo>
                    <a:lnTo>
                      <a:pt x="1570" y="43"/>
                    </a:lnTo>
                    <a:lnTo>
                      <a:pt x="1567" y="36"/>
                    </a:lnTo>
                    <a:lnTo>
                      <a:pt x="1567" y="28"/>
                    </a:lnTo>
                    <a:lnTo>
                      <a:pt x="1565" y="17"/>
                    </a:lnTo>
                    <a:lnTo>
                      <a:pt x="1561" y="9"/>
                    </a:lnTo>
                    <a:lnTo>
                      <a:pt x="1557" y="1"/>
                    </a:lnTo>
                    <a:lnTo>
                      <a:pt x="1553" y="0"/>
                    </a:lnTo>
                    <a:lnTo>
                      <a:pt x="1550" y="0"/>
                    </a:lnTo>
                    <a:lnTo>
                      <a:pt x="1546" y="3"/>
                    </a:lnTo>
                    <a:lnTo>
                      <a:pt x="1542" y="9"/>
                    </a:lnTo>
                    <a:lnTo>
                      <a:pt x="1540" y="19"/>
                    </a:lnTo>
                    <a:lnTo>
                      <a:pt x="1536" y="24"/>
                    </a:lnTo>
                    <a:lnTo>
                      <a:pt x="1536" y="32"/>
                    </a:lnTo>
                    <a:lnTo>
                      <a:pt x="1536" y="39"/>
                    </a:lnTo>
                    <a:lnTo>
                      <a:pt x="1536" y="49"/>
                    </a:lnTo>
                    <a:lnTo>
                      <a:pt x="1534" y="55"/>
                    </a:lnTo>
                    <a:lnTo>
                      <a:pt x="1532" y="66"/>
                    </a:lnTo>
                    <a:lnTo>
                      <a:pt x="1532" y="77"/>
                    </a:lnTo>
                    <a:lnTo>
                      <a:pt x="1532" y="89"/>
                    </a:lnTo>
                    <a:lnTo>
                      <a:pt x="1531" y="93"/>
                    </a:lnTo>
                    <a:lnTo>
                      <a:pt x="1531" y="100"/>
                    </a:lnTo>
                    <a:lnTo>
                      <a:pt x="1531" y="106"/>
                    </a:lnTo>
                    <a:lnTo>
                      <a:pt x="1531" y="114"/>
                    </a:lnTo>
                    <a:lnTo>
                      <a:pt x="1531" y="119"/>
                    </a:lnTo>
                    <a:lnTo>
                      <a:pt x="1531" y="127"/>
                    </a:lnTo>
                    <a:lnTo>
                      <a:pt x="1531" y="135"/>
                    </a:lnTo>
                    <a:lnTo>
                      <a:pt x="1531" y="142"/>
                    </a:lnTo>
                    <a:lnTo>
                      <a:pt x="1529" y="150"/>
                    </a:lnTo>
                    <a:lnTo>
                      <a:pt x="1527" y="155"/>
                    </a:lnTo>
                    <a:lnTo>
                      <a:pt x="1527" y="163"/>
                    </a:lnTo>
                    <a:lnTo>
                      <a:pt x="1527" y="173"/>
                    </a:lnTo>
                    <a:lnTo>
                      <a:pt x="1525" y="178"/>
                    </a:lnTo>
                    <a:lnTo>
                      <a:pt x="1523" y="188"/>
                    </a:lnTo>
                    <a:lnTo>
                      <a:pt x="1523" y="197"/>
                    </a:lnTo>
                    <a:lnTo>
                      <a:pt x="1523" y="207"/>
                    </a:lnTo>
                    <a:lnTo>
                      <a:pt x="1521" y="214"/>
                    </a:lnTo>
                    <a:lnTo>
                      <a:pt x="1521" y="224"/>
                    </a:lnTo>
                    <a:lnTo>
                      <a:pt x="1517" y="232"/>
                    </a:lnTo>
                    <a:lnTo>
                      <a:pt x="1517" y="243"/>
                    </a:lnTo>
                    <a:lnTo>
                      <a:pt x="1515" y="251"/>
                    </a:lnTo>
                    <a:lnTo>
                      <a:pt x="1513" y="262"/>
                    </a:lnTo>
                    <a:lnTo>
                      <a:pt x="1513" y="273"/>
                    </a:lnTo>
                    <a:lnTo>
                      <a:pt x="1511" y="283"/>
                    </a:lnTo>
                    <a:lnTo>
                      <a:pt x="1510" y="292"/>
                    </a:lnTo>
                    <a:lnTo>
                      <a:pt x="1508" y="304"/>
                    </a:lnTo>
                    <a:lnTo>
                      <a:pt x="1504" y="313"/>
                    </a:lnTo>
                    <a:lnTo>
                      <a:pt x="1504" y="325"/>
                    </a:lnTo>
                    <a:lnTo>
                      <a:pt x="1502" y="336"/>
                    </a:lnTo>
                    <a:lnTo>
                      <a:pt x="1498" y="348"/>
                    </a:lnTo>
                    <a:lnTo>
                      <a:pt x="1496" y="359"/>
                    </a:lnTo>
                    <a:lnTo>
                      <a:pt x="1494" y="370"/>
                    </a:lnTo>
                    <a:lnTo>
                      <a:pt x="1492" y="382"/>
                    </a:lnTo>
                    <a:lnTo>
                      <a:pt x="1489" y="395"/>
                    </a:lnTo>
                    <a:lnTo>
                      <a:pt x="1485" y="407"/>
                    </a:lnTo>
                    <a:lnTo>
                      <a:pt x="1483" y="420"/>
                    </a:lnTo>
                    <a:lnTo>
                      <a:pt x="1479" y="433"/>
                    </a:lnTo>
                    <a:lnTo>
                      <a:pt x="1475" y="446"/>
                    </a:lnTo>
                    <a:lnTo>
                      <a:pt x="1473" y="458"/>
                    </a:lnTo>
                    <a:lnTo>
                      <a:pt x="1470" y="473"/>
                    </a:lnTo>
                    <a:lnTo>
                      <a:pt x="1466" y="485"/>
                    </a:lnTo>
                    <a:lnTo>
                      <a:pt x="1462" y="498"/>
                    </a:lnTo>
                    <a:lnTo>
                      <a:pt x="1458" y="511"/>
                    </a:lnTo>
                    <a:lnTo>
                      <a:pt x="1454" y="524"/>
                    </a:lnTo>
                    <a:lnTo>
                      <a:pt x="1451" y="536"/>
                    </a:lnTo>
                    <a:lnTo>
                      <a:pt x="1449" y="547"/>
                    </a:lnTo>
                    <a:lnTo>
                      <a:pt x="1445" y="559"/>
                    </a:lnTo>
                    <a:lnTo>
                      <a:pt x="1441" y="572"/>
                    </a:lnTo>
                    <a:lnTo>
                      <a:pt x="1437" y="583"/>
                    </a:lnTo>
                    <a:lnTo>
                      <a:pt x="1434" y="595"/>
                    </a:lnTo>
                    <a:lnTo>
                      <a:pt x="1430" y="606"/>
                    </a:lnTo>
                    <a:lnTo>
                      <a:pt x="1426" y="618"/>
                    </a:lnTo>
                    <a:lnTo>
                      <a:pt x="1422" y="629"/>
                    </a:lnTo>
                    <a:lnTo>
                      <a:pt x="1420" y="639"/>
                    </a:lnTo>
                    <a:lnTo>
                      <a:pt x="1416" y="650"/>
                    </a:lnTo>
                    <a:lnTo>
                      <a:pt x="1413" y="659"/>
                    </a:lnTo>
                    <a:lnTo>
                      <a:pt x="1411" y="669"/>
                    </a:lnTo>
                    <a:lnTo>
                      <a:pt x="1407" y="679"/>
                    </a:lnTo>
                    <a:lnTo>
                      <a:pt x="1403" y="688"/>
                    </a:lnTo>
                    <a:lnTo>
                      <a:pt x="1399" y="699"/>
                    </a:lnTo>
                    <a:lnTo>
                      <a:pt x="1395" y="707"/>
                    </a:lnTo>
                    <a:lnTo>
                      <a:pt x="1392" y="717"/>
                    </a:lnTo>
                    <a:lnTo>
                      <a:pt x="1388" y="726"/>
                    </a:lnTo>
                    <a:lnTo>
                      <a:pt x="1386" y="736"/>
                    </a:lnTo>
                    <a:lnTo>
                      <a:pt x="1382" y="743"/>
                    </a:lnTo>
                    <a:lnTo>
                      <a:pt x="1378" y="751"/>
                    </a:lnTo>
                    <a:lnTo>
                      <a:pt x="1376" y="760"/>
                    </a:lnTo>
                    <a:lnTo>
                      <a:pt x="1373" y="768"/>
                    </a:lnTo>
                    <a:lnTo>
                      <a:pt x="1369" y="775"/>
                    </a:lnTo>
                    <a:lnTo>
                      <a:pt x="1367" y="783"/>
                    </a:lnTo>
                    <a:lnTo>
                      <a:pt x="1365" y="791"/>
                    </a:lnTo>
                    <a:lnTo>
                      <a:pt x="1363" y="798"/>
                    </a:lnTo>
                    <a:lnTo>
                      <a:pt x="1359" y="804"/>
                    </a:lnTo>
                    <a:lnTo>
                      <a:pt x="1356" y="812"/>
                    </a:lnTo>
                    <a:lnTo>
                      <a:pt x="1354" y="817"/>
                    </a:lnTo>
                    <a:lnTo>
                      <a:pt x="1350" y="825"/>
                    </a:lnTo>
                    <a:lnTo>
                      <a:pt x="1344" y="836"/>
                    </a:lnTo>
                    <a:lnTo>
                      <a:pt x="1338" y="850"/>
                    </a:lnTo>
                    <a:lnTo>
                      <a:pt x="1333" y="859"/>
                    </a:lnTo>
                    <a:lnTo>
                      <a:pt x="1329" y="871"/>
                    </a:lnTo>
                    <a:lnTo>
                      <a:pt x="1321" y="878"/>
                    </a:lnTo>
                    <a:lnTo>
                      <a:pt x="1318" y="888"/>
                    </a:lnTo>
                    <a:lnTo>
                      <a:pt x="1312" y="895"/>
                    </a:lnTo>
                    <a:lnTo>
                      <a:pt x="1306" y="903"/>
                    </a:lnTo>
                    <a:lnTo>
                      <a:pt x="1302" y="909"/>
                    </a:lnTo>
                    <a:lnTo>
                      <a:pt x="1297" y="914"/>
                    </a:lnTo>
                    <a:lnTo>
                      <a:pt x="1287" y="922"/>
                    </a:lnTo>
                    <a:lnTo>
                      <a:pt x="1281" y="930"/>
                    </a:lnTo>
                    <a:lnTo>
                      <a:pt x="1270" y="933"/>
                    </a:lnTo>
                    <a:lnTo>
                      <a:pt x="1259" y="941"/>
                    </a:lnTo>
                    <a:lnTo>
                      <a:pt x="1251" y="943"/>
                    </a:lnTo>
                    <a:lnTo>
                      <a:pt x="1243" y="947"/>
                    </a:lnTo>
                    <a:lnTo>
                      <a:pt x="1236" y="952"/>
                    </a:lnTo>
                    <a:lnTo>
                      <a:pt x="1228" y="958"/>
                    </a:lnTo>
                    <a:lnTo>
                      <a:pt x="1219" y="962"/>
                    </a:lnTo>
                    <a:lnTo>
                      <a:pt x="1209" y="968"/>
                    </a:lnTo>
                    <a:lnTo>
                      <a:pt x="1200" y="971"/>
                    </a:lnTo>
                    <a:lnTo>
                      <a:pt x="1190" y="979"/>
                    </a:lnTo>
                    <a:lnTo>
                      <a:pt x="1181" y="983"/>
                    </a:lnTo>
                    <a:lnTo>
                      <a:pt x="1169" y="990"/>
                    </a:lnTo>
                    <a:lnTo>
                      <a:pt x="1160" y="994"/>
                    </a:lnTo>
                    <a:lnTo>
                      <a:pt x="1148" y="1002"/>
                    </a:lnTo>
                    <a:lnTo>
                      <a:pt x="1141" y="1004"/>
                    </a:lnTo>
                    <a:lnTo>
                      <a:pt x="1135" y="1006"/>
                    </a:lnTo>
                    <a:lnTo>
                      <a:pt x="1127" y="1009"/>
                    </a:lnTo>
                    <a:lnTo>
                      <a:pt x="1122" y="1013"/>
                    </a:lnTo>
                    <a:lnTo>
                      <a:pt x="1108" y="1019"/>
                    </a:lnTo>
                    <a:lnTo>
                      <a:pt x="1097" y="1025"/>
                    </a:lnTo>
                    <a:lnTo>
                      <a:pt x="1091" y="1027"/>
                    </a:lnTo>
                    <a:lnTo>
                      <a:pt x="1084" y="1028"/>
                    </a:lnTo>
                    <a:lnTo>
                      <a:pt x="1076" y="1032"/>
                    </a:lnTo>
                    <a:lnTo>
                      <a:pt x="1070" y="1034"/>
                    </a:lnTo>
                    <a:lnTo>
                      <a:pt x="1063" y="1038"/>
                    </a:lnTo>
                    <a:lnTo>
                      <a:pt x="1055" y="1040"/>
                    </a:lnTo>
                    <a:lnTo>
                      <a:pt x="1049" y="1042"/>
                    </a:lnTo>
                    <a:lnTo>
                      <a:pt x="1044" y="1046"/>
                    </a:lnTo>
                    <a:lnTo>
                      <a:pt x="1034" y="1047"/>
                    </a:lnTo>
                    <a:lnTo>
                      <a:pt x="1029" y="1051"/>
                    </a:lnTo>
                    <a:lnTo>
                      <a:pt x="1021" y="1051"/>
                    </a:lnTo>
                    <a:lnTo>
                      <a:pt x="1013" y="1055"/>
                    </a:lnTo>
                    <a:lnTo>
                      <a:pt x="1006" y="1057"/>
                    </a:lnTo>
                    <a:lnTo>
                      <a:pt x="998" y="1061"/>
                    </a:lnTo>
                    <a:lnTo>
                      <a:pt x="990" y="1061"/>
                    </a:lnTo>
                    <a:lnTo>
                      <a:pt x="983" y="1065"/>
                    </a:lnTo>
                    <a:lnTo>
                      <a:pt x="973" y="1066"/>
                    </a:lnTo>
                    <a:lnTo>
                      <a:pt x="966" y="1068"/>
                    </a:lnTo>
                    <a:lnTo>
                      <a:pt x="958" y="1068"/>
                    </a:lnTo>
                    <a:lnTo>
                      <a:pt x="951" y="1072"/>
                    </a:lnTo>
                    <a:lnTo>
                      <a:pt x="943" y="1072"/>
                    </a:lnTo>
                    <a:lnTo>
                      <a:pt x="935" y="1076"/>
                    </a:lnTo>
                    <a:lnTo>
                      <a:pt x="928" y="1076"/>
                    </a:lnTo>
                    <a:lnTo>
                      <a:pt x="920" y="1078"/>
                    </a:lnTo>
                    <a:lnTo>
                      <a:pt x="911" y="1078"/>
                    </a:lnTo>
                    <a:lnTo>
                      <a:pt x="901" y="1080"/>
                    </a:lnTo>
                    <a:lnTo>
                      <a:pt x="892" y="1082"/>
                    </a:lnTo>
                    <a:lnTo>
                      <a:pt x="884" y="1082"/>
                    </a:lnTo>
                    <a:lnTo>
                      <a:pt x="874" y="1084"/>
                    </a:lnTo>
                    <a:lnTo>
                      <a:pt x="867" y="1086"/>
                    </a:lnTo>
                    <a:lnTo>
                      <a:pt x="857" y="1086"/>
                    </a:lnTo>
                    <a:lnTo>
                      <a:pt x="850" y="1087"/>
                    </a:lnTo>
                    <a:lnTo>
                      <a:pt x="840" y="1087"/>
                    </a:lnTo>
                    <a:lnTo>
                      <a:pt x="833" y="1091"/>
                    </a:lnTo>
                    <a:lnTo>
                      <a:pt x="823" y="1091"/>
                    </a:lnTo>
                    <a:lnTo>
                      <a:pt x="814" y="1093"/>
                    </a:lnTo>
                    <a:lnTo>
                      <a:pt x="804" y="1095"/>
                    </a:lnTo>
                    <a:lnTo>
                      <a:pt x="797" y="1095"/>
                    </a:lnTo>
                    <a:lnTo>
                      <a:pt x="787" y="1097"/>
                    </a:lnTo>
                    <a:lnTo>
                      <a:pt x="779" y="1099"/>
                    </a:lnTo>
                    <a:lnTo>
                      <a:pt x="768" y="1099"/>
                    </a:lnTo>
                    <a:lnTo>
                      <a:pt x="760" y="1101"/>
                    </a:lnTo>
                    <a:lnTo>
                      <a:pt x="751" y="1101"/>
                    </a:lnTo>
                    <a:lnTo>
                      <a:pt x="741" y="1105"/>
                    </a:lnTo>
                    <a:lnTo>
                      <a:pt x="732" y="1105"/>
                    </a:lnTo>
                    <a:lnTo>
                      <a:pt x="724" y="1106"/>
                    </a:lnTo>
                    <a:lnTo>
                      <a:pt x="715" y="1106"/>
                    </a:lnTo>
                    <a:lnTo>
                      <a:pt x="707" y="1108"/>
                    </a:lnTo>
                    <a:lnTo>
                      <a:pt x="698" y="1108"/>
                    </a:lnTo>
                    <a:lnTo>
                      <a:pt x="688" y="1110"/>
                    </a:lnTo>
                    <a:lnTo>
                      <a:pt x="679" y="1110"/>
                    </a:lnTo>
                    <a:lnTo>
                      <a:pt x="671" y="1114"/>
                    </a:lnTo>
                    <a:lnTo>
                      <a:pt x="663" y="1114"/>
                    </a:lnTo>
                    <a:lnTo>
                      <a:pt x="654" y="1116"/>
                    </a:lnTo>
                    <a:lnTo>
                      <a:pt x="646" y="1116"/>
                    </a:lnTo>
                    <a:lnTo>
                      <a:pt x="639" y="1118"/>
                    </a:lnTo>
                    <a:lnTo>
                      <a:pt x="629" y="1118"/>
                    </a:lnTo>
                    <a:lnTo>
                      <a:pt x="622" y="1120"/>
                    </a:lnTo>
                    <a:lnTo>
                      <a:pt x="614" y="1120"/>
                    </a:lnTo>
                    <a:lnTo>
                      <a:pt x="606" y="1120"/>
                    </a:lnTo>
                    <a:lnTo>
                      <a:pt x="597" y="1120"/>
                    </a:lnTo>
                    <a:lnTo>
                      <a:pt x="591" y="1122"/>
                    </a:lnTo>
                    <a:lnTo>
                      <a:pt x="584" y="1122"/>
                    </a:lnTo>
                    <a:lnTo>
                      <a:pt x="576" y="1124"/>
                    </a:lnTo>
                    <a:lnTo>
                      <a:pt x="570" y="1124"/>
                    </a:lnTo>
                    <a:lnTo>
                      <a:pt x="563" y="1124"/>
                    </a:lnTo>
                    <a:lnTo>
                      <a:pt x="555" y="1124"/>
                    </a:lnTo>
                    <a:lnTo>
                      <a:pt x="547" y="1124"/>
                    </a:lnTo>
                    <a:lnTo>
                      <a:pt x="534" y="1124"/>
                    </a:lnTo>
                    <a:lnTo>
                      <a:pt x="525" y="1125"/>
                    </a:lnTo>
                    <a:lnTo>
                      <a:pt x="513" y="1124"/>
                    </a:lnTo>
                    <a:lnTo>
                      <a:pt x="502" y="1124"/>
                    </a:lnTo>
                    <a:lnTo>
                      <a:pt x="490" y="1124"/>
                    </a:lnTo>
                    <a:lnTo>
                      <a:pt x="485" y="1122"/>
                    </a:lnTo>
                    <a:lnTo>
                      <a:pt x="475" y="1120"/>
                    </a:lnTo>
                    <a:lnTo>
                      <a:pt x="469" y="1118"/>
                    </a:lnTo>
                    <a:lnTo>
                      <a:pt x="462" y="1116"/>
                    </a:lnTo>
                    <a:lnTo>
                      <a:pt x="460" y="1114"/>
                    </a:lnTo>
                    <a:lnTo>
                      <a:pt x="449" y="1106"/>
                    </a:lnTo>
                    <a:lnTo>
                      <a:pt x="437" y="1097"/>
                    </a:lnTo>
                    <a:lnTo>
                      <a:pt x="431" y="1091"/>
                    </a:lnTo>
                    <a:lnTo>
                      <a:pt x="424" y="1086"/>
                    </a:lnTo>
                    <a:lnTo>
                      <a:pt x="416" y="1080"/>
                    </a:lnTo>
                    <a:lnTo>
                      <a:pt x="410" y="1076"/>
                    </a:lnTo>
                    <a:lnTo>
                      <a:pt x="403" y="1068"/>
                    </a:lnTo>
                    <a:lnTo>
                      <a:pt x="395" y="1061"/>
                    </a:lnTo>
                    <a:lnTo>
                      <a:pt x="388" y="1053"/>
                    </a:lnTo>
                    <a:lnTo>
                      <a:pt x="380" y="1047"/>
                    </a:lnTo>
                    <a:lnTo>
                      <a:pt x="371" y="1038"/>
                    </a:lnTo>
                    <a:lnTo>
                      <a:pt x="363" y="1032"/>
                    </a:lnTo>
                    <a:lnTo>
                      <a:pt x="353" y="1023"/>
                    </a:lnTo>
                    <a:lnTo>
                      <a:pt x="346" y="1015"/>
                    </a:lnTo>
                    <a:lnTo>
                      <a:pt x="336" y="1006"/>
                    </a:lnTo>
                    <a:lnTo>
                      <a:pt x="327" y="998"/>
                    </a:lnTo>
                    <a:lnTo>
                      <a:pt x="317" y="989"/>
                    </a:lnTo>
                    <a:lnTo>
                      <a:pt x="308" y="981"/>
                    </a:lnTo>
                    <a:lnTo>
                      <a:pt x="298" y="971"/>
                    </a:lnTo>
                    <a:lnTo>
                      <a:pt x="289" y="962"/>
                    </a:lnTo>
                    <a:lnTo>
                      <a:pt x="279" y="952"/>
                    </a:lnTo>
                    <a:lnTo>
                      <a:pt x="272" y="945"/>
                    </a:lnTo>
                    <a:lnTo>
                      <a:pt x="260" y="935"/>
                    </a:lnTo>
                    <a:lnTo>
                      <a:pt x="251" y="928"/>
                    </a:lnTo>
                    <a:lnTo>
                      <a:pt x="241" y="918"/>
                    </a:lnTo>
                    <a:lnTo>
                      <a:pt x="232" y="911"/>
                    </a:lnTo>
                    <a:lnTo>
                      <a:pt x="222" y="901"/>
                    </a:lnTo>
                    <a:lnTo>
                      <a:pt x="215" y="893"/>
                    </a:lnTo>
                    <a:lnTo>
                      <a:pt x="205" y="886"/>
                    </a:lnTo>
                    <a:lnTo>
                      <a:pt x="198" y="878"/>
                    </a:lnTo>
                    <a:lnTo>
                      <a:pt x="188" y="871"/>
                    </a:lnTo>
                    <a:lnTo>
                      <a:pt x="180" y="861"/>
                    </a:lnTo>
                    <a:lnTo>
                      <a:pt x="171" y="853"/>
                    </a:lnTo>
                    <a:lnTo>
                      <a:pt x="161" y="846"/>
                    </a:lnTo>
                    <a:lnTo>
                      <a:pt x="152" y="840"/>
                    </a:lnTo>
                    <a:lnTo>
                      <a:pt x="144" y="833"/>
                    </a:lnTo>
                    <a:lnTo>
                      <a:pt x="135" y="825"/>
                    </a:lnTo>
                    <a:lnTo>
                      <a:pt x="127" y="819"/>
                    </a:lnTo>
                    <a:lnTo>
                      <a:pt x="118" y="812"/>
                    </a:lnTo>
                    <a:lnTo>
                      <a:pt x="108" y="804"/>
                    </a:lnTo>
                    <a:lnTo>
                      <a:pt x="101" y="798"/>
                    </a:lnTo>
                    <a:lnTo>
                      <a:pt x="93" y="795"/>
                    </a:lnTo>
                    <a:lnTo>
                      <a:pt x="85" y="787"/>
                    </a:lnTo>
                    <a:lnTo>
                      <a:pt x="78" y="783"/>
                    </a:lnTo>
                    <a:lnTo>
                      <a:pt x="70" y="777"/>
                    </a:lnTo>
                    <a:lnTo>
                      <a:pt x="64" y="774"/>
                    </a:lnTo>
                    <a:lnTo>
                      <a:pt x="57" y="768"/>
                    </a:lnTo>
                    <a:lnTo>
                      <a:pt x="49" y="764"/>
                    </a:lnTo>
                    <a:lnTo>
                      <a:pt x="42" y="760"/>
                    </a:lnTo>
                    <a:lnTo>
                      <a:pt x="36" y="756"/>
                    </a:lnTo>
                    <a:lnTo>
                      <a:pt x="26" y="749"/>
                    </a:lnTo>
                    <a:lnTo>
                      <a:pt x="17" y="745"/>
                    </a:lnTo>
                    <a:lnTo>
                      <a:pt x="9" y="739"/>
                    </a:lnTo>
                    <a:lnTo>
                      <a:pt x="4" y="737"/>
                    </a:lnTo>
                    <a:lnTo>
                      <a:pt x="0" y="736"/>
                    </a:lnTo>
                    <a:lnTo>
                      <a:pt x="2" y="737"/>
                    </a:lnTo>
                    <a:lnTo>
                      <a:pt x="4" y="741"/>
                    </a:lnTo>
                    <a:lnTo>
                      <a:pt x="11" y="749"/>
                    </a:lnTo>
                    <a:lnTo>
                      <a:pt x="17" y="755"/>
                    </a:lnTo>
                    <a:lnTo>
                      <a:pt x="30" y="764"/>
                    </a:lnTo>
                    <a:lnTo>
                      <a:pt x="36" y="770"/>
                    </a:lnTo>
                    <a:lnTo>
                      <a:pt x="42" y="777"/>
                    </a:lnTo>
                    <a:lnTo>
                      <a:pt x="49" y="785"/>
                    </a:lnTo>
                    <a:lnTo>
                      <a:pt x="61" y="793"/>
                    </a:lnTo>
                    <a:lnTo>
                      <a:pt x="61" y="793"/>
                    </a:lnTo>
                    <a:close/>
                  </a:path>
                </a:pathLst>
              </a:custGeom>
              <a:solidFill>
                <a:srgbClr val="C7F2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9" name="Forme libre 98"/>
              <p:cNvSpPr>
                <a:spLocks/>
              </p:cNvSpPr>
              <p:nvPr/>
            </p:nvSpPr>
            <p:spPr bwMode="auto">
              <a:xfrm>
                <a:off x="5514975" y="1654175"/>
                <a:ext cx="1485900" cy="630237"/>
              </a:xfrm>
              <a:custGeom>
                <a:avLst/>
                <a:gdLst>
                  <a:gd name="T0" fmla="*/ 30 w 1871"/>
                  <a:gd name="T1" fmla="*/ 723 h 793"/>
                  <a:gd name="T2" fmla="*/ 0 w 1871"/>
                  <a:gd name="T3" fmla="*/ 650 h 793"/>
                  <a:gd name="T4" fmla="*/ 30 w 1871"/>
                  <a:gd name="T5" fmla="*/ 591 h 793"/>
                  <a:gd name="T6" fmla="*/ 82 w 1871"/>
                  <a:gd name="T7" fmla="*/ 534 h 793"/>
                  <a:gd name="T8" fmla="*/ 137 w 1871"/>
                  <a:gd name="T9" fmla="*/ 489 h 793"/>
                  <a:gd name="T10" fmla="*/ 201 w 1871"/>
                  <a:gd name="T11" fmla="*/ 435 h 793"/>
                  <a:gd name="T12" fmla="*/ 276 w 1871"/>
                  <a:gd name="T13" fmla="*/ 382 h 793"/>
                  <a:gd name="T14" fmla="*/ 350 w 1871"/>
                  <a:gd name="T15" fmla="*/ 327 h 793"/>
                  <a:gd name="T16" fmla="*/ 424 w 1871"/>
                  <a:gd name="T17" fmla="*/ 276 h 793"/>
                  <a:gd name="T18" fmla="*/ 492 w 1871"/>
                  <a:gd name="T19" fmla="*/ 232 h 793"/>
                  <a:gd name="T20" fmla="*/ 553 w 1871"/>
                  <a:gd name="T21" fmla="*/ 201 h 793"/>
                  <a:gd name="T22" fmla="*/ 618 w 1871"/>
                  <a:gd name="T23" fmla="*/ 179 h 793"/>
                  <a:gd name="T24" fmla="*/ 682 w 1871"/>
                  <a:gd name="T25" fmla="*/ 165 h 793"/>
                  <a:gd name="T26" fmla="*/ 736 w 1871"/>
                  <a:gd name="T27" fmla="*/ 169 h 793"/>
                  <a:gd name="T28" fmla="*/ 808 w 1871"/>
                  <a:gd name="T29" fmla="*/ 192 h 793"/>
                  <a:gd name="T30" fmla="*/ 857 w 1871"/>
                  <a:gd name="T31" fmla="*/ 192 h 793"/>
                  <a:gd name="T32" fmla="*/ 907 w 1871"/>
                  <a:gd name="T33" fmla="*/ 188 h 793"/>
                  <a:gd name="T34" fmla="*/ 962 w 1871"/>
                  <a:gd name="T35" fmla="*/ 182 h 793"/>
                  <a:gd name="T36" fmla="*/ 1025 w 1871"/>
                  <a:gd name="T37" fmla="*/ 177 h 793"/>
                  <a:gd name="T38" fmla="*/ 1080 w 1871"/>
                  <a:gd name="T39" fmla="*/ 165 h 793"/>
                  <a:gd name="T40" fmla="*/ 1133 w 1871"/>
                  <a:gd name="T41" fmla="*/ 156 h 793"/>
                  <a:gd name="T42" fmla="*/ 1196 w 1871"/>
                  <a:gd name="T43" fmla="*/ 137 h 793"/>
                  <a:gd name="T44" fmla="*/ 1217 w 1871"/>
                  <a:gd name="T45" fmla="*/ 89 h 793"/>
                  <a:gd name="T46" fmla="*/ 1215 w 1871"/>
                  <a:gd name="T47" fmla="*/ 19 h 793"/>
                  <a:gd name="T48" fmla="*/ 1255 w 1871"/>
                  <a:gd name="T49" fmla="*/ 2 h 793"/>
                  <a:gd name="T50" fmla="*/ 1316 w 1871"/>
                  <a:gd name="T51" fmla="*/ 7 h 793"/>
                  <a:gd name="T52" fmla="*/ 1369 w 1871"/>
                  <a:gd name="T53" fmla="*/ 17 h 793"/>
                  <a:gd name="T54" fmla="*/ 1428 w 1871"/>
                  <a:gd name="T55" fmla="*/ 28 h 793"/>
                  <a:gd name="T56" fmla="*/ 1494 w 1871"/>
                  <a:gd name="T57" fmla="*/ 44 h 793"/>
                  <a:gd name="T58" fmla="*/ 1559 w 1871"/>
                  <a:gd name="T59" fmla="*/ 57 h 793"/>
                  <a:gd name="T60" fmla="*/ 1620 w 1871"/>
                  <a:gd name="T61" fmla="*/ 76 h 793"/>
                  <a:gd name="T62" fmla="*/ 1673 w 1871"/>
                  <a:gd name="T63" fmla="*/ 95 h 793"/>
                  <a:gd name="T64" fmla="*/ 1734 w 1871"/>
                  <a:gd name="T65" fmla="*/ 127 h 793"/>
                  <a:gd name="T66" fmla="*/ 1793 w 1871"/>
                  <a:gd name="T67" fmla="*/ 165 h 793"/>
                  <a:gd name="T68" fmla="*/ 1839 w 1871"/>
                  <a:gd name="T69" fmla="*/ 200 h 793"/>
                  <a:gd name="T70" fmla="*/ 1871 w 1871"/>
                  <a:gd name="T71" fmla="*/ 259 h 793"/>
                  <a:gd name="T72" fmla="*/ 1854 w 1871"/>
                  <a:gd name="T73" fmla="*/ 302 h 793"/>
                  <a:gd name="T74" fmla="*/ 1808 w 1871"/>
                  <a:gd name="T75" fmla="*/ 285 h 793"/>
                  <a:gd name="T76" fmla="*/ 1757 w 1871"/>
                  <a:gd name="T77" fmla="*/ 260 h 793"/>
                  <a:gd name="T78" fmla="*/ 1705 w 1871"/>
                  <a:gd name="T79" fmla="*/ 247 h 793"/>
                  <a:gd name="T80" fmla="*/ 1637 w 1871"/>
                  <a:gd name="T81" fmla="*/ 240 h 793"/>
                  <a:gd name="T82" fmla="*/ 1555 w 1871"/>
                  <a:gd name="T83" fmla="*/ 236 h 793"/>
                  <a:gd name="T84" fmla="*/ 1464 w 1871"/>
                  <a:gd name="T85" fmla="*/ 236 h 793"/>
                  <a:gd name="T86" fmla="*/ 1367 w 1871"/>
                  <a:gd name="T87" fmla="*/ 241 h 793"/>
                  <a:gd name="T88" fmla="*/ 1268 w 1871"/>
                  <a:gd name="T89" fmla="*/ 249 h 793"/>
                  <a:gd name="T90" fmla="*/ 1171 w 1871"/>
                  <a:gd name="T91" fmla="*/ 259 h 793"/>
                  <a:gd name="T92" fmla="*/ 1078 w 1871"/>
                  <a:gd name="T93" fmla="*/ 272 h 793"/>
                  <a:gd name="T94" fmla="*/ 992 w 1871"/>
                  <a:gd name="T95" fmla="*/ 285 h 793"/>
                  <a:gd name="T96" fmla="*/ 903 w 1871"/>
                  <a:gd name="T97" fmla="*/ 306 h 793"/>
                  <a:gd name="T98" fmla="*/ 798 w 1871"/>
                  <a:gd name="T99" fmla="*/ 337 h 793"/>
                  <a:gd name="T100" fmla="*/ 690 w 1871"/>
                  <a:gd name="T101" fmla="*/ 373 h 793"/>
                  <a:gd name="T102" fmla="*/ 582 w 1871"/>
                  <a:gd name="T103" fmla="*/ 414 h 793"/>
                  <a:gd name="T104" fmla="*/ 475 w 1871"/>
                  <a:gd name="T105" fmla="*/ 458 h 793"/>
                  <a:gd name="T106" fmla="*/ 378 w 1871"/>
                  <a:gd name="T107" fmla="*/ 500 h 793"/>
                  <a:gd name="T108" fmla="*/ 298 w 1871"/>
                  <a:gd name="T109" fmla="*/ 540 h 793"/>
                  <a:gd name="T110" fmla="*/ 236 w 1871"/>
                  <a:gd name="T111" fmla="*/ 576 h 793"/>
                  <a:gd name="T112" fmla="*/ 180 w 1871"/>
                  <a:gd name="T113" fmla="*/ 631 h 793"/>
                  <a:gd name="T114" fmla="*/ 140 w 1871"/>
                  <a:gd name="T115" fmla="*/ 694 h 793"/>
                  <a:gd name="T116" fmla="*/ 118 w 1871"/>
                  <a:gd name="T117" fmla="*/ 768 h 793"/>
                  <a:gd name="T118" fmla="*/ 85 w 1871"/>
                  <a:gd name="T119" fmla="*/ 776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71" h="793">
                    <a:moveTo>
                      <a:pt x="76" y="764"/>
                    </a:moveTo>
                    <a:lnTo>
                      <a:pt x="70" y="757"/>
                    </a:lnTo>
                    <a:lnTo>
                      <a:pt x="63" y="753"/>
                    </a:lnTo>
                    <a:lnTo>
                      <a:pt x="55" y="747"/>
                    </a:lnTo>
                    <a:lnTo>
                      <a:pt x="51" y="742"/>
                    </a:lnTo>
                    <a:lnTo>
                      <a:pt x="40" y="732"/>
                    </a:lnTo>
                    <a:lnTo>
                      <a:pt x="30" y="723"/>
                    </a:lnTo>
                    <a:lnTo>
                      <a:pt x="21" y="713"/>
                    </a:lnTo>
                    <a:lnTo>
                      <a:pt x="13" y="704"/>
                    </a:lnTo>
                    <a:lnTo>
                      <a:pt x="7" y="694"/>
                    </a:lnTo>
                    <a:lnTo>
                      <a:pt x="4" y="685"/>
                    </a:lnTo>
                    <a:lnTo>
                      <a:pt x="2" y="673"/>
                    </a:lnTo>
                    <a:lnTo>
                      <a:pt x="0" y="662"/>
                    </a:lnTo>
                    <a:lnTo>
                      <a:pt x="0" y="650"/>
                    </a:lnTo>
                    <a:lnTo>
                      <a:pt x="4" y="641"/>
                    </a:lnTo>
                    <a:lnTo>
                      <a:pt x="5" y="629"/>
                    </a:lnTo>
                    <a:lnTo>
                      <a:pt x="13" y="616"/>
                    </a:lnTo>
                    <a:lnTo>
                      <a:pt x="17" y="610"/>
                    </a:lnTo>
                    <a:lnTo>
                      <a:pt x="21" y="603"/>
                    </a:lnTo>
                    <a:lnTo>
                      <a:pt x="25" y="597"/>
                    </a:lnTo>
                    <a:lnTo>
                      <a:pt x="30" y="591"/>
                    </a:lnTo>
                    <a:lnTo>
                      <a:pt x="36" y="582"/>
                    </a:lnTo>
                    <a:lnTo>
                      <a:pt x="44" y="574"/>
                    </a:lnTo>
                    <a:lnTo>
                      <a:pt x="51" y="563"/>
                    </a:lnTo>
                    <a:lnTo>
                      <a:pt x="64" y="553"/>
                    </a:lnTo>
                    <a:lnTo>
                      <a:pt x="68" y="546"/>
                    </a:lnTo>
                    <a:lnTo>
                      <a:pt x="74" y="540"/>
                    </a:lnTo>
                    <a:lnTo>
                      <a:pt x="82" y="534"/>
                    </a:lnTo>
                    <a:lnTo>
                      <a:pt x="89" y="529"/>
                    </a:lnTo>
                    <a:lnTo>
                      <a:pt x="95" y="521"/>
                    </a:lnTo>
                    <a:lnTo>
                      <a:pt x="102" y="515"/>
                    </a:lnTo>
                    <a:lnTo>
                      <a:pt x="110" y="510"/>
                    </a:lnTo>
                    <a:lnTo>
                      <a:pt x="120" y="504"/>
                    </a:lnTo>
                    <a:lnTo>
                      <a:pt x="127" y="496"/>
                    </a:lnTo>
                    <a:lnTo>
                      <a:pt x="137" y="489"/>
                    </a:lnTo>
                    <a:lnTo>
                      <a:pt x="144" y="481"/>
                    </a:lnTo>
                    <a:lnTo>
                      <a:pt x="154" y="473"/>
                    </a:lnTo>
                    <a:lnTo>
                      <a:pt x="163" y="466"/>
                    </a:lnTo>
                    <a:lnTo>
                      <a:pt x="173" y="458"/>
                    </a:lnTo>
                    <a:lnTo>
                      <a:pt x="182" y="451"/>
                    </a:lnTo>
                    <a:lnTo>
                      <a:pt x="192" y="443"/>
                    </a:lnTo>
                    <a:lnTo>
                      <a:pt x="201" y="435"/>
                    </a:lnTo>
                    <a:lnTo>
                      <a:pt x="211" y="428"/>
                    </a:lnTo>
                    <a:lnTo>
                      <a:pt x="222" y="420"/>
                    </a:lnTo>
                    <a:lnTo>
                      <a:pt x="234" y="413"/>
                    </a:lnTo>
                    <a:lnTo>
                      <a:pt x="243" y="405"/>
                    </a:lnTo>
                    <a:lnTo>
                      <a:pt x="255" y="395"/>
                    </a:lnTo>
                    <a:lnTo>
                      <a:pt x="264" y="390"/>
                    </a:lnTo>
                    <a:lnTo>
                      <a:pt x="276" y="382"/>
                    </a:lnTo>
                    <a:lnTo>
                      <a:pt x="287" y="375"/>
                    </a:lnTo>
                    <a:lnTo>
                      <a:pt x="296" y="365"/>
                    </a:lnTo>
                    <a:lnTo>
                      <a:pt x="308" y="357"/>
                    </a:lnTo>
                    <a:lnTo>
                      <a:pt x="317" y="350"/>
                    </a:lnTo>
                    <a:lnTo>
                      <a:pt x="329" y="342"/>
                    </a:lnTo>
                    <a:lnTo>
                      <a:pt x="340" y="333"/>
                    </a:lnTo>
                    <a:lnTo>
                      <a:pt x="350" y="327"/>
                    </a:lnTo>
                    <a:lnTo>
                      <a:pt x="361" y="319"/>
                    </a:lnTo>
                    <a:lnTo>
                      <a:pt x="371" y="310"/>
                    </a:lnTo>
                    <a:lnTo>
                      <a:pt x="380" y="304"/>
                    </a:lnTo>
                    <a:lnTo>
                      <a:pt x="392" y="297"/>
                    </a:lnTo>
                    <a:lnTo>
                      <a:pt x="403" y="289"/>
                    </a:lnTo>
                    <a:lnTo>
                      <a:pt x="412" y="281"/>
                    </a:lnTo>
                    <a:lnTo>
                      <a:pt x="424" y="276"/>
                    </a:lnTo>
                    <a:lnTo>
                      <a:pt x="433" y="270"/>
                    </a:lnTo>
                    <a:lnTo>
                      <a:pt x="445" y="264"/>
                    </a:lnTo>
                    <a:lnTo>
                      <a:pt x="454" y="257"/>
                    </a:lnTo>
                    <a:lnTo>
                      <a:pt x="464" y="251"/>
                    </a:lnTo>
                    <a:lnTo>
                      <a:pt x="473" y="245"/>
                    </a:lnTo>
                    <a:lnTo>
                      <a:pt x="485" y="240"/>
                    </a:lnTo>
                    <a:lnTo>
                      <a:pt x="492" y="232"/>
                    </a:lnTo>
                    <a:lnTo>
                      <a:pt x="502" y="228"/>
                    </a:lnTo>
                    <a:lnTo>
                      <a:pt x="511" y="222"/>
                    </a:lnTo>
                    <a:lnTo>
                      <a:pt x="521" y="219"/>
                    </a:lnTo>
                    <a:lnTo>
                      <a:pt x="528" y="213"/>
                    </a:lnTo>
                    <a:lnTo>
                      <a:pt x="538" y="209"/>
                    </a:lnTo>
                    <a:lnTo>
                      <a:pt x="546" y="205"/>
                    </a:lnTo>
                    <a:lnTo>
                      <a:pt x="553" y="201"/>
                    </a:lnTo>
                    <a:lnTo>
                      <a:pt x="561" y="198"/>
                    </a:lnTo>
                    <a:lnTo>
                      <a:pt x="568" y="194"/>
                    </a:lnTo>
                    <a:lnTo>
                      <a:pt x="576" y="192"/>
                    </a:lnTo>
                    <a:lnTo>
                      <a:pt x="584" y="192"/>
                    </a:lnTo>
                    <a:lnTo>
                      <a:pt x="595" y="184"/>
                    </a:lnTo>
                    <a:lnTo>
                      <a:pt x="606" y="182"/>
                    </a:lnTo>
                    <a:lnTo>
                      <a:pt x="618" y="179"/>
                    </a:lnTo>
                    <a:lnTo>
                      <a:pt x="629" y="175"/>
                    </a:lnTo>
                    <a:lnTo>
                      <a:pt x="639" y="173"/>
                    </a:lnTo>
                    <a:lnTo>
                      <a:pt x="648" y="171"/>
                    </a:lnTo>
                    <a:lnTo>
                      <a:pt x="658" y="169"/>
                    </a:lnTo>
                    <a:lnTo>
                      <a:pt x="667" y="169"/>
                    </a:lnTo>
                    <a:lnTo>
                      <a:pt x="675" y="165"/>
                    </a:lnTo>
                    <a:lnTo>
                      <a:pt x="682" y="165"/>
                    </a:lnTo>
                    <a:lnTo>
                      <a:pt x="690" y="165"/>
                    </a:lnTo>
                    <a:lnTo>
                      <a:pt x="698" y="165"/>
                    </a:lnTo>
                    <a:lnTo>
                      <a:pt x="703" y="165"/>
                    </a:lnTo>
                    <a:lnTo>
                      <a:pt x="711" y="165"/>
                    </a:lnTo>
                    <a:lnTo>
                      <a:pt x="717" y="167"/>
                    </a:lnTo>
                    <a:lnTo>
                      <a:pt x="724" y="169"/>
                    </a:lnTo>
                    <a:lnTo>
                      <a:pt x="736" y="169"/>
                    </a:lnTo>
                    <a:lnTo>
                      <a:pt x="745" y="173"/>
                    </a:lnTo>
                    <a:lnTo>
                      <a:pt x="755" y="175"/>
                    </a:lnTo>
                    <a:lnTo>
                      <a:pt x="766" y="179"/>
                    </a:lnTo>
                    <a:lnTo>
                      <a:pt x="776" y="182"/>
                    </a:lnTo>
                    <a:lnTo>
                      <a:pt x="785" y="184"/>
                    </a:lnTo>
                    <a:lnTo>
                      <a:pt x="795" y="188"/>
                    </a:lnTo>
                    <a:lnTo>
                      <a:pt x="808" y="192"/>
                    </a:lnTo>
                    <a:lnTo>
                      <a:pt x="812" y="192"/>
                    </a:lnTo>
                    <a:lnTo>
                      <a:pt x="819" y="192"/>
                    </a:lnTo>
                    <a:lnTo>
                      <a:pt x="829" y="192"/>
                    </a:lnTo>
                    <a:lnTo>
                      <a:pt x="840" y="192"/>
                    </a:lnTo>
                    <a:lnTo>
                      <a:pt x="846" y="192"/>
                    </a:lnTo>
                    <a:lnTo>
                      <a:pt x="852" y="192"/>
                    </a:lnTo>
                    <a:lnTo>
                      <a:pt x="857" y="192"/>
                    </a:lnTo>
                    <a:lnTo>
                      <a:pt x="863" y="192"/>
                    </a:lnTo>
                    <a:lnTo>
                      <a:pt x="871" y="190"/>
                    </a:lnTo>
                    <a:lnTo>
                      <a:pt x="876" y="190"/>
                    </a:lnTo>
                    <a:lnTo>
                      <a:pt x="884" y="190"/>
                    </a:lnTo>
                    <a:lnTo>
                      <a:pt x="892" y="190"/>
                    </a:lnTo>
                    <a:lnTo>
                      <a:pt x="899" y="188"/>
                    </a:lnTo>
                    <a:lnTo>
                      <a:pt x="907" y="188"/>
                    </a:lnTo>
                    <a:lnTo>
                      <a:pt x="914" y="186"/>
                    </a:lnTo>
                    <a:lnTo>
                      <a:pt x="922" y="186"/>
                    </a:lnTo>
                    <a:lnTo>
                      <a:pt x="930" y="184"/>
                    </a:lnTo>
                    <a:lnTo>
                      <a:pt x="937" y="184"/>
                    </a:lnTo>
                    <a:lnTo>
                      <a:pt x="945" y="184"/>
                    </a:lnTo>
                    <a:lnTo>
                      <a:pt x="954" y="184"/>
                    </a:lnTo>
                    <a:lnTo>
                      <a:pt x="962" y="182"/>
                    </a:lnTo>
                    <a:lnTo>
                      <a:pt x="971" y="182"/>
                    </a:lnTo>
                    <a:lnTo>
                      <a:pt x="979" y="181"/>
                    </a:lnTo>
                    <a:lnTo>
                      <a:pt x="989" y="181"/>
                    </a:lnTo>
                    <a:lnTo>
                      <a:pt x="996" y="179"/>
                    </a:lnTo>
                    <a:lnTo>
                      <a:pt x="1006" y="179"/>
                    </a:lnTo>
                    <a:lnTo>
                      <a:pt x="1015" y="177"/>
                    </a:lnTo>
                    <a:lnTo>
                      <a:pt x="1025" y="177"/>
                    </a:lnTo>
                    <a:lnTo>
                      <a:pt x="1030" y="175"/>
                    </a:lnTo>
                    <a:lnTo>
                      <a:pt x="1040" y="173"/>
                    </a:lnTo>
                    <a:lnTo>
                      <a:pt x="1048" y="173"/>
                    </a:lnTo>
                    <a:lnTo>
                      <a:pt x="1057" y="171"/>
                    </a:lnTo>
                    <a:lnTo>
                      <a:pt x="1065" y="169"/>
                    </a:lnTo>
                    <a:lnTo>
                      <a:pt x="1072" y="167"/>
                    </a:lnTo>
                    <a:lnTo>
                      <a:pt x="1080" y="165"/>
                    </a:lnTo>
                    <a:lnTo>
                      <a:pt x="1089" y="165"/>
                    </a:lnTo>
                    <a:lnTo>
                      <a:pt x="1097" y="162"/>
                    </a:lnTo>
                    <a:lnTo>
                      <a:pt x="1105" y="162"/>
                    </a:lnTo>
                    <a:lnTo>
                      <a:pt x="1112" y="160"/>
                    </a:lnTo>
                    <a:lnTo>
                      <a:pt x="1120" y="160"/>
                    </a:lnTo>
                    <a:lnTo>
                      <a:pt x="1127" y="156"/>
                    </a:lnTo>
                    <a:lnTo>
                      <a:pt x="1133" y="156"/>
                    </a:lnTo>
                    <a:lnTo>
                      <a:pt x="1141" y="154"/>
                    </a:lnTo>
                    <a:lnTo>
                      <a:pt x="1148" y="152"/>
                    </a:lnTo>
                    <a:lnTo>
                      <a:pt x="1160" y="150"/>
                    </a:lnTo>
                    <a:lnTo>
                      <a:pt x="1171" y="146"/>
                    </a:lnTo>
                    <a:lnTo>
                      <a:pt x="1181" y="143"/>
                    </a:lnTo>
                    <a:lnTo>
                      <a:pt x="1190" y="141"/>
                    </a:lnTo>
                    <a:lnTo>
                      <a:pt x="1196" y="137"/>
                    </a:lnTo>
                    <a:lnTo>
                      <a:pt x="1203" y="133"/>
                    </a:lnTo>
                    <a:lnTo>
                      <a:pt x="1207" y="129"/>
                    </a:lnTo>
                    <a:lnTo>
                      <a:pt x="1213" y="127"/>
                    </a:lnTo>
                    <a:lnTo>
                      <a:pt x="1213" y="118"/>
                    </a:lnTo>
                    <a:lnTo>
                      <a:pt x="1215" y="110"/>
                    </a:lnTo>
                    <a:lnTo>
                      <a:pt x="1215" y="99"/>
                    </a:lnTo>
                    <a:lnTo>
                      <a:pt x="1217" y="89"/>
                    </a:lnTo>
                    <a:lnTo>
                      <a:pt x="1215" y="78"/>
                    </a:lnTo>
                    <a:lnTo>
                      <a:pt x="1215" y="68"/>
                    </a:lnTo>
                    <a:lnTo>
                      <a:pt x="1215" y="57"/>
                    </a:lnTo>
                    <a:lnTo>
                      <a:pt x="1215" y="47"/>
                    </a:lnTo>
                    <a:lnTo>
                      <a:pt x="1215" y="36"/>
                    </a:lnTo>
                    <a:lnTo>
                      <a:pt x="1215" y="26"/>
                    </a:lnTo>
                    <a:lnTo>
                      <a:pt x="1215" y="19"/>
                    </a:lnTo>
                    <a:lnTo>
                      <a:pt x="1219" y="13"/>
                    </a:lnTo>
                    <a:lnTo>
                      <a:pt x="1222" y="6"/>
                    </a:lnTo>
                    <a:lnTo>
                      <a:pt x="1228" y="4"/>
                    </a:lnTo>
                    <a:lnTo>
                      <a:pt x="1234" y="0"/>
                    </a:lnTo>
                    <a:lnTo>
                      <a:pt x="1243" y="2"/>
                    </a:lnTo>
                    <a:lnTo>
                      <a:pt x="1247" y="2"/>
                    </a:lnTo>
                    <a:lnTo>
                      <a:pt x="1255" y="2"/>
                    </a:lnTo>
                    <a:lnTo>
                      <a:pt x="1262" y="2"/>
                    </a:lnTo>
                    <a:lnTo>
                      <a:pt x="1274" y="4"/>
                    </a:lnTo>
                    <a:lnTo>
                      <a:pt x="1283" y="4"/>
                    </a:lnTo>
                    <a:lnTo>
                      <a:pt x="1297" y="6"/>
                    </a:lnTo>
                    <a:lnTo>
                      <a:pt x="1302" y="6"/>
                    </a:lnTo>
                    <a:lnTo>
                      <a:pt x="1310" y="7"/>
                    </a:lnTo>
                    <a:lnTo>
                      <a:pt x="1316" y="7"/>
                    </a:lnTo>
                    <a:lnTo>
                      <a:pt x="1323" y="11"/>
                    </a:lnTo>
                    <a:lnTo>
                      <a:pt x="1331" y="11"/>
                    </a:lnTo>
                    <a:lnTo>
                      <a:pt x="1338" y="11"/>
                    </a:lnTo>
                    <a:lnTo>
                      <a:pt x="1344" y="13"/>
                    </a:lnTo>
                    <a:lnTo>
                      <a:pt x="1354" y="15"/>
                    </a:lnTo>
                    <a:lnTo>
                      <a:pt x="1359" y="15"/>
                    </a:lnTo>
                    <a:lnTo>
                      <a:pt x="1369" y="17"/>
                    </a:lnTo>
                    <a:lnTo>
                      <a:pt x="1377" y="19"/>
                    </a:lnTo>
                    <a:lnTo>
                      <a:pt x="1386" y="21"/>
                    </a:lnTo>
                    <a:lnTo>
                      <a:pt x="1394" y="21"/>
                    </a:lnTo>
                    <a:lnTo>
                      <a:pt x="1403" y="25"/>
                    </a:lnTo>
                    <a:lnTo>
                      <a:pt x="1411" y="25"/>
                    </a:lnTo>
                    <a:lnTo>
                      <a:pt x="1420" y="26"/>
                    </a:lnTo>
                    <a:lnTo>
                      <a:pt x="1428" y="28"/>
                    </a:lnTo>
                    <a:lnTo>
                      <a:pt x="1439" y="30"/>
                    </a:lnTo>
                    <a:lnTo>
                      <a:pt x="1449" y="32"/>
                    </a:lnTo>
                    <a:lnTo>
                      <a:pt x="1458" y="36"/>
                    </a:lnTo>
                    <a:lnTo>
                      <a:pt x="1466" y="36"/>
                    </a:lnTo>
                    <a:lnTo>
                      <a:pt x="1475" y="40"/>
                    </a:lnTo>
                    <a:lnTo>
                      <a:pt x="1485" y="40"/>
                    </a:lnTo>
                    <a:lnTo>
                      <a:pt x="1494" y="44"/>
                    </a:lnTo>
                    <a:lnTo>
                      <a:pt x="1504" y="44"/>
                    </a:lnTo>
                    <a:lnTo>
                      <a:pt x="1513" y="46"/>
                    </a:lnTo>
                    <a:lnTo>
                      <a:pt x="1523" y="47"/>
                    </a:lnTo>
                    <a:lnTo>
                      <a:pt x="1532" y="51"/>
                    </a:lnTo>
                    <a:lnTo>
                      <a:pt x="1542" y="53"/>
                    </a:lnTo>
                    <a:lnTo>
                      <a:pt x="1551" y="55"/>
                    </a:lnTo>
                    <a:lnTo>
                      <a:pt x="1559" y="57"/>
                    </a:lnTo>
                    <a:lnTo>
                      <a:pt x="1569" y="61"/>
                    </a:lnTo>
                    <a:lnTo>
                      <a:pt x="1576" y="63"/>
                    </a:lnTo>
                    <a:lnTo>
                      <a:pt x="1586" y="65"/>
                    </a:lnTo>
                    <a:lnTo>
                      <a:pt x="1595" y="68"/>
                    </a:lnTo>
                    <a:lnTo>
                      <a:pt x="1605" y="72"/>
                    </a:lnTo>
                    <a:lnTo>
                      <a:pt x="1610" y="74"/>
                    </a:lnTo>
                    <a:lnTo>
                      <a:pt x="1620" y="76"/>
                    </a:lnTo>
                    <a:lnTo>
                      <a:pt x="1628" y="78"/>
                    </a:lnTo>
                    <a:lnTo>
                      <a:pt x="1635" y="82"/>
                    </a:lnTo>
                    <a:lnTo>
                      <a:pt x="1643" y="84"/>
                    </a:lnTo>
                    <a:lnTo>
                      <a:pt x="1652" y="87"/>
                    </a:lnTo>
                    <a:lnTo>
                      <a:pt x="1658" y="89"/>
                    </a:lnTo>
                    <a:lnTo>
                      <a:pt x="1667" y="93"/>
                    </a:lnTo>
                    <a:lnTo>
                      <a:pt x="1673" y="95"/>
                    </a:lnTo>
                    <a:lnTo>
                      <a:pt x="1679" y="99"/>
                    </a:lnTo>
                    <a:lnTo>
                      <a:pt x="1686" y="101"/>
                    </a:lnTo>
                    <a:lnTo>
                      <a:pt x="1692" y="104"/>
                    </a:lnTo>
                    <a:lnTo>
                      <a:pt x="1705" y="110"/>
                    </a:lnTo>
                    <a:lnTo>
                      <a:pt x="1717" y="118"/>
                    </a:lnTo>
                    <a:lnTo>
                      <a:pt x="1724" y="122"/>
                    </a:lnTo>
                    <a:lnTo>
                      <a:pt x="1734" y="127"/>
                    </a:lnTo>
                    <a:lnTo>
                      <a:pt x="1743" y="135"/>
                    </a:lnTo>
                    <a:lnTo>
                      <a:pt x="1753" y="141"/>
                    </a:lnTo>
                    <a:lnTo>
                      <a:pt x="1761" y="144"/>
                    </a:lnTo>
                    <a:lnTo>
                      <a:pt x="1770" y="150"/>
                    </a:lnTo>
                    <a:lnTo>
                      <a:pt x="1778" y="156"/>
                    </a:lnTo>
                    <a:lnTo>
                      <a:pt x="1787" y="162"/>
                    </a:lnTo>
                    <a:lnTo>
                      <a:pt x="1793" y="165"/>
                    </a:lnTo>
                    <a:lnTo>
                      <a:pt x="1801" y="171"/>
                    </a:lnTo>
                    <a:lnTo>
                      <a:pt x="1808" y="175"/>
                    </a:lnTo>
                    <a:lnTo>
                      <a:pt x="1816" y="182"/>
                    </a:lnTo>
                    <a:lnTo>
                      <a:pt x="1821" y="184"/>
                    </a:lnTo>
                    <a:lnTo>
                      <a:pt x="1827" y="192"/>
                    </a:lnTo>
                    <a:lnTo>
                      <a:pt x="1833" y="194"/>
                    </a:lnTo>
                    <a:lnTo>
                      <a:pt x="1839" y="200"/>
                    </a:lnTo>
                    <a:lnTo>
                      <a:pt x="1846" y="209"/>
                    </a:lnTo>
                    <a:lnTo>
                      <a:pt x="1856" y="217"/>
                    </a:lnTo>
                    <a:lnTo>
                      <a:pt x="1861" y="226"/>
                    </a:lnTo>
                    <a:lnTo>
                      <a:pt x="1867" y="234"/>
                    </a:lnTo>
                    <a:lnTo>
                      <a:pt x="1869" y="241"/>
                    </a:lnTo>
                    <a:lnTo>
                      <a:pt x="1871" y="251"/>
                    </a:lnTo>
                    <a:lnTo>
                      <a:pt x="1871" y="259"/>
                    </a:lnTo>
                    <a:lnTo>
                      <a:pt x="1871" y="266"/>
                    </a:lnTo>
                    <a:lnTo>
                      <a:pt x="1867" y="272"/>
                    </a:lnTo>
                    <a:lnTo>
                      <a:pt x="1865" y="279"/>
                    </a:lnTo>
                    <a:lnTo>
                      <a:pt x="1863" y="285"/>
                    </a:lnTo>
                    <a:lnTo>
                      <a:pt x="1863" y="291"/>
                    </a:lnTo>
                    <a:lnTo>
                      <a:pt x="1859" y="298"/>
                    </a:lnTo>
                    <a:lnTo>
                      <a:pt x="1854" y="302"/>
                    </a:lnTo>
                    <a:lnTo>
                      <a:pt x="1850" y="300"/>
                    </a:lnTo>
                    <a:lnTo>
                      <a:pt x="1842" y="300"/>
                    </a:lnTo>
                    <a:lnTo>
                      <a:pt x="1835" y="298"/>
                    </a:lnTo>
                    <a:lnTo>
                      <a:pt x="1827" y="295"/>
                    </a:lnTo>
                    <a:lnTo>
                      <a:pt x="1821" y="291"/>
                    </a:lnTo>
                    <a:lnTo>
                      <a:pt x="1816" y="289"/>
                    </a:lnTo>
                    <a:lnTo>
                      <a:pt x="1808" y="285"/>
                    </a:lnTo>
                    <a:lnTo>
                      <a:pt x="1802" y="283"/>
                    </a:lnTo>
                    <a:lnTo>
                      <a:pt x="1793" y="279"/>
                    </a:lnTo>
                    <a:lnTo>
                      <a:pt x="1787" y="276"/>
                    </a:lnTo>
                    <a:lnTo>
                      <a:pt x="1778" y="270"/>
                    </a:lnTo>
                    <a:lnTo>
                      <a:pt x="1768" y="266"/>
                    </a:lnTo>
                    <a:lnTo>
                      <a:pt x="1763" y="264"/>
                    </a:lnTo>
                    <a:lnTo>
                      <a:pt x="1757" y="260"/>
                    </a:lnTo>
                    <a:lnTo>
                      <a:pt x="1749" y="259"/>
                    </a:lnTo>
                    <a:lnTo>
                      <a:pt x="1743" y="257"/>
                    </a:lnTo>
                    <a:lnTo>
                      <a:pt x="1736" y="255"/>
                    </a:lnTo>
                    <a:lnTo>
                      <a:pt x="1730" y="253"/>
                    </a:lnTo>
                    <a:lnTo>
                      <a:pt x="1721" y="251"/>
                    </a:lnTo>
                    <a:lnTo>
                      <a:pt x="1715" y="249"/>
                    </a:lnTo>
                    <a:lnTo>
                      <a:pt x="1705" y="247"/>
                    </a:lnTo>
                    <a:lnTo>
                      <a:pt x="1696" y="245"/>
                    </a:lnTo>
                    <a:lnTo>
                      <a:pt x="1686" y="243"/>
                    </a:lnTo>
                    <a:lnTo>
                      <a:pt x="1677" y="241"/>
                    </a:lnTo>
                    <a:lnTo>
                      <a:pt x="1667" y="241"/>
                    </a:lnTo>
                    <a:lnTo>
                      <a:pt x="1658" y="240"/>
                    </a:lnTo>
                    <a:lnTo>
                      <a:pt x="1647" y="240"/>
                    </a:lnTo>
                    <a:lnTo>
                      <a:pt x="1637" y="240"/>
                    </a:lnTo>
                    <a:lnTo>
                      <a:pt x="1626" y="238"/>
                    </a:lnTo>
                    <a:lnTo>
                      <a:pt x="1614" y="238"/>
                    </a:lnTo>
                    <a:lnTo>
                      <a:pt x="1603" y="236"/>
                    </a:lnTo>
                    <a:lnTo>
                      <a:pt x="1591" y="236"/>
                    </a:lnTo>
                    <a:lnTo>
                      <a:pt x="1580" y="236"/>
                    </a:lnTo>
                    <a:lnTo>
                      <a:pt x="1567" y="236"/>
                    </a:lnTo>
                    <a:lnTo>
                      <a:pt x="1555" y="236"/>
                    </a:lnTo>
                    <a:lnTo>
                      <a:pt x="1544" y="236"/>
                    </a:lnTo>
                    <a:lnTo>
                      <a:pt x="1531" y="236"/>
                    </a:lnTo>
                    <a:lnTo>
                      <a:pt x="1517" y="236"/>
                    </a:lnTo>
                    <a:lnTo>
                      <a:pt x="1504" y="236"/>
                    </a:lnTo>
                    <a:lnTo>
                      <a:pt x="1491" y="236"/>
                    </a:lnTo>
                    <a:lnTo>
                      <a:pt x="1477" y="236"/>
                    </a:lnTo>
                    <a:lnTo>
                      <a:pt x="1464" y="236"/>
                    </a:lnTo>
                    <a:lnTo>
                      <a:pt x="1451" y="238"/>
                    </a:lnTo>
                    <a:lnTo>
                      <a:pt x="1439" y="238"/>
                    </a:lnTo>
                    <a:lnTo>
                      <a:pt x="1424" y="238"/>
                    </a:lnTo>
                    <a:lnTo>
                      <a:pt x="1409" y="238"/>
                    </a:lnTo>
                    <a:lnTo>
                      <a:pt x="1396" y="240"/>
                    </a:lnTo>
                    <a:lnTo>
                      <a:pt x="1382" y="241"/>
                    </a:lnTo>
                    <a:lnTo>
                      <a:pt x="1367" y="241"/>
                    </a:lnTo>
                    <a:lnTo>
                      <a:pt x="1354" y="241"/>
                    </a:lnTo>
                    <a:lnTo>
                      <a:pt x="1338" y="243"/>
                    </a:lnTo>
                    <a:lnTo>
                      <a:pt x="1325" y="245"/>
                    </a:lnTo>
                    <a:lnTo>
                      <a:pt x="1312" y="245"/>
                    </a:lnTo>
                    <a:lnTo>
                      <a:pt x="1297" y="247"/>
                    </a:lnTo>
                    <a:lnTo>
                      <a:pt x="1283" y="247"/>
                    </a:lnTo>
                    <a:lnTo>
                      <a:pt x="1268" y="249"/>
                    </a:lnTo>
                    <a:lnTo>
                      <a:pt x="1255" y="251"/>
                    </a:lnTo>
                    <a:lnTo>
                      <a:pt x="1240" y="253"/>
                    </a:lnTo>
                    <a:lnTo>
                      <a:pt x="1226" y="255"/>
                    </a:lnTo>
                    <a:lnTo>
                      <a:pt x="1213" y="257"/>
                    </a:lnTo>
                    <a:lnTo>
                      <a:pt x="1200" y="257"/>
                    </a:lnTo>
                    <a:lnTo>
                      <a:pt x="1184" y="259"/>
                    </a:lnTo>
                    <a:lnTo>
                      <a:pt x="1171" y="259"/>
                    </a:lnTo>
                    <a:lnTo>
                      <a:pt x="1156" y="260"/>
                    </a:lnTo>
                    <a:lnTo>
                      <a:pt x="1143" y="262"/>
                    </a:lnTo>
                    <a:lnTo>
                      <a:pt x="1129" y="264"/>
                    </a:lnTo>
                    <a:lnTo>
                      <a:pt x="1116" y="266"/>
                    </a:lnTo>
                    <a:lnTo>
                      <a:pt x="1105" y="268"/>
                    </a:lnTo>
                    <a:lnTo>
                      <a:pt x="1089" y="270"/>
                    </a:lnTo>
                    <a:lnTo>
                      <a:pt x="1078" y="272"/>
                    </a:lnTo>
                    <a:lnTo>
                      <a:pt x="1065" y="272"/>
                    </a:lnTo>
                    <a:lnTo>
                      <a:pt x="1053" y="276"/>
                    </a:lnTo>
                    <a:lnTo>
                      <a:pt x="1040" y="278"/>
                    </a:lnTo>
                    <a:lnTo>
                      <a:pt x="1029" y="279"/>
                    </a:lnTo>
                    <a:lnTo>
                      <a:pt x="1017" y="281"/>
                    </a:lnTo>
                    <a:lnTo>
                      <a:pt x="1006" y="285"/>
                    </a:lnTo>
                    <a:lnTo>
                      <a:pt x="992" y="285"/>
                    </a:lnTo>
                    <a:lnTo>
                      <a:pt x="981" y="289"/>
                    </a:lnTo>
                    <a:lnTo>
                      <a:pt x="968" y="289"/>
                    </a:lnTo>
                    <a:lnTo>
                      <a:pt x="956" y="293"/>
                    </a:lnTo>
                    <a:lnTo>
                      <a:pt x="943" y="295"/>
                    </a:lnTo>
                    <a:lnTo>
                      <a:pt x="930" y="298"/>
                    </a:lnTo>
                    <a:lnTo>
                      <a:pt x="916" y="302"/>
                    </a:lnTo>
                    <a:lnTo>
                      <a:pt x="903" y="306"/>
                    </a:lnTo>
                    <a:lnTo>
                      <a:pt x="888" y="310"/>
                    </a:lnTo>
                    <a:lnTo>
                      <a:pt x="873" y="314"/>
                    </a:lnTo>
                    <a:lnTo>
                      <a:pt x="859" y="317"/>
                    </a:lnTo>
                    <a:lnTo>
                      <a:pt x="846" y="323"/>
                    </a:lnTo>
                    <a:lnTo>
                      <a:pt x="829" y="327"/>
                    </a:lnTo>
                    <a:lnTo>
                      <a:pt x="814" y="331"/>
                    </a:lnTo>
                    <a:lnTo>
                      <a:pt x="798" y="337"/>
                    </a:lnTo>
                    <a:lnTo>
                      <a:pt x="785" y="342"/>
                    </a:lnTo>
                    <a:lnTo>
                      <a:pt x="768" y="346"/>
                    </a:lnTo>
                    <a:lnTo>
                      <a:pt x="753" y="352"/>
                    </a:lnTo>
                    <a:lnTo>
                      <a:pt x="738" y="356"/>
                    </a:lnTo>
                    <a:lnTo>
                      <a:pt x="722" y="361"/>
                    </a:lnTo>
                    <a:lnTo>
                      <a:pt x="705" y="367"/>
                    </a:lnTo>
                    <a:lnTo>
                      <a:pt x="690" y="373"/>
                    </a:lnTo>
                    <a:lnTo>
                      <a:pt x="675" y="376"/>
                    </a:lnTo>
                    <a:lnTo>
                      <a:pt x="660" y="384"/>
                    </a:lnTo>
                    <a:lnTo>
                      <a:pt x="643" y="390"/>
                    </a:lnTo>
                    <a:lnTo>
                      <a:pt x="627" y="395"/>
                    </a:lnTo>
                    <a:lnTo>
                      <a:pt x="612" y="401"/>
                    </a:lnTo>
                    <a:lnTo>
                      <a:pt x="597" y="409"/>
                    </a:lnTo>
                    <a:lnTo>
                      <a:pt x="582" y="414"/>
                    </a:lnTo>
                    <a:lnTo>
                      <a:pt x="566" y="420"/>
                    </a:lnTo>
                    <a:lnTo>
                      <a:pt x="549" y="428"/>
                    </a:lnTo>
                    <a:lnTo>
                      <a:pt x="536" y="434"/>
                    </a:lnTo>
                    <a:lnTo>
                      <a:pt x="521" y="439"/>
                    </a:lnTo>
                    <a:lnTo>
                      <a:pt x="506" y="447"/>
                    </a:lnTo>
                    <a:lnTo>
                      <a:pt x="490" y="453"/>
                    </a:lnTo>
                    <a:lnTo>
                      <a:pt x="475" y="458"/>
                    </a:lnTo>
                    <a:lnTo>
                      <a:pt x="462" y="464"/>
                    </a:lnTo>
                    <a:lnTo>
                      <a:pt x="447" y="470"/>
                    </a:lnTo>
                    <a:lnTo>
                      <a:pt x="433" y="475"/>
                    </a:lnTo>
                    <a:lnTo>
                      <a:pt x="420" y="483"/>
                    </a:lnTo>
                    <a:lnTo>
                      <a:pt x="407" y="489"/>
                    </a:lnTo>
                    <a:lnTo>
                      <a:pt x="392" y="494"/>
                    </a:lnTo>
                    <a:lnTo>
                      <a:pt x="378" y="500"/>
                    </a:lnTo>
                    <a:lnTo>
                      <a:pt x="367" y="506"/>
                    </a:lnTo>
                    <a:lnTo>
                      <a:pt x="353" y="511"/>
                    </a:lnTo>
                    <a:lnTo>
                      <a:pt x="342" y="519"/>
                    </a:lnTo>
                    <a:lnTo>
                      <a:pt x="331" y="525"/>
                    </a:lnTo>
                    <a:lnTo>
                      <a:pt x="321" y="531"/>
                    </a:lnTo>
                    <a:lnTo>
                      <a:pt x="308" y="536"/>
                    </a:lnTo>
                    <a:lnTo>
                      <a:pt x="298" y="540"/>
                    </a:lnTo>
                    <a:lnTo>
                      <a:pt x="287" y="546"/>
                    </a:lnTo>
                    <a:lnTo>
                      <a:pt x="279" y="551"/>
                    </a:lnTo>
                    <a:lnTo>
                      <a:pt x="268" y="555"/>
                    </a:lnTo>
                    <a:lnTo>
                      <a:pt x="260" y="563"/>
                    </a:lnTo>
                    <a:lnTo>
                      <a:pt x="253" y="567"/>
                    </a:lnTo>
                    <a:lnTo>
                      <a:pt x="245" y="572"/>
                    </a:lnTo>
                    <a:lnTo>
                      <a:pt x="236" y="576"/>
                    </a:lnTo>
                    <a:lnTo>
                      <a:pt x="230" y="582"/>
                    </a:lnTo>
                    <a:lnTo>
                      <a:pt x="224" y="586"/>
                    </a:lnTo>
                    <a:lnTo>
                      <a:pt x="218" y="591"/>
                    </a:lnTo>
                    <a:lnTo>
                      <a:pt x="209" y="597"/>
                    </a:lnTo>
                    <a:lnTo>
                      <a:pt x="201" y="607"/>
                    </a:lnTo>
                    <a:lnTo>
                      <a:pt x="190" y="618"/>
                    </a:lnTo>
                    <a:lnTo>
                      <a:pt x="180" y="631"/>
                    </a:lnTo>
                    <a:lnTo>
                      <a:pt x="173" y="637"/>
                    </a:lnTo>
                    <a:lnTo>
                      <a:pt x="169" y="645"/>
                    </a:lnTo>
                    <a:lnTo>
                      <a:pt x="165" y="650"/>
                    </a:lnTo>
                    <a:lnTo>
                      <a:pt x="161" y="658"/>
                    </a:lnTo>
                    <a:lnTo>
                      <a:pt x="154" y="669"/>
                    </a:lnTo>
                    <a:lnTo>
                      <a:pt x="148" y="683"/>
                    </a:lnTo>
                    <a:lnTo>
                      <a:pt x="140" y="694"/>
                    </a:lnTo>
                    <a:lnTo>
                      <a:pt x="137" y="707"/>
                    </a:lnTo>
                    <a:lnTo>
                      <a:pt x="133" y="719"/>
                    </a:lnTo>
                    <a:lnTo>
                      <a:pt x="129" y="730"/>
                    </a:lnTo>
                    <a:lnTo>
                      <a:pt x="125" y="740"/>
                    </a:lnTo>
                    <a:lnTo>
                      <a:pt x="123" y="751"/>
                    </a:lnTo>
                    <a:lnTo>
                      <a:pt x="120" y="759"/>
                    </a:lnTo>
                    <a:lnTo>
                      <a:pt x="118" y="768"/>
                    </a:lnTo>
                    <a:lnTo>
                      <a:pt x="116" y="776"/>
                    </a:lnTo>
                    <a:lnTo>
                      <a:pt x="114" y="783"/>
                    </a:lnTo>
                    <a:lnTo>
                      <a:pt x="110" y="789"/>
                    </a:lnTo>
                    <a:lnTo>
                      <a:pt x="104" y="793"/>
                    </a:lnTo>
                    <a:lnTo>
                      <a:pt x="99" y="789"/>
                    </a:lnTo>
                    <a:lnTo>
                      <a:pt x="91" y="785"/>
                    </a:lnTo>
                    <a:lnTo>
                      <a:pt x="85" y="776"/>
                    </a:lnTo>
                    <a:lnTo>
                      <a:pt x="80" y="770"/>
                    </a:lnTo>
                    <a:lnTo>
                      <a:pt x="76" y="764"/>
                    </a:lnTo>
                    <a:lnTo>
                      <a:pt x="76" y="764"/>
                    </a:lnTo>
                    <a:lnTo>
                      <a:pt x="76" y="764"/>
                    </a:lnTo>
                    <a:close/>
                  </a:path>
                </a:pathLst>
              </a:custGeom>
              <a:solidFill>
                <a:srgbClr val="D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1" name="Forme libre 99"/>
              <p:cNvSpPr>
                <a:spLocks/>
              </p:cNvSpPr>
              <p:nvPr/>
            </p:nvSpPr>
            <p:spPr bwMode="auto">
              <a:xfrm>
                <a:off x="6069013" y="1328738"/>
                <a:ext cx="525463" cy="496887"/>
              </a:xfrm>
              <a:custGeom>
                <a:avLst/>
                <a:gdLst>
                  <a:gd name="T0" fmla="*/ 0 w 661"/>
                  <a:gd name="T1" fmla="*/ 230 h 626"/>
                  <a:gd name="T2" fmla="*/ 9 w 661"/>
                  <a:gd name="T3" fmla="*/ 263 h 626"/>
                  <a:gd name="T4" fmla="*/ 24 w 661"/>
                  <a:gd name="T5" fmla="*/ 293 h 626"/>
                  <a:gd name="T6" fmla="*/ 53 w 661"/>
                  <a:gd name="T7" fmla="*/ 318 h 626"/>
                  <a:gd name="T8" fmla="*/ 78 w 661"/>
                  <a:gd name="T9" fmla="*/ 325 h 626"/>
                  <a:gd name="T10" fmla="*/ 112 w 661"/>
                  <a:gd name="T11" fmla="*/ 339 h 626"/>
                  <a:gd name="T12" fmla="*/ 144 w 661"/>
                  <a:gd name="T13" fmla="*/ 360 h 626"/>
                  <a:gd name="T14" fmla="*/ 165 w 661"/>
                  <a:gd name="T15" fmla="*/ 392 h 626"/>
                  <a:gd name="T16" fmla="*/ 173 w 661"/>
                  <a:gd name="T17" fmla="*/ 436 h 626"/>
                  <a:gd name="T18" fmla="*/ 173 w 661"/>
                  <a:gd name="T19" fmla="*/ 477 h 626"/>
                  <a:gd name="T20" fmla="*/ 163 w 661"/>
                  <a:gd name="T21" fmla="*/ 514 h 626"/>
                  <a:gd name="T22" fmla="*/ 148 w 661"/>
                  <a:gd name="T23" fmla="*/ 542 h 626"/>
                  <a:gd name="T24" fmla="*/ 121 w 661"/>
                  <a:gd name="T25" fmla="*/ 559 h 626"/>
                  <a:gd name="T26" fmla="*/ 108 w 661"/>
                  <a:gd name="T27" fmla="*/ 584 h 626"/>
                  <a:gd name="T28" fmla="*/ 97 w 661"/>
                  <a:gd name="T29" fmla="*/ 614 h 626"/>
                  <a:gd name="T30" fmla="*/ 110 w 661"/>
                  <a:gd name="T31" fmla="*/ 624 h 626"/>
                  <a:gd name="T32" fmla="*/ 131 w 661"/>
                  <a:gd name="T33" fmla="*/ 624 h 626"/>
                  <a:gd name="T34" fmla="*/ 165 w 661"/>
                  <a:gd name="T35" fmla="*/ 622 h 626"/>
                  <a:gd name="T36" fmla="*/ 207 w 661"/>
                  <a:gd name="T37" fmla="*/ 618 h 626"/>
                  <a:gd name="T38" fmla="*/ 234 w 661"/>
                  <a:gd name="T39" fmla="*/ 616 h 626"/>
                  <a:gd name="T40" fmla="*/ 262 w 661"/>
                  <a:gd name="T41" fmla="*/ 612 h 626"/>
                  <a:gd name="T42" fmla="*/ 289 w 661"/>
                  <a:gd name="T43" fmla="*/ 609 h 626"/>
                  <a:gd name="T44" fmla="*/ 317 w 661"/>
                  <a:gd name="T45" fmla="*/ 605 h 626"/>
                  <a:gd name="T46" fmla="*/ 344 w 661"/>
                  <a:gd name="T47" fmla="*/ 599 h 626"/>
                  <a:gd name="T48" fmla="*/ 376 w 661"/>
                  <a:gd name="T49" fmla="*/ 595 h 626"/>
                  <a:gd name="T50" fmla="*/ 420 w 661"/>
                  <a:gd name="T51" fmla="*/ 582 h 626"/>
                  <a:gd name="T52" fmla="*/ 450 w 661"/>
                  <a:gd name="T53" fmla="*/ 569 h 626"/>
                  <a:gd name="T54" fmla="*/ 467 w 661"/>
                  <a:gd name="T55" fmla="*/ 544 h 626"/>
                  <a:gd name="T56" fmla="*/ 486 w 661"/>
                  <a:gd name="T57" fmla="*/ 500 h 626"/>
                  <a:gd name="T58" fmla="*/ 500 w 661"/>
                  <a:gd name="T59" fmla="*/ 466 h 626"/>
                  <a:gd name="T60" fmla="*/ 511 w 661"/>
                  <a:gd name="T61" fmla="*/ 436 h 626"/>
                  <a:gd name="T62" fmla="*/ 521 w 661"/>
                  <a:gd name="T63" fmla="*/ 401 h 626"/>
                  <a:gd name="T64" fmla="*/ 532 w 661"/>
                  <a:gd name="T65" fmla="*/ 369 h 626"/>
                  <a:gd name="T66" fmla="*/ 542 w 661"/>
                  <a:gd name="T67" fmla="*/ 335 h 626"/>
                  <a:gd name="T68" fmla="*/ 553 w 661"/>
                  <a:gd name="T69" fmla="*/ 299 h 626"/>
                  <a:gd name="T70" fmla="*/ 563 w 661"/>
                  <a:gd name="T71" fmla="*/ 266 h 626"/>
                  <a:gd name="T72" fmla="*/ 572 w 661"/>
                  <a:gd name="T73" fmla="*/ 238 h 626"/>
                  <a:gd name="T74" fmla="*/ 580 w 661"/>
                  <a:gd name="T75" fmla="*/ 209 h 626"/>
                  <a:gd name="T76" fmla="*/ 589 w 661"/>
                  <a:gd name="T77" fmla="*/ 185 h 626"/>
                  <a:gd name="T78" fmla="*/ 602 w 661"/>
                  <a:gd name="T79" fmla="*/ 154 h 626"/>
                  <a:gd name="T80" fmla="*/ 621 w 661"/>
                  <a:gd name="T81" fmla="*/ 118 h 626"/>
                  <a:gd name="T82" fmla="*/ 642 w 661"/>
                  <a:gd name="T83" fmla="*/ 88 h 626"/>
                  <a:gd name="T84" fmla="*/ 659 w 661"/>
                  <a:gd name="T85" fmla="*/ 57 h 626"/>
                  <a:gd name="T86" fmla="*/ 661 w 661"/>
                  <a:gd name="T87" fmla="*/ 25 h 626"/>
                  <a:gd name="T88" fmla="*/ 640 w 661"/>
                  <a:gd name="T89" fmla="*/ 4 h 626"/>
                  <a:gd name="T90" fmla="*/ 610 w 661"/>
                  <a:gd name="T91" fmla="*/ 0 h 626"/>
                  <a:gd name="T92" fmla="*/ 580 w 661"/>
                  <a:gd name="T93" fmla="*/ 0 h 626"/>
                  <a:gd name="T94" fmla="*/ 540 w 661"/>
                  <a:gd name="T95" fmla="*/ 4 h 626"/>
                  <a:gd name="T96" fmla="*/ 498 w 661"/>
                  <a:gd name="T97" fmla="*/ 10 h 626"/>
                  <a:gd name="T98" fmla="*/ 450 w 661"/>
                  <a:gd name="T99" fmla="*/ 15 h 626"/>
                  <a:gd name="T100" fmla="*/ 403 w 661"/>
                  <a:gd name="T101" fmla="*/ 25 h 626"/>
                  <a:gd name="T102" fmla="*/ 351 w 661"/>
                  <a:gd name="T103" fmla="*/ 34 h 626"/>
                  <a:gd name="T104" fmla="*/ 302 w 661"/>
                  <a:gd name="T105" fmla="*/ 44 h 626"/>
                  <a:gd name="T106" fmla="*/ 254 w 661"/>
                  <a:gd name="T107" fmla="*/ 57 h 626"/>
                  <a:gd name="T108" fmla="*/ 211 w 661"/>
                  <a:gd name="T109" fmla="*/ 70 h 626"/>
                  <a:gd name="T110" fmla="*/ 169 w 661"/>
                  <a:gd name="T111" fmla="*/ 82 h 626"/>
                  <a:gd name="T112" fmla="*/ 135 w 661"/>
                  <a:gd name="T113" fmla="*/ 95 h 626"/>
                  <a:gd name="T114" fmla="*/ 106 w 661"/>
                  <a:gd name="T115" fmla="*/ 108 h 626"/>
                  <a:gd name="T116" fmla="*/ 78 w 661"/>
                  <a:gd name="T117" fmla="*/ 129 h 626"/>
                  <a:gd name="T118" fmla="*/ 47 w 661"/>
                  <a:gd name="T119" fmla="*/ 158 h 626"/>
                  <a:gd name="T120" fmla="*/ 19 w 661"/>
                  <a:gd name="T121" fmla="*/ 188 h 626"/>
                  <a:gd name="T122" fmla="*/ 2 w 661"/>
                  <a:gd name="T123" fmla="*/ 215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61" h="626">
                    <a:moveTo>
                      <a:pt x="2" y="217"/>
                    </a:moveTo>
                    <a:lnTo>
                      <a:pt x="0" y="219"/>
                    </a:lnTo>
                    <a:lnTo>
                      <a:pt x="0" y="224"/>
                    </a:lnTo>
                    <a:lnTo>
                      <a:pt x="0" y="230"/>
                    </a:lnTo>
                    <a:lnTo>
                      <a:pt x="2" y="238"/>
                    </a:lnTo>
                    <a:lnTo>
                      <a:pt x="3" y="245"/>
                    </a:lnTo>
                    <a:lnTo>
                      <a:pt x="5" y="253"/>
                    </a:lnTo>
                    <a:lnTo>
                      <a:pt x="9" y="263"/>
                    </a:lnTo>
                    <a:lnTo>
                      <a:pt x="13" y="272"/>
                    </a:lnTo>
                    <a:lnTo>
                      <a:pt x="17" y="278"/>
                    </a:lnTo>
                    <a:lnTo>
                      <a:pt x="21" y="287"/>
                    </a:lnTo>
                    <a:lnTo>
                      <a:pt x="24" y="293"/>
                    </a:lnTo>
                    <a:lnTo>
                      <a:pt x="32" y="302"/>
                    </a:lnTo>
                    <a:lnTo>
                      <a:pt x="40" y="312"/>
                    </a:lnTo>
                    <a:lnTo>
                      <a:pt x="49" y="318"/>
                    </a:lnTo>
                    <a:lnTo>
                      <a:pt x="53" y="318"/>
                    </a:lnTo>
                    <a:lnTo>
                      <a:pt x="59" y="321"/>
                    </a:lnTo>
                    <a:lnTo>
                      <a:pt x="64" y="321"/>
                    </a:lnTo>
                    <a:lnTo>
                      <a:pt x="72" y="325"/>
                    </a:lnTo>
                    <a:lnTo>
                      <a:pt x="78" y="325"/>
                    </a:lnTo>
                    <a:lnTo>
                      <a:pt x="87" y="327"/>
                    </a:lnTo>
                    <a:lnTo>
                      <a:pt x="95" y="331"/>
                    </a:lnTo>
                    <a:lnTo>
                      <a:pt x="104" y="335"/>
                    </a:lnTo>
                    <a:lnTo>
                      <a:pt x="112" y="339"/>
                    </a:lnTo>
                    <a:lnTo>
                      <a:pt x="121" y="342"/>
                    </a:lnTo>
                    <a:lnTo>
                      <a:pt x="129" y="346"/>
                    </a:lnTo>
                    <a:lnTo>
                      <a:pt x="138" y="354"/>
                    </a:lnTo>
                    <a:lnTo>
                      <a:pt x="144" y="360"/>
                    </a:lnTo>
                    <a:lnTo>
                      <a:pt x="150" y="365"/>
                    </a:lnTo>
                    <a:lnTo>
                      <a:pt x="157" y="373"/>
                    </a:lnTo>
                    <a:lnTo>
                      <a:pt x="163" y="384"/>
                    </a:lnTo>
                    <a:lnTo>
                      <a:pt x="165" y="392"/>
                    </a:lnTo>
                    <a:lnTo>
                      <a:pt x="169" y="401"/>
                    </a:lnTo>
                    <a:lnTo>
                      <a:pt x="171" y="413"/>
                    </a:lnTo>
                    <a:lnTo>
                      <a:pt x="173" y="424"/>
                    </a:lnTo>
                    <a:lnTo>
                      <a:pt x="173" y="436"/>
                    </a:lnTo>
                    <a:lnTo>
                      <a:pt x="175" y="445"/>
                    </a:lnTo>
                    <a:lnTo>
                      <a:pt x="175" y="457"/>
                    </a:lnTo>
                    <a:lnTo>
                      <a:pt x="175" y="468"/>
                    </a:lnTo>
                    <a:lnTo>
                      <a:pt x="173" y="477"/>
                    </a:lnTo>
                    <a:lnTo>
                      <a:pt x="171" y="489"/>
                    </a:lnTo>
                    <a:lnTo>
                      <a:pt x="169" y="498"/>
                    </a:lnTo>
                    <a:lnTo>
                      <a:pt x="165" y="508"/>
                    </a:lnTo>
                    <a:lnTo>
                      <a:pt x="163" y="514"/>
                    </a:lnTo>
                    <a:lnTo>
                      <a:pt x="159" y="523"/>
                    </a:lnTo>
                    <a:lnTo>
                      <a:pt x="157" y="529"/>
                    </a:lnTo>
                    <a:lnTo>
                      <a:pt x="156" y="536"/>
                    </a:lnTo>
                    <a:lnTo>
                      <a:pt x="148" y="542"/>
                    </a:lnTo>
                    <a:lnTo>
                      <a:pt x="140" y="550"/>
                    </a:lnTo>
                    <a:lnTo>
                      <a:pt x="133" y="554"/>
                    </a:lnTo>
                    <a:lnTo>
                      <a:pt x="129" y="557"/>
                    </a:lnTo>
                    <a:lnTo>
                      <a:pt x="121" y="559"/>
                    </a:lnTo>
                    <a:lnTo>
                      <a:pt x="118" y="563"/>
                    </a:lnTo>
                    <a:lnTo>
                      <a:pt x="112" y="567"/>
                    </a:lnTo>
                    <a:lnTo>
                      <a:pt x="112" y="576"/>
                    </a:lnTo>
                    <a:lnTo>
                      <a:pt x="108" y="584"/>
                    </a:lnTo>
                    <a:lnTo>
                      <a:pt x="104" y="592"/>
                    </a:lnTo>
                    <a:lnTo>
                      <a:pt x="100" y="599"/>
                    </a:lnTo>
                    <a:lnTo>
                      <a:pt x="97" y="609"/>
                    </a:lnTo>
                    <a:lnTo>
                      <a:pt x="97" y="614"/>
                    </a:lnTo>
                    <a:lnTo>
                      <a:pt x="99" y="620"/>
                    </a:lnTo>
                    <a:lnTo>
                      <a:pt x="100" y="620"/>
                    </a:lnTo>
                    <a:lnTo>
                      <a:pt x="104" y="624"/>
                    </a:lnTo>
                    <a:lnTo>
                      <a:pt x="110" y="624"/>
                    </a:lnTo>
                    <a:lnTo>
                      <a:pt x="116" y="626"/>
                    </a:lnTo>
                    <a:lnTo>
                      <a:pt x="119" y="624"/>
                    </a:lnTo>
                    <a:lnTo>
                      <a:pt x="125" y="624"/>
                    </a:lnTo>
                    <a:lnTo>
                      <a:pt x="131" y="624"/>
                    </a:lnTo>
                    <a:lnTo>
                      <a:pt x="138" y="624"/>
                    </a:lnTo>
                    <a:lnTo>
                      <a:pt x="144" y="624"/>
                    </a:lnTo>
                    <a:lnTo>
                      <a:pt x="156" y="624"/>
                    </a:lnTo>
                    <a:lnTo>
                      <a:pt x="165" y="622"/>
                    </a:lnTo>
                    <a:lnTo>
                      <a:pt x="176" y="622"/>
                    </a:lnTo>
                    <a:lnTo>
                      <a:pt x="188" y="620"/>
                    </a:lnTo>
                    <a:lnTo>
                      <a:pt x="201" y="620"/>
                    </a:lnTo>
                    <a:lnTo>
                      <a:pt x="207" y="618"/>
                    </a:lnTo>
                    <a:lnTo>
                      <a:pt x="213" y="618"/>
                    </a:lnTo>
                    <a:lnTo>
                      <a:pt x="220" y="618"/>
                    </a:lnTo>
                    <a:lnTo>
                      <a:pt x="226" y="618"/>
                    </a:lnTo>
                    <a:lnTo>
                      <a:pt x="234" y="616"/>
                    </a:lnTo>
                    <a:lnTo>
                      <a:pt x="241" y="614"/>
                    </a:lnTo>
                    <a:lnTo>
                      <a:pt x="247" y="614"/>
                    </a:lnTo>
                    <a:lnTo>
                      <a:pt x="254" y="614"/>
                    </a:lnTo>
                    <a:lnTo>
                      <a:pt x="262" y="612"/>
                    </a:lnTo>
                    <a:lnTo>
                      <a:pt x="270" y="612"/>
                    </a:lnTo>
                    <a:lnTo>
                      <a:pt x="275" y="611"/>
                    </a:lnTo>
                    <a:lnTo>
                      <a:pt x="283" y="611"/>
                    </a:lnTo>
                    <a:lnTo>
                      <a:pt x="289" y="609"/>
                    </a:lnTo>
                    <a:lnTo>
                      <a:pt x="296" y="609"/>
                    </a:lnTo>
                    <a:lnTo>
                      <a:pt x="304" y="607"/>
                    </a:lnTo>
                    <a:lnTo>
                      <a:pt x="310" y="607"/>
                    </a:lnTo>
                    <a:lnTo>
                      <a:pt x="317" y="605"/>
                    </a:lnTo>
                    <a:lnTo>
                      <a:pt x="325" y="605"/>
                    </a:lnTo>
                    <a:lnTo>
                      <a:pt x="332" y="603"/>
                    </a:lnTo>
                    <a:lnTo>
                      <a:pt x="338" y="603"/>
                    </a:lnTo>
                    <a:lnTo>
                      <a:pt x="344" y="599"/>
                    </a:lnTo>
                    <a:lnTo>
                      <a:pt x="351" y="599"/>
                    </a:lnTo>
                    <a:lnTo>
                      <a:pt x="357" y="597"/>
                    </a:lnTo>
                    <a:lnTo>
                      <a:pt x="365" y="597"/>
                    </a:lnTo>
                    <a:lnTo>
                      <a:pt x="376" y="595"/>
                    </a:lnTo>
                    <a:lnTo>
                      <a:pt x="389" y="593"/>
                    </a:lnTo>
                    <a:lnTo>
                      <a:pt x="401" y="590"/>
                    </a:lnTo>
                    <a:lnTo>
                      <a:pt x="410" y="586"/>
                    </a:lnTo>
                    <a:lnTo>
                      <a:pt x="420" y="582"/>
                    </a:lnTo>
                    <a:lnTo>
                      <a:pt x="429" y="580"/>
                    </a:lnTo>
                    <a:lnTo>
                      <a:pt x="437" y="576"/>
                    </a:lnTo>
                    <a:lnTo>
                      <a:pt x="445" y="573"/>
                    </a:lnTo>
                    <a:lnTo>
                      <a:pt x="450" y="569"/>
                    </a:lnTo>
                    <a:lnTo>
                      <a:pt x="456" y="565"/>
                    </a:lnTo>
                    <a:lnTo>
                      <a:pt x="460" y="559"/>
                    </a:lnTo>
                    <a:lnTo>
                      <a:pt x="464" y="552"/>
                    </a:lnTo>
                    <a:lnTo>
                      <a:pt x="467" y="544"/>
                    </a:lnTo>
                    <a:lnTo>
                      <a:pt x="473" y="536"/>
                    </a:lnTo>
                    <a:lnTo>
                      <a:pt x="477" y="523"/>
                    </a:lnTo>
                    <a:lnTo>
                      <a:pt x="483" y="514"/>
                    </a:lnTo>
                    <a:lnTo>
                      <a:pt x="486" y="500"/>
                    </a:lnTo>
                    <a:lnTo>
                      <a:pt x="492" y="489"/>
                    </a:lnTo>
                    <a:lnTo>
                      <a:pt x="496" y="479"/>
                    </a:lnTo>
                    <a:lnTo>
                      <a:pt x="498" y="474"/>
                    </a:lnTo>
                    <a:lnTo>
                      <a:pt x="500" y="466"/>
                    </a:lnTo>
                    <a:lnTo>
                      <a:pt x="504" y="458"/>
                    </a:lnTo>
                    <a:lnTo>
                      <a:pt x="505" y="451"/>
                    </a:lnTo>
                    <a:lnTo>
                      <a:pt x="507" y="443"/>
                    </a:lnTo>
                    <a:lnTo>
                      <a:pt x="511" y="436"/>
                    </a:lnTo>
                    <a:lnTo>
                      <a:pt x="515" y="428"/>
                    </a:lnTo>
                    <a:lnTo>
                      <a:pt x="517" y="418"/>
                    </a:lnTo>
                    <a:lnTo>
                      <a:pt x="519" y="411"/>
                    </a:lnTo>
                    <a:lnTo>
                      <a:pt x="521" y="401"/>
                    </a:lnTo>
                    <a:lnTo>
                      <a:pt x="524" y="394"/>
                    </a:lnTo>
                    <a:lnTo>
                      <a:pt x="526" y="384"/>
                    </a:lnTo>
                    <a:lnTo>
                      <a:pt x="530" y="379"/>
                    </a:lnTo>
                    <a:lnTo>
                      <a:pt x="532" y="369"/>
                    </a:lnTo>
                    <a:lnTo>
                      <a:pt x="536" y="361"/>
                    </a:lnTo>
                    <a:lnTo>
                      <a:pt x="538" y="352"/>
                    </a:lnTo>
                    <a:lnTo>
                      <a:pt x="542" y="344"/>
                    </a:lnTo>
                    <a:lnTo>
                      <a:pt x="542" y="335"/>
                    </a:lnTo>
                    <a:lnTo>
                      <a:pt x="545" y="325"/>
                    </a:lnTo>
                    <a:lnTo>
                      <a:pt x="549" y="316"/>
                    </a:lnTo>
                    <a:lnTo>
                      <a:pt x="551" y="308"/>
                    </a:lnTo>
                    <a:lnTo>
                      <a:pt x="553" y="299"/>
                    </a:lnTo>
                    <a:lnTo>
                      <a:pt x="557" y="293"/>
                    </a:lnTo>
                    <a:lnTo>
                      <a:pt x="559" y="283"/>
                    </a:lnTo>
                    <a:lnTo>
                      <a:pt x="561" y="274"/>
                    </a:lnTo>
                    <a:lnTo>
                      <a:pt x="563" y="266"/>
                    </a:lnTo>
                    <a:lnTo>
                      <a:pt x="566" y="259"/>
                    </a:lnTo>
                    <a:lnTo>
                      <a:pt x="568" y="253"/>
                    </a:lnTo>
                    <a:lnTo>
                      <a:pt x="570" y="245"/>
                    </a:lnTo>
                    <a:lnTo>
                      <a:pt x="572" y="238"/>
                    </a:lnTo>
                    <a:lnTo>
                      <a:pt x="576" y="230"/>
                    </a:lnTo>
                    <a:lnTo>
                      <a:pt x="578" y="224"/>
                    </a:lnTo>
                    <a:lnTo>
                      <a:pt x="580" y="217"/>
                    </a:lnTo>
                    <a:lnTo>
                      <a:pt x="580" y="209"/>
                    </a:lnTo>
                    <a:lnTo>
                      <a:pt x="583" y="204"/>
                    </a:lnTo>
                    <a:lnTo>
                      <a:pt x="585" y="196"/>
                    </a:lnTo>
                    <a:lnTo>
                      <a:pt x="587" y="190"/>
                    </a:lnTo>
                    <a:lnTo>
                      <a:pt x="589" y="185"/>
                    </a:lnTo>
                    <a:lnTo>
                      <a:pt x="593" y="181"/>
                    </a:lnTo>
                    <a:lnTo>
                      <a:pt x="595" y="169"/>
                    </a:lnTo>
                    <a:lnTo>
                      <a:pt x="599" y="162"/>
                    </a:lnTo>
                    <a:lnTo>
                      <a:pt x="602" y="154"/>
                    </a:lnTo>
                    <a:lnTo>
                      <a:pt x="604" y="148"/>
                    </a:lnTo>
                    <a:lnTo>
                      <a:pt x="610" y="139"/>
                    </a:lnTo>
                    <a:lnTo>
                      <a:pt x="616" y="127"/>
                    </a:lnTo>
                    <a:lnTo>
                      <a:pt x="621" y="118"/>
                    </a:lnTo>
                    <a:lnTo>
                      <a:pt x="627" y="110"/>
                    </a:lnTo>
                    <a:lnTo>
                      <a:pt x="633" y="103"/>
                    </a:lnTo>
                    <a:lnTo>
                      <a:pt x="639" y="95"/>
                    </a:lnTo>
                    <a:lnTo>
                      <a:pt x="642" y="88"/>
                    </a:lnTo>
                    <a:lnTo>
                      <a:pt x="650" y="80"/>
                    </a:lnTo>
                    <a:lnTo>
                      <a:pt x="652" y="72"/>
                    </a:lnTo>
                    <a:lnTo>
                      <a:pt x="656" y="65"/>
                    </a:lnTo>
                    <a:lnTo>
                      <a:pt x="659" y="57"/>
                    </a:lnTo>
                    <a:lnTo>
                      <a:pt x="661" y="51"/>
                    </a:lnTo>
                    <a:lnTo>
                      <a:pt x="661" y="42"/>
                    </a:lnTo>
                    <a:lnTo>
                      <a:pt x="661" y="34"/>
                    </a:lnTo>
                    <a:lnTo>
                      <a:pt x="661" y="25"/>
                    </a:lnTo>
                    <a:lnTo>
                      <a:pt x="659" y="17"/>
                    </a:lnTo>
                    <a:lnTo>
                      <a:pt x="656" y="10"/>
                    </a:lnTo>
                    <a:lnTo>
                      <a:pt x="650" y="8"/>
                    </a:lnTo>
                    <a:lnTo>
                      <a:pt x="640" y="4"/>
                    </a:lnTo>
                    <a:lnTo>
                      <a:pt x="631" y="4"/>
                    </a:lnTo>
                    <a:lnTo>
                      <a:pt x="623" y="2"/>
                    </a:lnTo>
                    <a:lnTo>
                      <a:pt x="618" y="0"/>
                    </a:lnTo>
                    <a:lnTo>
                      <a:pt x="610" y="0"/>
                    </a:lnTo>
                    <a:lnTo>
                      <a:pt x="604" y="0"/>
                    </a:lnTo>
                    <a:lnTo>
                      <a:pt x="597" y="0"/>
                    </a:lnTo>
                    <a:lnTo>
                      <a:pt x="587" y="0"/>
                    </a:lnTo>
                    <a:lnTo>
                      <a:pt x="580" y="0"/>
                    </a:lnTo>
                    <a:lnTo>
                      <a:pt x="570" y="2"/>
                    </a:lnTo>
                    <a:lnTo>
                      <a:pt x="561" y="2"/>
                    </a:lnTo>
                    <a:lnTo>
                      <a:pt x="551" y="2"/>
                    </a:lnTo>
                    <a:lnTo>
                      <a:pt x="540" y="4"/>
                    </a:lnTo>
                    <a:lnTo>
                      <a:pt x="530" y="4"/>
                    </a:lnTo>
                    <a:lnTo>
                      <a:pt x="519" y="6"/>
                    </a:lnTo>
                    <a:lnTo>
                      <a:pt x="507" y="8"/>
                    </a:lnTo>
                    <a:lnTo>
                      <a:pt x="498" y="10"/>
                    </a:lnTo>
                    <a:lnTo>
                      <a:pt x="486" y="11"/>
                    </a:lnTo>
                    <a:lnTo>
                      <a:pt x="473" y="11"/>
                    </a:lnTo>
                    <a:lnTo>
                      <a:pt x="464" y="13"/>
                    </a:lnTo>
                    <a:lnTo>
                      <a:pt x="450" y="15"/>
                    </a:lnTo>
                    <a:lnTo>
                      <a:pt x="439" y="17"/>
                    </a:lnTo>
                    <a:lnTo>
                      <a:pt x="426" y="19"/>
                    </a:lnTo>
                    <a:lnTo>
                      <a:pt x="414" y="23"/>
                    </a:lnTo>
                    <a:lnTo>
                      <a:pt x="403" y="25"/>
                    </a:lnTo>
                    <a:lnTo>
                      <a:pt x="391" y="29"/>
                    </a:lnTo>
                    <a:lnTo>
                      <a:pt x="378" y="29"/>
                    </a:lnTo>
                    <a:lnTo>
                      <a:pt x="365" y="32"/>
                    </a:lnTo>
                    <a:lnTo>
                      <a:pt x="351" y="34"/>
                    </a:lnTo>
                    <a:lnTo>
                      <a:pt x="340" y="38"/>
                    </a:lnTo>
                    <a:lnTo>
                      <a:pt x="327" y="40"/>
                    </a:lnTo>
                    <a:lnTo>
                      <a:pt x="315" y="42"/>
                    </a:lnTo>
                    <a:lnTo>
                      <a:pt x="302" y="44"/>
                    </a:lnTo>
                    <a:lnTo>
                      <a:pt x="291" y="48"/>
                    </a:lnTo>
                    <a:lnTo>
                      <a:pt x="279" y="51"/>
                    </a:lnTo>
                    <a:lnTo>
                      <a:pt x="266" y="53"/>
                    </a:lnTo>
                    <a:lnTo>
                      <a:pt x="254" y="57"/>
                    </a:lnTo>
                    <a:lnTo>
                      <a:pt x="243" y="61"/>
                    </a:lnTo>
                    <a:lnTo>
                      <a:pt x="232" y="63"/>
                    </a:lnTo>
                    <a:lnTo>
                      <a:pt x="220" y="67"/>
                    </a:lnTo>
                    <a:lnTo>
                      <a:pt x="211" y="70"/>
                    </a:lnTo>
                    <a:lnTo>
                      <a:pt x="201" y="72"/>
                    </a:lnTo>
                    <a:lnTo>
                      <a:pt x="190" y="76"/>
                    </a:lnTo>
                    <a:lnTo>
                      <a:pt x="178" y="80"/>
                    </a:lnTo>
                    <a:lnTo>
                      <a:pt x="169" y="82"/>
                    </a:lnTo>
                    <a:lnTo>
                      <a:pt x="159" y="86"/>
                    </a:lnTo>
                    <a:lnTo>
                      <a:pt x="150" y="89"/>
                    </a:lnTo>
                    <a:lnTo>
                      <a:pt x="142" y="91"/>
                    </a:lnTo>
                    <a:lnTo>
                      <a:pt x="135" y="95"/>
                    </a:lnTo>
                    <a:lnTo>
                      <a:pt x="129" y="99"/>
                    </a:lnTo>
                    <a:lnTo>
                      <a:pt x="119" y="101"/>
                    </a:lnTo>
                    <a:lnTo>
                      <a:pt x="112" y="105"/>
                    </a:lnTo>
                    <a:lnTo>
                      <a:pt x="106" y="108"/>
                    </a:lnTo>
                    <a:lnTo>
                      <a:pt x="100" y="112"/>
                    </a:lnTo>
                    <a:lnTo>
                      <a:pt x="91" y="118"/>
                    </a:lnTo>
                    <a:lnTo>
                      <a:pt x="83" y="126"/>
                    </a:lnTo>
                    <a:lnTo>
                      <a:pt x="78" y="129"/>
                    </a:lnTo>
                    <a:lnTo>
                      <a:pt x="70" y="137"/>
                    </a:lnTo>
                    <a:lnTo>
                      <a:pt x="64" y="143"/>
                    </a:lnTo>
                    <a:lnTo>
                      <a:pt x="59" y="148"/>
                    </a:lnTo>
                    <a:lnTo>
                      <a:pt x="47" y="158"/>
                    </a:lnTo>
                    <a:lnTo>
                      <a:pt x="40" y="167"/>
                    </a:lnTo>
                    <a:lnTo>
                      <a:pt x="32" y="173"/>
                    </a:lnTo>
                    <a:lnTo>
                      <a:pt x="24" y="183"/>
                    </a:lnTo>
                    <a:lnTo>
                      <a:pt x="19" y="188"/>
                    </a:lnTo>
                    <a:lnTo>
                      <a:pt x="15" y="196"/>
                    </a:lnTo>
                    <a:lnTo>
                      <a:pt x="7" y="204"/>
                    </a:lnTo>
                    <a:lnTo>
                      <a:pt x="3" y="211"/>
                    </a:lnTo>
                    <a:lnTo>
                      <a:pt x="2" y="215"/>
                    </a:lnTo>
                    <a:lnTo>
                      <a:pt x="2" y="217"/>
                    </a:lnTo>
                    <a:lnTo>
                      <a:pt x="2" y="217"/>
                    </a:lnTo>
                    <a:close/>
                  </a:path>
                </a:pathLst>
              </a:custGeom>
              <a:solidFill>
                <a:srgbClr val="FFBF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2" name="Forme libre 100"/>
              <p:cNvSpPr>
                <a:spLocks/>
              </p:cNvSpPr>
              <p:nvPr/>
            </p:nvSpPr>
            <p:spPr bwMode="auto">
              <a:xfrm>
                <a:off x="6057900" y="1258888"/>
                <a:ext cx="544513" cy="271462"/>
              </a:xfrm>
              <a:custGeom>
                <a:avLst/>
                <a:gdLst>
                  <a:gd name="T0" fmla="*/ 674 w 687"/>
                  <a:gd name="T1" fmla="*/ 72 h 340"/>
                  <a:gd name="T2" fmla="*/ 653 w 687"/>
                  <a:gd name="T3" fmla="*/ 47 h 340"/>
                  <a:gd name="T4" fmla="*/ 628 w 687"/>
                  <a:gd name="T5" fmla="*/ 28 h 340"/>
                  <a:gd name="T6" fmla="*/ 598 w 687"/>
                  <a:gd name="T7" fmla="*/ 15 h 340"/>
                  <a:gd name="T8" fmla="*/ 575 w 687"/>
                  <a:gd name="T9" fmla="*/ 5 h 340"/>
                  <a:gd name="T10" fmla="*/ 556 w 687"/>
                  <a:gd name="T11" fmla="*/ 1 h 340"/>
                  <a:gd name="T12" fmla="*/ 533 w 687"/>
                  <a:gd name="T13" fmla="*/ 0 h 340"/>
                  <a:gd name="T14" fmla="*/ 508 w 687"/>
                  <a:gd name="T15" fmla="*/ 0 h 340"/>
                  <a:gd name="T16" fmla="*/ 483 w 687"/>
                  <a:gd name="T17" fmla="*/ 0 h 340"/>
                  <a:gd name="T18" fmla="*/ 451 w 687"/>
                  <a:gd name="T19" fmla="*/ 3 h 340"/>
                  <a:gd name="T20" fmla="*/ 421 w 687"/>
                  <a:gd name="T21" fmla="*/ 11 h 340"/>
                  <a:gd name="T22" fmla="*/ 386 w 687"/>
                  <a:gd name="T23" fmla="*/ 19 h 340"/>
                  <a:gd name="T24" fmla="*/ 348 w 687"/>
                  <a:gd name="T25" fmla="*/ 28 h 340"/>
                  <a:gd name="T26" fmla="*/ 310 w 687"/>
                  <a:gd name="T27" fmla="*/ 43 h 340"/>
                  <a:gd name="T28" fmla="*/ 270 w 687"/>
                  <a:gd name="T29" fmla="*/ 57 h 340"/>
                  <a:gd name="T30" fmla="*/ 232 w 687"/>
                  <a:gd name="T31" fmla="*/ 72 h 340"/>
                  <a:gd name="T32" fmla="*/ 198 w 687"/>
                  <a:gd name="T33" fmla="*/ 89 h 340"/>
                  <a:gd name="T34" fmla="*/ 168 w 687"/>
                  <a:gd name="T35" fmla="*/ 104 h 340"/>
                  <a:gd name="T36" fmla="*/ 141 w 687"/>
                  <a:gd name="T37" fmla="*/ 121 h 340"/>
                  <a:gd name="T38" fmla="*/ 113 w 687"/>
                  <a:gd name="T39" fmla="*/ 138 h 340"/>
                  <a:gd name="T40" fmla="*/ 90 w 687"/>
                  <a:gd name="T41" fmla="*/ 154 h 340"/>
                  <a:gd name="T42" fmla="*/ 69 w 687"/>
                  <a:gd name="T43" fmla="*/ 171 h 340"/>
                  <a:gd name="T44" fmla="*/ 50 w 687"/>
                  <a:gd name="T45" fmla="*/ 188 h 340"/>
                  <a:gd name="T46" fmla="*/ 21 w 687"/>
                  <a:gd name="T47" fmla="*/ 220 h 340"/>
                  <a:gd name="T48" fmla="*/ 6 w 687"/>
                  <a:gd name="T49" fmla="*/ 251 h 340"/>
                  <a:gd name="T50" fmla="*/ 0 w 687"/>
                  <a:gd name="T51" fmla="*/ 277 h 340"/>
                  <a:gd name="T52" fmla="*/ 6 w 687"/>
                  <a:gd name="T53" fmla="*/ 302 h 340"/>
                  <a:gd name="T54" fmla="*/ 25 w 687"/>
                  <a:gd name="T55" fmla="*/ 319 h 340"/>
                  <a:gd name="T56" fmla="*/ 46 w 687"/>
                  <a:gd name="T57" fmla="*/ 331 h 340"/>
                  <a:gd name="T58" fmla="*/ 65 w 687"/>
                  <a:gd name="T59" fmla="*/ 334 h 340"/>
                  <a:gd name="T60" fmla="*/ 86 w 687"/>
                  <a:gd name="T61" fmla="*/ 338 h 340"/>
                  <a:gd name="T62" fmla="*/ 109 w 687"/>
                  <a:gd name="T63" fmla="*/ 338 h 340"/>
                  <a:gd name="T64" fmla="*/ 135 w 687"/>
                  <a:gd name="T65" fmla="*/ 338 h 340"/>
                  <a:gd name="T66" fmla="*/ 162 w 687"/>
                  <a:gd name="T67" fmla="*/ 336 h 340"/>
                  <a:gd name="T68" fmla="*/ 191 w 687"/>
                  <a:gd name="T69" fmla="*/ 332 h 340"/>
                  <a:gd name="T70" fmla="*/ 221 w 687"/>
                  <a:gd name="T71" fmla="*/ 327 h 340"/>
                  <a:gd name="T72" fmla="*/ 251 w 687"/>
                  <a:gd name="T73" fmla="*/ 321 h 340"/>
                  <a:gd name="T74" fmla="*/ 284 w 687"/>
                  <a:gd name="T75" fmla="*/ 313 h 340"/>
                  <a:gd name="T76" fmla="*/ 316 w 687"/>
                  <a:gd name="T77" fmla="*/ 306 h 340"/>
                  <a:gd name="T78" fmla="*/ 348 w 687"/>
                  <a:gd name="T79" fmla="*/ 298 h 340"/>
                  <a:gd name="T80" fmla="*/ 379 w 687"/>
                  <a:gd name="T81" fmla="*/ 289 h 340"/>
                  <a:gd name="T82" fmla="*/ 409 w 687"/>
                  <a:gd name="T83" fmla="*/ 277 h 340"/>
                  <a:gd name="T84" fmla="*/ 440 w 687"/>
                  <a:gd name="T85" fmla="*/ 268 h 340"/>
                  <a:gd name="T86" fmla="*/ 468 w 687"/>
                  <a:gd name="T87" fmla="*/ 258 h 340"/>
                  <a:gd name="T88" fmla="*/ 497 w 687"/>
                  <a:gd name="T89" fmla="*/ 247 h 340"/>
                  <a:gd name="T90" fmla="*/ 521 w 687"/>
                  <a:gd name="T91" fmla="*/ 235 h 340"/>
                  <a:gd name="T92" fmla="*/ 544 w 687"/>
                  <a:gd name="T93" fmla="*/ 226 h 340"/>
                  <a:gd name="T94" fmla="*/ 565 w 687"/>
                  <a:gd name="T95" fmla="*/ 214 h 340"/>
                  <a:gd name="T96" fmla="*/ 594 w 687"/>
                  <a:gd name="T97" fmla="*/ 197 h 340"/>
                  <a:gd name="T98" fmla="*/ 620 w 687"/>
                  <a:gd name="T99" fmla="*/ 175 h 340"/>
                  <a:gd name="T100" fmla="*/ 653 w 687"/>
                  <a:gd name="T101" fmla="*/ 150 h 340"/>
                  <a:gd name="T102" fmla="*/ 674 w 687"/>
                  <a:gd name="T103" fmla="*/ 131 h 340"/>
                  <a:gd name="T104" fmla="*/ 687 w 687"/>
                  <a:gd name="T105" fmla="*/ 108 h 340"/>
                  <a:gd name="T106" fmla="*/ 681 w 687"/>
                  <a:gd name="T107" fmla="*/ 8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87" h="340">
                    <a:moveTo>
                      <a:pt x="677" y="78"/>
                    </a:moveTo>
                    <a:lnTo>
                      <a:pt x="677" y="76"/>
                    </a:lnTo>
                    <a:lnTo>
                      <a:pt x="674" y="72"/>
                    </a:lnTo>
                    <a:lnTo>
                      <a:pt x="668" y="64"/>
                    </a:lnTo>
                    <a:lnTo>
                      <a:pt x="662" y="57"/>
                    </a:lnTo>
                    <a:lnTo>
                      <a:pt x="653" y="47"/>
                    </a:lnTo>
                    <a:lnTo>
                      <a:pt x="641" y="38"/>
                    </a:lnTo>
                    <a:lnTo>
                      <a:pt x="634" y="32"/>
                    </a:lnTo>
                    <a:lnTo>
                      <a:pt x="628" y="28"/>
                    </a:lnTo>
                    <a:lnTo>
                      <a:pt x="618" y="22"/>
                    </a:lnTo>
                    <a:lnTo>
                      <a:pt x="609" y="19"/>
                    </a:lnTo>
                    <a:lnTo>
                      <a:pt x="598" y="15"/>
                    </a:lnTo>
                    <a:lnTo>
                      <a:pt x="586" y="9"/>
                    </a:lnTo>
                    <a:lnTo>
                      <a:pt x="580" y="7"/>
                    </a:lnTo>
                    <a:lnTo>
                      <a:pt x="575" y="5"/>
                    </a:lnTo>
                    <a:lnTo>
                      <a:pt x="567" y="3"/>
                    </a:lnTo>
                    <a:lnTo>
                      <a:pt x="561" y="3"/>
                    </a:lnTo>
                    <a:lnTo>
                      <a:pt x="556" y="1"/>
                    </a:lnTo>
                    <a:lnTo>
                      <a:pt x="548" y="1"/>
                    </a:lnTo>
                    <a:lnTo>
                      <a:pt x="540" y="0"/>
                    </a:lnTo>
                    <a:lnTo>
                      <a:pt x="533" y="0"/>
                    </a:lnTo>
                    <a:lnTo>
                      <a:pt x="525" y="0"/>
                    </a:lnTo>
                    <a:lnTo>
                      <a:pt x="518" y="0"/>
                    </a:lnTo>
                    <a:lnTo>
                      <a:pt x="508" y="0"/>
                    </a:lnTo>
                    <a:lnTo>
                      <a:pt x="502" y="0"/>
                    </a:lnTo>
                    <a:lnTo>
                      <a:pt x="493" y="0"/>
                    </a:lnTo>
                    <a:lnTo>
                      <a:pt x="483" y="0"/>
                    </a:lnTo>
                    <a:lnTo>
                      <a:pt x="472" y="1"/>
                    </a:lnTo>
                    <a:lnTo>
                      <a:pt x="463" y="1"/>
                    </a:lnTo>
                    <a:lnTo>
                      <a:pt x="451" y="3"/>
                    </a:lnTo>
                    <a:lnTo>
                      <a:pt x="442" y="5"/>
                    </a:lnTo>
                    <a:lnTo>
                      <a:pt x="430" y="7"/>
                    </a:lnTo>
                    <a:lnTo>
                      <a:pt x="421" y="11"/>
                    </a:lnTo>
                    <a:lnTo>
                      <a:pt x="409" y="13"/>
                    </a:lnTo>
                    <a:lnTo>
                      <a:pt x="398" y="15"/>
                    </a:lnTo>
                    <a:lnTo>
                      <a:pt x="386" y="19"/>
                    </a:lnTo>
                    <a:lnTo>
                      <a:pt x="375" y="22"/>
                    </a:lnTo>
                    <a:lnTo>
                      <a:pt x="362" y="24"/>
                    </a:lnTo>
                    <a:lnTo>
                      <a:pt x="348" y="28"/>
                    </a:lnTo>
                    <a:lnTo>
                      <a:pt x="335" y="34"/>
                    </a:lnTo>
                    <a:lnTo>
                      <a:pt x="324" y="40"/>
                    </a:lnTo>
                    <a:lnTo>
                      <a:pt x="310" y="43"/>
                    </a:lnTo>
                    <a:lnTo>
                      <a:pt x="295" y="47"/>
                    </a:lnTo>
                    <a:lnTo>
                      <a:pt x="282" y="53"/>
                    </a:lnTo>
                    <a:lnTo>
                      <a:pt x="270" y="57"/>
                    </a:lnTo>
                    <a:lnTo>
                      <a:pt x="257" y="62"/>
                    </a:lnTo>
                    <a:lnTo>
                      <a:pt x="246" y="68"/>
                    </a:lnTo>
                    <a:lnTo>
                      <a:pt x="232" y="72"/>
                    </a:lnTo>
                    <a:lnTo>
                      <a:pt x="223" y="78"/>
                    </a:lnTo>
                    <a:lnTo>
                      <a:pt x="210" y="83"/>
                    </a:lnTo>
                    <a:lnTo>
                      <a:pt x="198" y="89"/>
                    </a:lnTo>
                    <a:lnTo>
                      <a:pt x="189" y="95"/>
                    </a:lnTo>
                    <a:lnTo>
                      <a:pt x="179" y="100"/>
                    </a:lnTo>
                    <a:lnTo>
                      <a:pt x="168" y="104"/>
                    </a:lnTo>
                    <a:lnTo>
                      <a:pt x="158" y="110"/>
                    </a:lnTo>
                    <a:lnTo>
                      <a:pt x="149" y="116"/>
                    </a:lnTo>
                    <a:lnTo>
                      <a:pt x="141" y="121"/>
                    </a:lnTo>
                    <a:lnTo>
                      <a:pt x="130" y="127"/>
                    </a:lnTo>
                    <a:lnTo>
                      <a:pt x="122" y="133"/>
                    </a:lnTo>
                    <a:lnTo>
                      <a:pt x="113" y="138"/>
                    </a:lnTo>
                    <a:lnTo>
                      <a:pt x="105" y="144"/>
                    </a:lnTo>
                    <a:lnTo>
                      <a:pt x="97" y="148"/>
                    </a:lnTo>
                    <a:lnTo>
                      <a:pt x="90" y="154"/>
                    </a:lnTo>
                    <a:lnTo>
                      <a:pt x="82" y="159"/>
                    </a:lnTo>
                    <a:lnTo>
                      <a:pt x="76" y="167"/>
                    </a:lnTo>
                    <a:lnTo>
                      <a:pt x="69" y="171"/>
                    </a:lnTo>
                    <a:lnTo>
                      <a:pt x="63" y="176"/>
                    </a:lnTo>
                    <a:lnTo>
                      <a:pt x="57" y="182"/>
                    </a:lnTo>
                    <a:lnTo>
                      <a:pt x="50" y="188"/>
                    </a:lnTo>
                    <a:lnTo>
                      <a:pt x="40" y="199"/>
                    </a:lnTo>
                    <a:lnTo>
                      <a:pt x="31" y="211"/>
                    </a:lnTo>
                    <a:lnTo>
                      <a:pt x="21" y="220"/>
                    </a:lnTo>
                    <a:lnTo>
                      <a:pt x="16" y="232"/>
                    </a:lnTo>
                    <a:lnTo>
                      <a:pt x="10" y="241"/>
                    </a:lnTo>
                    <a:lnTo>
                      <a:pt x="6" y="251"/>
                    </a:lnTo>
                    <a:lnTo>
                      <a:pt x="2" y="260"/>
                    </a:lnTo>
                    <a:lnTo>
                      <a:pt x="0" y="270"/>
                    </a:lnTo>
                    <a:lnTo>
                      <a:pt x="0" y="277"/>
                    </a:lnTo>
                    <a:lnTo>
                      <a:pt x="2" y="287"/>
                    </a:lnTo>
                    <a:lnTo>
                      <a:pt x="2" y="294"/>
                    </a:lnTo>
                    <a:lnTo>
                      <a:pt x="6" y="302"/>
                    </a:lnTo>
                    <a:lnTo>
                      <a:pt x="12" y="308"/>
                    </a:lnTo>
                    <a:lnTo>
                      <a:pt x="19" y="313"/>
                    </a:lnTo>
                    <a:lnTo>
                      <a:pt x="25" y="319"/>
                    </a:lnTo>
                    <a:lnTo>
                      <a:pt x="35" y="325"/>
                    </a:lnTo>
                    <a:lnTo>
                      <a:pt x="40" y="327"/>
                    </a:lnTo>
                    <a:lnTo>
                      <a:pt x="46" y="331"/>
                    </a:lnTo>
                    <a:lnTo>
                      <a:pt x="52" y="332"/>
                    </a:lnTo>
                    <a:lnTo>
                      <a:pt x="59" y="334"/>
                    </a:lnTo>
                    <a:lnTo>
                      <a:pt x="65" y="334"/>
                    </a:lnTo>
                    <a:lnTo>
                      <a:pt x="71" y="336"/>
                    </a:lnTo>
                    <a:lnTo>
                      <a:pt x="78" y="336"/>
                    </a:lnTo>
                    <a:lnTo>
                      <a:pt x="86" y="338"/>
                    </a:lnTo>
                    <a:lnTo>
                      <a:pt x="94" y="338"/>
                    </a:lnTo>
                    <a:lnTo>
                      <a:pt x="99" y="338"/>
                    </a:lnTo>
                    <a:lnTo>
                      <a:pt x="109" y="338"/>
                    </a:lnTo>
                    <a:lnTo>
                      <a:pt x="118" y="340"/>
                    </a:lnTo>
                    <a:lnTo>
                      <a:pt x="126" y="338"/>
                    </a:lnTo>
                    <a:lnTo>
                      <a:pt x="135" y="338"/>
                    </a:lnTo>
                    <a:lnTo>
                      <a:pt x="143" y="336"/>
                    </a:lnTo>
                    <a:lnTo>
                      <a:pt x="153" y="336"/>
                    </a:lnTo>
                    <a:lnTo>
                      <a:pt x="162" y="336"/>
                    </a:lnTo>
                    <a:lnTo>
                      <a:pt x="172" y="334"/>
                    </a:lnTo>
                    <a:lnTo>
                      <a:pt x="181" y="332"/>
                    </a:lnTo>
                    <a:lnTo>
                      <a:pt x="191" y="332"/>
                    </a:lnTo>
                    <a:lnTo>
                      <a:pt x="200" y="331"/>
                    </a:lnTo>
                    <a:lnTo>
                      <a:pt x="210" y="331"/>
                    </a:lnTo>
                    <a:lnTo>
                      <a:pt x="221" y="327"/>
                    </a:lnTo>
                    <a:lnTo>
                      <a:pt x="232" y="327"/>
                    </a:lnTo>
                    <a:lnTo>
                      <a:pt x="242" y="323"/>
                    </a:lnTo>
                    <a:lnTo>
                      <a:pt x="251" y="321"/>
                    </a:lnTo>
                    <a:lnTo>
                      <a:pt x="263" y="319"/>
                    </a:lnTo>
                    <a:lnTo>
                      <a:pt x="272" y="317"/>
                    </a:lnTo>
                    <a:lnTo>
                      <a:pt x="284" y="313"/>
                    </a:lnTo>
                    <a:lnTo>
                      <a:pt x="295" y="311"/>
                    </a:lnTo>
                    <a:lnTo>
                      <a:pt x="305" y="308"/>
                    </a:lnTo>
                    <a:lnTo>
                      <a:pt x="316" y="306"/>
                    </a:lnTo>
                    <a:lnTo>
                      <a:pt x="326" y="302"/>
                    </a:lnTo>
                    <a:lnTo>
                      <a:pt x="337" y="300"/>
                    </a:lnTo>
                    <a:lnTo>
                      <a:pt x="348" y="298"/>
                    </a:lnTo>
                    <a:lnTo>
                      <a:pt x="360" y="296"/>
                    </a:lnTo>
                    <a:lnTo>
                      <a:pt x="369" y="292"/>
                    </a:lnTo>
                    <a:lnTo>
                      <a:pt x="379" y="289"/>
                    </a:lnTo>
                    <a:lnTo>
                      <a:pt x="388" y="285"/>
                    </a:lnTo>
                    <a:lnTo>
                      <a:pt x="400" y="281"/>
                    </a:lnTo>
                    <a:lnTo>
                      <a:pt x="409" y="277"/>
                    </a:lnTo>
                    <a:lnTo>
                      <a:pt x="421" y="273"/>
                    </a:lnTo>
                    <a:lnTo>
                      <a:pt x="430" y="270"/>
                    </a:lnTo>
                    <a:lnTo>
                      <a:pt x="440" y="268"/>
                    </a:lnTo>
                    <a:lnTo>
                      <a:pt x="449" y="264"/>
                    </a:lnTo>
                    <a:lnTo>
                      <a:pt x="459" y="260"/>
                    </a:lnTo>
                    <a:lnTo>
                      <a:pt x="468" y="258"/>
                    </a:lnTo>
                    <a:lnTo>
                      <a:pt x="478" y="254"/>
                    </a:lnTo>
                    <a:lnTo>
                      <a:pt x="487" y="251"/>
                    </a:lnTo>
                    <a:lnTo>
                      <a:pt x="497" y="247"/>
                    </a:lnTo>
                    <a:lnTo>
                      <a:pt x="504" y="243"/>
                    </a:lnTo>
                    <a:lnTo>
                      <a:pt x="514" y="239"/>
                    </a:lnTo>
                    <a:lnTo>
                      <a:pt x="521" y="235"/>
                    </a:lnTo>
                    <a:lnTo>
                      <a:pt x="529" y="232"/>
                    </a:lnTo>
                    <a:lnTo>
                      <a:pt x="537" y="230"/>
                    </a:lnTo>
                    <a:lnTo>
                      <a:pt x="544" y="226"/>
                    </a:lnTo>
                    <a:lnTo>
                      <a:pt x="550" y="222"/>
                    </a:lnTo>
                    <a:lnTo>
                      <a:pt x="558" y="218"/>
                    </a:lnTo>
                    <a:lnTo>
                      <a:pt x="565" y="214"/>
                    </a:lnTo>
                    <a:lnTo>
                      <a:pt x="571" y="211"/>
                    </a:lnTo>
                    <a:lnTo>
                      <a:pt x="582" y="203"/>
                    </a:lnTo>
                    <a:lnTo>
                      <a:pt x="594" y="197"/>
                    </a:lnTo>
                    <a:lnTo>
                      <a:pt x="603" y="192"/>
                    </a:lnTo>
                    <a:lnTo>
                      <a:pt x="611" y="186"/>
                    </a:lnTo>
                    <a:lnTo>
                      <a:pt x="620" y="175"/>
                    </a:lnTo>
                    <a:lnTo>
                      <a:pt x="634" y="165"/>
                    </a:lnTo>
                    <a:lnTo>
                      <a:pt x="643" y="157"/>
                    </a:lnTo>
                    <a:lnTo>
                      <a:pt x="653" y="150"/>
                    </a:lnTo>
                    <a:lnTo>
                      <a:pt x="660" y="142"/>
                    </a:lnTo>
                    <a:lnTo>
                      <a:pt x="668" y="138"/>
                    </a:lnTo>
                    <a:lnTo>
                      <a:pt x="674" y="131"/>
                    </a:lnTo>
                    <a:lnTo>
                      <a:pt x="679" y="129"/>
                    </a:lnTo>
                    <a:lnTo>
                      <a:pt x="685" y="119"/>
                    </a:lnTo>
                    <a:lnTo>
                      <a:pt x="687" y="108"/>
                    </a:lnTo>
                    <a:lnTo>
                      <a:pt x="685" y="100"/>
                    </a:lnTo>
                    <a:lnTo>
                      <a:pt x="685" y="95"/>
                    </a:lnTo>
                    <a:lnTo>
                      <a:pt x="681" y="87"/>
                    </a:lnTo>
                    <a:lnTo>
                      <a:pt x="677" y="78"/>
                    </a:lnTo>
                    <a:lnTo>
                      <a:pt x="677" y="78"/>
                    </a:lnTo>
                    <a:close/>
                  </a:path>
                </a:pathLst>
              </a:custGeom>
              <a:solidFill>
                <a:srgbClr val="F7D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3" name="Forme libre 101"/>
              <p:cNvSpPr>
                <a:spLocks/>
              </p:cNvSpPr>
              <p:nvPr/>
            </p:nvSpPr>
            <p:spPr bwMode="auto">
              <a:xfrm>
                <a:off x="6086475" y="1254125"/>
                <a:ext cx="506413" cy="268287"/>
              </a:xfrm>
              <a:custGeom>
                <a:avLst/>
                <a:gdLst>
                  <a:gd name="T0" fmla="*/ 464 w 638"/>
                  <a:gd name="T1" fmla="*/ 108 h 337"/>
                  <a:gd name="T2" fmla="*/ 515 w 638"/>
                  <a:gd name="T3" fmla="*/ 141 h 337"/>
                  <a:gd name="T4" fmla="*/ 502 w 638"/>
                  <a:gd name="T5" fmla="*/ 186 h 337"/>
                  <a:gd name="T6" fmla="*/ 443 w 638"/>
                  <a:gd name="T7" fmla="*/ 232 h 337"/>
                  <a:gd name="T8" fmla="*/ 399 w 638"/>
                  <a:gd name="T9" fmla="*/ 255 h 337"/>
                  <a:gd name="T10" fmla="*/ 351 w 638"/>
                  <a:gd name="T11" fmla="*/ 279 h 337"/>
                  <a:gd name="T12" fmla="*/ 298 w 638"/>
                  <a:gd name="T13" fmla="*/ 300 h 337"/>
                  <a:gd name="T14" fmla="*/ 243 w 638"/>
                  <a:gd name="T15" fmla="*/ 317 h 337"/>
                  <a:gd name="T16" fmla="*/ 188 w 638"/>
                  <a:gd name="T17" fmla="*/ 329 h 337"/>
                  <a:gd name="T18" fmla="*/ 136 w 638"/>
                  <a:gd name="T19" fmla="*/ 337 h 337"/>
                  <a:gd name="T20" fmla="*/ 87 w 638"/>
                  <a:gd name="T21" fmla="*/ 335 h 337"/>
                  <a:gd name="T22" fmla="*/ 47 w 638"/>
                  <a:gd name="T23" fmla="*/ 325 h 337"/>
                  <a:gd name="T24" fmla="*/ 1 w 638"/>
                  <a:gd name="T25" fmla="*/ 278 h 337"/>
                  <a:gd name="T26" fmla="*/ 20 w 638"/>
                  <a:gd name="T27" fmla="*/ 215 h 337"/>
                  <a:gd name="T28" fmla="*/ 76 w 638"/>
                  <a:gd name="T29" fmla="*/ 160 h 337"/>
                  <a:gd name="T30" fmla="*/ 117 w 638"/>
                  <a:gd name="T31" fmla="*/ 125 h 337"/>
                  <a:gd name="T32" fmla="*/ 165 w 638"/>
                  <a:gd name="T33" fmla="*/ 93 h 337"/>
                  <a:gd name="T34" fmla="*/ 216 w 638"/>
                  <a:gd name="T35" fmla="*/ 66 h 337"/>
                  <a:gd name="T36" fmla="*/ 264 w 638"/>
                  <a:gd name="T37" fmla="*/ 42 h 337"/>
                  <a:gd name="T38" fmla="*/ 311 w 638"/>
                  <a:gd name="T39" fmla="*/ 25 h 337"/>
                  <a:gd name="T40" fmla="*/ 365 w 638"/>
                  <a:gd name="T41" fmla="*/ 7 h 337"/>
                  <a:gd name="T42" fmla="*/ 416 w 638"/>
                  <a:gd name="T43" fmla="*/ 0 h 337"/>
                  <a:gd name="T44" fmla="*/ 467 w 638"/>
                  <a:gd name="T45" fmla="*/ 0 h 337"/>
                  <a:gd name="T46" fmla="*/ 538 w 638"/>
                  <a:gd name="T47" fmla="*/ 13 h 337"/>
                  <a:gd name="T48" fmla="*/ 591 w 638"/>
                  <a:gd name="T49" fmla="*/ 34 h 337"/>
                  <a:gd name="T50" fmla="*/ 635 w 638"/>
                  <a:gd name="T51" fmla="*/ 78 h 337"/>
                  <a:gd name="T52" fmla="*/ 637 w 638"/>
                  <a:gd name="T53" fmla="*/ 137 h 337"/>
                  <a:gd name="T54" fmla="*/ 612 w 638"/>
                  <a:gd name="T55" fmla="*/ 192 h 337"/>
                  <a:gd name="T56" fmla="*/ 583 w 638"/>
                  <a:gd name="T57" fmla="*/ 232 h 337"/>
                  <a:gd name="T58" fmla="*/ 580 w 638"/>
                  <a:gd name="T59" fmla="*/ 217 h 337"/>
                  <a:gd name="T60" fmla="*/ 595 w 638"/>
                  <a:gd name="T61" fmla="*/ 156 h 337"/>
                  <a:gd name="T62" fmla="*/ 600 w 638"/>
                  <a:gd name="T63" fmla="*/ 106 h 337"/>
                  <a:gd name="T64" fmla="*/ 557 w 638"/>
                  <a:gd name="T65" fmla="*/ 55 h 337"/>
                  <a:gd name="T66" fmla="*/ 500 w 638"/>
                  <a:gd name="T67" fmla="*/ 40 h 337"/>
                  <a:gd name="T68" fmla="*/ 437 w 638"/>
                  <a:gd name="T69" fmla="*/ 38 h 337"/>
                  <a:gd name="T70" fmla="*/ 393 w 638"/>
                  <a:gd name="T71" fmla="*/ 42 h 337"/>
                  <a:gd name="T72" fmla="*/ 342 w 638"/>
                  <a:gd name="T73" fmla="*/ 51 h 337"/>
                  <a:gd name="T74" fmla="*/ 289 w 638"/>
                  <a:gd name="T75" fmla="*/ 66 h 337"/>
                  <a:gd name="T76" fmla="*/ 237 w 638"/>
                  <a:gd name="T77" fmla="*/ 85 h 337"/>
                  <a:gd name="T78" fmla="*/ 192 w 638"/>
                  <a:gd name="T79" fmla="*/ 108 h 337"/>
                  <a:gd name="T80" fmla="*/ 138 w 638"/>
                  <a:gd name="T81" fmla="*/ 141 h 337"/>
                  <a:gd name="T82" fmla="*/ 76 w 638"/>
                  <a:gd name="T83" fmla="*/ 192 h 337"/>
                  <a:gd name="T84" fmla="*/ 39 w 638"/>
                  <a:gd name="T85" fmla="*/ 241 h 337"/>
                  <a:gd name="T86" fmla="*/ 36 w 638"/>
                  <a:gd name="T87" fmla="*/ 291 h 337"/>
                  <a:gd name="T88" fmla="*/ 85 w 638"/>
                  <a:gd name="T89" fmla="*/ 310 h 337"/>
                  <a:gd name="T90" fmla="*/ 148 w 638"/>
                  <a:gd name="T91" fmla="*/ 306 h 337"/>
                  <a:gd name="T92" fmla="*/ 199 w 638"/>
                  <a:gd name="T93" fmla="*/ 298 h 337"/>
                  <a:gd name="T94" fmla="*/ 239 w 638"/>
                  <a:gd name="T95" fmla="*/ 287 h 337"/>
                  <a:gd name="T96" fmla="*/ 281 w 638"/>
                  <a:gd name="T97" fmla="*/ 276 h 337"/>
                  <a:gd name="T98" fmla="*/ 332 w 638"/>
                  <a:gd name="T99" fmla="*/ 257 h 337"/>
                  <a:gd name="T100" fmla="*/ 397 w 638"/>
                  <a:gd name="T101" fmla="*/ 219 h 337"/>
                  <a:gd name="T102" fmla="*/ 445 w 638"/>
                  <a:gd name="T103" fmla="*/ 188 h 337"/>
                  <a:gd name="T104" fmla="*/ 494 w 638"/>
                  <a:gd name="T105" fmla="*/ 143 h 337"/>
                  <a:gd name="T106" fmla="*/ 443 w 638"/>
                  <a:gd name="T107" fmla="*/ 110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38" h="337">
                    <a:moveTo>
                      <a:pt x="424" y="103"/>
                    </a:moveTo>
                    <a:lnTo>
                      <a:pt x="429" y="103"/>
                    </a:lnTo>
                    <a:lnTo>
                      <a:pt x="435" y="103"/>
                    </a:lnTo>
                    <a:lnTo>
                      <a:pt x="445" y="104"/>
                    </a:lnTo>
                    <a:lnTo>
                      <a:pt x="452" y="104"/>
                    </a:lnTo>
                    <a:lnTo>
                      <a:pt x="464" y="108"/>
                    </a:lnTo>
                    <a:lnTo>
                      <a:pt x="475" y="110"/>
                    </a:lnTo>
                    <a:lnTo>
                      <a:pt x="486" y="116"/>
                    </a:lnTo>
                    <a:lnTo>
                      <a:pt x="494" y="118"/>
                    </a:lnTo>
                    <a:lnTo>
                      <a:pt x="503" y="125"/>
                    </a:lnTo>
                    <a:lnTo>
                      <a:pt x="509" y="131"/>
                    </a:lnTo>
                    <a:lnTo>
                      <a:pt x="515" y="141"/>
                    </a:lnTo>
                    <a:lnTo>
                      <a:pt x="515" y="148"/>
                    </a:lnTo>
                    <a:lnTo>
                      <a:pt x="515" y="160"/>
                    </a:lnTo>
                    <a:lnTo>
                      <a:pt x="511" y="165"/>
                    </a:lnTo>
                    <a:lnTo>
                      <a:pt x="509" y="173"/>
                    </a:lnTo>
                    <a:lnTo>
                      <a:pt x="505" y="179"/>
                    </a:lnTo>
                    <a:lnTo>
                      <a:pt x="502" y="186"/>
                    </a:lnTo>
                    <a:lnTo>
                      <a:pt x="494" y="192"/>
                    </a:lnTo>
                    <a:lnTo>
                      <a:pt x="486" y="200"/>
                    </a:lnTo>
                    <a:lnTo>
                      <a:pt x="475" y="207"/>
                    </a:lnTo>
                    <a:lnTo>
                      <a:pt x="465" y="215"/>
                    </a:lnTo>
                    <a:lnTo>
                      <a:pt x="454" y="222"/>
                    </a:lnTo>
                    <a:lnTo>
                      <a:pt x="443" y="232"/>
                    </a:lnTo>
                    <a:lnTo>
                      <a:pt x="435" y="236"/>
                    </a:lnTo>
                    <a:lnTo>
                      <a:pt x="427" y="238"/>
                    </a:lnTo>
                    <a:lnTo>
                      <a:pt x="422" y="243"/>
                    </a:lnTo>
                    <a:lnTo>
                      <a:pt x="414" y="247"/>
                    </a:lnTo>
                    <a:lnTo>
                      <a:pt x="406" y="251"/>
                    </a:lnTo>
                    <a:lnTo>
                      <a:pt x="399" y="255"/>
                    </a:lnTo>
                    <a:lnTo>
                      <a:pt x="389" y="259"/>
                    </a:lnTo>
                    <a:lnTo>
                      <a:pt x="384" y="264"/>
                    </a:lnTo>
                    <a:lnTo>
                      <a:pt x="374" y="266"/>
                    </a:lnTo>
                    <a:lnTo>
                      <a:pt x="367" y="270"/>
                    </a:lnTo>
                    <a:lnTo>
                      <a:pt x="359" y="274"/>
                    </a:lnTo>
                    <a:lnTo>
                      <a:pt x="351" y="279"/>
                    </a:lnTo>
                    <a:lnTo>
                      <a:pt x="342" y="283"/>
                    </a:lnTo>
                    <a:lnTo>
                      <a:pt x="332" y="285"/>
                    </a:lnTo>
                    <a:lnTo>
                      <a:pt x="323" y="289"/>
                    </a:lnTo>
                    <a:lnTo>
                      <a:pt x="315" y="293"/>
                    </a:lnTo>
                    <a:lnTo>
                      <a:pt x="306" y="297"/>
                    </a:lnTo>
                    <a:lnTo>
                      <a:pt x="298" y="300"/>
                    </a:lnTo>
                    <a:lnTo>
                      <a:pt x="289" y="304"/>
                    </a:lnTo>
                    <a:lnTo>
                      <a:pt x="279" y="308"/>
                    </a:lnTo>
                    <a:lnTo>
                      <a:pt x="270" y="310"/>
                    </a:lnTo>
                    <a:lnTo>
                      <a:pt x="260" y="312"/>
                    </a:lnTo>
                    <a:lnTo>
                      <a:pt x="251" y="314"/>
                    </a:lnTo>
                    <a:lnTo>
                      <a:pt x="243" y="317"/>
                    </a:lnTo>
                    <a:lnTo>
                      <a:pt x="233" y="319"/>
                    </a:lnTo>
                    <a:lnTo>
                      <a:pt x="224" y="321"/>
                    </a:lnTo>
                    <a:lnTo>
                      <a:pt x="214" y="323"/>
                    </a:lnTo>
                    <a:lnTo>
                      <a:pt x="205" y="327"/>
                    </a:lnTo>
                    <a:lnTo>
                      <a:pt x="195" y="327"/>
                    </a:lnTo>
                    <a:lnTo>
                      <a:pt x="188" y="329"/>
                    </a:lnTo>
                    <a:lnTo>
                      <a:pt x="178" y="331"/>
                    </a:lnTo>
                    <a:lnTo>
                      <a:pt x="171" y="333"/>
                    </a:lnTo>
                    <a:lnTo>
                      <a:pt x="161" y="333"/>
                    </a:lnTo>
                    <a:lnTo>
                      <a:pt x="152" y="335"/>
                    </a:lnTo>
                    <a:lnTo>
                      <a:pt x="142" y="337"/>
                    </a:lnTo>
                    <a:lnTo>
                      <a:pt x="136" y="337"/>
                    </a:lnTo>
                    <a:lnTo>
                      <a:pt x="127" y="337"/>
                    </a:lnTo>
                    <a:lnTo>
                      <a:pt x="117" y="337"/>
                    </a:lnTo>
                    <a:lnTo>
                      <a:pt x="110" y="337"/>
                    </a:lnTo>
                    <a:lnTo>
                      <a:pt x="102" y="337"/>
                    </a:lnTo>
                    <a:lnTo>
                      <a:pt x="95" y="337"/>
                    </a:lnTo>
                    <a:lnTo>
                      <a:pt x="87" y="335"/>
                    </a:lnTo>
                    <a:lnTo>
                      <a:pt x="79" y="333"/>
                    </a:lnTo>
                    <a:lnTo>
                      <a:pt x="72" y="333"/>
                    </a:lnTo>
                    <a:lnTo>
                      <a:pt x="66" y="331"/>
                    </a:lnTo>
                    <a:lnTo>
                      <a:pt x="59" y="329"/>
                    </a:lnTo>
                    <a:lnTo>
                      <a:pt x="51" y="327"/>
                    </a:lnTo>
                    <a:lnTo>
                      <a:pt x="47" y="325"/>
                    </a:lnTo>
                    <a:lnTo>
                      <a:pt x="36" y="319"/>
                    </a:lnTo>
                    <a:lnTo>
                      <a:pt x="26" y="314"/>
                    </a:lnTo>
                    <a:lnTo>
                      <a:pt x="15" y="304"/>
                    </a:lnTo>
                    <a:lnTo>
                      <a:pt x="9" y="295"/>
                    </a:lnTo>
                    <a:lnTo>
                      <a:pt x="3" y="285"/>
                    </a:lnTo>
                    <a:lnTo>
                      <a:pt x="1" y="278"/>
                    </a:lnTo>
                    <a:lnTo>
                      <a:pt x="0" y="266"/>
                    </a:lnTo>
                    <a:lnTo>
                      <a:pt x="1" y="257"/>
                    </a:lnTo>
                    <a:lnTo>
                      <a:pt x="3" y="247"/>
                    </a:lnTo>
                    <a:lnTo>
                      <a:pt x="9" y="238"/>
                    </a:lnTo>
                    <a:lnTo>
                      <a:pt x="13" y="226"/>
                    </a:lnTo>
                    <a:lnTo>
                      <a:pt x="20" y="215"/>
                    </a:lnTo>
                    <a:lnTo>
                      <a:pt x="28" y="203"/>
                    </a:lnTo>
                    <a:lnTo>
                      <a:pt x="39" y="192"/>
                    </a:lnTo>
                    <a:lnTo>
                      <a:pt x="49" y="181"/>
                    </a:lnTo>
                    <a:lnTo>
                      <a:pt x="62" y="169"/>
                    </a:lnTo>
                    <a:lnTo>
                      <a:pt x="68" y="163"/>
                    </a:lnTo>
                    <a:lnTo>
                      <a:pt x="76" y="160"/>
                    </a:lnTo>
                    <a:lnTo>
                      <a:pt x="81" y="154"/>
                    </a:lnTo>
                    <a:lnTo>
                      <a:pt x="89" y="148"/>
                    </a:lnTo>
                    <a:lnTo>
                      <a:pt x="95" y="141"/>
                    </a:lnTo>
                    <a:lnTo>
                      <a:pt x="102" y="137"/>
                    </a:lnTo>
                    <a:lnTo>
                      <a:pt x="110" y="131"/>
                    </a:lnTo>
                    <a:lnTo>
                      <a:pt x="117" y="125"/>
                    </a:lnTo>
                    <a:lnTo>
                      <a:pt x="123" y="120"/>
                    </a:lnTo>
                    <a:lnTo>
                      <a:pt x="133" y="116"/>
                    </a:lnTo>
                    <a:lnTo>
                      <a:pt x="140" y="110"/>
                    </a:lnTo>
                    <a:lnTo>
                      <a:pt x="148" y="104"/>
                    </a:lnTo>
                    <a:lnTo>
                      <a:pt x="155" y="99"/>
                    </a:lnTo>
                    <a:lnTo>
                      <a:pt x="165" y="93"/>
                    </a:lnTo>
                    <a:lnTo>
                      <a:pt x="173" y="89"/>
                    </a:lnTo>
                    <a:lnTo>
                      <a:pt x="182" y="84"/>
                    </a:lnTo>
                    <a:lnTo>
                      <a:pt x="190" y="80"/>
                    </a:lnTo>
                    <a:lnTo>
                      <a:pt x="199" y="74"/>
                    </a:lnTo>
                    <a:lnTo>
                      <a:pt x="207" y="70"/>
                    </a:lnTo>
                    <a:lnTo>
                      <a:pt x="216" y="66"/>
                    </a:lnTo>
                    <a:lnTo>
                      <a:pt x="224" y="63"/>
                    </a:lnTo>
                    <a:lnTo>
                      <a:pt x="232" y="57"/>
                    </a:lnTo>
                    <a:lnTo>
                      <a:pt x="239" y="53"/>
                    </a:lnTo>
                    <a:lnTo>
                      <a:pt x="249" y="49"/>
                    </a:lnTo>
                    <a:lnTo>
                      <a:pt x="254" y="46"/>
                    </a:lnTo>
                    <a:lnTo>
                      <a:pt x="264" y="42"/>
                    </a:lnTo>
                    <a:lnTo>
                      <a:pt x="271" y="38"/>
                    </a:lnTo>
                    <a:lnTo>
                      <a:pt x="279" y="36"/>
                    </a:lnTo>
                    <a:lnTo>
                      <a:pt x="287" y="32"/>
                    </a:lnTo>
                    <a:lnTo>
                      <a:pt x="296" y="28"/>
                    </a:lnTo>
                    <a:lnTo>
                      <a:pt x="302" y="26"/>
                    </a:lnTo>
                    <a:lnTo>
                      <a:pt x="311" y="25"/>
                    </a:lnTo>
                    <a:lnTo>
                      <a:pt x="317" y="21"/>
                    </a:lnTo>
                    <a:lnTo>
                      <a:pt x="325" y="19"/>
                    </a:lnTo>
                    <a:lnTo>
                      <a:pt x="332" y="17"/>
                    </a:lnTo>
                    <a:lnTo>
                      <a:pt x="340" y="15"/>
                    </a:lnTo>
                    <a:lnTo>
                      <a:pt x="351" y="11"/>
                    </a:lnTo>
                    <a:lnTo>
                      <a:pt x="365" y="7"/>
                    </a:lnTo>
                    <a:lnTo>
                      <a:pt x="370" y="6"/>
                    </a:lnTo>
                    <a:lnTo>
                      <a:pt x="378" y="6"/>
                    </a:lnTo>
                    <a:lnTo>
                      <a:pt x="384" y="4"/>
                    </a:lnTo>
                    <a:lnTo>
                      <a:pt x="391" y="4"/>
                    </a:lnTo>
                    <a:lnTo>
                      <a:pt x="403" y="2"/>
                    </a:lnTo>
                    <a:lnTo>
                      <a:pt x="416" y="0"/>
                    </a:lnTo>
                    <a:lnTo>
                      <a:pt x="422" y="0"/>
                    </a:lnTo>
                    <a:lnTo>
                      <a:pt x="429" y="0"/>
                    </a:lnTo>
                    <a:lnTo>
                      <a:pt x="437" y="0"/>
                    </a:lnTo>
                    <a:lnTo>
                      <a:pt x="443" y="0"/>
                    </a:lnTo>
                    <a:lnTo>
                      <a:pt x="456" y="0"/>
                    </a:lnTo>
                    <a:lnTo>
                      <a:pt x="467" y="0"/>
                    </a:lnTo>
                    <a:lnTo>
                      <a:pt x="479" y="2"/>
                    </a:lnTo>
                    <a:lnTo>
                      <a:pt x="492" y="2"/>
                    </a:lnTo>
                    <a:lnTo>
                      <a:pt x="503" y="4"/>
                    </a:lnTo>
                    <a:lnTo>
                      <a:pt x="515" y="6"/>
                    </a:lnTo>
                    <a:lnTo>
                      <a:pt x="524" y="9"/>
                    </a:lnTo>
                    <a:lnTo>
                      <a:pt x="538" y="13"/>
                    </a:lnTo>
                    <a:lnTo>
                      <a:pt x="547" y="15"/>
                    </a:lnTo>
                    <a:lnTo>
                      <a:pt x="557" y="19"/>
                    </a:lnTo>
                    <a:lnTo>
                      <a:pt x="566" y="23"/>
                    </a:lnTo>
                    <a:lnTo>
                      <a:pt x="576" y="28"/>
                    </a:lnTo>
                    <a:lnTo>
                      <a:pt x="583" y="30"/>
                    </a:lnTo>
                    <a:lnTo>
                      <a:pt x="591" y="34"/>
                    </a:lnTo>
                    <a:lnTo>
                      <a:pt x="599" y="40"/>
                    </a:lnTo>
                    <a:lnTo>
                      <a:pt x="606" y="46"/>
                    </a:lnTo>
                    <a:lnTo>
                      <a:pt x="618" y="55"/>
                    </a:lnTo>
                    <a:lnTo>
                      <a:pt x="627" y="66"/>
                    </a:lnTo>
                    <a:lnTo>
                      <a:pt x="631" y="72"/>
                    </a:lnTo>
                    <a:lnTo>
                      <a:pt x="635" y="78"/>
                    </a:lnTo>
                    <a:lnTo>
                      <a:pt x="635" y="85"/>
                    </a:lnTo>
                    <a:lnTo>
                      <a:pt x="638" y="93"/>
                    </a:lnTo>
                    <a:lnTo>
                      <a:pt x="638" y="103"/>
                    </a:lnTo>
                    <a:lnTo>
                      <a:pt x="638" y="116"/>
                    </a:lnTo>
                    <a:lnTo>
                      <a:pt x="638" y="125"/>
                    </a:lnTo>
                    <a:lnTo>
                      <a:pt x="637" y="137"/>
                    </a:lnTo>
                    <a:lnTo>
                      <a:pt x="633" y="146"/>
                    </a:lnTo>
                    <a:lnTo>
                      <a:pt x="631" y="158"/>
                    </a:lnTo>
                    <a:lnTo>
                      <a:pt x="627" y="167"/>
                    </a:lnTo>
                    <a:lnTo>
                      <a:pt x="623" y="177"/>
                    </a:lnTo>
                    <a:lnTo>
                      <a:pt x="618" y="184"/>
                    </a:lnTo>
                    <a:lnTo>
                      <a:pt x="612" y="192"/>
                    </a:lnTo>
                    <a:lnTo>
                      <a:pt x="608" y="200"/>
                    </a:lnTo>
                    <a:lnTo>
                      <a:pt x="602" y="207"/>
                    </a:lnTo>
                    <a:lnTo>
                      <a:pt x="597" y="213"/>
                    </a:lnTo>
                    <a:lnTo>
                      <a:pt x="593" y="220"/>
                    </a:lnTo>
                    <a:lnTo>
                      <a:pt x="587" y="226"/>
                    </a:lnTo>
                    <a:lnTo>
                      <a:pt x="583" y="232"/>
                    </a:lnTo>
                    <a:lnTo>
                      <a:pt x="578" y="238"/>
                    </a:lnTo>
                    <a:lnTo>
                      <a:pt x="576" y="238"/>
                    </a:lnTo>
                    <a:lnTo>
                      <a:pt x="576" y="232"/>
                    </a:lnTo>
                    <a:lnTo>
                      <a:pt x="576" y="230"/>
                    </a:lnTo>
                    <a:lnTo>
                      <a:pt x="576" y="222"/>
                    </a:lnTo>
                    <a:lnTo>
                      <a:pt x="580" y="217"/>
                    </a:lnTo>
                    <a:lnTo>
                      <a:pt x="581" y="207"/>
                    </a:lnTo>
                    <a:lnTo>
                      <a:pt x="583" y="200"/>
                    </a:lnTo>
                    <a:lnTo>
                      <a:pt x="585" y="188"/>
                    </a:lnTo>
                    <a:lnTo>
                      <a:pt x="589" y="179"/>
                    </a:lnTo>
                    <a:lnTo>
                      <a:pt x="591" y="167"/>
                    </a:lnTo>
                    <a:lnTo>
                      <a:pt x="595" y="156"/>
                    </a:lnTo>
                    <a:lnTo>
                      <a:pt x="599" y="144"/>
                    </a:lnTo>
                    <a:lnTo>
                      <a:pt x="602" y="133"/>
                    </a:lnTo>
                    <a:lnTo>
                      <a:pt x="602" y="125"/>
                    </a:lnTo>
                    <a:lnTo>
                      <a:pt x="602" y="118"/>
                    </a:lnTo>
                    <a:lnTo>
                      <a:pt x="600" y="112"/>
                    </a:lnTo>
                    <a:lnTo>
                      <a:pt x="600" y="106"/>
                    </a:lnTo>
                    <a:lnTo>
                      <a:pt x="597" y="95"/>
                    </a:lnTo>
                    <a:lnTo>
                      <a:pt x="591" y="84"/>
                    </a:lnTo>
                    <a:lnTo>
                      <a:pt x="581" y="74"/>
                    </a:lnTo>
                    <a:lnTo>
                      <a:pt x="570" y="65"/>
                    </a:lnTo>
                    <a:lnTo>
                      <a:pt x="562" y="59"/>
                    </a:lnTo>
                    <a:lnTo>
                      <a:pt x="557" y="55"/>
                    </a:lnTo>
                    <a:lnTo>
                      <a:pt x="547" y="53"/>
                    </a:lnTo>
                    <a:lnTo>
                      <a:pt x="540" y="49"/>
                    </a:lnTo>
                    <a:lnTo>
                      <a:pt x="530" y="46"/>
                    </a:lnTo>
                    <a:lnTo>
                      <a:pt x="521" y="44"/>
                    </a:lnTo>
                    <a:lnTo>
                      <a:pt x="509" y="40"/>
                    </a:lnTo>
                    <a:lnTo>
                      <a:pt x="500" y="40"/>
                    </a:lnTo>
                    <a:lnTo>
                      <a:pt x="488" y="38"/>
                    </a:lnTo>
                    <a:lnTo>
                      <a:pt x="477" y="38"/>
                    </a:lnTo>
                    <a:lnTo>
                      <a:pt x="464" y="38"/>
                    </a:lnTo>
                    <a:lnTo>
                      <a:pt x="452" y="38"/>
                    </a:lnTo>
                    <a:lnTo>
                      <a:pt x="443" y="38"/>
                    </a:lnTo>
                    <a:lnTo>
                      <a:pt x="437" y="38"/>
                    </a:lnTo>
                    <a:lnTo>
                      <a:pt x="429" y="38"/>
                    </a:lnTo>
                    <a:lnTo>
                      <a:pt x="422" y="38"/>
                    </a:lnTo>
                    <a:lnTo>
                      <a:pt x="414" y="38"/>
                    </a:lnTo>
                    <a:lnTo>
                      <a:pt x="406" y="40"/>
                    </a:lnTo>
                    <a:lnTo>
                      <a:pt x="399" y="40"/>
                    </a:lnTo>
                    <a:lnTo>
                      <a:pt x="393" y="42"/>
                    </a:lnTo>
                    <a:lnTo>
                      <a:pt x="384" y="42"/>
                    </a:lnTo>
                    <a:lnTo>
                      <a:pt x="376" y="44"/>
                    </a:lnTo>
                    <a:lnTo>
                      <a:pt x="367" y="46"/>
                    </a:lnTo>
                    <a:lnTo>
                      <a:pt x="359" y="47"/>
                    </a:lnTo>
                    <a:lnTo>
                      <a:pt x="349" y="49"/>
                    </a:lnTo>
                    <a:lnTo>
                      <a:pt x="342" y="51"/>
                    </a:lnTo>
                    <a:lnTo>
                      <a:pt x="332" y="53"/>
                    </a:lnTo>
                    <a:lnTo>
                      <a:pt x="325" y="57"/>
                    </a:lnTo>
                    <a:lnTo>
                      <a:pt x="315" y="59"/>
                    </a:lnTo>
                    <a:lnTo>
                      <a:pt x="306" y="61"/>
                    </a:lnTo>
                    <a:lnTo>
                      <a:pt x="296" y="63"/>
                    </a:lnTo>
                    <a:lnTo>
                      <a:pt x="289" y="66"/>
                    </a:lnTo>
                    <a:lnTo>
                      <a:pt x="279" y="68"/>
                    </a:lnTo>
                    <a:lnTo>
                      <a:pt x="270" y="72"/>
                    </a:lnTo>
                    <a:lnTo>
                      <a:pt x="260" y="76"/>
                    </a:lnTo>
                    <a:lnTo>
                      <a:pt x="254" y="80"/>
                    </a:lnTo>
                    <a:lnTo>
                      <a:pt x="245" y="82"/>
                    </a:lnTo>
                    <a:lnTo>
                      <a:pt x="237" y="85"/>
                    </a:lnTo>
                    <a:lnTo>
                      <a:pt x="230" y="89"/>
                    </a:lnTo>
                    <a:lnTo>
                      <a:pt x="222" y="93"/>
                    </a:lnTo>
                    <a:lnTo>
                      <a:pt x="214" y="97"/>
                    </a:lnTo>
                    <a:lnTo>
                      <a:pt x="207" y="101"/>
                    </a:lnTo>
                    <a:lnTo>
                      <a:pt x="199" y="103"/>
                    </a:lnTo>
                    <a:lnTo>
                      <a:pt x="192" y="108"/>
                    </a:lnTo>
                    <a:lnTo>
                      <a:pt x="184" y="112"/>
                    </a:lnTo>
                    <a:lnTo>
                      <a:pt x="176" y="116"/>
                    </a:lnTo>
                    <a:lnTo>
                      <a:pt x="171" y="118"/>
                    </a:lnTo>
                    <a:lnTo>
                      <a:pt x="163" y="123"/>
                    </a:lnTo>
                    <a:lnTo>
                      <a:pt x="150" y="131"/>
                    </a:lnTo>
                    <a:lnTo>
                      <a:pt x="138" y="141"/>
                    </a:lnTo>
                    <a:lnTo>
                      <a:pt x="127" y="148"/>
                    </a:lnTo>
                    <a:lnTo>
                      <a:pt x="116" y="158"/>
                    </a:lnTo>
                    <a:lnTo>
                      <a:pt x="104" y="165"/>
                    </a:lnTo>
                    <a:lnTo>
                      <a:pt x="95" y="175"/>
                    </a:lnTo>
                    <a:lnTo>
                      <a:pt x="85" y="182"/>
                    </a:lnTo>
                    <a:lnTo>
                      <a:pt x="76" y="192"/>
                    </a:lnTo>
                    <a:lnTo>
                      <a:pt x="68" y="200"/>
                    </a:lnTo>
                    <a:lnTo>
                      <a:pt x="60" y="209"/>
                    </a:lnTo>
                    <a:lnTo>
                      <a:pt x="55" y="217"/>
                    </a:lnTo>
                    <a:lnTo>
                      <a:pt x="47" y="224"/>
                    </a:lnTo>
                    <a:lnTo>
                      <a:pt x="43" y="232"/>
                    </a:lnTo>
                    <a:lnTo>
                      <a:pt x="39" y="241"/>
                    </a:lnTo>
                    <a:lnTo>
                      <a:pt x="36" y="247"/>
                    </a:lnTo>
                    <a:lnTo>
                      <a:pt x="32" y="255"/>
                    </a:lnTo>
                    <a:lnTo>
                      <a:pt x="30" y="260"/>
                    </a:lnTo>
                    <a:lnTo>
                      <a:pt x="30" y="268"/>
                    </a:lnTo>
                    <a:lnTo>
                      <a:pt x="30" y="279"/>
                    </a:lnTo>
                    <a:lnTo>
                      <a:pt x="36" y="291"/>
                    </a:lnTo>
                    <a:lnTo>
                      <a:pt x="41" y="297"/>
                    </a:lnTo>
                    <a:lnTo>
                      <a:pt x="53" y="302"/>
                    </a:lnTo>
                    <a:lnTo>
                      <a:pt x="59" y="304"/>
                    </a:lnTo>
                    <a:lnTo>
                      <a:pt x="66" y="306"/>
                    </a:lnTo>
                    <a:lnTo>
                      <a:pt x="74" y="308"/>
                    </a:lnTo>
                    <a:lnTo>
                      <a:pt x="85" y="310"/>
                    </a:lnTo>
                    <a:lnTo>
                      <a:pt x="93" y="310"/>
                    </a:lnTo>
                    <a:lnTo>
                      <a:pt x="104" y="310"/>
                    </a:lnTo>
                    <a:lnTo>
                      <a:pt x="114" y="310"/>
                    </a:lnTo>
                    <a:lnTo>
                      <a:pt x="127" y="310"/>
                    </a:lnTo>
                    <a:lnTo>
                      <a:pt x="136" y="308"/>
                    </a:lnTo>
                    <a:lnTo>
                      <a:pt x="148" y="306"/>
                    </a:lnTo>
                    <a:lnTo>
                      <a:pt x="154" y="304"/>
                    </a:lnTo>
                    <a:lnTo>
                      <a:pt x="161" y="304"/>
                    </a:lnTo>
                    <a:lnTo>
                      <a:pt x="167" y="304"/>
                    </a:lnTo>
                    <a:lnTo>
                      <a:pt x="175" y="304"/>
                    </a:lnTo>
                    <a:lnTo>
                      <a:pt x="186" y="300"/>
                    </a:lnTo>
                    <a:lnTo>
                      <a:pt x="199" y="298"/>
                    </a:lnTo>
                    <a:lnTo>
                      <a:pt x="205" y="295"/>
                    </a:lnTo>
                    <a:lnTo>
                      <a:pt x="213" y="295"/>
                    </a:lnTo>
                    <a:lnTo>
                      <a:pt x="220" y="293"/>
                    </a:lnTo>
                    <a:lnTo>
                      <a:pt x="226" y="293"/>
                    </a:lnTo>
                    <a:lnTo>
                      <a:pt x="233" y="289"/>
                    </a:lnTo>
                    <a:lnTo>
                      <a:pt x="239" y="287"/>
                    </a:lnTo>
                    <a:lnTo>
                      <a:pt x="247" y="285"/>
                    </a:lnTo>
                    <a:lnTo>
                      <a:pt x="254" y="283"/>
                    </a:lnTo>
                    <a:lnTo>
                      <a:pt x="260" y="281"/>
                    </a:lnTo>
                    <a:lnTo>
                      <a:pt x="268" y="279"/>
                    </a:lnTo>
                    <a:lnTo>
                      <a:pt x="273" y="278"/>
                    </a:lnTo>
                    <a:lnTo>
                      <a:pt x="281" y="276"/>
                    </a:lnTo>
                    <a:lnTo>
                      <a:pt x="292" y="270"/>
                    </a:lnTo>
                    <a:lnTo>
                      <a:pt x="306" y="266"/>
                    </a:lnTo>
                    <a:lnTo>
                      <a:pt x="311" y="264"/>
                    </a:lnTo>
                    <a:lnTo>
                      <a:pt x="319" y="260"/>
                    </a:lnTo>
                    <a:lnTo>
                      <a:pt x="325" y="259"/>
                    </a:lnTo>
                    <a:lnTo>
                      <a:pt x="332" y="257"/>
                    </a:lnTo>
                    <a:lnTo>
                      <a:pt x="344" y="249"/>
                    </a:lnTo>
                    <a:lnTo>
                      <a:pt x="355" y="245"/>
                    </a:lnTo>
                    <a:lnTo>
                      <a:pt x="367" y="238"/>
                    </a:lnTo>
                    <a:lnTo>
                      <a:pt x="378" y="232"/>
                    </a:lnTo>
                    <a:lnTo>
                      <a:pt x="387" y="226"/>
                    </a:lnTo>
                    <a:lnTo>
                      <a:pt x="397" y="219"/>
                    </a:lnTo>
                    <a:lnTo>
                      <a:pt x="405" y="213"/>
                    </a:lnTo>
                    <a:lnTo>
                      <a:pt x="414" y="207"/>
                    </a:lnTo>
                    <a:lnTo>
                      <a:pt x="422" y="201"/>
                    </a:lnTo>
                    <a:lnTo>
                      <a:pt x="431" y="198"/>
                    </a:lnTo>
                    <a:lnTo>
                      <a:pt x="437" y="192"/>
                    </a:lnTo>
                    <a:lnTo>
                      <a:pt x="445" y="188"/>
                    </a:lnTo>
                    <a:lnTo>
                      <a:pt x="456" y="179"/>
                    </a:lnTo>
                    <a:lnTo>
                      <a:pt x="467" y="173"/>
                    </a:lnTo>
                    <a:lnTo>
                      <a:pt x="475" y="165"/>
                    </a:lnTo>
                    <a:lnTo>
                      <a:pt x="483" y="162"/>
                    </a:lnTo>
                    <a:lnTo>
                      <a:pt x="490" y="150"/>
                    </a:lnTo>
                    <a:lnTo>
                      <a:pt x="494" y="143"/>
                    </a:lnTo>
                    <a:lnTo>
                      <a:pt x="490" y="135"/>
                    </a:lnTo>
                    <a:lnTo>
                      <a:pt x="483" y="129"/>
                    </a:lnTo>
                    <a:lnTo>
                      <a:pt x="471" y="122"/>
                    </a:lnTo>
                    <a:lnTo>
                      <a:pt x="462" y="118"/>
                    </a:lnTo>
                    <a:lnTo>
                      <a:pt x="450" y="112"/>
                    </a:lnTo>
                    <a:lnTo>
                      <a:pt x="443" y="110"/>
                    </a:lnTo>
                    <a:lnTo>
                      <a:pt x="433" y="106"/>
                    </a:lnTo>
                    <a:lnTo>
                      <a:pt x="429" y="103"/>
                    </a:lnTo>
                    <a:lnTo>
                      <a:pt x="424" y="103"/>
                    </a:lnTo>
                    <a:lnTo>
                      <a:pt x="424" y="10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4" name="Forme libre 102"/>
              <p:cNvSpPr>
                <a:spLocks/>
              </p:cNvSpPr>
              <p:nvPr/>
            </p:nvSpPr>
            <p:spPr bwMode="auto">
              <a:xfrm>
                <a:off x="6400800" y="1452563"/>
                <a:ext cx="139700" cy="222250"/>
              </a:xfrm>
              <a:custGeom>
                <a:avLst/>
                <a:gdLst>
                  <a:gd name="T0" fmla="*/ 165 w 175"/>
                  <a:gd name="T1" fmla="*/ 2 h 280"/>
                  <a:gd name="T2" fmla="*/ 152 w 175"/>
                  <a:gd name="T3" fmla="*/ 6 h 280"/>
                  <a:gd name="T4" fmla="*/ 139 w 175"/>
                  <a:gd name="T5" fmla="*/ 15 h 280"/>
                  <a:gd name="T6" fmla="*/ 127 w 175"/>
                  <a:gd name="T7" fmla="*/ 21 h 280"/>
                  <a:gd name="T8" fmla="*/ 114 w 175"/>
                  <a:gd name="T9" fmla="*/ 27 h 280"/>
                  <a:gd name="T10" fmla="*/ 101 w 175"/>
                  <a:gd name="T11" fmla="*/ 36 h 280"/>
                  <a:gd name="T12" fmla="*/ 87 w 175"/>
                  <a:gd name="T13" fmla="*/ 46 h 280"/>
                  <a:gd name="T14" fmla="*/ 74 w 175"/>
                  <a:gd name="T15" fmla="*/ 55 h 280"/>
                  <a:gd name="T16" fmla="*/ 59 w 175"/>
                  <a:gd name="T17" fmla="*/ 67 h 280"/>
                  <a:gd name="T18" fmla="*/ 46 w 175"/>
                  <a:gd name="T19" fmla="*/ 78 h 280"/>
                  <a:gd name="T20" fmla="*/ 29 w 175"/>
                  <a:gd name="T21" fmla="*/ 97 h 280"/>
                  <a:gd name="T22" fmla="*/ 15 w 175"/>
                  <a:gd name="T23" fmla="*/ 118 h 280"/>
                  <a:gd name="T24" fmla="*/ 8 w 175"/>
                  <a:gd name="T25" fmla="*/ 131 h 280"/>
                  <a:gd name="T26" fmla="*/ 2 w 175"/>
                  <a:gd name="T27" fmla="*/ 146 h 280"/>
                  <a:gd name="T28" fmla="*/ 0 w 175"/>
                  <a:gd name="T29" fmla="*/ 160 h 280"/>
                  <a:gd name="T30" fmla="*/ 0 w 175"/>
                  <a:gd name="T31" fmla="*/ 173 h 280"/>
                  <a:gd name="T32" fmla="*/ 0 w 175"/>
                  <a:gd name="T33" fmla="*/ 186 h 280"/>
                  <a:gd name="T34" fmla="*/ 6 w 175"/>
                  <a:gd name="T35" fmla="*/ 205 h 280"/>
                  <a:gd name="T36" fmla="*/ 17 w 175"/>
                  <a:gd name="T37" fmla="*/ 228 h 280"/>
                  <a:gd name="T38" fmla="*/ 30 w 175"/>
                  <a:gd name="T39" fmla="*/ 247 h 280"/>
                  <a:gd name="T40" fmla="*/ 46 w 175"/>
                  <a:gd name="T41" fmla="*/ 261 h 280"/>
                  <a:gd name="T42" fmla="*/ 61 w 175"/>
                  <a:gd name="T43" fmla="*/ 272 h 280"/>
                  <a:gd name="T44" fmla="*/ 74 w 175"/>
                  <a:gd name="T45" fmla="*/ 280 h 280"/>
                  <a:gd name="T46" fmla="*/ 87 w 175"/>
                  <a:gd name="T47" fmla="*/ 276 h 280"/>
                  <a:gd name="T48" fmla="*/ 97 w 175"/>
                  <a:gd name="T49" fmla="*/ 259 h 280"/>
                  <a:gd name="T50" fmla="*/ 106 w 175"/>
                  <a:gd name="T51" fmla="*/ 242 h 280"/>
                  <a:gd name="T52" fmla="*/ 114 w 175"/>
                  <a:gd name="T53" fmla="*/ 221 h 280"/>
                  <a:gd name="T54" fmla="*/ 124 w 175"/>
                  <a:gd name="T55" fmla="*/ 198 h 280"/>
                  <a:gd name="T56" fmla="*/ 131 w 175"/>
                  <a:gd name="T57" fmla="*/ 179 h 280"/>
                  <a:gd name="T58" fmla="*/ 137 w 175"/>
                  <a:gd name="T59" fmla="*/ 165 h 280"/>
                  <a:gd name="T60" fmla="*/ 141 w 175"/>
                  <a:gd name="T61" fmla="*/ 152 h 280"/>
                  <a:gd name="T62" fmla="*/ 146 w 175"/>
                  <a:gd name="T63" fmla="*/ 139 h 280"/>
                  <a:gd name="T64" fmla="*/ 150 w 175"/>
                  <a:gd name="T65" fmla="*/ 126 h 280"/>
                  <a:gd name="T66" fmla="*/ 154 w 175"/>
                  <a:gd name="T67" fmla="*/ 112 h 280"/>
                  <a:gd name="T68" fmla="*/ 160 w 175"/>
                  <a:gd name="T69" fmla="*/ 93 h 280"/>
                  <a:gd name="T70" fmla="*/ 167 w 175"/>
                  <a:gd name="T71" fmla="*/ 68 h 280"/>
                  <a:gd name="T72" fmla="*/ 171 w 175"/>
                  <a:gd name="T73" fmla="*/ 46 h 280"/>
                  <a:gd name="T74" fmla="*/ 175 w 175"/>
                  <a:gd name="T75" fmla="*/ 27 h 280"/>
                  <a:gd name="T76" fmla="*/ 175 w 175"/>
                  <a:gd name="T77" fmla="*/ 11 h 280"/>
                  <a:gd name="T78" fmla="*/ 171 w 175"/>
                  <a:gd name="T79" fmla="*/ 0 h 280"/>
                  <a:gd name="T80" fmla="*/ 167 w 175"/>
                  <a:gd name="T81" fmla="*/ 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5" h="280">
                    <a:moveTo>
                      <a:pt x="167" y="2"/>
                    </a:moveTo>
                    <a:lnTo>
                      <a:pt x="165" y="2"/>
                    </a:lnTo>
                    <a:lnTo>
                      <a:pt x="160" y="4"/>
                    </a:lnTo>
                    <a:lnTo>
                      <a:pt x="152" y="6"/>
                    </a:lnTo>
                    <a:lnTo>
                      <a:pt x="145" y="11"/>
                    </a:lnTo>
                    <a:lnTo>
                      <a:pt x="139" y="15"/>
                    </a:lnTo>
                    <a:lnTo>
                      <a:pt x="133" y="17"/>
                    </a:lnTo>
                    <a:lnTo>
                      <a:pt x="127" y="21"/>
                    </a:lnTo>
                    <a:lnTo>
                      <a:pt x="122" y="25"/>
                    </a:lnTo>
                    <a:lnTo>
                      <a:pt x="114" y="27"/>
                    </a:lnTo>
                    <a:lnTo>
                      <a:pt x="108" y="30"/>
                    </a:lnTo>
                    <a:lnTo>
                      <a:pt x="101" y="36"/>
                    </a:lnTo>
                    <a:lnTo>
                      <a:pt x="95" y="42"/>
                    </a:lnTo>
                    <a:lnTo>
                      <a:pt x="87" y="46"/>
                    </a:lnTo>
                    <a:lnTo>
                      <a:pt x="80" y="49"/>
                    </a:lnTo>
                    <a:lnTo>
                      <a:pt x="74" y="55"/>
                    </a:lnTo>
                    <a:lnTo>
                      <a:pt x="67" y="61"/>
                    </a:lnTo>
                    <a:lnTo>
                      <a:pt x="59" y="67"/>
                    </a:lnTo>
                    <a:lnTo>
                      <a:pt x="53" y="72"/>
                    </a:lnTo>
                    <a:lnTo>
                      <a:pt x="46" y="78"/>
                    </a:lnTo>
                    <a:lnTo>
                      <a:pt x="40" y="86"/>
                    </a:lnTo>
                    <a:lnTo>
                      <a:pt x="29" y="97"/>
                    </a:lnTo>
                    <a:lnTo>
                      <a:pt x="19" y="110"/>
                    </a:lnTo>
                    <a:lnTo>
                      <a:pt x="15" y="118"/>
                    </a:lnTo>
                    <a:lnTo>
                      <a:pt x="11" y="126"/>
                    </a:lnTo>
                    <a:lnTo>
                      <a:pt x="8" y="131"/>
                    </a:lnTo>
                    <a:lnTo>
                      <a:pt x="6" y="141"/>
                    </a:lnTo>
                    <a:lnTo>
                      <a:pt x="2" y="146"/>
                    </a:lnTo>
                    <a:lnTo>
                      <a:pt x="2" y="152"/>
                    </a:lnTo>
                    <a:lnTo>
                      <a:pt x="0" y="160"/>
                    </a:lnTo>
                    <a:lnTo>
                      <a:pt x="0" y="167"/>
                    </a:lnTo>
                    <a:lnTo>
                      <a:pt x="0" y="173"/>
                    </a:lnTo>
                    <a:lnTo>
                      <a:pt x="0" y="181"/>
                    </a:lnTo>
                    <a:lnTo>
                      <a:pt x="0" y="186"/>
                    </a:lnTo>
                    <a:lnTo>
                      <a:pt x="2" y="194"/>
                    </a:lnTo>
                    <a:lnTo>
                      <a:pt x="6" y="205"/>
                    </a:lnTo>
                    <a:lnTo>
                      <a:pt x="11" y="217"/>
                    </a:lnTo>
                    <a:lnTo>
                      <a:pt x="17" y="228"/>
                    </a:lnTo>
                    <a:lnTo>
                      <a:pt x="25" y="238"/>
                    </a:lnTo>
                    <a:lnTo>
                      <a:pt x="30" y="247"/>
                    </a:lnTo>
                    <a:lnTo>
                      <a:pt x="36" y="255"/>
                    </a:lnTo>
                    <a:lnTo>
                      <a:pt x="46" y="261"/>
                    </a:lnTo>
                    <a:lnTo>
                      <a:pt x="53" y="268"/>
                    </a:lnTo>
                    <a:lnTo>
                      <a:pt x="61" y="272"/>
                    </a:lnTo>
                    <a:lnTo>
                      <a:pt x="68" y="276"/>
                    </a:lnTo>
                    <a:lnTo>
                      <a:pt x="74" y="280"/>
                    </a:lnTo>
                    <a:lnTo>
                      <a:pt x="82" y="280"/>
                    </a:lnTo>
                    <a:lnTo>
                      <a:pt x="87" y="276"/>
                    </a:lnTo>
                    <a:lnTo>
                      <a:pt x="93" y="266"/>
                    </a:lnTo>
                    <a:lnTo>
                      <a:pt x="97" y="259"/>
                    </a:lnTo>
                    <a:lnTo>
                      <a:pt x="101" y="251"/>
                    </a:lnTo>
                    <a:lnTo>
                      <a:pt x="106" y="242"/>
                    </a:lnTo>
                    <a:lnTo>
                      <a:pt x="112" y="232"/>
                    </a:lnTo>
                    <a:lnTo>
                      <a:pt x="114" y="221"/>
                    </a:lnTo>
                    <a:lnTo>
                      <a:pt x="120" y="209"/>
                    </a:lnTo>
                    <a:lnTo>
                      <a:pt x="124" y="198"/>
                    </a:lnTo>
                    <a:lnTo>
                      <a:pt x="131" y="184"/>
                    </a:lnTo>
                    <a:lnTo>
                      <a:pt x="131" y="179"/>
                    </a:lnTo>
                    <a:lnTo>
                      <a:pt x="133" y="171"/>
                    </a:lnTo>
                    <a:lnTo>
                      <a:pt x="137" y="165"/>
                    </a:lnTo>
                    <a:lnTo>
                      <a:pt x="141" y="160"/>
                    </a:lnTo>
                    <a:lnTo>
                      <a:pt x="141" y="152"/>
                    </a:lnTo>
                    <a:lnTo>
                      <a:pt x="143" y="146"/>
                    </a:lnTo>
                    <a:lnTo>
                      <a:pt x="146" y="139"/>
                    </a:lnTo>
                    <a:lnTo>
                      <a:pt x="150" y="133"/>
                    </a:lnTo>
                    <a:lnTo>
                      <a:pt x="150" y="126"/>
                    </a:lnTo>
                    <a:lnTo>
                      <a:pt x="152" y="118"/>
                    </a:lnTo>
                    <a:lnTo>
                      <a:pt x="154" y="112"/>
                    </a:lnTo>
                    <a:lnTo>
                      <a:pt x="156" y="107"/>
                    </a:lnTo>
                    <a:lnTo>
                      <a:pt x="160" y="93"/>
                    </a:lnTo>
                    <a:lnTo>
                      <a:pt x="165" y="80"/>
                    </a:lnTo>
                    <a:lnTo>
                      <a:pt x="167" y="68"/>
                    </a:lnTo>
                    <a:lnTo>
                      <a:pt x="169" y="57"/>
                    </a:lnTo>
                    <a:lnTo>
                      <a:pt x="171" y="46"/>
                    </a:lnTo>
                    <a:lnTo>
                      <a:pt x="175" y="36"/>
                    </a:lnTo>
                    <a:lnTo>
                      <a:pt x="175" y="27"/>
                    </a:lnTo>
                    <a:lnTo>
                      <a:pt x="175" y="19"/>
                    </a:lnTo>
                    <a:lnTo>
                      <a:pt x="175" y="11"/>
                    </a:lnTo>
                    <a:lnTo>
                      <a:pt x="175" y="8"/>
                    </a:lnTo>
                    <a:lnTo>
                      <a:pt x="171" y="0"/>
                    </a:lnTo>
                    <a:lnTo>
                      <a:pt x="167" y="2"/>
                    </a:lnTo>
                    <a:lnTo>
                      <a:pt x="167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5" name="Forme libre 103"/>
              <p:cNvSpPr>
                <a:spLocks/>
              </p:cNvSpPr>
              <p:nvPr/>
            </p:nvSpPr>
            <p:spPr bwMode="auto">
              <a:xfrm>
                <a:off x="6467475" y="1528763"/>
                <a:ext cx="38100" cy="77787"/>
              </a:xfrm>
              <a:custGeom>
                <a:avLst/>
                <a:gdLst>
                  <a:gd name="T0" fmla="*/ 47 w 47"/>
                  <a:gd name="T1" fmla="*/ 0 h 99"/>
                  <a:gd name="T2" fmla="*/ 45 w 47"/>
                  <a:gd name="T3" fmla="*/ 0 h 99"/>
                  <a:gd name="T4" fmla="*/ 40 w 47"/>
                  <a:gd name="T5" fmla="*/ 0 h 99"/>
                  <a:gd name="T6" fmla="*/ 30 w 47"/>
                  <a:gd name="T7" fmla="*/ 2 h 99"/>
                  <a:gd name="T8" fmla="*/ 22 w 47"/>
                  <a:gd name="T9" fmla="*/ 6 h 99"/>
                  <a:gd name="T10" fmla="*/ 13 w 47"/>
                  <a:gd name="T11" fmla="*/ 12 h 99"/>
                  <a:gd name="T12" fmla="*/ 5 w 47"/>
                  <a:gd name="T13" fmla="*/ 19 h 99"/>
                  <a:gd name="T14" fmla="*/ 3 w 47"/>
                  <a:gd name="T15" fmla="*/ 23 h 99"/>
                  <a:gd name="T16" fmla="*/ 2 w 47"/>
                  <a:gd name="T17" fmla="*/ 29 h 99"/>
                  <a:gd name="T18" fmla="*/ 0 w 47"/>
                  <a:gd name="T19" fmla="*/ 34 h 99"/>
                  <a:gd name="T20" fmla="*/ 2 w 47"/>
                  <a:gd name="T21" fmla="*/ 42 h 99"/>
                  <a:gd name="T22" fmla="*/ 2 w 47"/>
                  <a:gd name="T23" fmla="*/ 50 h 99"/>
                  <a:gd name="T24" fmla="*/ 2 w 47"/>
                  <a:gd name="T25" fmla="*/ 57 h 99"/>
                  <a:gd name="T26" fmla="*/ 3 w 47"/>
                  <a:gd name="T27" fmla="*/ 65 h 99"/>
                  <a:gd name="T28" fmla="*/ 5 w 47"/>
                  <a:gd name="T29" fmla="*/ 70 h 99"/>
                  <a:gd name="T30" fmla="*/ 7 w 47"/>
                  <a:gd name="T31" fmla="*/ 82 h 99"/>
                  <a:gd name="T32" fmla="*/ 13 w 47"/>
                  <a:gd name="T33" fmla="*/ 93 h 99"/>
                  <a:gd name="T34" fmla="*/ 15 w 47"/>
                  <a:gd name="T35" fmla="*/ 97 h 99"/>
                  <a:gd name="T36" fmla="*/ 22 w 47"/>
                  <a:gd name="T37" fmla="*/ 99 h 99"/>
                  <a:gd name="T38" fmla="*/ 26 w 47"/>
                  <a:gd name="T39" fmla="*/ 95 h 99"/>
                  <a:gd name="T40" fmla="*/ 34 w 47"/>
                  <a:gd name="T41" fmla="*/ 86 h 99"/>
                  <a:gd name="T42" fmla="*/ 36 w 47"/>
                  <a:gd name="T43" fmla="*/ 80 h 99"/>
                  <a:gd name="T44" fmla="*/ 38 w 47"/>
                  <a:gd name="T45" fmla="*/ 72 h 99"/>
                  <a:gd name="T46" fmla="*/ 40 w 47"/>
                  <a:gd name="T47" fmla="*/ 65 h 99"/>
                  <a:gd name="T48" fmla="*/ 41 w 47"/>
                  <a:gd name="T49" fmla="*/ 57 h 99"/>
                  <a:gd name="T50" fmla="*/ 43 w 47"/>
                  <a:gd name="T51" fmla="*/ 50 h 99"/>
                  <a:gd name="T52" fmla="*/ 43 w 47"/>
                  <a:gd name="T53" fmla="*/ 42 h 99"/>
                  <a:gd name="T54" fmla="*/ 45 w 47"/>
                  <a:gd name="T55" fmla="*/ 36 h 99"/>
                  <a:gd name="T56" fmla="*/ 47 w 47"/>
                  <a:gd name="T57" fmla="*/ 31 h 99"/>
                  <a:gd name="T58" fmla="*/ 47 w 47"/>
                  <a:gd name="T59" fmla="*/ 17 h 99"/>
                  <a:gd name="T60" fmla="*/ 47 w 47"/>
                  <a:gd name="T61" fmla="*/ 8 h 99"/>
                  <a:gd name="T62" fmla="*/ 47 w 47"/>
                  <a:gd name="T63" fmla="*/ 2 h 99"/>
                  <a:gd name="T64" fmla="*/ 47 w 47"/>
                  <a:gd name="T65" fmla="*/ 0 h 99"/>
                  <a:gd name="T66" fmla="*/ 47 w 47"/>
                  <a:gd name="T6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7" h="99">
                    <a:moveTo>
                      <a:pt x="47" y="0"/>
                    </a:moveTo>
                    <a:lnTo>
                      <a:pt x="45" y="0"/>
                    </a:lnTo>
                    <a:lnTo>
                      <a:pt x="40" y="0"/>
                    </a:lnTo>
                    <a:lnTo>
                      <a:pt x="30" y="2"/>
                    </a:lnTo>
                    <a:lnTo>
                      <a:pt x="22" y="6"/>
                    </a:lnTo>
                    <a:lnTo>
                      <a:pt x="13" y="12"/>
                    </a:lnTo>
                    <a:lnTo>
                      <a:pt x="5" y="19"/>
                    </a:lnTo>
                    <a:lnTo>
                      <a:pt x="3" y="23"/>
                    </a:lnTo>
                    <a:lnTo>
                      <a:pt x="2" y="29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2" y="50"/>
                    </a:lnTo>
                    <a:lnTo>
                      <a:pt x="2" y="57"/>
                    </a:lnTo>
                    <a:lnTo>
                      <a:pt x="3" y="65"/>
                    </a:lnTo>
                    <a:lnTo>
                      <a:pt x="5" y="70"/>
                    </a:lnTo>
                    <a:lnTo>
                      <a:pt x="7" y="82"/>
                    </a:lnTo>
                    <a:lnTo>
                      <a:pt x="13" y="93"/>
                    </a:lnTo>
                    <a:lnTo>
                      <a:pt x="15" y="97"/>
                    </a:lnTo>
                    <a:lnTo>
                      <a:pt x="22" y="99"/>
                    </a:lnTo>
                    <a:lnTo>
                      <a:pt x="26" y="95"/>
                    </a:lnTo>
                    <a:lnTo>
                      <a:pt x="34" y="86"/>
                    </a:lnTo>
                    <a:lnTo>
                      <a:pt x="36" y="80"/>
                    </a:lnTo>
                    <a:lnTo>
                      <a:pt x="38" y="72"/>
                    </a:lnTo>
                    <a:lnTo>
                      <a:pt x="40" y="65"/>
                    </a:lnTo>
                    <a:lnTo>
                      <a:pt x="41" y="57"/>
                    </a:lnTo>
                    <a:lnTo>
                      <a:pt x="43" y="50"/>
                    </a:lnTo>
                    <a:lnTo>
                      <a:pt x="43" y="42"/>
                    </a:lnTo>
                    <a:lnTo>
                      <a:pt x="45" y="36"/>
                    </a:lnTo>
                    <a:lnTo>
                      <a:pt x="47" y="31"/>
                    </a:lnTo>
                    <a:lnTo>
                      <a:pt x="47" y="17"/>
                    </a:lnTo>
                    <a:lnTo>
                      <a:pt x="47" y="8"/>
                    </a:lnTo>
                    <a:lnTo>
                      <a:pt x="47" y="2"/>
                    </a:lnTo>
                    <a:lnTo>
                      <a:pt x="4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E8A6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6" name="Forme libre 104"/>
              <p:cNvSpPr>
                <a:spLocks/>
              </p:cNvSpPr>
              <p:nvPr/>
            </p:nvSpPr>
            <p:spPr bwMode="auto">
              <a:xfrm>
                <a:off x="5705475" y="2025650"/>
                <a:ext cx="1287463" cy="760412"/>
              </a:xfrm>
              <a:custGeom>
                <a:avLst/>
                <a:gdLst>
                  <a:gd name="T0" fmla="*/ 78 w 1622"/>
                  <a:gd name="T1" fmla="*/ 504 h 956"/>
                  <a:gd name="T2" fmla="*/ 132 w 1622"/>
                  <a:gd name="T3" fmla="*/ 511 h 956"/>
                  <a:gd name="T4" fmla="*/ 202 w 1622"/>
                  <a:gd name="T5" fmla="*/ 519 h 956"/>
                  <a:gd name="T6" fmla="*/ 289 w 1622"/>
                  <a:gd name="T7" fmla="*/ 525 h 956"/>
                  <a:gd name="T8" fmla="*/ 386 w 1622"/>
                  <a:gd name="T9" fmla="*/ 528 h 956"/>
                  <a:gd name="T10" fmla="*/ 491 w 1622"/>
                  <a:gd name="T11" fmla="*/ 527 h 956"/>
                  <a:gd name="T12" fmla="*/ 601 w 1622"/>
                  <a:gd name="T13" fmla="*/ 523 h 956"/>
                  <a:gd name="T14" fmla="*/ 715 w 1622"/>
                  <a:gd name="T15" fmla="*/ 515 h 956"/>
                  <a:gd name="T16" fmla="*/ 829 w 1622"/>
                  <a:gd name="T17" fmla="*/ 500 h 956"/>
                  <a:gd name="T18" fmla="*/ 942 w 1622"/>
                  <a:gd name="T19" fmla="*/ 479 h 956"/>
                  <a:gd name="T20" fmla="*/ 1048 w 1622"/>
                  <a:gd name="T21" fmla="*/ 451 h 956"/>
                  <a:gd name="T22" fmla="*/ 1147 w 1622"/>
                  <a:gd name="T23" fmla="*/ 409 h 956"/>
                  <a:gd name="T24" fmla="*/ 1236 w 1622"/>
                  <a:gd name="T25" fmla="*/ 363 h 956"/>
                  <a:gd name="T26" fmla="*/ 1318 w 1622"/>
                  <a:gd name="T27" fmla="*/ 308 h 956"/>
                  <a:gd name="T28" fmla="*/ 1390 w 1622"/>
                  <a:gd name="T29" fmla="*/ 253 h 956"/>
                  <a:gd name="T30" fmla="*/ 1453 w 1622"/>
                  <a:gd name="T31" fmla="*/ 196 h 956"/>
                  <a:gd name="T32" fmla="*/ 1504 w 1622"/>
                  <a:gd name="T33" fmla="*/ 142 h 956"/>
                  <a:gd name="T34" fmla="*/ 1548 w 1622"/>
                  <a:gd name="T35" fmla="*/ 91 h 956"/>
                  <a:gd name="T36" fmla="*/ 1581 w 1622"/>
                  <a:gd name="T37" fmla="*/ 51 h 956"/>
                  <a:gd name="T38" fmla="*/ 1615 w 1622"/>
                  <a:gd name="T39" fmla="*/ 5 h 956"/>
                  <a:gd name="T40" fmla="*/ 1620 w 1622"/>
                  <a:gd name="T41" fmla="*/ 28 h 956"/>
                  <a:gd name="T42" fmla="*/ 1613 w 1622"/>
                  <a:gd name="T43" fmla="*/ 68 h 956"/>
                  <a:gd name="T44" fmla="*/ 1605 w 1622"/>
                  <a:gd name="T45" fmla="*/ 114 h 956"/>
                  <a:gd name="T46" fmla="*/ 1594 w 1622"/>
                  <a:gd name="T47" fmla="*/ 171 h 956"/>
                  <a:gd name="T48" fmla="*/ 1582 w 1622"/>
                  <a:gd name="T49" fmla="*/ 232 h 956"/>
                  <a:gd name="T50" fmla="*/ 1567 w 1622"/>
                  <a:gd name="T51" fmla="*/ 296 h 956"/>
                  <a:gd name="T52" fmla="*/ 1548 w 1622"/>
                  <a:gd name="T53" fmla="*/ 361 h 956"/>
                  <a:gd name="T54" fmla="*/ 1531 w 1622"/>
                  <a:gd name="T55" fmla="*/ 424 h 956"/>
                  <a:gd name="T56" fmla="*/ 1510 w 1622"/>
                  <a:gd name="T57" fmla="*/ 485 h 956"/>
                  <a:gd name="T58" fmla="*/ 1491 w 1622"/>
                  <a:gd name="T59" fmla="*/ 538 h 956"/>
                  <a:gd name="T60" fmla="*/ 1474 w 1622"/>
                  <a:gd name="T61" fmla="*/ 586 h 956"/>
                  <a:gd name="T62" fmla="*/ 1459 w 1622"/>
                  <a:gd name="T63" fmla="*/ 631 h 956"/>
                  <a:gd name="T64" fmla="*/ 1436 w 1622"/>
                  <a:gd name="T65" fmla="*/ 690 h 956"/>
                  <a:gd name="T66" fmla="*/ 1408 w 1622"/>
                  <a:gd name="T67" fmla="*/ 736 h 956"/>
                  <a:gd name="T68" fmla="*/ 1356 w 1622"/>
                  <a:gd name="T69" fmla="*/ 780 h 956"/>
                  <a:gd name="T70" fmla="*/ 1309 w 1622"/>
                  <a:gd name="T71" fmla="*/ 806 h 956"/>
                  <a:gd name="T72" fmla="*/ 1252 w 1622"/>
                  <a:gd name="T73" fmla="*/ 835 h 956"/>
                  <a:gd name="T74" fmla="*/ 1191 w 1622"/>
                  <a:gd name="T75" fmla="*/ 863 h 956"/>
                  <a:gd name="T76" fmla="*/ 1149 w 1622"/>
                  <a:gd name="T77" fmla="*/ 875 h 956"/>
                  <a:gd name="T78" fmla="*/ 1103 w 1622"/>
                  <a:gd name="T79" fmla="*/ 888 h 956"/>
                  <a:gd name="T80" fmla="*/ 1050 w 1622"/>
                  <a:gd name="T81" fmla="*/ 901 h 956"/>
                  <a:gd name="T82" fmla="*/ 991 w 1622"/>
                  <a:gd name="T83" fmla="*/ 913 h 956"/>
                  <a:gd name="T84" fmla="*/ 925 w 1622"/>
                  <a:gd name="T85" fmla="*/ 922 h 956"/>
                  <a:gd name="T86" fmla="*/ 854 w 1622"/>
                  <a:gd name="T87" fmla="*/ 930 h 956"/>
                  <a:gd name="T88" fmla="*/ 795 w 1622"/>
                  <a:gd name="T89" fmla="*/ 935 h 956"/>
                  <a:gd name="T90" fmla="*/ 746 w 1622"/>
                  <a:gd name="T91" fmla="*/ 943 h 956"/>
                  <a:gd name="T92" fmla="*/ 702 w 1622"/>
                  <a:gd name="T93" fmla="*/ 949 h 956"/>
                  <a:gd name="T94" fmla="*/ 641 w 1622"/>
                  <a:gd name="T95" fmla="*/ 956 h 956"/>
                  <a:gd name="T96" fmla="*/ 594 w 1622"/>
                  <a:gd name="T97" fmla="*/ 955 h 956"/>
                  <a:gd name="T98" fmla="*/ 537 w 1622"/>
                  <a:gd name="T99" fmla="*/ 928 h 956"/>
                  <a:gd name="T100" fmla="*/ 491 w 1622"/>
                  <a:gd name="T101" fmla="*/ 886 h 956"/>
                  <a:gd name="T102" fmla="*/ 430 w 1622"/>
                  <a:gd name="T103" fmla="*/ 829 h 956"/>
                  <a:gd name="T104" fmla="*/ 364 w 1622"/>
                  <a:gd name="T105" fmla="*/ 768 h 956"/>
                  <a:gd name="T106" fmla="*/ 299 w 1622"/>
                  <a:gd name="T107" fmla="*/ 707 h 956"/>
                  <a:gd name="T108" fmla="*/ 242 w 1622"/>
                  <a:gd name="T109" fmla="*/ 658 h 956"/>
                  <a:gd name="T110" fmla="*/ 185 w 1622"/>
                  <a:gd name="T111" fmla="*/ 618 h 956"/>
                  <a:gd name="T112" fmla="*/ 113 w 1622"/>
                  <a:gd name="T113" fmla="*/ 568 h 956"/>
                  <a:gd name="T114" fmla="*/ 48 w 1622"/>
                  <a:gd name="T115" fmla="*/ 527 h 956"/>
                  <a:gd name="T116" fmla="*/ 6 w 1622"/>
                  <a:gd name="T117" fmla="*/ 494 h 956"/>
                  <a:gd name="T118" fmla="*/ 29 w 1622"/>
                  <a:gd name="T119" fmla="*/ 490 h 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22" h="956">
                    <a:moveTo>
                      <a:pt x="40" y="496"/>
                    </a:moveTo>
                    <a:lnTo>
                      <a:pt x="48" y="498"/>
                    </a:lnTo>
                    <a:lnTo>
                      <a:pt x="57" y="500"/>
                    </a:lnTo>
                    <a:lnTo>
                      <a:pt x="63" y="500"/>
                    </a:lnTo>
                    <a:lnTo>
                      <a:pt x="71" y="502"/>
                    </a:lnTo>
                    <a:lnTo>
                      <a:pt x="78" y="504"/>
                    </a:lnTo>
                    <a:lnTo>
                      <a:pt x="86" y="506"/>
                    </a:lnTo>
                    <a:lnTo>
                      <a:pt x="94" y="506"/>
                    </a:lnTo>
                    <a:lnTo>
                      <a:pt x="103" y="508"/>
                    </a:lnTo>
                    <a:lnTo>
                      <a:pt x="111" y="508"/>
                    </a:lnTo>
                    <a:lnTo>
                      <a:pt x="122" y="509"/>
                    </a:lnTo>
                    <a:lnTo>
                      <a:pt x="132" y="511"/>
                    </a:lnTo>
                    <a:lnTo>
                      <a:pt x="143" y="513"/>
                    </a:lnTo>
                    <a:lnTo>
                      <a:pt x="154" y="513"/>
                    </a:lnTo>
                    <a:lnTo>
                      <a:pt x="168" y="517"/>
                    </a:lnTo>
                    <a:lnTo>
                      <a:pt x="177" y="517"/>
                    </a:lnTo>
                    <a:lnTo>
                      <a:pt x="191" y="517"/>
                    </a:lnTo>
                    <a:lnTo>
                      <a:pt x="202" y="519"/>
                    </a:lnTo>
                    <a:lnTo>
                      <a:pt x="217" y="519"/>
                    </a:lnTo>
                    <a:lnTo>
                      <a:pt x="230" y="521"/>
                    </a:lnTo>
                    <a:lnTo>
                      <a:pt x="246" y="523"/>
                    </a:lnTo>
                    <a:lnTo>
                      <a:pt x="259" y="523"/>
                    </a:lnTo>
                    <a:lnTo>
                      <a:pt x="274" y="525"/>
                    </a:lnTo>
                    <a:lnTo>
                      <a:pt x="289" y="525"/>
                    </a:lnTo>
                    <a:lnTo>
                      <a:pt x="305" y="527"/>
                    </a:lnTo>
                    <a:lnTo>
                      <a:pt x="320" y="527"/>
                    </a:lnTo>
                    <a:lnTo>
                      <a:pt x="337" y="527"/>
                    </a:lnTo>
                    <a:lnTo>
                      <a:pt x="352" y="527"/>
                    </a:lnTo>
                    <a:lnTo>
                      <a:pt x="367" y="528"/>
                    </a:lnTo>
                    <a:lnTo>
                      <a:pt x="386" y="528"/>
                    </a:lnTo>
                    <a:lnTo>
                      <a:pt x="404" y="528"/>
                    </a:lnTo>
                    <a:lnTo>
                      <a:pt x="421" y="528"/>
                    </a:lnTo>
                    <a:lnTo>
                      <a:pt x="436" y="528"/>
                    </a:lnTo>
                    <a:lnTo>
                      <a:pt x="455" y="528"/>
                    </a:lnTo>
                    <a:lnTo>
                      <a:pt x="472" y="528"/>
                    </a:lnTo>
                    <a:lnTo>
                      <a:pt x="491" y="527"/>
                    </a:lnTo>
                    <a:lnTo>
                      <a:pt x="508" y="527"/>
                    </a:lnTo>
                    <a:lnTo>
                      <a:pt x="527" y="527"/>
                    </a:lnTo>
                    <a:lnTo>
                      <a:pt x="546" y="527"/>
                    </a:lnTo>
                    <a:lnTo>
                      <a:pt x="563" y="527"/>
                    </a:lnTo>
                    <a:lnTo>
                      <a:pt x="582" y="525"/>
                    </a:lnTo>
                    <a:lnTo>
                      <a:pt x="601" y="523"/>
                    </a:lnTo>
                    <a:lnTo>
                      <a:pt x="620" y="523"/>
                    </a:lnTo>
                    <a:lnTo>
                      <a:pt x="639" y="521"/>
                    </a:lnTo>
                    <a:lnTo>
                      <a:pt x="658" y="519"/>
                    </a:lnTo>
                    <a:lnTo>
                      <a:pt x="677" y="519"/>
                    </a:lnTo>
                    <a:lnTo>
                      <a:pt x="696" y="517"/>
                    </a:lnTo>
                    <a:lnTo>
                      <a:pt x="715" y="515"/>
                    </a:lnTo>
                    <a:lnTo>
                      <a:pt x="734" y="513"/>
                    </a:lnTo>
                    <a:lnTo>
                      <a:pt x="753" y="509"/>
                    </a:lnTo>
                    <a:lnTo>
                      <a:pt x="772" y="509"/>
                    </a:lnTo>
                    <a:lnTo>
                      <a:pt x="791" y="506"/>
                    </a:lnTo>
                    <a:lnTo>
                      <a:pt x="810" y="504"/>
                    </a:lnTo>
                    <a:lnTo>
                      <a:pt x="829" y="500"/>
                    </a:lnTo>
                    <a:lnTo>
                      <a:pt x="848" y="498"/>
                    </a:lnTo>
                    <a:lnTo>
                      <a:pt x="867" y="494"/>
                    </a:lnTo>
                    <a:lnTo>
                      <a:pt x="885" y="490"/>
                    </a:lnTo>
                    <a:lnTo>
                      <a:pt x="904" y="489"/>
                    </a:lnTo>
                    <a:lnTo>
                      <a:pt x="923" y="485"/>
                    </a:lnTo>
                    <a:lnTo>
                      <a:pt x="942" y="479"/>
                    </a:lnTo>
                    <a:lnTo>
                      <a:pt x="961" y="475"/>
                    </a:lnTo>
                    <a:lnTo>
                      <a:pt x="980" y="471"/>
                    </a:lnTo>
                    <a:lnTo>
                      <a:pt x="999" y="468"/>
                    </a:lnTo>
                    <a:lnTo>
                      <a:pt x="1014" y="462"/>
                    </a:lnTo>
                    <a:lnTo>
                      <a:pt x="1033" y="456"/>
                    </a:lnTo>
                    <a:lnTo>
                      <a:pt x="1048" y="451"/>
                    </a:lnTo>
                    <a:lnTo>
                      <a:pt x="1067" y="445"/>
                    </a:lnTo>
                    <a:lnTo>
                      <a:pt x="1082" y="437"/>
                    </a:lnTo>
                    <a:lnTo>
                      <a:pt x="1099" y="431"/>
                    </a:lnTo>
                    <a:lnTo>
                      <a:pt x="1115" y="424"/>
                    </a:lnTo>
                    <a:lnTo>
                      <a:pt x="1132" y="418"/>
                    </a:lnTo>
                    <a:lnTo>
                      <a:pt x="1147" y="409"/>
                    </a:lnTo>
                    <a:lnTo>
                      <a:pt x="1162" y="403"/>
                    </a:lnTo>
                    <a:lnTo>
                      <a:pt x="1177" y="393"/>
                    </a:lnTo>
                    <a:lnTo>
                      <a:pt x="1193" y="388"/>
                    </a:lnTo>
                    <a:lnTo>
                      <a:pt x="1208" y="378"/>
                    </a:lnTo>
                    <a:lnTo>
                      <a:pt x="1223" y="371"/>
                    </a:lnTo>
                    <a:lnTo>
                      <a:pt x="1236" y="363"/>
                    </a:lnTo>
                    <a:lnTo>
                      <a:pt x="1252" y="355"/>
                    </a:lnTo>
                    <a:lnTo>
                      <a:pt x="1265" y="346"/>
                    </a:lnTo>
                    <a:lnTo>
                      <a:pt x="1278" y="336"/>
                    </a:lnTo>
                    <a:lnTo>
                      <a:pt x="1292" y="327"/>
                    </a:lnTo>
                    <a:lnTo>
                      <a:pt x="1307" y="317"/>
                    </a:lnTo>
                    <a:lnTo>
                      <a:pt x="1318" y="308"/>
                    </a:lnTo>
                    <a:lnTo>
                      <a:pt x="1331" y="298"/>
                    </a:lnTo>
                    <a:lnTo>
                      <a:pt x="1343" y="289"/>
                    </a:lnTo>
                    <a:lnTo>
                      <a:pt x="1356" y="281"/>
                    </a:lnTo>
                    <a:lnTo>
                      <a:pt x="1366" y="270"/>
                    </a:lnTo>
                    <a:lnTo>
                      <a:pt x="1379" y="262"/>
                    </a:lnTo>
                    <a:lnTo>
                      <a:pt x="1390" y="253"/>
                    </a:lnTo>
                    <a:lnTo>
                      <a:pt x="1402" y="243"/>
                    </a:lnTo>
                    <a:lnTo>
                      <a:pt x="1413" y="234"/>
                    </a:lnTo>
                    <a:lnTo>
                      <a:pt x="1423" y="224"/>
                    </a:lnTo>
                    <a:lnTo>
                      <a:pt x="1434" y="215"/>
                    </a:lnTo>
                    <a:lnTo>
                      <a:pt x="1444" y="207"/>
                    </a:lnTo>
                    <a:lnTo>
                      <a:pt x="1453" y="196"/>
                    </a:lnTo>
                    <a:lnTo>
                      <a:pt x="1463" y="188"/>
                    </a:lnTo>
                    <a:lnTo>
                      <a:pt x="1472" y="177"/>
                    </a:lnTo>
                    <a:lnTo>
                      <a:pt x="1482" y="169"/>
                    </a:lnTo>
                    <a:lnTo>
                      <a:pt x="1487" y="160"/>
                    </a:lnTo>
                    <a:lnTo>
                      <a:pt x="1497" y="150"/>
                    </a:lnTo>
                    <a:lnTo>
                      <a:pt x="1504" y="142"/>
                    </a:lnTo>
                    <a:lnTo>
                      <a:pt x="1514" y="133"/>
                    </a:lnTo>
                    <a:lnTo>
                      <a:pt x="1520" y="123"/>
                    </a:lnTo>
                    <a:lnTo>
                      <a:pt x="1527" y="116"/>
                    </a:lnTo>
                    <a:lnTo>
                      <a:pt x="1535" y="106"/>
                    </a:lnTo>
                    <a:lnTo>
                      <a:pt x="1541" y="101"/>
                    </a:lnTo>
                    <a:lnTo>
                      <a:pt x="1548" y="91"/>
                    </a:lnTo>
                    <a:lnTo>
                      <a:pt x="1554" y="85"/>
                    </a:lnTo>
                    <a:lnTo>
                      <a:pt x="1560" y="78"/>
                    </a:lnTo>
                    <a:lnTo>
                      <a:pt x="1567" y="72"/>
                    </a:lnTo>
                    <a:lnTo>
                      <a:pt x="1571" y="64"/>
                    </a:lnTo>
                    <a:lnTo>
                      <a:pt x="1577" y="57"/>
                    </a:lnTo>
                    <a:lnTo>
                      <a:pt x="1581" y="51"/>
                    </a:lnTo>
                    <a:lnTo>
                      <a:pt x="1584" y="45"/>
                    </a:lnTo>
                    <a:lnTo>
                      <a:pt x="1592" y="34"/>
                    </a:lnTo>
                    <a:lnTo>
                      <a:pt x="1601" y="24"/>
                    </a:lnTo>
                    <a:lnTo>
                      <a:pt x="1607" y="15"/>
                    </a:lnTo>
                    <a:lnTo>
                      <a:pt x="1611" y="9"/>
                    </a:lnTo>
                    <a:lnTo>
                      <a:pt x="1615" y="5"/>
                    </a:lnTo>
                    <a:lnTo>
                      <a:pt x="1619" y="4"/>
                    </a:lnTo>
                    <a:lnTo>
                      <a:pt x="1620" y="0"/>
                    </a:lnTo>
                    <a:lnTo>
                      <a:pt x="1622" y="5"/>
                    </a:lnTo>
                    <a:lnTo>
                      <a:pt x="1620" y="11"/>
                    </a:lnTo>
                    <a:lnTo>
                      <a:pt x="1620" y="19"/>
                    </a:lnTo>
                    <a:lnTo>
                      <a:pt x="1620" y="28"/>
                    </a:lnTo>
                    <a:lnTo>
                      <a:pt x="1620" y="38"/>
                    </a:lnTo>
                    <a:lnTo>
                      <a:pt x="1619" y="43"/>
                    </a:lnTo>
                    <a:lnTo>
                      <a:pt x="1617" y="49"/>
                    </a:lnTo>
                    <a:lnTo>
                      <a:pt x="1617" y="55"/>
                    </a:lnTo>
                    <a:lnTo>
                      <a:pt x="1615" y="63"/>
                    </a:lnTo>
                    <a:lnTo>
                      <a:pt x="1613" y="68"/>
                    </a:lnTo>
                    <a:lnTo>
                      <a:pt x="1613" y="76"/>
                    </a:lnTo>
                    <a:lnTo>
                      <a:pt x="1611" y="83"/>
                    </a:lnTo>
                    <a:lnTo>
                      <a:pt x="1611" y="91"/>
                    </a:lnTo>
                    <a:lnTo>
                      <a:pt x="1609" y="99"/>
                    </a:lnTo>
                    <a:lnTo>
                      <a:pt x="1607" y="106"/>
                    </a:lnTo>
                    <a:lnTo>
                      <a:pt x="1605" y="114"/>
                    </a:lnTo>
                    <a:lnTo>
                      <a:pt x="1603" y="123"/>
                    </a:lnTo>
                    <a:lnTo>
                      <a:pt x="1601" y="133"/>
                    </a:lnTo>
                    <a:lnTo>
                      <a:pt x="1601" y="142"/>
                    </a:lnTo>
                    <a:lnTo>
                      <a:pt x="1600" y="150"/>
                    </a:lnTo>
                    <a:lnTo>
                      <a:pt x="1598" y="161"/>
                    </a:lnTo>
                    <a:lnTo>
                      <a:pt x="1594" y="171"/>
                    </a:lnTo>
                    <a:lnTo>
                      <a:pt x="1594" y="180"/>
                    </a:lnTo>
                    <a:lnTo>
                      <a:pt x="1590" y="190"/>
                    </a:lnTo>
                    <a:lnTo>
                      <a:pt x="1588" y="199"/>
                    </a:lnTo>
                    <a:lnTo>
                      <a:pt x="1586" y="211"/>
                    </a:lnTo>
                    <a:lnTo>
                      <a:pt x="1584" y="220"/>
                    </a:lnTo>
                    <a:lnTo>
                      <a:pt x="1582" y="232"/>
                    </a:lnTo>
                    <a:lnTo>
                      <a:pt x="1581" y="243"/>
                    </a:lnTo>
                    <a:lnTo>
                      <a:pt x="1577" y="253"/>
                    </a:lnTo>
                    <a:lnTo>
                      <a:pt x="1575" y="264"/>
                    </a:lnTo>
                    <a:lnTo>
                      <a:pt x="1573" y="274"/>
                    </a:lnTo>
                    <a:lnTo>
                      <a:pt x="1569" y="285"/>
                    </a:lnTo>
                    <a:lnTo>
                      <a:pt x="1567" y="296"/>
                    </a:lnTo>
                    <a:lnTo>
                      <a:pt x="1563" y="306"/>
                    </a:lnTo>
                    <a:lnTo>
                      <a:pt x="1562" y="317"/>
                    </a:lnTo>
                    <a:lnTo>
                      <a:pt x="1560" y="329"/>
                    </a:lnTo>
                    <a:lnTo>
                      <a:pt x="1556" y="340"/>
                    </a:lnTo>
                    <a:lnTo>
                      <a:pt x="1552" y="350"/>
                    </a:lnTo>
                    <a:lnTo>
                      <a:pt x="1548" y="361"/>
                    </a:lnTo>
                    <a:lnTo>
                      <a:pt x="1546" y="373"/>
                    </a:lnTo>
                    <a:lnTo>
                      <a:pt x="1543" y="382"/>
                    </a:lnTo>
                    <a:lnTo>
                      <a:pt x="1541" y="393"/>
                    </a:lnTo>
                    <a:lnTo>
                      <a:pt x="1537" y="403"/>
                    </a:lnTo>
                    <a:lnTo>
                      <a:pt x="1535" y="414"/>
                    </a:lnTo>
                    <a:lnTo>
                      <a:pt x="1531" y="424"/>
                    </a:lnTo>
                    <a:lnTo>
                      <a:pt x="1527" y="435"/>
                    </a:lnTo>
                    <a:lnTo>
                      <a:pt x="1524" y="445"/>
                    </a:lnTo>
                    <a:lnTo>
                      <a:pt x="1522" y="456"/>
                    </a:lnTo>
                    <a:lnTo>
                      <a:pt x="1518" y="466"/>
                    </a:lnTo>
                    <a:lnTo>
                      <a:pt x="1514" y="475"/>
                    </a:lnTo>
                    <a:lnTo>
                      <a:pt x="1510" y="485"/>
                    </a:lnTo>
                    <a:lnTo>
                      <a:pt x="1508" y="496"/>
                    </a:lnTo>
                    <a:lnTo>
                      <a:pt x="1504" y="504"/>
                    </a:lnTo>
                    <a:lnTo>
                      <a:pt x="1501" y="513"/>
                    </a:lnTo>
                    <a:lnTo>
                      <a:pt x="1497" y="523"/>
                    </a:lnTo>
                    <a:lnTo>
                      <a:pt x="1495" y="532"/>
                    </a:lnTo>
                    <a:lnTo>
                      <a:pt x="1491" y="538"/>
                    </a:lnTo>
                    <a:lnTo>
                      <a:pt x="1487" y="548"/>
                    </a:lnTo>
                    <a:lnTo>
                      <a:pt x="1485" y="555"/>
                    </a:lnTo>
                    <a:lnTo>
                      <a:pt x="1482" y="565"/>
                    </a:lnTo>
                    <a:lnTo>
                      <a:pt x="1478" y="572"/>
                    </a:lnTo>
                    <a:lnTo>
                      <a:pt x="1476" y="580"/>
                    </a:lnTo>
                    <a:lnTo>
                      <a:pt x="1474" y="586"/>
                    </a:lnTo>
                    <a:lnTo>
                      <a:pt x="1472" y="593"/>
                    </a:lnTo>
                    <a:lnTo>
                      <a:pt x="1468" y="599"/>
                    </a:lnTo>
                    <a:lnTo>
                      <a:pt x="1466" y="606"/>
                    </a:lnTo>
                    <a:lnTo>
                      <a:pt x="1465" y="614"/>
                    </a:lnTo>
                    <a:lnTo>
                      <a:pt x="1463" y="620"/>
                    </a:lnTo>
                    <a:lnTo>
                      <a:pt x="1459" y="631"/>
                    </a:lnTo>
                    <a:lnTo>
                      <a:pt x="1453" y="643"/>
                    </a:lnTo>
                    <a:lnTo>
                      <a:pt x="1449" y="652"/>
                    </a:lnTo>
                    <a:lnTo>
                      <a:pt x="1447" y="664"/>
                    </a:lnTo>
                    <a:lnTo>
                      <a:pt x="1444" y="671"/>
                    </a:lnTo>
                    <a:lnTo>
                      <a:pt x="1440" y="681"/>
                    </a:lnTo>
                    <a:lnTo>
                      <a:pt x="1436" y="690"/>
                    </a:lnTo>
                    <a:lnTo>
                      <a:pt x="1432" y="700"/>
                    </a:lnTo>
                    <a:lnTo>
                      <a:pt x="1428" y="705"/>
                    </a:lnTo>
                    <a:lnTo>
                      <a:pt x="1425" y="711"/>
                    </a:lnTo>
                    <a:lnTo>
                      <a:pt x="1421" y="719"/>
                    </a:lnTo>
                    <a:lnTo>
                      <a:pt x="1417" y="724"/>
                    </a:lnTo>
                    <a:lnTo>
                      <a:pt x="1408" y="736"/>
                    </a:lnTo>
                    <a:lnTo>
                      <a:pt x="1400" y="747"/>
                    </a:lnTo>
                    <a:lnTo>
                      <a:pt x="1389" y="755"/>
                    </a:lnTo>
                    <a:lnTo>
                      <a:pt x="1377" y="764"/>
                    </a:lnTo>
                    <a:lnTo>
                      <a:pt x="1369" y="770"/>
                    </a:lnTo>
                    <a:lnTo>
                      <a:pt x="1364" y="776"/>
                    </a:lnTo>
                    <a:lnTo>
                      <a:pt x="1356" y="780"/>
                    </a:lnTo>
                    <a:lnTo>
                      <a:pt x="1350" y="783"/>
                    </a:lnTo>
                    <a:lnTo>
                      <a:pt x="1341" y="787"/>
                    </a:lnTo>
                    <a:lnTo>
                      <a:pt x="1333" y="793"/>
                    </a:lnTo>
                    <a:lnTo>
                      <a:pt x="1324" y="797"/>
                    </a:lnTo>
                    <a:lnTo>
                      <a:pt x="1318" y="802"/>
                    </a:lnTo>
                    <a:lnTo>
                      <a:pt x="1309" y="806"/>
                    </a:lnTo>
                    <a:lnTo>
                      <a:pt x="1299" y="810"/>
                    </a:lnTo>
                    <a:lnTo>
                      <a:pt x="1292" y="816"/>
                    </a:lnTo>
                    <a:lnTo>
                      <a:pt x="1284" y="821"/>
                    </a:lnTo>
                    <a:lnTo>
                      <a:pt x="1273" y="825"/>
                    </a:lnTo>
                    <a:lnTo>
                      <a:pt x="1263" y="831"/>
                    </a:lnTo>
                    <a:lnTo>
                      <a:pt x="1252" y="835"/>
                    </a:lnTo>
                    <a:lnTo>
                      <a:pt x="1244" y="840"/>
                    </a:lnTo>
                    <a:lnTo>
                      <a:pt x="1231" y="844"/>
                    </a:lnTo>
                    <a:lnTo>
                      <a:pt x="1221" y="850"/>
                    </a:lnTo>
                    <a:lnTo>
                      <a:pt x="1210" y="856"/>
                    </a:lnTo>
                    <a:lnTo>
                      <a:pt x="1198" y="861"/>
                    </a:lnTo>
                    <a:lnTo>
                      <a:pt x="1191" y="863"/>
                    </a:lnTo>
                    <a:lnTo>
                      <a:pt x="1183" y="865"/>
                    </a:lnTo>
                    <a:lnTo>
                      <a:pt x="1177" y="867"/>
                    </a:lnTo>
                    <a:lnTo>
                      <a:pt x="1170" y="869"/>
                    </a:lnTo>
                    <a:lnTo>
                      <a:pt x="1164" y="871"/>
                    </a:lnTo>
                    <a:lnTo>
                      <a:pt x="1157" y="873"/>
                    </a:lnTo>
                    <a:lnTo>
                      <a:pt x="1149" y="875"/>
                    </a:lnTo>
                    <a:lnTo>
                      <a:pt x="1143" y="878"/>
                    </a:lnTo>
                    <a:lnTo>
                      <a:pt x="1136" y="878"/>
                    </a:lnTo>
                    <a:lnTo>
                      <a:pt x="1128" y="882"/>
                    </a:lnTo>
                    <a:lnTo>
                      <a:pt x="1118" y="884"/>
                    </a:lnTo>
                    <a:lnTo>
                      <a:pt x="1111" y="886"/>
                    </a:lnTo>
                    <a:lnTo>
                      <a:pt x="1103" y="888"/>
                    </a:lnTo>
                    <a:lnTo>
                      <a:pt x="1096" y="892"/>
                    </a:lnTo>
                    <a:lnTo>
                      <a:pt x="1086" y="892"/>
                    </a:lnTo>
                    <a:lnTo>
                      <a:pt x="1079" y="896"/>
                    </a:lnTo>
                    <a:lnTo>
                      <a:pt x="1069" y="897"/>
                    </a:lnTo>
                    <a:lnTo>
                      <a:pt x="1060" y="899"/>
                    </a:lnTo>
                    <a:lnTo>
                      <a:pt x="1050" y="901"/>
                    </a:lnTo>
                    <a:lnTo>
                      <a:pt x="1042" y="903"/>
                    </a:lnTo>
                    <a:lnTo>
                      <a:pt x="1031" y="903"/>
                    </a:lnTo>
                    <a:lnTo>
                      <a:pt x="1022" y="907"/>
                    </a:lnTo>
                    <a:lnTo>
                      <a:pt x="1012" y="909"/>
                    </a:lnTo>
                    <a:lnTo>
                      <a:pt x="1002" y="911"/>
                    </a:lnTo>
                    <a:lnTo>
                      <a:pt x="991" y="913"/>
                    </a:lnTo>
                    <a:lnTo>
                      <a:pt x="982" y="913"/>
                    </a:lnTo>
                    <a:lnTo>
                      <a:pt x="970" y="915"/>
                    </a:lnTo>
                    <a:lnTo>
                      <a:pt x="961" y="916"/>
                    </a:lnTo>
                    <a:lnTo>
                      <a:pt x="949" y="918"/>
                    </a:lnTo>
                    <a:lnTo>
                      <a:pt x="936" y="920"/>
                    </a:lnTo>
                    <a:lnTo>
                      <a:pt x="925" y="922"/>
                    </a:lnTo>
                    <a:lnTo>
                      <a:pt x="913" y="924"/>
                    </a:lnTo>
                    <a:lnTo>
                      <a:pt x="902" y="924"/>
                    </a:lnTo>
                    <a:lnTo>
                      <a:pt x="888" y="926"/>
                    </a:lnTo>
                    <a:lnTo>
                      <a:pt x="877" y="926"/>
                    </a:lnTo>
                    <a:lnTo>
                      <a:pt x="867" y="928"/>
                    </a:lnTo>
                    <a:lnTo>
                      <a:pt x="854" y="930"/>
                    </a:lnTo>
                    <a:lnTo>
                      <a:pt x="845" y="930"/>
                    </a:lnTo>
                    <a:lnTo>
                      <a:pt x="835" y="932"/>
                    </a:lnTo>
                    <a:lnTo>
                      <a:pt x="826" y="934"/>
                    </a:lnTo>
                    <a:lnTo>
                      <a:pt x="814" y="934"/>
                    </a:lnTo>
                    <a:lnTo>
                      <a:pt x="805" y="935"/>
                    </a:lnTo>
                    <a:lnTo>
                      <a:pt x="795" y="935"/>
                    </a:lnTo>
                    <a:lnTo>
                      <a:pt x="788" y="937"/>
                    </a:lnTo>
                    <a:lnTo>
                      <a:pt x="778" y="937"/>
                    </a:lnTo>
                    <a:lnTo>
                      <a:pt x="769" y="939"/>
                    </a:lnTo>
                    <a:lnTo>
                      <a:pt x="761" y="941"/>
                    </a:lnTo>
                    <a:lnTo>
                      <a:pt x="753" y="943"/>
                    </a:lnTo>
                    <a:lnTo>
                      <a:pt x="746" y="943"/>
                    </a:lnTo>
                    <a:lnTo>
                      <a:pt x="738" y="945"/>
                    </a:lnTo>
                    <a:lnTo>
                      <a:pt x="731" y="945"/>
                    </a:lnTo>
                    <a:lnTo>
                      <a:pt x="723" y="947"/>
                    </a:lnTo>
                    <a:lnTo>
                      <a:pt x="715" y="947"/>
                    </a:lnTo>
                    <a:lnTo>
                      <a:pt x="710" y="947"/>
                    </a:lnTo>
                    <a:lnTo>
                      <a:pt x="702" y="949"/>
                    </a:lnTo>
                    <a:lnTo>
                      <a:pt x="696" y="951"/>
                    </a:lnTo>
                    <a:lnTo>
                      <a:pt x="683" y="951"/>
                    </a:lnTo>
                    <a:lnTo>
                      <a:pt x="672" y="953"/>
                    </a:lnTo>
                    <a:lnTo>
                      <a:pt x="662" y="955"/>
                    </a:lnTo>
                    <a:lnTo>
                      <a:pt x="653" y="956"/>
                    </a:lnTo>
                    <a:lnTo>
                      <a:pt x="641" y="956"/>
                    </a:lnTo>
                    <a:lnTo>
                      <a:pt x="632" y="956"/>
                    </a:lnTo>
                    <a:lnTo>
                      <a:pt x="622" y="956"/>
                    </a:lnTo>
                    <a:lnTo>
                      <a:pt x="616" y="956"/>
                    </a:lnTo>
                    <a:lnTo>
                      <a:pt x="607" y="956"/>
                    </a:lnTo>
                    <a:lnTo>
                      <a:pt x="599" y="956"/>
                    </a:lnTo>
                    <a:lnTo>
                      <a:pt x="594" y="955"/>
                    </a:lnTo>
                    <a:lnTo>
                      <a:pt x="588" y="955"/>
                    </a:lnTo>
                    <a:lnTo>
                      <a:pt x="575" y="951"/>
                    </a:lnTo>
                    <a:lnTo>
                      <a:pt x="563" y="947"/>
                    </a:lnTo>
                    <a:lnTo>
                      <a:pt x="552" y="939"/>
                    </a:lnTo>
                    <a:lnTo>
                      <a:pt x="542" y="934"/>
                    </a:lnTo>
                    <a:lnTo>
                      <a:pt x="537" y="928"/>
                    </a:lnTo>
                    <a:lnTo>
                      <a:pt x="531" y="922"/>
                    </a:lnTo>
                    <a:lnTo>
                      <a:pt x="523" y="916"/>
                    </a:lnTo>
                    <a:lnTo>
                      <a:pt x="516" y="911"/>
                    </a:lnTo>
                    <a:lnTo>
                      <a:pt x="508" y="901"/>
                    </a:lnTo>
                    <a:lnTo>
                      <a:pt x="500" y="894"/>
                    </a:lnTo>
                    <a:lnTo>
                      <a:pt x="491" y="886"/>
                    </a:lnTo>
                    <a:lnTo>
                      <a:pt x="481" y="878"/>
                    </a:lnTo>
                    <a:lnTo>
                      <a:pt x="472" y="869"/>
                    </a:lnTo>
                    <a:lnTo>
                      <a:pt x="462" y="859"/>
                    </a:lnTo>
                    <a:lnTo>
                      <a:pt x="451" y="850"/>
                    </a:lnTo>
                    <a:lnTo>
                      <a:pt x="442" y="840"/>
                    </a:lnTo>
                    <a:lnTo>
                      <a:pt x="430" y="829"/>
                    </a:lnTo>
                    <a:lnTo>
                      <a:pt x="421" y="819"/>
                    </a:lnTo>
                    <a:lnTo>
                      <a:pt x="409" y="810"/>
                    </a:lnTo>
                    <a:lnTo>
                      <a:pt x="400" y="800"/>
                    </a:lnTo>
                    <a:lnTo>
                      <a:pt x="386" y="789"/>
                    </a:lnTo>
                    <a:lnTo>
                      <a:pt x="375" y="778"/>
                    </a:lnTo>
                    <a:lnTo>
                      <a:pt x="364" y="768"/>
                    </a:lnTo>
                    <a:lnTo>
                      <a:pt x="354" y="757"/>
                    </a:lnTo>
                    <a:lnTo>
                      <a:pt x="343" y="745"/>
                    </a:lnTo>
                    <a:lnTo>
                      <a:pt x="331" y="736"/>
                    </a:lnTo>
                    <a:lnTo>
                      <a:pt x="320" y="726"/>
                    </a:lnTo>
                    <a:lnTo>
                      <a:pt x="310" y="719"/>
                    </a:lnTo>
                    <a:lnTo>
                      <a:pt x="299" y="707"/>
                    </a:lnTo>
                    <a:lnTo>
                      <a:pt x="289" y="698"/>
                    </a:lnTo>
                    <a:lnTo>
                      <a:pt x="278" y="688"/>
                    </a:lnTo>
                    <a:lnTo>
                      <a:pt x="268" y="681"/>
                    </a:lnTo>
                    <a:lnTo>
                      <a:pt x="259" y="673"/>
                    </a:lnTo>
                    <a:lnTo>
                      <a:pt x="251" y="665"/>
                    </a:lnTo>
                    <a:lnTo>
                      <a:pt x="242" y="658"/>
                    </a:lnTo>
                    <a:lnTo>
                      <a:pt x="236" y="654"/>
                    </a:lnTo>
                    <a:lnTo>
                      <a:pt x="227" y="646"/>
                    </a:lnTo>
                    <a:lnTo>
                      <a:pt x="217" y="639"/>
                    </a:lnTo>
                    <a:lnTo>
                      <a:pt x="208" y="633"/>
                    </a:lnTo>
                    <a:lnTo>
                      <a:pt x="196" y="625"/>
                    </a:lnTo>
                    <a:lnTo>
                      <a:pt x="185" y="618"/>
                    </a:lnTo>
                    <a:lnTo>
                      <a:pt x="173" y="610"/>
                    </a:lnTo>
                    <a:lnTo>
                      <a:pt x="162" y="601"/>
                    </a:lnTo>
                    <a:lnTo>
                      <a:pt x="151" y="595"/>
                    </a:lnTo>
                    <a:lnTo>
                      <a:pt x="139" y="586"/>
                    </a:lnTo>
                    <a:lnTo>
                      <a:pt x="126" y="578"/>
                    </a:lnTo>
                    <a:lnTo>
                      <a:pt x="113" y="568"/>
                    </a:lnTo>
                    <a:lnTo>
                      <a:pt x="101" y="561"/>
                    </a:lnTo>
                    <a:lnTo>
                      <a:pt x="90" y="553"/>
                    </a:lnTo>
                    <a:lnTo>
                      <a:pt x="78" y="546"/>
                    </a:lnTo>
                    <a:lnTo>
                      <a:pt x="67" y="538"/>
                    </a:lnTo>
                    <a:lnTo>
                      <a:pt x="57" y="532"/>
                    </a:lnTo>
                    <a:lnTo>
                      <a:pt x="48" y="527"/>
                    </a:lnTo>
                    <a:lnTo>
                      <a:pt x="38" y="519"/>
                    </a:lnTo>
                    <a:lnTo>
                      <a:pt x="29" y="511"/>
                    </a:lnTo>
                    <a:lnTo>
                      <a:pt x="21" y="508"/>
                    </a:lnTo>
                    <a:lnTo>
                      <a:pt x="16" y="500"/>
                    </a:lnTo>
                    <a:lnTo>
                      <a:pt x="10" y="498"/>
                    </a:lnTo>
                    <a:lnTo>
                      <a:pt x="6" y="494"/>
                    </a:lnTo>
                    <a:lnTo>
                      <a:pt x="4" y="490"/>
                    </a:lnTo>
                    <a:lnTo>
                      <a:pt x="0" y="487"/>
                    </a:lnTo>
                    <a:lnTo>
                      <a:pt x="6" y="487"/>
                    </a:lnTo>
                    <a:lnTo>
                      <a:pt x="12" y="487"/>
                    </a:lnTo>
                    <a:lnTo>
                      <a:pt x="19" y="489"/>
                    </a:lnTo>
                    <a:lnTo>
                      <a:pt x="29" y="490"/>
                    </a:lnTo>
                    <a:lnTo>
                      <a:pt x="40" y="496"/>
                    </a:lnTo>
                    <a:lnTo>
                      <a:pt x="40" y="496"/>
                    </a:lnTo>
                    <a:close/>
                  </a:path>
                </a:pathLst>
              </a:custGeom>
              <a:solidFill>
                <a:srgbClr val="FCE0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7" name="Forme libre 105"/>
              <p:cNvSpPr>
                <a:spLocks/>
              </p:cNvSpPr>
              <p:nvPr/>
            </p:nvSpPr>
            <p:spPr bwMode="auto">
              <a:xfrm>
                <a:off x="5634038" y="1863725"/>
                <a:ext cx="1327150" cy="523875"/>
              </a:xfrm>
              <a:custGeom>
                <a:avLst/>
                <a:gdLst>
                  <a:gd name="T0" fmla="*/ 6 w 1673"/>
                  <a:gd name="T1" fmla="*/ 436 h 660"/>
                  <a:gd name="T2" fmla="*/ 34 w 1673"/>
                  <a:gd name="T3" fmla="*/ 398 h 660"/>
                  <a:gd name="T4" fmla="*/ 59 w 1673"/>
                  <a:gd name="T5" fmla="*/ 377 h 660"/>
                  <a:gd name="T6" fmla="*/ 88 w 1673"/>
                  <a:gd name="T7" fmla="*/ 354 h 660"/>
                  <a:gd name="T8" fmla="*/ 126 w 1673"/>
                  <a:gd name="T9" fmla="*/ 331 h 660"/>
                  <a:gd name="T10" fmla="*/ 167 w 1673"/>
                  <a:gd name="T11" fmla="*/ 308 h 660"/>
                  <a:gd name="T12" fmla="*/ 213 w 1673"/>
                  <a:gd name="T13" fmla="*/ 284 h 660"/>
                  <a:gd name="T14" fmla="*/ 266 w 1673"/>
                  <a:gd name="T15" fmla="*/ 261 h 660"/>
                  <a:gd name="T16" fmla="*/ 323 w 1673"/>
                  <a:gd name="T17" fmla="*/ 238 h 660"/>
                  <a:gd name="T18" fmla="*/ 384 w 1673"/>
                  <a:gd name="T19" fmla="*/ 215 h 660"/>
                  <a:gd name="T20" fmla="*/ 453 w 1673"/>
                  <a:gd name="T21" fmla="*/ 191 h 660"/>
                  <a:gd name="T22" fmla="*/ 521 w 1673"/>
                  <a:gd name="T23" fmla="*/ 168 h 660"/>
                  <a:gd name="T24" fmla="*/ 595 w 1673"/>
                  <a:gd name="T25" fmla="*/ 145 h 660"/>
                  <a:gd name="T26" fmla="*/ 673 w 1673"/>
                  <a:gd name="T27" fmla="*/ 122 h 660"/>
                  <a:gd name="T28" fmla="*/ 755 w 1673"/>
                  <a:gd name="T29" fmla="*/ 99 h 660"/>
                  <a:gd name="T30" fmla="*/ 837 w 1673"/>
                  <a:gd name="T31" fmla="*/ 78 h 660"/>
                  <a:gd name="T32" fmla="*/ 919 w 1673"/>
                  <a:gd name="T33" fmla="*/ 57 h 660"/>
                  <a:gd name="T34" fmla="*/ 998 w 1673"/>
                  <a:gd name="T35" fmla="*/ 42 h 660"/>
                  <a:gd name="T36" fmla="*/ 1080 w 1673"/>
                  <a:gd name="T37" fmla="*/ 29 h 660"/>
                  <a:gd name="T38" fmla="*/ 1156 w 1673"/>
                  <a:gd name="T39" fmla="*/ 16 h 660"/>
                  <a:gd name="T40" fmla="*/ 1232 w 1673"/>
                  <a:gd name="T41" fmla="*/ 8 h 660"/>
                  <a:gd name="T42" fmla="*/ 1303 w 1673"/>
                  <a:gd name="T43" fmla="*/ 2 h 660"/>
                  <a:gd name="T44" fmla="*/ 1371 w 1673"/>
                  <a:gd name="T45" fmla="*/ 0 h 660"/>
                  <a:gd name="T46" fmla="*/ 1434 w 1673"/>
                  <a:gd name="T47" fmla="*/ 0 h 660"/>
                  <a:gd name="T48" fmla="*/ 1491 w 1673"/>
                  <a:gd name="T49" fmla="*/ 4 h 660"/>
                  <a:gd name="T50" fmla="*/ 1540 w 1673"/>
                  <a:gd name="T51" fmla="*/ 12 h 660"/>
                  <a:gd name="T52" fmla="*/ 1586 w 1673"/>
                  <a:gd name="T53" fmla="*/ 23 h 660"/>
                  <a:gd name="T54" fmla="*/ 1620 w 1673"/>
                  <a:gd name="T55" fmla="*/ 38 h 660"/>
                  <a:gd name="T56" fmla="*/ 1647 w 1673"/>
                  <a:gd name="T57" fmla="*/ 59 h 660"/>
                  <a:gd name="T58" fmla="*/ 1666 w 1673"/>
                  <a:gd name="T59" fmla="*/ 84 h 660"/>
                  <a:gd name="T60" fmla="*/ 1673 w 1673"/>
                  <a:gd name="T61" fmla="*/ 114 h 660"/>
                  <a:gd name="T62" fmla="*/ 1672 w 1673"/>
                  <a:gd name="T63" fmla="*/ 143 h 660"/>
                  <a:gd name="T64" fmla="*/ 1664 w 1673"/>
                  <a:gd name="T65" fmla="*/ 177 h 660"/>
                  <a:gd name="T66" fmla="*/ 1649 w 1673"/>
                  <a:gd name="T67" fmla="*/ 213 h 660"/>
                  <a:gd name="T68" fmla="*/ 1626 w 1673"/>
                  <a:gd name="T69" fmla="*/ 251 h 660"/>
                  <a:gd name="T70" fmla="*/ 1597 w 1673"/>
                  <a:gd name="T71" fmla="*/ 289 h 660"/>
                  <a:gd name="T72" fmla="*/ 1563 w 1673"/>
                  <a:gd name="T73" fmla="*/ 329 h 660"/>
                  <a:gd name="T74" fmla="*/ 1521 w 1673"/>
                  <a:gd name="T75" fmla="*/ 367 h 660"/>
                  <a:gd name="T76" fmla="*/ 1476 w 1673"/>
                  <a:gd name="T77" fmla="*/ 405 h 660"/>
                  <a:gd name="T78" fmla="*/ 1422 w 1673"/>
                  <a:gd name="T79" fmla="*/ 442 h 660"/>
                  <a:gd name="T80" fmla="*/ 1364 w 1673"/>
                  <a:gd name="T81" fmla="*/ 478 h 660"/>
                  <a:gd name="T82" fmla="*/ 1301 w 1673"/>
                  <a:gd name="T83" fmla="*/ 510 h 660"/>
                  <a:gd name="T84" fmla="*/ 1236 w 1673"/>
                  <a:gd name="T85" fmla="*/ 542 h 660"/>
                  <a:gd name="T86" fmla="*/ 1164 w 1673"/>
                  <a:gd name="T87" fmla="*/ 569 h 660"/>
                  <a:gd name="T88" fmla="*/ 1088 w 1673"/>
                  <a:gd name="T89" fmla="*/ 594 h 660"/>
                  <a:gd name="T90" fmla="*/ 1010 w 1673"/>
                  <a:gd name="T91" fmla="*/ 613 h 660"/>
                  <a:gd name="T92" fmla="*/ 928 w 1673"/>
                  <a:gd name="T93" fmla="*/ 628 h 660"/>
                  <a:gd name="T94" fmla="*/ 842 w 1673"/>
                  <a:gd name="T95" fmla="*/ 641 h 660"/>
                  <a:gd name="T96" fmla="*/ 759 w 1673"/>
                  <a:gd name="T97" fmla="*/ 651 h 660"/>
                  <a:gd name="T98" fmla="*/ 675 w 1673"/>
                  <a:gd name="T99" fmla="*/ 657 h 660"/>
                  <a:gd name="T100" fmla="*/ 593 w 1673"/>
                  <a:gd name="T101" fmla="*/ 660 h 660"/>
                  <a:gd name="T102" fmla="*/ 512 w 1673"/>
                  <a:gd name="T103" fmla="*/ 660 h 660"/>
                  <a:gd name="T104" fmla="*/ 436 w 1673"/>
                  <a:gd name="T105" fmla="*/ 658 h 660"/>
                  <a:gd name="T106" fmla="*/ 363 w 1673"/>
                  <a:gd name="T107" fmla="*/ 653 h 660"/>
                  <a:gd name="T108" fmla="*/ 295 w 1673"/>
                  <a:gd name="T109" fmla="*/ 645 h 660"/>
                  <a:gd name="T110" fmla="*/ 230 w 1673"/>
                  <a:gd name="T111" fmla="*/ 634 h 660"/>
                  <a:gd name="T112" fmla="*/ 173 w 1673"/>
                  <a:gd name="T113" fmla="*/ 618 h 660"/>
                  <a:gd name="T114" fmla="*/ 122 w 1673"/>
                  <a:gd name="T115" fmla="*/ 599 h 660"/>
                  <a:gd name="T116" fmla="*/ 80 w 1673"/>
                  <a:gd name="T117" fmla="*/ 579 h 660"/>
                  <a:gd name="T118" fmla="*/ 44 w 1673"/>
                  <a:gd name="T119" fmla="*/ 552 h 660"/>
                  <a:gd name="T120" fmla="*/ 19 w 1673"/>
                  <a:gd name="T121" fmla="*/ 525 h 660"/>
                  <a:gd name="T122" fmla="*/ 6 w 1673"/>
                  <a:gd name="T123" fmla="*/ 493 h 660"/>
                  <a:gd name="T124" fmla="*/ 2 w 1673"/>
                  <a:gd name="T125" fmla="*/ 468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73" h="660">
                    <a:moveTo>
                      <a:pt x="2" y="468"/>
                    </a:moveTo>
                    <a:lnTo>
                      <a:pt x="0" y="459"/>
                    </a:lnTo>
                    <a:lnTo>
                      <a:pt x="4" y="447"/>
                    </a:lnTo>
                    <a:lnTo>
                      <a:pt x="6" y="436"/>
                    </a:lnTo>
                    <a:lnTo>
                      <a:pt x="13" y="426"/>
                    </a:lnTo>
                    <a:lnTo>
                      <a:pt x="19" y="415"/>
                    </a:lnTo>
                    <a:lnTo>
                      <a:pt x="29" y="404"/>
                    </a:lnTo>
                    <a:lnTo>
                      <a:pt x="34" y="398"/>
                    </a:lnTo>
                    <a:lnTo>
                      <a:pt x="40" y="394"/>
                    </a:lnTo>
                    <a:lnTo>
                      <a:pt x="46" y="388"/>
                    </a:lnTo>
                    <a:lnTo>
                      <a:pt x="53" y="383"/>
                    </a:lnTo>
                    <a:lnTo>
                      <a:pt x="59" y="377"/>
                    </a:lnTo>
                    <a:lnTo>
                      <a:pt x="67" y="371"/>
                    </a:lnTo>
                    <a:lnTo>
                      <a:pt x="72" y="364"/>
                    </a:lnTo>
                    <a:lnTo>
                      <a:pt x="80" y="360"/>
                    </a:lnTo>
                    <a:lnTo>
                      <a:pt x="88" y="354"/>
                    </a:lnTo>
                    <a:lnTo>
                      <a:pt x="97" y="348"/>
                    </a:lnTo>
                    <a:lnTo>
                      <a:pt x="105" y="341"/>
                    </a:lnTo>
                    <a:lnTo>
                      <a:pt x="116" y="337"/>
                    </a:lnTo>
                    <a:lnTo>
                      <a:pt x="126" y="331"/>
                    </a:lnTo>
                    <a:lnTo>
                      <a:pt x="135" y="326"/>
                    </a:lnTo>
                    <a:lnTo>
                      <a:pt x="145" y="320"/>
                    </a:lnTo>
                    <a:lnTo>
                      <a:pt x="156" y="314"/>
                    </a:lnTo>
                    <a:lnTo>
                      <a:pt x="167" y="308"/>
                    </a:lnTo>
                    <a:lnTo>
                      <a:pt x="179" y="303"/>
                    </a:lnTo>
                    <a:lnTo>
                      <a:pt x="190" y="297"/>
                    </a:lnTo>
                    <a:lnTo>
                      <a:pt x="204" y="291"/>
                    </a:lnTo>
                    <a:lnTo>
                      <a:pt x="213" y="284"/>
                    </a:lnTo>
                    <a:lnTo>
                      <a:pt x="226" y="278"/>
                    </a:lnTo>
                    <a:lnTo>
                      <a:pt x="240" y="272"/>
                    </a:lnTo>
                    <a:lnTo>
                      <a:pt x="253" y="269"/>
                    </a:lnTo>
                    <a:lnTo>
                      <a:pt x="266" y="261"/>
                    </a:lnTo>
                    <a:lnTo>
                      <a:pt x="280" y="255"/>
                    </a:lnTo>
                    <a:lnTo>
                      <a:pt x="295" y="249"/>
                    </a:lnTo>
                    <a:lnTo>
                      <a:pt x="308" y="244"/>
                    </a:lnTo>
                    <a:lnTo>
                      <a:pt x="323" y="238"/>
                    </a:lnTo>
                    <a:lnTo>
                      <a:pt x="337" y="232"/>
                    </a:lnTo>
                    <a:lnTo>
                      <a:pt x="352" y="225"/>
                    </a:lnTo>
                    <a:lnTo>
                      <a:pt x="369" y="221"/>
                    </a:lnTo>
                    <a:lnTo>
                      <a:pt x="384" y="215"/>
                    </a:lnTo>
                    <a:lnTo>
                      <a:pt x="401" y="210"/>
                    </a:lnTo>
                    <a:lnTo>
                      <a:pt x="418" y="204"/>
                    </a:lnTo>
                    <a:lnTo>
                      <a:pt x="436" y="198"/>
                    </a:lnTo>
                    <a:lnTo>
                      <a:pt x="453" y="191"/>
                    </a:lnTo>
                    <a:lnTo>
                      <a:pt x="468" y="187"/>
                    </a:lnTo>
                    <a:lnTo>
                      <a:pt x="487" y="179"/>
                    </a:lnTo>
                    <a:lnTo>
                      <a:pt x="504" y="175"/>
                    </a:lnTo>
                    <a:lnTo>
                      <a:pt x="521" y="168"/>
                    </a:lnTo>
                    <a:lnTo>
                      <a:pt x="540" y="162"/>
                    </a:lnTo>
                    <a:lnTo>
                      <a:pt x="559" y="156"/>
                    </a:lnTo>
                    <a:lnTo>
                      <a:pt x="578" y="152"/>
                    </a:lnTo>
                    <a:lnTo>
                      <a:pt x="595" y="145"/>
                    </a:lnTo>
                    <a:lnTo>
                      <a:pt x="616" y="139"/>
                    </a:lnTo>
                    <a:lnTo>
                      <a:pt x="633" y="133"/>
                    </a:lnTo>
                    <a:lnTo>
                      <a:pt x="654" y="128"/>
                    </a:lnTo>
                    <a:lnTo>
                      <a:pt x="673" y="122"/>
                    </a:lnTo>
                    <a:lnTo>
                      <a:pt x="694" y="118"/>
                    </a:lnTo>
                    <a:lnTo>
                      <a:pt x="715" y="113"/>
                    </a:lnTo>
                    <a:lnTo>
                      <a:pt x="736" y="107"/>
                    </a:lnTo>
                    <a:lnTo>
                      <a:pt x="755" y="99"/>
                    </a:lnTo>
                    <a:lnTo>
                      <a:pt x="776" y="95"/>
                    </a:lnTo>
                    <a:lnTo>
                      <a:pt x="795" y="90"/>
                    </a:lnTo>
                    <a:lnTo>
                      <a:pt x="816" y="84"/>
                    </a:lnTo>
                    <a:lnTo>
                      <a:pt x="837" y="78"/>
                    </a:lnTo>
                    <a:lnTo>
                      <a:pt x="858" y="75"/>
                    </a:lnTo>
                    <a:lnTo>
                      <a:pt x="877" y="67"/>
                    </a:lnTo>
                    <a:lnTo>
                      <a:pt x="898" y="65"/>
                    </a:lnTo>
                    <a:lnTo>
                      <a:pt x="919" y="57"/>
                    </a:lnTo>
                    <a:lnTo>
                      <a:pt x="939" y="54"/>
                    </a:lnTo>
                    <a:lnTo>
                      <a:pt x="958" y="50"/>
                    </a:lnTo>
                    <a:lnTo>
                      <a:pt x="979" y="46"/>
                    </a:lnTo>
                    <a:lnTo>
                      <a:pt x="998" y="42"/>
                    </a:lnTo>
                    <a:lnTo>
                      <a:pt x="1019" y="38"/>
                    </a:lnTo>
                    <a:lnTo>
                      <a:pt x="1040" y="35"/>
                    </a:lnTo>
                    <a:lnTo>
                      <a:pt x="1061" y="33"/>
                    </a:lnTo>
                    <a:lnTo>
                      <a:pt x="1080" y="29"/>
                    </a:lnTo>
                    <a:lnTo>
                      <a:pt x="1099" y="25"/>
                    </a:lnTo>
                    <a:lnTo>
                      <a:pt x="1118" y="21"/>
                    </a:lnTo>
                    <a:lnTo>
                      <a:pt x="1139" y="19"/>
                    </a:lnTo>
                    <a:lnTo>
                      <a:pt x="1156" y="16"/>
                    </a:lnTo>
                    <a:lnTo>
                      <a:pt x="1177" y="14"/>
                    </a:lnTo>
                    <a:lnTo>
                      <a:pt x="1194" y="12"/>
                    </a:lnTo>
                    <a:lnTo>
                      <a:pt x="1215" y="10"/>
                    </a:lnTo>
                    <a:lnTo>
                      <a:pt x="1232" y="8"/>
                    </a:lnTo>
                    <a:lnTo>
                      <a:pt x="1249" y="6"/>
                    </a:lnTo>
                    <a:lnTo>
                      <a:pt x="1268" y="4"/>
                    </a:lnTo>
                    <a:lnTo>
                      <a:pt x="1287" y="4"/>
                    </a:lnTo>
                    <a:lnTo>
                      <a:pt x="1303" y="2"/>
                    </a:lnTo>
                    <a:lnTo>
                      <a:pt x="1322" y="2"/>
                    </a:lnTo>
                    <a:lnTo>
                      <a:pt x="1339" y="2"/>
                    </a:lnTo>
                    <a:lnTo>
                      <a:pt x="1356" y="2"/>
                    </a:lnTo>
                    <a:lnTo>
                      <a:pt x="1371" y="0"/>
                    </a:lnTo>
                    <a:lnTo>
                      <a:pt x="1388" y="0"/>
                    </a:lnTo>
                    <a:lnTo>
                      <a:pt x="1403" y="0"/>
                    </a:lnTo>
                    <a:lnTo>
                      <a:pt x="1419" y="0"/>
                    </a:lnTo>
                    <a:lnTo>
                      <a:pt x="1434" y="0"/>
                    </a:lnTo>
                    <a:lnTo>
                      <a:pt x="1447" y="0"/>
                    </a:lnTo>
                    <a:lnTo>
                      <a:pt x="1462" y="2"/>
                    </a:lnTo>
                    <a:lnTo>
                      <a:pt x="1478" y="4"/>
                    </a:lnTo>
                    <a:lnTo>
                      <a:pt x="1491" y="4"/>
                    </a:lnTo>
                    <a:lnTo>
                      <a:pt x="1504" y="6"/>
                    </a:lnTo>
                    <a:lnTo>
                      <a:pt x="1516" y="8"/>
                    </a:lnTo>
                    <a:lnTo>
                      <a:pt x="1529" y="10"/>
                    </a:lnTo>
                    <a:lnTo>
                      <a:pt x="1540" y="12"/>
                    </a:lnTo>
                    <a:lnTo>
                      <a:pt x="1554" y="14"/>
                    </a:lnTo>
                    <a:lnTo>
                      <a:pt x="1563" y="17"/>
                    </a:lnTo>
                    <a:lnTo>
                      <a:pt x="1576" y="21"/>
                    </a:lnTo>
                    <a:lnTo>
                      <a:pt x="1586" y="23"/>
                    </a:lnTo>
                    <a:lnTo>
                      <a:pt x="1595" y="27"/>
                    </a:lnTo>
                    <a:lnTo>
                      <a:pt x="1603" y="31"/>
                    </a:lnTo>
                    <a:lnTo>
                      <a:pt x="1613" y="36"/>
                    </a:lnTo>
                    <a:lnTo>
                      <a:pt x="1620" y="38"/>
                    </a:lnTo>
                    <a:lnTo>
                      <a:pt x="1628" y="44"/>
                    </a:lnTo>
                    <a:lnTo>
                      <a:pt x="1635" y="48"/>
                    </a:lnTo>
                    <a:lnTo>
                      <a:pt x="1641" y="55"/>
                    </a:lnTo>
                    <a:lnTo>
                      <a:pt x="1647" y="59"/>
                    </a:lnTo>
                    <a:lnTo>
                      <a:pt x="1653" y="65"/>
                    </a:lnTo>
                    <a:lnTo>
                      <a:pt x="1658" y="71"/>
                    </a:lnTo>
                    <a:lnTo>
                      <a:pt x="1664" y="78"/>
                    </a:lnTo>
                    <a:lnTo>
                      <a:pt x="1666" y="84"/>
                    </a:lnTo>
                    <a:lnTo>
                      <a:pt x="1670" y="92"/>
                    </a:lnTo>
                    <a:lnTo>
                      <a:pt x="1672" y="99"/>
                    </a:lnTo>
                    <a:lnTo>
                      <a:pt x="1673" y="107"/>
                    </a:lnTo>
                    <a:lnTo>
                      <a:pt x="1673" y="114"/>
                    </a:lnTo>
                    <a:lnTo>
                      <a:pt x="1673" y="122"/>
                    </a:lnTo>
                    <a:lnTo>
                      <a:pt x="1673" y="128"/>
                    </a:lnTo>
                    <a:lnTo>
                      <a:pt x="1673" y="137"/>
                    </a:lnTo>
                    <a:lnTo>
                      <a:pt x="1672" y="143"/>
                    </a:lnTo>
                    <a:lnTo>
                      <a:pt x="1670" y="152"/>
                    </a:lnTo>
                    <a:lnTo>
                      <a:pt x="1670" y="162"/>
                    </a:lnTo>
                    <a:lnTo>
                      <a:pt x="1668" y="172"/>
                    </a:lnTo>
                    <a:lnTo>
                      <a:pt x="1664" y="177"/>
                    </a:lnTo>
                    <a:lnTo>
                      <a:pt x="1660" y="187"/>
                    </a:lnTo>
                    <a:lnTo>
                      <a:pt x="1658" y="196"/>
                    </a:lnTo>
                    <a:lnTo>
                      <a:pt x="1654" y="206"/>
                    </a:lnTo>
                    <a:lnTo>
                      <a:pt x="1649" y="213"/>
                    </a:lnTo>
                    <a:lnTo>
                      <a:pt x="1643" y="225"/>
                    </a:lnTo>
                    <a:lnTo>
                      <a:pt x="1639" y="232"/>
                    </a:lnTo>
                    <a:lnTo>
                      <a:pt x="1634" y="244"/>
                    </a:lnTo>
                    <a:lnTo>
                      <a:pt x="1626" y="251"/>
                    </a:lnTo>
                    <a:lnTo>
                      <a:pt x="1620" y="261"/>
                    </a:lnTo>
                    <a:lnTo>
                      <a:pt x="1613" y="270"/>
                    </a:lnTo>
                    <a:lnTo>
                      <a:pt x="1605" y="280"/>
                    </a:lnTo>
                    <a:lnTo>
                      <a:pt x="1597" y="289"/>
                    </a:lnTo>
                    <a:lnTo>
                      <a:pt x="1588" y="299"/>
                    </a:lnTo>
                    <a:lnTo>
                      <a:pt x="1580" y="308"/>
                    </a:lnTo>
                    <a:lnTo>
                      <a:pt x="1573" y="320"/>
                    </a:lnTo>
                    <a:lnTo>
                      <a:pt x="1563" y="329"/>
                    </a:lnTo>
                    <a:lnTo>
                      <a:pt x="1554" y="339"/>
                    </a:lnTo>
                    <a:lnTo>
                      <a:pt x="1542" y="348"/>
                    </a:lnTo>
                    <a:lnTo>
                      <a:pt x="1533" y="358"/>
                    </a:lnTo>
                    <a:lnTo>
                      <a:pt x="1521" y="367"/>
                    </a:lnTo>
                    <a:lnTo>
                      <a:pt x="1510" y="377"/>
                    </a:lnTo>
                    <a:lnTo>
                      <a:pt x="1499" y="386"/>
                    </a:lnTo>
                    <a:lnTo>
                      <a:pt x="1487" y="398"/>
                    </a:lnTo>
                    <a:lnTo>
                      <a:pt x="1476" y="405"/>
                    </a:lnTo>
                    <a:lnTo>
                      <a:pt x="1462" y="415"/>
                    </a:lnTo>
                    <a:lnTo>
                      <a:pt x="1449" y="423"/>
                    </a:lnTo>
                    <a:lnTo>
                      <a:pt x="1436" y="432"/>
                    </a:lnTo>
                    <a:lnTo>
                      <a:pt x="1422" y="442"/>
                    </a:lnTo>
                    <a:lnTo>
                      <a:pt x="1407" y="451"/>
                    </a:lnTo>
                    <a:lnTo>
                      <a:pt x="1394" y="461"/>
                    </a:lnTo>
                    <a:lnTo>
                      <a:pt x="1379" y="470"/>
                    </a:lnTo>
                    <a:lnTo>
                      <a:pt x="1364" y="478"/>
                    </a:lnTo>
                    <a:lnTo>
                      <a:pt x="1348" y="485"/>
                    </a:lnTo>
                    <a:lnTo>
                      <a:pt x="1333" y="495"/>
                    </a:lnTo>
                    <a:lnTo>
                      <a:pt x="1318" y="502"/>
                    </a:lnTo>
                    <a:lnTo>
                      <a:pt x="1301" y="510"/>
                    </a:lnTo>
                    <a:lnTo>
                      <a:pt x="1286" y="518"/>
                    </a:lnTo>
                    <a:lnTo>
                      <a:pt x="1268" y="527"/>
                    </a:lnTo>
                    <a:lnTo>
                      <a:pt x="1253" y="535"/>
                    </a:lnTo>
                    <a:lnTo>
                      <a:pt x="1236" y="542"/>
                    </a:lnTo>
                    <a:lnTo>
                      <a:pt x="1219" y="550"/>
                    </a:lnTo>
                    <a:lnTo>
                      <a:pt x="1200" y="556"/>
                    </a:lnTo>
                    <a:lnTo>
                      <a:pt x="1183" y="563"/>
                    </a:lnTo>
                    <a:lnTo>
                      <a:pt x="1164" y="569"/>
                    </a:lnTo>
                    <a:lnTo>
                      <a:pt x="1145" y="575"/>
                    </a:lnTo>
                    <a:lnTo>
                      <a:pt x="1126" y="580"/>
                    </a:lnTo>
                    <a:lnTo>
                      <a:pt x="1109" y="588"/>
                    </a:lnTo>
                    <a:lnTo>
                      <a:pt x="1088" y="594"/>
                    </a:lnTo>
                    <a:lnTo>
                      <a:pt x="1069" y="598"/>
                    </a:lnTo>
                    <a:lnTo>
                      <a:pt x="1048" y="603"/>
                    </a:lnTo>
                    <a:lnTo>
                      <a:pt x="1031" y="609"/>
                    </a:lnTo>
                    <a:lnTo>
                      <a:pt x="1010" y="613"/>
                    </a:lnTo>
                    <a:lnTo>
                      <a:pt x="989" y="618"/>
                    </a:lnTo>
                    <a:lnTo>
                      <a:pt x="970" y="622"/>
                    </a:lnTo>
                    <a:lnTo>
                      <a:pt x="949" y="626"/>
                    </a:lnTo>
                    <a:lnTo>
                      <a:pt x="928" y="628"/>
                    </a:lnTo>
                    <a:lnTo>
                      <a:pt x="907" y="632"/>
                    </a:lnTo>
                    <a:lnTo>
                      <a:pt x="886" y="634"/>
                    </a:lnTo>
                    <a:lnTo>
                      <a:pt x="863" y="637"/>
                    </a:lnTo>
                    <a:lnTo>
                      <a:pt x="842" y="641"/>
                    </a:lnTo>
                    <a:lnTo>
                      <a:pt x="822" y="643"/>
                    </a:lnTo>
                    <a:lnTo>
                      <a:pt x="801" y="645"/>
                    </a:lnTo>
                    <a:lnTo>
                      <a:pt x="780" y="649"/>
                    </a:lnTo>
                    <a:lnTo>
                      <a:pt x="759" y="651"/>
                    </a:lnTo>
                    <a:lnTo>
                      <a:pt x="738" y="653"/>
                    </a:lnTo>
                    <a:lnTo>
                      <a:pt x="715" y="653"/>
                    </a:lnTo>
                    <a:lnTo>
                      <a:pt x="696" y="657"/>
                    </a:lnTo>
                    <a:lnTo>
                      <a:pt x="675" y="657"/>
                    </a:lnTo>
                    <a:lnTo>
                      <a:pt x="654" y="658"/>
                    </a:lnTo>
                    <a:lnTo>
                      <a:pt x="633" y="658"/>
                    </a:lnTo>
                    <a:lnTo>
                      <a:pt x="614" y="660"/>
                    </a:lnTo>
                    <a:lnTo>
                      <a:pt x="593" y="660"/>
                    </a:lnTo>
                    <a:lnTo>
                      <a:pt x="572" y="660"/>
                    </a:lnTo>
                    <a:lnTo>
                      <a:pt x="553" y="660"/>
                    </a:lnTo>
                    <a:lnTo>
                      <a:pt x="533" y="660"/>
                    </a:lnTo>
                    <a:lnTo>
                      <a:pt x="512" y="660"/>
                    </a:lnTo>
                    <a:lnTo>
                      <a:pt x="493" y="660"/>
                    </a:lnTo>
                    <a:lnTo>
                      <a:pt x="474" y="660"/>
                    </a:lnTo>
                    <a:lnTo>
                      <a:pt x="455" y="660"/>
                    </a:lnTo>
                    <a:lnTo>
                      <a:pt x="436" y="658"/>
                    </a:lnTo>
                    <a:lnTo>
                      <a:pt x="417" y="657"/>
                    </a:lnTo>
                    <a:lnTo>
                      <a:pt x="399" y="657"/>
                    </a:lnTo>
                    <a:lnTo>
                      <a:pt x="380" y="657"/>
                    </a:lnTo>
                    <a:lnTo>
                      <a:pt x="363" y="653"/>
                    </a:lnTo>
                    <a:lnTo>
                      <a:pt x="346" y="653"/>
                    </a:lnTo>
                    <a:lnTo>
                      <a:pt x="329" y="651"/>
                    </a:lnTo>
                    <a:lnTo>
                      <a:pt x="312" y="649"/>
                    </a:lnTo>
                    <a:lnTo>
                      <a:pt x="295" y="645"/>
                    </a:lnTo>
                    <a:lnTo>
                      <a:pt x="278" y="643"/>
                    </a:lnTo>
                    <a:lnTo>
                      <a:pt x="261" y="639"/>
                    </a:lnTo>
                    <a:lnTo>
                      <a:pt x="245" y="637"/>
                    </a:lnTo>
                    <a:lnTo>
                      <a:pt x="230" y="634"/>
                    </a:lnTo>
                    <a:lnTo>
                      <a:pt x="215" y="630"/>
                    </a:lnTo>
                    <a:lnTo>
                      <a:pt x="202" y="626"/>
                    </a:lnTo>
                    <a:lnTo>
                      <a:pt x="188" y="622"/>
                    </a:lnTo>
                    <a:lnTo>
                      <a:pt x="173" y="618"/>
                    </a:lnTo>
                    <a:lnTo>
                      <a:pt x="160" y="613"/>
                    </a:lnTo>
                    <a:lnTo>
                      <a:pt x="147" y="609"/>
                    </a:lnTo>
                    <a:lnTo>
                      <a:pt x="135" y="605"/>
                    </a:lnTo>
                    <a:lnTo>
                      <a:pt x="122" y="599"/>
                    </a:lnTo>
                    <a:lnTo>
                      <a:pt x="110" y="594"/>
                    </a:lnTo>
                    <a:lnTo>
                      <a:pt x="101" y="590"/>
                    </a:lnTo>
                    <a:lnTo>
                      <a:pt x="91" y="584"/>
                    </a:lnTo>
                    <a:lnTo>
                      <a:pt x="80" y="579"/>
                    </a:lnTo>
                    <a:lnTo>
                      <a:pt x="70" y="571"/>
                    </a:lnTo>
                    <a:lnTo>
                      <a:pt x="61" y="565"/>
                    </a:lnTo>
                    <a:lnTo>
                      <a:pt x="53" y="560"/>
                    </a:lnTo>
                    <a:lnTo>
                      <a:pt x="44" y="552"/>
                    </a:lnTo>
                    <a:lnTo>
                      <a:pt x="38" y="546"/>
                    </a:lnTo>
                    <a:lnTo>
                      <a:pt x="32" y="540"/>
                    </a:lnTo>
                    <a:lnTo>
                      <a:pt x="27" y="533"/>
                    </a:lnTo>
                    <a:lnTo>
                      <a:pt x="19" y="525"/>
                    </a:lnTo>
                    <a:lnTo>
                      <a:pt x="15" y="518"/>
                    </a:lnTo>
                    <a:lnTo>
                      <a:pt x="12" y="508"/>
                    </a:lnTo>
                    <a:lnTo>
                      <a:pt x="10" y="502"/>
                    </a:lnTo>
                    <a:lnTo>
                      <a:pt x="6" y="493"/>
                    </a:lnTo>
                    <a:lnTo>
                      <a:pt x="4" y="485"/>
                    </a:lnTo>
                    <a:lnTo>
                      <a:pt x="2" y="476"/>
                    </a:lnTo>
                    <a:lnTo>
                      <a:pt x="2" y="468"/>
                    </a:lnTo>
                    <a:lnTo>
                      <a:pt x="2" y="468"/>
                    </a:lnTo>
                    <a:close/>
                  </a:path>
                </a:pathLst>
              </a:custGeom>
              <a:solidFill>
                <a:srgbClr val="FFCC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8" name="Forme libre 106"/>
              <p:cNvSpPr>
                <a:spLocks/>
              </p:cNvSpPr>
              <p:nvPr/>
            </p:nvSpPr>
            <p:spPr bwMode="auto">
              <a:xfrm>
                <a:off x="5670550" y="1997075"/>
                <a:ext cx="1106488" cy="371475"/>
              </a:xfrm>
              <a:custGeom>
                <a:avLst/>
                <a:gdLst>
                  <a:gd name="T0" fmla="*/ 505 w 1393"/>
                  <a:gd name="T1" fmla="*/ 22 h 467"/>
                  <a:gd name="T2" fmla="*/ 454 w 1393"/>
                  <a:gd name="T3" fmla="*/ 38 h 467"/>
                  <a:gd name="T4" fmla="*/ 401 w 1393"/>
                  <a:gd name="T5" fmla="*/ 55 h 467"/>
                  <a:gd name="T6" fmla="*/ 342 w 1393"/>
                  <a:gd name="T7" fmla="*/ 74 h 467"/>
                  <a:gd name="T8" fmla="*/ 283 w 1393"/>
                  <a:gd name="T9" fmla="*/ 97 h 467"/>
                  <a:gd name="T10" fmla="*/ 224 w 1393"/>
                  <a:gd name="T11" fmla="*/ 119 h 467"/>
                  <a:gd name="T12" fmla="*/ 169 w 1393"/>
                  <a:gd name="T13" fmla="*/ 146 h 467"/>
                  <a:gd name="T14" fmla="*/ 116 w 1393"/>
                  <a:gd name="T15" fmla="*/ 171 h 467"/>
                  <a:gd name="T16" fmla="*/ 72 w 1393"/>
                  <a:gd name="T17" fmla="*/ 201 h 467"/>
                  <a:gd name="T18" fmla="*/ 38 w 1393"/>
                  <a:gd name="T19" fmla="*/ 232 h 467"/>
                  <a:gd name="T20" fmla="*/ 13 w 1393"/>
                  <a:gd name="T21" fmla="*/ 266 h 467"/>
                  <a:gd name="T22" fmla="*/ 0 w 1393"/>
                  <a:gd name="T23" fmla="*/ 300 h 467"/>
                  <a:gd name="T24" fmla="*/ 5 w 1393"/>
                  <a:gd name="T25" fmla="*/ 338 h 467"/>
                  <a:gd name="T26" fmla="*/ 24 w 1393"/>
                  <a:gd name="T27" fmla="*/ 372 h 467"/>
                  <a:gd name="T28" fmla="*/ 62 w 1393"/>
                  <a:gd name="T29" fmla="*/ 401 h 467"/>
                  <a:gd name="T30" fmla="*/ 119 w 1393"/>
                  <a:gd name="T31" fmla="*/ 426 h 467"/>
                  <a:gd name="T32" fmla="*/ 192 w 1393"/>
                  <a:gd name="T33" fmla="*/ 445 h 467"/>
                  <a:gd name="T34" fmla="*/ 272 w 1393"/>
                  <a:gd name="T35" fmla="*/ 456 h 467"/>
                  <a:gd name="T36" fmla="*/ 361 w 1393"/>
                  <a:gd name="T37" fmla="*/ 464 h 467"/>
                  <a:gd name="T38" fmla="*/ 456 w 1393"/>
                  <a:gd name="T39" fmla="*/ 467 h 467"/>
                  <a:gd name="T40" fmla="*/ 555 w 1393"/>
                  <a:gd name="T41" fmla="*/ 467 h 467"/>
                  <a:gd name="T42" fmla="*/ 654 w 1393"/>
                  <a:gd name="T43" fmla="*/ 462 h 467"/>
                  <a:gd name="T44" fmla="*/ 753 w 1393"/>
                  <a:gd name="T45" fmla="*/ 450 h 467"/>
                  <a:gd name="T46" fmla="*/ 844 w 1393"/>
                  <a:gd name="T47" fmla="*/ 435 h 467"/>
                  <a:gd name="T48" fmla="*/ 931 w 1393"/>
                  <a:gd name="T49" fmla="*/ 420 h 467"/>
                  <a:gd name="T50" fmla="*/ 1007 w 1393"/>
                  <a:gd name="T51" fmla="*/ 397 h 467"/>
                  <a:gd name="T52" fmla="*/ 1074 w 1393"/>
                  <a:gd name="T53" fmla="*/ 374 h 467"/>
                  <a:gd name="T54" fmla="*/ 1133 w 1393"/>
                  <a:gd name="T55" fmla="*/ 353 h 467"/>
                  <a:gd name="T56" fmla="*/ 1188 w 1393"/>
                  <a:gd name="T57" fmla="*/ 336 h 467"/>
                  <a:gd name="T58" fmla="*/ 1232 w 1393"/>
                  <a:gd name="T59" fmla="*/ 317 h 467"/>
                  <a:gd name="T60" fmla="*/ 1272 w 1393"/>
                  <a:gd name="T61" fmla="*/ 300 h 467"/>
                  <a:gd name="T62" fmla="*/ 1304 w 1393"/>
                  <a:gd name="T63" fmla="*/ 285 h 467"/>
                  <a:gd name="T64" fmla="*/ 1350 w 1393"/>
                  <a:gd name="T65" fmla="*/ 260 h 467"/>
                  <a:gd name="T66" fmla="*/ 1384 w 1393"/>
                  <a:gd name="T67" fmla="*/ 232 h 467"/>
                  <a:gd name="T68" fmla="*/ 1386 w 1393"/>
                  <a:gd name="T69" fmla="*/ 201 h 467"/>
                  <a:gd name="T70" fmla="*/ 1342 w 1393"/>
                  <a:gd name="T71" fmla="*/ 213 h 467"/>
                  <a:gd name="T72" fmla="*/ 1302 w 1393"/>
                  <a:gd name="T73" fmla="*/ 228 h 467"/>
                  <a:gd name="T74" fmla="*/ 1249 w 1393"/>
                  <a:gd name="T75" fmla="*/ 251 h 467"/>
                  <a:gd name="T76" fmla="*/ 1188 w 1393"/>
                  <a:gd name="T77" fmla="*/ 275 h 467"/>
                  <a:gd name="T78" fmla="*/ 1120 w 1393"/>
                  <a:gd name="T79" fmla="*/ 304 h 467"/>
                  <a:gd name="T80" fmla="*/ 1044 w 1393"/>
                  <a:gd name="T81" fmla="*/ 332 h 467"/>
                  <a:gd name="T82" fmla="*/ 962 w 1393"/>
                  <a:gd name="T83" fmla="*/ 357 h 467"/>
                  <a:gd name="T84" fmla="*/ 876 w 1393"/>
                  <a:gd name="T85" fmla="*/ 386 h 467"/>
                  <a:gd name="T86" fmla="*/ 783 w 1393"/>
                  <a:gd name="T87" fmla="*/ 405 h 467"/>
                  <a:gd name="T88" fmla="*/ 692 w 1393"/>
                  <a:gd name="T89" fmla="*/ 420 h 467"/>
                  <a:gd name="T90" fmla="*/ 599 w 1393"/>
                  <a:gd name="T91" fmla="*/ 429 h 467"/>
                  <a:gd name="T92" fmla="*/ 509 w 1393"/>
                  <a:gd name="T93" fmla="*/ 429 h 467"/>
                  <a:gd name="T94" fmla="*/ 439 w 1393"/>
                  <a:gd name="T95" fmla="*/ 418 h 467"/>
                  <a:gd name="T96" fmla="*/ 389 w 1393"/>
                  <a:gd name="T97" fmla="*/ 401 h 467"/>
                  <a:gd name="T98" fmla="*/ 353 w 1393"/>
                  <a:gd name="T99" fmla="*/ 380 h 467"/>
                  <a:gd name="T100" fmla="*/ 325 w 1393"/>
                  <a:gd name="T101" fmla="*/ 327 h 467"/>
                  <a:gd name="T102" fmla="*/ 329 w 1393"/>
                  <a:gd name="T103" fmla="*/ 281 h 467"/>
                  <a:gd name="T104" fmla="*/ 342 w 1393"/>
                  <a:gd name="T105" fmla="*/ 247 h 467"/>
                  <a:gd name="T106" fmla="*/ 367 w 1393"/>
                  <a:gd name="T107" fmla="*/ 207 h 467"/>
                  <a:gd name="T108" fmla="*/ 422 w 1393"/>
                  <a:gd name="T109" fmla="*/ 150 h 467"/>
                  <a:gd name="T110" fmla="*/ 481 w 1393"/>
                  <a:gd name="T111" fmla="*/ 112 h 467"/>
                  <a:gd name="T112" fmla="*/ 532 w 1393"/>
                  <a:gd name="T113" fmla="*/ 81 h 467"/>
                  <a:gd name="T114" fmla="*/ 570 w 1393"/>
                  <a:gd name="T115" fmla="*/ 51 h 467"/>
                  <a:gd name="T116" fmla="*/ 602 w 1393"/>
                  <a:gd name="T117" fmla="*/ 11 h 467"/>
                  <a:gd name="T118" fmla="*/ 582 w 1393"/>
                  <a:gd name="T119" fmla="*/ 0 h 467"/>
                  <a:gd name="T120" fmla="*/ 540 w 1393"/>
                  <a:gd name="T121" fmla="*/ 11 h 4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93" h="467">
                    <a:moveTo>
                      <a:pt x="540" y="11"/>
                    </a:moveTo>
                    <a:lnTo>
                      <a:pt x="530" y="15"/>
                    </a:lnTo>
                    <a:lnTo>
                      <a:pt x="523" y="17"/>
                    </a:lnTo>
                    <a:lnTo>
                      <a:pt x="513" y="19"/>
                    </a:lnTo>
                    <a:lnTo>
                      <a:pt x="505" y="22"/>
                    </a:lnTo>
                    <a:lnTo>
                      <a:pt x="494" y="24"/>
                    </a:lnTo>
                    <a:lnTo>
                      <a:pt x="485" y="28"/>
                    </a:lnTo>
                    <a:lnTo>
                      <a:pt x="475" y="32"/>
                    </a:lnTo>
                    <a:lnTo>
                      <a:pt x="466" y="36"/>
                    </a:lnTo>
                    <a:lnTo>
                      <a:pt x="454" y="38"/>
                    </a:lnTo>
                    <a:lnTo>
                      <a:pt x="445" y="41"/>
                    </a:lnTo>
                    <a:lnTo>
                      <a:pt x="433" y="45"/>
                    </a:lnTo>
                    <a:lnTo>
                      <a:pt x="424" y="49"/>
                    </a:lnTo>
                    <a:lnTo>
                      <a:pt x="410" y="51"/>
                    </a:lnTo>
                    <a:lnTo>
                      <a:pt x="401" y="55"/>
                    </a:lnTo>
                    <a:lnTo>
                      <a:pt x="389" y="59"/>
                    </a:lnTo>
                    <a:lnTo>
                      <a:pt x="378" y="64"/>
                    </a:lnTo>
                    <a:lnTo>
                      <a:pt x="365" y="68"/>
                    </a:lnTo>
                    <a:lnTo>
                      <a:pt x="353" y="70"/>
                    </a:lnTo>
                    <a:lnTo>
                      <a:pt x="342" y="74"/>
                    </a:lnTo>
                    <a:lnTo>
                      <a:pt x="329" y="79"/>
                    </a:lnTo>
                    <a:lnTo>
                      <a:pt x="317" y="83"/>
                    </a:lnTo>
                    <a:lnTo>
                      <a:pt x="306" y="87"/>
                    </a:lnTo>
                    <a:lnTo>
                      <a:pt x="292" y="93"/>
                    </a:lnTo>
                    <a:lnTo>
                      <a:pt x="283" y="97"/>
                    </a:lnTo>
                    <a:lnTo>
                      <a:pt x="270" y="100"/>
                    </a:lnTo>
                    <a:lnTo>
                      <a:pt x="258" y="106"/>
                    </a:lnTo>
                    <a:lnTo>
                      <a:pt x="247" y="110"/>
                    </a:lnTo>
                    <a:lnTo>
                      <a:pt x="235" y="114"/>
                    </a:lnTo>
                    <a:lnTo>
                      <a:pt x="224" y="119"/>
                    </a:lnTo>
                    <a:lnTo>
                      <a:pt x="213" y="125"/>
                    </a:lnTo>
                    <a:lnTo>
                      <a:pt x="201" y="131"/>
                    </a:lnTo>
                    <a:lnTo>
                      <a:pt x="192" y="137"/>
                    </a:lnTo>
                    <a:lnTo>
                      <a:pt x="178" y="140"/>
                    </a:lnTo>
                    <a:lnTo>
                      <a:pt x="169" y="146"/>
                    </a:lnTo>
                    <a:lnTo>
                      <a:pt x="157" y="150"/>
                    </a:lnTo>
                    <a:lnTo>
                      <a:pt x="146" y="156"/>
                    </a:lnTo>
                    <a:lnTo>
                      <a:pt x="137" y="161"/>
                    </a:lnTo>
                    <a:lnTo>
                      <a:pt x="125" y="167"/>
                    </a:lnTo>
                    <a:lnTo>
                      <a:pt x="116" y="171"/>
                    </a:lnTo>
                    <a:lnTo>
                      <a:pt x="108" y="178"/>
                    </a:lnTo>
                    <a:lnTo>
                      <a:pt x="97" y="182"/>
                    </a:lnTo>
                    <a:lnTo>
                      <a:pt x="89" y="188"/>
                    </a:lnTo>
                    <a:lnTo>
                      <a:pt x="80" y="194"/>
                    </a:lnTo>
                    <a:lnTo>
                      <a:pt x="72" y="201"/>
                    </a:lnTo>
                    <a:lnTo>
                      <a:pt x="64" y="207"/>
                    </a:lnTo>
                    <a:lnTo>
                      <a:pt x="57" y="213"/>
                    </a:lnTo>
                    <a:lnTo>
                      <a:pt x="49" y="218"/>
                    </a:lnTo>
                    <a:lnTo>
                      <a:pt x="43" y="226"/>
                    </a:lnTo>
                    <a:lnTo>
                      <a:pt x="38" y="232"/>
                    </a:lnTo>
                    <a:lnTo>
                      <a:pt x="32" y="237"/>
                    </a:lnTo>
                    <a:lnTo>
                      <a:pt x="24" y="243"/>
                    </a:lnTo>
                    <a:lnTo>
                      <a:pt x="21" y="251"/>
                    </a:lnTo>
                    <a:lnTo>
                      <a:pt x="15" y="258"/>
                    </a:lnTo>
                    <a:lnTo>
                      <a:pt x="13" y="266"/>
                    </a:lnTo>
                    <a:lnTo>
                      <a:pt x="9" y="272"/>
                    </a:lnTo>
                    <a:lnTo>
                      <a:pt x="5" y="279"/>
                    </a:lnTo>
                    <a:lnTo>
                      <a:pt x="3" y="287"/>
                    </a:lnTo>
                    <a:lnTo>
                      <a:pt x="2" y="294"/>
                    </a:lnTo>
                    <a:lnTo>
                      <a:pt x="0" y="300"/>
                    </a:lnTo>
                    <a:lnTo>
                      <a:pt x="0" y="308"/>
                    </a:lnTo>
                    <a:lnTo>
                      <a:pt x="0" y="315"/>
                    </a:lnTo>
                    <a:lnTo>
                      <a:pt x="0" y="323"/>
                    </a:lnTo>
                    <a:lnTo>
                      <a:pt x="2" y="331"/>
                    </a:lnTo>
                    <a:lnTo>
                      <a:pt x="5" y="338"/>
                    </a:lnTo>
                    <a:lnTo>
                      <a:pt x="5" y="344"/>
                    </a:lnTo>
                    <a:lnTo>
                      <a:pt x="9" y="351"/>
                    </a:lnTo>
                    <a:lnTo>
                      <a:pt x="13" y="359"/>
                    </a:lnTo>
                    <a:lnTo>
                      <a:pt x="19" y="367"/>
                    </a:lnTo>
                    <a:lnTo>
                      <a:pt x="24" y="372"/>
                    </a:lnTo>
                    <a:lnTo>
                      <a:pt x="32" y="378"/>
                    </a:lnTo>
                    <a:lnTo>
                      <a:pt x="38" y="384"/>
                    </a:lnTo>
                    <a:lnTo>
                      <a:pt x="47" y="391"/>
                    </a:lnTo>
                    <a:lnTo>
                      <a:pt x="53" y="395"/>
                    </a:lnTo>
                    <a:lnTo>
                      <a:pt x="62" y="401"/>
                    </a:lnTo>
                    <a:lnTo>
                      <a:pt x="74" y="407"/>
                    </a:lnTo>
                    <a:lnTo>
                      <a:pt x="85" y="412"/>
                    </a:lnTo>
                    <a:lnTo>
                      <a:pt x="95" y="416"/>
                    </a:lnTo>
                    <a:lnTo>
                      <a:pt x="108" y="420"/>
                    </a:lnTo>
                    <a:lnTo>
                      <a:pt x="119" y="426"/>
                    </a:lnTo>
                    <a:lnTo>
                      <a:pt x="135" y="429"/>
                    </a:lnTo>
                    <a:lnTo>
                      <a:pt x="146" y="433"/>
                    </a:lnTo>
                    <a:lnTo>
                      <a:pt x="161" y="437"/>
                    </a:lnTo>
                    <a:lnTo>
                      <a:pt x="175" y="441"/>
                    </a:lnTo>
                    <a:lnTo>
                      <a:pt x="192" y="445"/>
                    </a:lnTo>
                    <a:lnTo>
                      <a:pt x="205" y="447"/>
                    </a:lnTo>
                    <a:lnTo>
                      <a:pt x="222" y="448"/>
                    </a:lnTo>
                    <a:lnTo>
                      <a:pt x="237" y="452"/>
                    </a:lnTo>
                    <a:lnTo>
                      <a:pt x="254" y="454"/>
                    </a:lnTo>
                    <a:lnTo>
                      <a:pt x="272" y="456"/>
                    </a:lnTo>
                    <a:lnTo>
                      <a:pt x="289" y="458"/>
                    </a:lnTo>
                    <a:lnTo>
                      <a:pt x="308" y="460"/>
                    </a:lnTo>
                    <a:lnTo>
                      <a:pt x="325" y="462"/>
                    </a:lnTo>
                    <a:lnTo>
                      <a:pt x="342" y="464"/>
                    </a:lnTo>
                    <a:lnTo>
                      <a:pt x="361" y="464"/>
                    </a:lnTo>
                    <a:lnTo>
                      <a:pt x="380" y="466"/>
                    </a:lnTo>
                    <a:lnTo>
                      <a:pt x="401" y="467"/>
                    </a:lnTo>
                    <a:lnTo>
                      <a:pt x="418" y="467"/>
                    </a:lnTo>
                    <a:lnTo>
                      <a:pt x="437" y="467"/>
                    </a:lnTo>
                    <a:lnTo>
                      <a:pt x="456" y="467"/>
                    </a:lnTo>
                    <a:lnTo>
                      <a:pt x="477" y="467"/>
                    </a:lnTo>
                    <a:lnTo>
                      <a:pt x="496" y="467"/>
                    </a:lnTo>
                    <a:lnTo>
                      <a:pt x="515" y="467"/>
                    </a:lnTo>
                    <a:lnTo>
                      <a:pt x="536" y="467"/>
                    </a:lnTo>
                    <a:lnTo>
                      <a:pt x="555" y="467"/>
                    </a:lnTo>
                    <a:lnTo>
                      <a:pt x="574" y="466"/>
                    </a:lnTo>
                    <a:lnTo>
                      <a:pt x="595" y="464"/>
                    </a:lnTo>
                    <a:lnTo>
                      <a:pt x="614" y="464"/>
                    </a:lnTo>
                    <a:lnTo>
                      <a:pt x="635" y="464"/>
                    </a:lnTo>
                    <a:lnTo>
                      <a:pt x="654" y="462"/>
                    </a:lnTo>
                    <a:lnTo>
                      <a:pt x="675" y="460"/>
                    </a:lnTo>
                    <a:lnTo>
                      <a:pt x="694" y="458"/>
                    </a:lnTo>
                    <a:lnTo>
                      <a:pt x="715" y="456"/>
                    </a:lnTo>
                    <a:lnTo>
                      <a:pt x="734" y="452"/>
                    </a:lnTo>
                    <a:lnTo>
                      <a:pt x="753" y="450"/>
                    </a:lnTo>
                    <a:lnTo>
                      <a:pt x="772" y="448"/>
                    </a:lnTo>
                    <a:lnTo>
                      <a:pt x="791" y="445"/>
                    </a:lnTo>
                    <a:lnTo>
                      <a:pt x="808" y="443"/>
                    </a:lnTo>
                    <a:lnTo>
                      <a:pt x="827" y="439"/>
                    </a:lnTo>
                    <a:lnTo>
                      <a:pt x="844" y="435"/>
                    </a:lnTo>
                    <a:lnTo>
                      <a:pt x="863" y="433"/>
                    </a:lnTo>
                    <a:lnTo>
                      <a:pt x="880" y="429"/>
                    </a:lnTo>
                    <a:lnTo>
                      <a:pt x="897" y="426"/>
                    </a:lnTo>
                    <a:lnTo>
                      <a:pt x="914" y="424"/>
                    </a:lnTo>
                    <a:lnTo>
                      <a:pt x="931" y="420"/>
                    </a:lnTo>
                    <a:lnTo>
                      <a:pt x="947" y="414"/>
                    </a:lnTo>
                    <a:lnTo>
                      <a:pt x="964" y="410"/>
                    </a:lnTo>
                    <a:lnTo>
                      <a:pt x="979" y="407"/>
                    </a:lnTo>
                    <a:lnTo>
                      <a:pt x="994" y="403"/>
                    </a:lnTo>
                    <a:lnTo>
                      <a:pt x="1007" y="397"/>
                    </a:lnTo>
                    <a:lnTo>
                      <a:pt x="1023" y="391"/>
                    </a:lnTo>
                    <a:lnTo>
                      <a:pt x="1034" y="388"/>
                    </a:lnTo>
                    <a:lnTo>
                      <a:pt x="1049" y="384"/>
                    </a:lnTo>
                    <a:lnTo>
                      <a:pt x="1061" y="380"/>
                    </a:lnTo>
                    <a:lnTo>
                      <a:pt x="1074" y="374"/>
                    </a:lnTo>
                    <a:lnTo>
                      <a:pt x="1087" y="370"/>
                    </a:lnTo>
                    <a:lnTo>
                      <a:pt x="1101" y="367"/>
                    </a:lnTo>
                    <a:lnTo>
                      <a:pt x="1110" y="363"/>
                    </a:lnTo>
                    <a:lnTo>
                      <a:pt x="1123" y="359"/>
                    </a:lnTo>
                    <a:lnTo>
                      <a:pt x="1133" y="353"/>
                    </a:lnTo>
                    <a:lnTo>
                      <a:pt x="1144" y="351"/>
                    </a:lnTo>
                    <a:lnTo>
                      <a:pt x="1156" y="348"/>
                    </a:lnTo>
                    <a:lnTo>
                      <a:pt x="1167" y="344"/>
                    </a:lnTo>
                    <a:lnTo>
                      <a:pt x="1177" y="340"/>
                    </a:lnTo>
                    <a:lnTo>
                      <a:pt x="1188" y="336"/>
                    </a:lnTo>
                    <a:lnTo>
                      <a:pt x="1196" y="332"/>
                    </a:lnTo>
                    <a:lnTo>
                      <a:pt x="1205" y="329"/>
                    </a:lnTo>
                    <a:lnTo>
                      <a:pt x="1215" y="325"/>
                    </a:lnTo>
                    <a:lnTo>
                      <a:pt x="1224" y="321"/>
                    </a:lnTo>
                    <a:lnTo>
                      <a:pt x="1232" y="317"/>
                    </a:lnTo>
                    <a:lnTo>
                      <a:pt x="1241" y="313"/>
                    </a:lnTo>
                    <a:lnTo>
                      <a:pt x="1249" y="310"/>
                    </a:lnTo>
                    <a:lnTo>
                      <a:pt x="1258" y="308"/>
                    </a:lnTo>
                    <a:lnTo>
                      <a:pt x="1264" y="304"/>
                    </a:lnTo>
                    <a:lnTo>
                      <a:pt x="1272" y="300"/>
                    </a:lnTo>
                    <a:lnTo>
                      <a:pt x="1279" y="298"/>
                    </a:lnTo>
                    <a:lnTo>
                      <a:pt x="1287" y="294"/>
                    </a:lnTo>
                    <a:lnTo>
                      <a:pt x="1293" y="291"/>
                    </a:lnTo>
                    <a:lnTo>
                      <a:pt x="1298" y="289"/>
                    </a:lnTo>
                    <a:lnTo>
                      <a:pt x="1304" y="285"/>
                    </a:lnTo>
                    <a:lnTo>
                      <a:pt x="1312" y="283"/>
                    </a:lnTo>
                    <a:lnTo>
                      <a:pt x="1321" y="275"/>
                    </a:lnTo>
                    <a:lnTo>
                      <a:pt x="1333" y="272"/>
                    </a:lnTo>
                    <a:lnTo>
                      <a:pt x="1340" y="266"/>
                    </a:lnTo>
                    <a:lnTo>
                      <a:pt x="1350" y="260"/>
                    </a:lnTo>
                    <a:lnTo>
                      <a:pt x="1357" y="254"/>
                    </a:lnTo>
                    <a:lnTo>
                      <a:pt x="1365" y="251"/>
                    </a:lnTo>
                    <a:lnTo>
                      <a:pt x="1371" y="243"/>
                    </a:lnTo>
                    <a:lnTo>
                      <a:pt x="1376" y="241"/>
                    </a:lnTo>
                    <a:lnTo>
                      <a:pt x="1384" y="232"/>
                    </a:lnTo>
                    <a:lnTo>
                      <a:pt x="1390" y="222"/>
                    </a:lnTo>
                    <a:lnTo>
                      <a:pt x="1393" y="215"/>
                    </a:lnTo>
                    <a:lnTo>
                      <a:pt x="1393" y="207"/>
                    </a:lnTo>
                    <a:lnTo>
                      <a:pt x="1390" y="203"/>
                    </a:lnTo>
                    <a:lnTo>
                      <a:pt x="1386" y="201"/>
                    </a:lnTo>
                    <a:lnTo>
                      <a:pt x="1380" y="201"/>
                    </a:lnTo>
                    <a:lnTo>
                      <a:pt x="1373" y="203"/>
                    </a:lnTo>
                    <a:lnTo>
                      <a:pt x="1361" y="207"/>
                    </a:lnTo>
                    <a:lnTo>
                      <a:pt x="1350" y="209"/>
                    </a:lnTo>
                    <a:lnTo>
                      <a:pt x="1342" y="213"/>
                    </a:lnTo>
                    <a:lnTo>
                      <a:pt x="1336" y="216"/>
                    </a:lnTo>
                    <a:lnTo>
                      <a:pt x="1327" y="218"/>
                    </a:lnTo>
                    <a:lnTo>
                      <a:pt x="1321" y="222"/>
                    </a:lnTo>
                    <a:lnTo>
                      <a:pt x="1312" y="226"/>
                    </a:lnTo>
                    <a:lnTo>
                      <a:pt x="1302" y="228"/>
                    </a:lnTo>
                    <a:lnTo>
                      <a:pt x="1293" y="232"/>
                    </a:lnTo>
                    <a:lnTo>
                      <a:pt x="1283" y="237"/>
                    </a:lnTo>
                    <a:lnTo>
                      <a:pt x="1272" y="241"/>
                    </a:lnTo>
                    <a:lnTo>
                      <a:pt x="1260" y="245"/>
                    </a:lnTo>
                    <a:lnTo>
                      <a:pt x="1249" y="251"/>
                    </a:lnTo>
                    <a:lnTo>
                      <a:pt x="1239" y="256"/>
                    </a:lnTo>
                    <a:lnTo>
                      <a:pt x="1226" y="260"/>
                    </a:lnTo>
                    <a:lnTo>
                      <a:pt x="1213" y="266"/>
                    </a:lnTo>
                    <a:lnTo>
                      <a:pt x="1201" y="270"/>
                    </a:lnTo>
                    <a:lnTo>
                      <a:pt x="1188" y="275"/>
                    </a:lnTo>
                    <a:lnTo>
                      <a:pt x="1177" y="281"/>
                    </a:lnTo>
                    <a:lnTo>
                      <a:pt x="1163" y="289"/>
                    </a:lnTo>
                    <a:lnTo>
                      <a:pt x="1148" y="293"/>
                    </a:lnTo>
                    <a:lnTo>
                      <a:pt x="1135" y="300"/>
                    </a:lnTo>
                    <a:lnTo>
                      <a:pt x="1120" y="304"/>
                    </a:lnTo>
                    <a:lnTo>
                      <a:pt x="1106" y="310"/>
                    </a:lnTo>
                    <a:lnTo>
                      <a:pt x="1091" y="315"/>
                    </a:lnTo>
                    <a:lnTo>
                      <a:pt x="1076" y="321"/>
                    </a:lnTo>
                    <a:lnTo>
                      <a:pt x="1059" y="325"/>
                    </a:lnTo>
                    <a:lnTo>
                      <a:pt x="1044" y="332"/>
                    </a:lnTo>
                    <a:lnTo>
                      <a:pt x="1028" y="338"/>
                    </a:lnTo>
                    <a:lnTo>
                      <a:pt x="1013" y="344"/>
                    </a:lnTo>
                    <a:lnTo>
                      <a:pt x="994" y="348"/>
                    </a:lnTo>
                    <a:lnTo>
                      <a:pt x="979" y="353"/>
                    </a:lnTo>
                    <a:lnTo>
                      <a:pt x="962" y="357"/>
                    </a:lnTo>
                    <a:lnTo>
                      <a:pt x="945" y="363"/>
                    </a:lnTo>
                    <a:lnTo>
                      <a:pt x="928" y="369"/>
                    </a:lnTo>
                    <a:lnTo>
                      <a:pt x="910" y="374"/>
                    </a:lnTo>
                    <a:lnTo>
                      <a:pt x="893" y="380"/>
                    </a:lnTo>
                    <a:lnTo>
                      <a:pt x="876" y="386"/>
                    </a:lnTo>
                    <a:lnTo>
                      <a:pt x="857" y="388"/>
                    </a:lnTo>
                    <a:lnTo>
                      <a:pt x="840" y="393"/>
                    </a:lnTo>
                    <a:lnTo>
                      <a:pt x="821" y="397"/>
                    </a:lnTo>
                    <a:lnTo>
                      <a:pt x="802" y="401"/>
                    </a:lnTo>
                    <a:lnTo>
                      <a:pt x="783" y="405"/>
                    </a:lnTo>
                    <a:lnTo>
                      <a:pt x="766" y="409"/>
                    </a:lnTo>
                    <a:lnTo>
                      <a:pt x="747" y="412"/>
                    </a:lnTo>
                    <a:lnTo>
                      <a:pt x="730" y="416"/>
                    </a:lnTo>
                    <a:lnTo>
                      <a:pt x="711" y="418"/>
                    </a:lnTo>
                    <a:lnTo>
                      <a:pt x="692" y="420"/>
                    </a:lnTo>
                    <a:lnTo>
                      <a:pt x="673" y="424"/>
                    </a:lnTo>
                    <a:lnTo>
                      <a:pt x="656" y="426"/>
                    </a:lnTo>
                    <a:lnTo>
                      <a:pt x="637" y="426"/>
                    </a:lnTo>
                    <a:lnTo>
                      <a:pt x="618" y="428"/>
                    </a:lnTo>
                    <a:lnTo>
                      <a:pt x="599" y="429"/>
                    </a:lnTo>
                    <a:lnTo>
                      <a:pt x="580" y="431"/>
                    </a:lnTo>
                    <a:lnTo>
                      <a:pt x="561" y="429"/>
                    </a:lnTo>
                    <a:lnTo>
                      <a:pt x="543" y="429"/>
                    </a:lnTo>
                    <a:lnTo>
                      <a:pt x="524" y="429"/>
                    </a:lnTo>
                    <a:lnTo>
                      <a:pt x="509" y="429"/>
                    </a:lnTo>
                    <a:lnTo>
                      <a:pt x="494" y="426"/>
                    </a:lnTo>
                    <a:lnTo>
                      <a:pt x="479" y="426"/>
                    </a:lnTo>
                    <a:lnTo>
                      <a:pt x="466" y="424"/>
                    </a:lnTo>
                    <a:lnTo>
                      <a:pt x="454" y="422"/>
                    </a:lnTo>
                    <a:lnTo>
                      <a:pt x="439" y="418"/>
                    </a:lnTo>
                    <a:lnTo>
                      <a:pt x="429" y="416"/>
                    </a:lnTo>
                    <a:lnTo>
                      <a:pt x="416" y="412"/>
                    </a:lnTo>
                    <a:lnTo>
                      <a:pt x="407" y="410"/>
                    </a:lnTo>
                    <a:lnTo>
                      <a:pt x="397" y="405"/>
                    </a:lnTo>
                    <a:lnTo>
                      <a:pt x="389" y="401"/>
                    </a:lnTo>
                    <a:lnTo>
                      <a:pt x="382" y="399"/>
                    </a:lnTo>
                    <a:lnTo>
                      <a:pt x="374" y="395"/>
                    </a:lnTo>
                    <a:lnTo>
                      <a:pt x="367" y="388"/>
                    </a:lnTo>
                    <a:lnTo>
                      <a:pt x="359" y="384"/>
                    </a:lnTo>
                    <a:lnTo>
                      <a:pt x="353" y="380"/>
                    </a:lnTo>
                    <a:lnTo>
                      <a:pt x="348" y="374"/>
                    </a:lnTo>
                    <a:lnTo>
                      <a:pt x="340" y="363"/>
                    </a:lnTo>
                    <a:lnTo>
                      <a:pt x="334" y="351"/>
                    </a:lnTo>
                    <a:lnTo>
                      <a:pt x="329" y="338"/>
                    </a:lnTo>
                    <a:lnTo>
                      <a:pt x="325" y="327"/>
                    </a:lnTo>
                    <a:lnTo>
                      <a:pt x="325" y="313"/>
                    </a:lnTo>
                    <a:lnTo>
                      <a:pt x="325" y="302"/>
                    </a:lnTo>
                    <a:lnTo>
                      <a:pt x="325" y="294"/>
                    </a:lnTo>
                    <a:lnTo>
                      <a:pt x="327" y="289"/>
                    </a:lnTo>
                    <a:lnTo>
                      <a:pt x="329" y="281"/>
                    </a:lnTo>
                    <a:lnTo>
                      <a:pt x="331" y="273"/>
                    </a:lnTo>
                    <a:lnTo>
                      <a:pt x="332" y="266"/>
                    </a:lnTo>
                    <a:lnTo>
                      <a:pt x="334" y="260"/>
                    </a:lnTo>
                    <a:lnTo>
                      <a:pt x="338" y="253"/>
                    </a:lnTo>
                    <a:lnTo>
                      <a:pt x="342" y="247"/>
                    </a:lnTo>
                    <a:lnTo>
                      <a:pt x="344" y="239"/>
                    </a:lnTo>
                    <a:lnTo>
                      <a:pt x="348" y="232"/>
                    </a:lnTo>
                    <a:lnTo>
                      <a:pt x="351" y="226"/>
                    </a:lnTo>
                    <a:lnTo>
                      <a:pt x="357" y="218"/>
                    </a:lnTo>
                    <a:lnTo>
                      <a:pt x="367" y="207"/>
                    </a:lnTo>
                    <a:lnTo>
                      <a:pt x="376" y="194"/>
                    </a:lnTo>
                    <a:lnTo>
                      <a:pt x="386" y="180"/>
                    </a:lnTo>
                    <a:lnTo>
                      <a:pt x="397" y="171"/>
                    </a:lnTo>
                    <a:lnTo>
                      <a:pt x="408" y="159"/>
                    </a:lnTo>
                    <a:lnTo>
                      <a:pt x="422" y="150"/>
                    </a:lnTo>
                    <a:lnTo>
                      <a:pt x="433" y="140"/>
                    </a:lnTo>
                    <a:lnTo>
                      <a:pt x="445" y="133"/>
                    </a:lnTo>
                    <a:lnTo>
                      <a:pt x="458" y="123"/>
                    </a:lnTo>
                    <a:lnTo>
                      <a:pt x="471" y="119"/>
                    </a:lnTo>
                    <a:lnTo>
                      <a:pt x="481" y="112"/>
                    </a:lnTo>
                    <a:lnTo>
                      <a:pt x="492" y="106"/>
                    </a:lnTo>
                    <a:lnTo>
                      <a:pt x="502" y="100"/>
                    </a:lnTo>
                    <a:lnTo>
                      <a:pt x="513" y="95"/>
                    </a:lnTo>
                    <a:lnTo>
                      <a:pt x="523" y="87"/>
                    </a:lnTo>
                    <a:lnTo>
                      <a:pt x="532" y="81"/>
                    </a:lnTo>
                    <a:lnTo>
                      <a:pt x="540" y="76"/>
                    </a:lnTo>
                    <a:lnTo>
                      <a:pt x="549" y="70"/>
                    </a:lnTo>
                    <a:lnTo>
                      <a:pt x="557" y="64"/>
                    </a:lnTo>
                    <a:lnTo>
                      <a:pt x="564" y="59"/>
                    </a:lnTo>
                    <a:lnTo>
                      <a:pt x="570" y="51"/>
                    </a:lnTo>
                    <a:lnTo>
                      <a:pt x="578" y="47"/>
                    </a:lnTo>
                    <a:lnTo>
                      <a:pt x="587" y="36"/>
                    </a:lnTo>
                    <a:lnTo>
                      <a:pt x="595" y="26"/>
                    </a:lnTo>
                    <a:lnTo>
                      <a:pt x="599" y="17"/>
                    </a:lnTo>
                    <a:lnTo>
                      <a:pt x="602" y="11"/>
                    </a:lnTo>
                    <a:lnTo>
                      <a:pt x="601" y="5"/>
                    </a:lnTo>
                    <a:lnTo>
                      <a:pt x="595" y="2"/>
                    </a:lnTo>
                    <a:lnTo>
                      <a:pt x="591" y="0"/>
                    </a:lnTo>
                    <a:lnTo>
                      <a:pt x="587" y="0"/>
                    </a:lnTo>
                    <a:lnTo>
                      <a:pt x="582" y="0"/>
                    </a:lnTo>
                    <a:lnTo>
                      <a:pt x="576" y="2"/>
                    </a:lnTo>
                    <a:lnTo>
                      <a:pt x="568" y="2"/>
                    </a:lnTo>
                    <a:lnTo>
                      <a:pt x="559" y="5"/>
                    </a:lnTo>
                    <a:lnTo>
                      <a:pt x="549" y="7"/>
                    </a:lnTo>
                    <a:lnTo>
                      <a:pt x="540" y="11"/>
                    </a:lnTo>
                    <a:lnTo>
                      <a:pt x="540" y="11"/>
                    </a:lnTo>
                    <a:close/>
                  </a:path>
                </a:pathLst>
              </a:custGeom>
              <a:solidFill>
                <a:srgbClr val="FAB5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39" name="Forme libre 107"/>
              <p:cNvSpPr>
                <a:spLocks/>
              </p:cNvSpPr>
              <p:nvPr/>
            </p:nvSpPr>
            <p:spPr bwMode="auto">
              <a:xfrm>
                <a:off x="5578475" y="1835150"/>
                <a:ext cx="1439863" cy="485775"/>
              </a:xfrm>
              <a:custGeom>
                <a:avLst/>
                <a:gdLst>
                  <a:gd name="T0" fmla="*/ 1768 w 1814"/>
                  <a:gd name="T1" fmla="*/ 74 h 613"/>
                  <a:gd name="T2" fmla="*/ 1732 w 1814"/>
                  <a:gd name="T3" fmla="*/ 112 h 613"/>
                  <a:gd name="T4" fmla="*/ 1694 w 1814"/>
                  <a:gd name="T5" fmla="*/ 150 h 613"/>
                  <a:gd name="T6" fmla="*/ 1644 w 1814"/>
                  <a:gd name="T7" fmla="*/ 192 h 613"/>
                  <a:gd name="T8" fmla="*/ 1584 w 1814"/>
                  <a:gd name="T9" fmla="*/ 242 h 613"/>
                  <a:gd name="T10" fmla="*/ 1513 w 1814"/>
                  <a:gd name="T11" fmla="*/ 293 h 613"/>
                  <a:gd name="T12" fmla="*/ 1433 w 1814"/>
                  <a:gd name="T13" fmla="*/ 344 h 613"/>
                  <a:gd name="T14" fmla="*/ 1342 w 1814"/>
                  <a:gd name="T15" fmla="*/ 394 h 613"/>
                  <a:gd name="T16" fmla="*/ 1241 w 1814"/>
                  <a:gd name="T17" fmla="*/ 443 h 613"/>
                  <a:gd name="T18" fmla="*/ 1129 w 1814"/>
                  <a:gd name="T19" fmla="*/ 485 h 613"/>
                  <a:gd name="T20" fmla="*/ 1009 w 1814"/>
                  <a:gd name="T21" fmla="*/ 521 h 613"/>
                  <a:gd name="T22" fmla="*/ 878 w 1814"/>
                  <a:gd name="T23" fmla="*/ 548 h 613"/>
                  <a:gd name="T24" fmla="*/ 751 w 1814"/>
                  <a:gd name="T25" fmla="*/ 569 h 613"/>
                  <a:gd name="T26" fmla="*/ 633 w 1814"/>
                  <a:gd name="T27" fmla="*/ 582 h 613"/>
                  <a:gd name="T28" fmla="*/ 526 w 1814"/>
                  <a:gd name="T29" fmla="*/ 597 h 613"/>
                  <a:gd name="T30" fmla="*/ 429 w 1814"/>
                  <a:gd name="T31" fmla="*/ 603 h 613"/>
                  <a:gd name="T32" fmla="*/ 342 w 1814"/>
                  <a:gd name="T33" fmla="*/ 609 h 613"/>
                  <a:gd name="T34" fmla="*/ 264 w 1814"/>
                  <a:gd name="T35" fmla="*/ 611 h 613"/>
                  <a:gd name="T36" fmla="*/ 197 w 1814"/>
                  <a:gd name="T37" fmla="*/ 611 h 613"/>
                  <a:gd name="T38" fmla="*/ 138 w 1814"/>
                  <a:gd name="T39" fmla="*/ 607 h 613"/>
                  <a:gd name="T40" fmla="*/ 91 w 1814"/>
                  <a:gd name="T41" fmla="*/ 603 h 613"/>
                  <a:gd name="T42" fmla="*/ 53 w 1814"/>
                  <a:gd name="T43" fmla="*/ 596 h 613"/>
                  <a:gd name="T44" fmla="*/ 11 w 1814"/>
                  <a:gd name="T45" fmla="*/ 582 h 613"/>
                  <a:gd name="T46" fmla="*/ 9 w 1814"/>
                  <a:gd name="T47" fmla="*/ 565 h 613"/>
                  <a:gd name="T48" fmla="*/ 53 w 1814"/>
                  <a:gd name="T49" fmla="*/ 565 h 613"/>
                  <a:gd name="T50" fmla="*/ 87 w 1814"/>
                  <a:gd name="T51" fmla="*/ 567 h 613"/>
                  <a:gd name="T52" fmla="*/ 135 w 1814"/>
                  <a:gd name="T53" fmla="*/ 571 h 613"/>
                  <a:gd name="T54" fmla="*/ 188 w 1814"/>
                  <a:gd name="T55" fmla="*/ 573 h 613"/>
                  <a:gd name="T56" fmla="*/ 251 w 1814"/>
                  <a:gd name="T57" fmla="*/ 576 h 613"/>
                  <a:gd name="T58" fmla="*/ 323 w 1814"/>
                  <a:gd name="T59" fmla="*/ 575 h 613"/>
                  <a:gd name="T60" fmla="*/ 405 w 1814"/>
                  <a:gd name="T61" fmla="*/ 573 h 613"/>
                  <a:gd name="T62" fmla="*/ 496 w 1814"/>
                  <a:gd name="T63" fmla="*/ 567 h 613"/>
                  <a:gd name="T64" fmla="*/ 595 w 1814"/>
                  <a:gd name="T65" fmla="*/ 556 h 613"/>
                  <a:gd name="T66" fmla="*/ 703 w 1814"/>
                  <a:gd name="T67" fmla="*/ 540 h 613"/>
                  <a:gd name="T68" fmla="*/ 812 w 1814"/>
                  <a:gd name="T69" fmla="*/ 518 h 613"/>
                  <a:gd name="T70" fmla="*/ 918 w 1814"/>
                  <a:gd name="T71" fmla="*/ 491 h 613"/>
                  <a:gd name="T72" fmla="*/ 1025 w 1814"/>
                  <a:gd name="T73" fmla="*/ 460 h 613"/>
                  <a:gd name="T74" fmla="*/ 1123 w 1814"/>
                  <a:gd name="T75" fmla="*/ 424 h 613"/>
                  <a:gd name="T76" fmla="*/ 1217 w 1814"/>
                  <a:gd name="T77" fmla="*/ 386 h 613"/>
                  <a:gd name="T78" fmla="*/ 1306 w 1814"/>
                  <a:gd name="T79" fmla="*/ 348 h 613"/>
                  <a:gd name="T80" fmla="*/ 1388 w 1814"/>
                  <a:gd name="T81" fmla="*/ 308 h 613"/>
                  <a:gd name="T82" fmla="*/ 1462 w 1814"/>
                  <a:gd name="T83" fmla="*/ 266 h 613"/>
                  <a:gd name="T84" fmla="*/ 1528 w 1814"/>
                  <a:gd name="T85" fmla="*/ 227 h 613"/>
                  <a:gd name="T86" fmla="*/ 1584 w 1814"/>
                  <a:gd name="T87" fmla="*/ 188 h 613"/>
                  <a:gd name="T88" fmla="*/ 1631 w 1814"/>
                  <a:gd name="T89" fmla="*/ 154 h 613"/>
                  <a:gd name="T90" fmla="*/ 1675 w 1814"/>
                  <a:gd name="T91" fmla="*/ 118 h 613"/>
                  <a:gd name="T92" fmla="*/ 1722 w 1814"/>
                  <a:gd name="T93" fmla="*/ 67 h 613"/>
                  <a:gd name="T94" fmla="*/ 1760 w 1814"/>
                  <a:gd name="T95" fmla="*/ 31 h 613"/>
                  <a:gd name="T96" fmla="*/ 1802 w 1814"/>
                  <a:gd name="T97" fmla="*/ 4 h 613"/>
                  <a:gd name="T98" fmla="*/ 1810 w 1814"/>
                  <a:gd name="T99" fmla="*/ 17 h 613"/>
                  <a:gd name="T100" fmla="*/ 1783 w 1814"/>
                  <a:gd name="T101" fmla="*/ 59 h 6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14" h="613">
                    <a:moveTo>
                      <a:pt x="1783" y="59"/>
                    </a:moveTo>
                    <a:lnTo>
                      <a:pt x="1781" y="59"/>
                    </a:lnTo>
                    <a:lnTo>
                      <a:pt x="1779" y="63"/>
                    </a:lnTo>
                    <a:lnTo>
                      <a:pt x="1774" y="69"/>
                    </a:lnTo>
                    <a:lnTo>
                      <a:pt x="1768" y="74"/>
                    </a:lnTo>
                    <a:lnTo>
                      <a:pt x="1760" y="84"/>
                    </a:lnTo>
                    <a:lnTo>
                      <a:pt x="1751" y="93"/>
                    </a:lnTo>
                    <a:lnTo>
                      <a:pt x="1743" y="99"/>
                    </a:lnTo>
                    <a:lnTo>
                      <a:pt x="1738" y="107"/>
                    </a:lnTo>
                    <a:lnTo>
                      <a:pt x="1732" y="112"/>
                    </a:lnTo>
                    <a:lnTo>
                      <a:pt x="1726" y="120"/>
                    </a:lnTo>
                    <a:lnTo>
                      <a:pt x="1717" y="126"/>
                    </a:lnTo>
                    <a:lnTo>
                      <a:pt x="1709" y="133"/>
                    </a:lnTo>
                    <a:lnTo>
                      <a:pt x="1702" y="141"/>
                    </a:lnTo>
                    <a:lnTo>
                      <a:pt x="1694" y="150"/>
                    </a:lnTo>
                    <a:lnTo>
                      <a:pt x="1684" y="158"/>
                    </a:lnTo>
                    <a:lnTo>
                      <a:pt x="1675" y="166"/>
                    </a:lnTo>
                    <a:lnTo>
                      <a:pt x="1665" y="175"/>
                    </a:lnTo>
                    <a:lnTo>
                      <a:pt x="1656" y="185"/>
                    </a:lnTo>
                    <a:lnTo>
                      <a:pt x="1644" y="192"/>
                    </a:lnTo>
                    <a:lnTo>
                      <a:pt x="1633" y="202"/>
                    </a:lnTo>
                    <a:lnTo>
                      <a:pt x="1622" y="211"/>
                    </a:lnTo>
                    <a:lnTo>
                      <a:pt x="1608" y="221"/>
                    </a:lnTo>
                    <a:lnTo>
                      <a:pt x="1597" y="230"/>
                    </a:lnTo>
                    <a:lnTo>
                      <a:pt x="1584" y="242"/>
                    </a:lnTo>
                    <a:lnTo>
                      <a:pt x="1572" y="251"/>
                    </a:lnTo>
                    <a:lnTo>
                      <a:pt x="1559" y="263"/>
                    </a:lnTo>
                    <a:lnTo>
                      <a:pt x="1544" y="272"/>
                    </a:lnTo>
                    <a:lnTo>
                      <a:pt x="1528" y="284"/>
                    </a:lnTo>
                    <a:lnTo>
                      <a:pt x="1513" y="293"/>
                    </a:lnTo>
                    <a:lnTo>
                      <a:pt x="1498" y="303"/>
                    </a:lnTo>
                    <a:lnTo>
                      <a:pt x="1481" y="312"/>
                    </a:lnTo>
                    <a:lnTo>
                      <a:pt x="1466" y="324"/>
                    </a:lnTo>
                    <a:lnTo>
                      <a:pt x="1449" y="333"/>
                    </a:lnTo>
                    <a:lnTo>
                      <a:pt x="1433" y="344"/>
                    </a:lnTo>
                    <a:lnTo>
                      <a:pt x="1414" y="354"/>
                    </a:lnTo>
                    <a:lnTo>
                      <a:pt x="1397" y="365"/>
                    </a:lnTo>
                    <a:lnTo>
                      <a:pt x="1380" y="375"/>
                    </a:lnTo>
                    <a:lnTo>
                      <a:pt x="1361" y="384"/>
                    </a:lnTo>
                    <a:lnTo>
                      <a:pt x="1342" y="394"/>
                    </a:lnTo>
                    <a:lnTo>
                      <a:pt x="1323" y="405"/>
                    </a:lnTo>
                    <a:lnTo>
                      <a:pt x="1302" y="415"/>
                    </a:lnTo>
                    <a:lnTo>
                      <a:pt x="1283" y="424"/>
                    </a:lnTo>
                    <a:lnTo>
                      <a:pt x="1262" y="434"/>
                    </a:lnTo>
                    <a:lnTo>
                      <a:pt x="1241" y="443"/>
                    </a:lnTo>
                    <a:lnTo>
                      <a:pt x="1220" y="451"/>
                    </a:lnTo>
                    <a:lnTo>
                      <a:pt x="1198" y="460"/>
                    </a:lnTo>
                    <a:lnTo>
                      <a:pt x="1175" y="468"/>
                    </a:lnTo>
                    <a:lnTo>
                      <a:pt x="1152" y="478"/>
                    </a:lnTo>
                    <a:lnTo>
                      <a:pt x="1129" y="485"/>
                    </a:lnTo>
                    <a:lnTo>
                      <a:pt x="1108" y="495"/>
                    </a:lnTo>
                    <a:lnTo>
                      <a:pt x="1082" y="500"/>
                    </a:lnTo>
                    <a:lnTo>
                      <a:pt x="1057" y="506"/>
                    </a:lnTo>
                    <a:lnTo>
                      <a:pt x="1032" y="514"/>
                    </a:lnTo>
                    <a:lnTo>
                      <a:pt x="1009" y="521"/>
                    </a:lnTo>
                    <a:lnTo>
                      <a:pt x="983" y="527"/>
                    </a:lnTo>
                    <a:lnTo>
                      <a:pt x="958" y="533"/>
                    </a:lnTo>
                    <a:lnTo>
                      <a:pt x="931" y="538"/>
                    </a:lnTo>
                    <a:lnTo>
                      <a:pt x="907" y="544"/>
                    </a:lnTo>
                    <a:lnTo>
                      <a:pt x="878" y="548"/>
                    </a:lnTo>
                    <a:lnTo>
                      <a:pt x="852" y="554"/>
                    </a:lnTo>
                    <a:lnTo>
                      <a:pt x="825" y="557"/>
                    </a:lnTo>
                    <a:lnTo>
                      <a:pt x="800" y="561"/>
                    </a:lnTo>
                    <a:lnTo>
                      <a:pt x="775" y="565"/>
                    </a:lnTo>
                    <a:lnTo>
                      <a:pt x="751" y="569"/>
                    </a:lnTo>
                    <a:lnTo>
                      <a:pt x="726" y="573"/>
                    </a:lnTo>
                    <a:lnTo>
                      <a:pt x="703" y="576"/>
                    </a:lnTo>
                    <a:lnTo>
                      <a:pt x="678" y="578"/>
                    </a:lnTo>
                    <a:lnTo>
                      <a:pt x="656" y="580"/>
                    </a:lnTo>
                    <a:lnTo>
                      <a:pt x="633" y="582"/>
                    </a:lnTo>
                    <a:lnTo>
                      <a:pt x="612" y="586"/>
                    </a:lnTo>
                    <a:lnTo>
                      <a:pt x="589" y="588"/>
                    </a:lnTo>
                    <a:lnTo>
                      <a:pt x="568" y="592"/>
                    </a:lnTo>
                    <a:lnTo>
                      <a:pt x="547" y="594"/>
                    </a:lnTo>
                    <a:lnTo>
                      <a:pt x="526" y="597"/>
                    </a:lnTo>
                    <a:lnTo>
                      <a:pt x="505" y="597"/>
                    </a:lnTo>
                    <a:lnTo>
                      <a:pt x="486" y="599"/>
                    </a:lnTo>
                    <a:lnTo>
                      <a:pt x="466" y="601"/>
                    </a:lnTo>
                    <a:lnTo>
                      <a:pt x="448" y="603"/>
                    </a:lnTo>
                    <a:lnTo>
                      <a:pt x="429" y="603"/>
                    </a:lnTo>
                    <a:lnTo>
                      <a:pt x="410" y="605"/>
                    </a:lnTo>
                    <a:lnTo>
                      <a:pt x="391" y="605"/>
                    </a:lnTo>
                    <a:lnTo>
                      <a:pt x="376" y="607"/>
                    </a:lnTo>
                    <a:lnTo>
                      <a:pt x="357" y="607"/>
                    </a:lnTo>
                    <a:lnTo>
                      <a:pt x="342" y="609"/>
                    </a:lnTo>
                    <a:lnTo>
                      <a:pt x="325" y="611"/>
                    </a:lnTo>
                    <a:lnTo>
                      <a:pt x="310" y="611"/>
                    </a:lnTo>
                    <a:lnTo>
                      <a:pt x="294" y="611"/>
                    </a:lnTo>
                    <a:lnTo>
                      <a:pt x="279" y="611"/>
                    </a:lnTo>
                    <a:lnTo>
                      <a:pt x="264" y="611"/>
                    </a:lnTo>
                    <a:lnTo>
                      <a:pt x="251" y="613"/>
                    </a:lnTo>
                    <a:lnTo>
                      <a:pt x="237" y="611"/>
                    </a:lnTo>
                    <a:lnTo>
                      <a:pt x="222" y="611"/>
                    </a:lnTo>
                    <a:lnTo>
                      <a:pt x="209" y="611"/>
                    </a:lnTo>
                    <a:lnTo>
                      <a:pt x="197" y="611"/>
                    </a:lnTo>
                    <a:lnTo>
                      <a:pt x="184" y="611"/>
                    </a:lnTo>
                    <a:lnTo>
                      <a:pt x="173" y="611"/>
                    </a:lnTo>
                    <a:lnTo>
                      <a:pt x="161" y="609"/>
                    </a:lnTo>
                    <a:lnTo>
                      <a:pt x="150" y="609"/>
                    </a:lnTo>
                    <a:lnTo>
                      <a:pt x="138" y="607"/>
                    </a:lnTo>
                    <a:lnTo>
                      <a:pt x="129" y="607"/>
                    </a:lnTo>
                    <a:lnTo>
                      <a:pt x="119" y="605"/>
                    </a:lnTo>
                    <a:lnTo>
                      <a:pt x="110" y="605"/>
                    </a:lnTo>
                    <a:lnTo>
                      <a:pt x="100" y="605"/>
                    </a:lnTo>
                    <a:lnTo>
                      <a:pt x="91" y="603"/>
                    </a:lnTo>
                    <a:lnTo>
                      <a:pt x="83" y="601"/>
                    </a:lnTo>
                    <a:lnTo>
                      <a:pt x="76" y="601"/>
                    </a:lnTo>
                    <a:lnTo>
                      <a:pt x="68" y="599"/>
                    </a:lnTo>
                    <a:lnTo>
                      <a:pt x="60" y="597"/>
                    </a:lnTo>
                    <a:lnTo>
                      <a:pt x="53" y="596"/>
                    </a:lnTo>
                    <a:lnTo>
                      <a:pt x="47" y="596"/>
                    </a:lnTo>
                    <a:lnTo>
                      <a:pt x="36" y="592"/>
                    </a:lnTo>
                    <a:lnTo>
                      <a:pt x="26" y="590"/>
                    </a:lnTo>
                    <a:lnTo>
                      <a:pt x="19" y="586"/>
                    </a:lnTo>
                    <a:lnTo>
                      <a:pt x="11" y="582"/>
                    </a:lnTo>
                    <a:lnTo>
                      <a:pt x="5" y="578"/>
                    </a:lnTo>
                    <a:lnTo>
                      <a:pt x="3" y="576"/>
                    </a:lnTo>
                    <a:lnTo>
                      <a:pt x="0" y="569"/>
                    </a:lnTo>
                    <a:lnTo>
                      <a:pt x="5" y="567"/>
                    </a:lnTo>
                    <a:lnTo>
                      <a:pt x="9" y="565"/>
                    </a:lnTo>
                    <a:lnTo>
                      <a:pt x="15" y="565"/>
                    </a:lnTo>
                    <a:lnTo>
                      <a:pt x="21" y="565"/>
                    </a:lnTo>
                    <a:lnTo>
                      <a:pt x="30" y="565"/>
                    </a:lnTo>
                    <a:lnTo>
                      <a:pt x="40" y="565"/>
                    </a:lnTo>
                    <a:lnTo>
                      <a:pt x="53" y="565"/>
                    </a:lnTo>
                    <a:lnTo>
                      <a:pt x="59" y="565"/>
                    </a:lnTo>
                    <a:lnTo>
                      <a:pt x="66" y="567"/>
                    </a:lnTo>
                    <a:lnTo>
                      <a:pt x="72" y="567"/>
                    </a:lnTo>
                    <a:lnTo>
                      <a:pt x="81" y="567"/>
                    </a:lnTo>
                    <a:lnTo>
                      <a:pt x="87" y="567"/>
                    </a:lnTo>
                    <a:lnTo>
                      <a:pt x="97" y="569"/>
                    </a:lnTo>
                    <a:lnTo>
                      <a:pt x="104" y="569"/>
                    </a:lnTo>
                    <a:lnTo>
                      <a:pt x="116" y="569"/>
                    </a:lnTo>
                    <a:lnTo>
                      <a:pt x="123" y="569"/>
                    </a:lnTo>
                    <a:lnTo>
                      <a:pt x="135" y="571"/>
                    </a:lnTo>
                    <a:lnTo>
                      <a:pt x="144" y="573"/>
                    </a:lnTo>
                    <a:lnTo>
                      <a:pt x="156" y="573"/>
                    </a:lnTo>
                    <a:lnTo>
                      <a:pt x="165" y="573"/>
                    </a:lnTo>
                    <a:lnTo>
                      <a:pt x="176" y="573"/>
                    </a:lnTo>
                    <a:lnTo>
                      <a:pt x="188" y="573"/>
                    </a:lnTo>
                    <a:lnTo>
                      <a:pt x="201" y="575"/>
                    </a:lnTo>
                    <a:lnTo>
                      <a:pt x="211" y="575"/>
                    </a:lnTo>
                    <a:lnTo>
                      <a:pt x="224" y="575"/>
                    </a:lnTo>
                    <a:lnTo>
                      <a:pt x="237" y="575"/>
                    </a:lnTo>
                    <a:lnTo>
                      <a:pt x="251" y="576"/>
                    </a:lnTo>
                    <a:lnTo>
                      <a:pt x="264" y="575"/>
                    </a:lnTo>
                    <a:lnTo>
                      <a:pt x="279" y="575"/>
                    </a:lnTo>
                    <a:lnTo>
                      <a:pt x="292" y="575"/>
                    </a:lnTo>
                    <a:lnTo>
                      <a:pt x="308" y="575"/>
                    </a:lnTo>
                    <a:lnTo>
                      <a:pt x="323" y="575"/>
                    </a:lnTo>
                    <a:lnTo>
                      <a:pt x="338" y="575"/>
                    </a:lnTo>
                    <a:lnTo>
                      <a:pt x="353" y="575"/>
                    </a:lnTo>
                    <a:lnTo>
                      <a:pt x="372" y="575"/>
                    </a:lnTo>
                    <a:lnTo>
                      <a:pt x="388" y="573"/>
                    </a:lnTo>
                    <a:lnTo>
                      <a:pt x="405" y="573"/>
                    </a:lnTo>
                    <a:lnTo>
                      <a:pt x="422" y="571"/>
                    </a:lnTo>
                    <a:lnTo>
                      <a:pt x="439" y="569"/>
                    </a:lnTo>
                    <a:lnTo>
                      <a:pt x="458" y="569"/>
                    </a:lnTo>
                    <a:lnTo>
                      <a:pt x="477" y="567"/>
                    </a:lnTo>
                    <a:lnTo>
                      <a:pt x="496" y="567"/>
                    </a:lnTo>
                    <a:lnTo>
                      <a:pt x="515" y="565"/>
                    </a:lnTo>
                    <a:lnTo>
                      <a:pt x="534" y="563"/>
                    </a:lnTo>
                    <a:lnTo>
                      <a:pt x="555" y="559"/>
                    </a:lnTo>
                    <a:lnTo>
                      <a:pt x="574" y="557"/>
                    </a:lnTo>
                    <a:lnTo>
                      <a:pt x="595" y="556"/>
                    </a:lnTo>
                    <a:lnTo>
                      <a:pt x="616" y="552"/>
                    </a:lnTo>
                    <a:lnTo>
                      <a:pt x="637" y="550"/>
                    </a:lnTo>
                    <a:lnTo>
                      <a:pt x="659" y="548"/>
                    </a:lnTo>
                    <a:lnTo>
                      <a:pt x="682" y="544"/>
                    </a:lnTo>
                    <a:lnTo>
                      <a:pt x="703" y="540"/>
                    </a:lnTo>
                    <a:lnTo>
                      <a:pt x="726" y="537"/>
                    </a:lnTo>
                    <a:lnTo>
                      <a:pt x="747" y="531"/>
                    </a:lnTo>
                    <a:lnTo>
                      <a:pt x="770" y="529"/>
                    </a:lnTo>
                    <a:lnTo>
                      <a:pt x="791" y="521"/>
                    </a:lnTo>
                    <a:lnTo>
                      <a:pt x="812" y="518"/>
                    </a:lnTo>
                    <a:lnTo>
                      <a:pt x="834" y="512"/>
                    </a:lnTo>
                    <a:lnTo>
                      <a:pt x="855" y="508"/>
                    </a:lnTo>
                    <a:lnTo>
                      <a:pt x="876" y="502"/>
                    </a:lnTo>
                    <a:lnTo>
                      <a:pt x="897" y="497"/>
                    </a:lnTo>
                    <a:lnTo>
                      <a:pt x="918" y="491"/>
                    </a:lnTo>
                    <a:lnTo>
                      <a:pt x="941" y="485"/>
                    </a:lnTo>
                    <a:lnTo>
                      <a:pt x="960" y="478"/>
                    </a:lnTo>
                    <a:lnTo>
                      <a:pt x="981" y="472"/>
                    </a:lnTo>
                    <a:lnTo>
                      <a:pt x="1004" y="466"/>
                    </a:lnTo>
                    <a:lnTo>
                      <a:pt x="1025" y="460"/>
                    </a:lnTo>
                    <a:lnTo>
                      <a:pt x="1044" y="453"/>
                    </a:lnTo>
                    <a:lnTo>
                      <a:pt x="1063" y="447"/>
                    </a:lnTo>
                    <a:lnTo>
                      <a:pt x="1084" y="440"/>
                    </a:lnTo>
                    <a:lnTo>
                      <a:pt x="1104" y="432"/>
                    </a:lnTo>
                    <a:lnTo>
                      <a:pt x="1123" y="424"/>
                    </a:lnTo>
                    <a:lnTo>
                      <a:pt x="1142" y="417"/>
                    </a:lnTo>
                    <a:lnTo>
                      <a:pt x="1160" y="409"/>
                    </a:lnTo>
                    <a:lnTo>
                      <a:pt x="1181" y="403"/>
                    </a:lnTo>
                    <a:lnTo>
                      <a:pt x="1198" y="394"/>
                    </a:lnTo>
                    <a:lnTo>
                      <a:pt x="1217" y="386"/>
                    </a:lnTo>
                    <a:lnTo>
                      <a:pt x="1236" y="379"/>
                    </a:lnTo>
                    <a:lnTo>
                      <a:pt x="1255" y="371"/>
                    </a:lnTo>
                    <a:lnTo>
                      <a:pt x="1270" y="363"/>
                    </a:lnTo>
                    <a:lnTo>
                      <a:pt x="1289" y="356"/>
                    </a:lnTo>
                    <a:lnTo>
                      <a:pt x="1306" y="348"/>
                    </a:lnTo>
                    <a:lnTo>
                      <a:pt x="1323" y="341"/>
                    </a:lnTo>
                    <a:lnTo>
                      <a:pt x="1338" y="331"/>
                    </a:lnTo>
                    <a:lnTo>
                      <a:pt x="1355" y="324"/>
                    </a:lnTo>
                    <a:lnTo>
                      <a:pt x="1371" y="314"/>
                    </a:lnTo>
                    <a:lnTo>
                      <a:pt x="1388" y="308"/>
                    </a:lnTo>
                    <a:lnTo>
                      <a:pt x="1403" y="299"/>
                    </a:lnTo>
                    <a:lnTo>
                      <a:pt x="1418" y="291"/>
                    </a:lnTo>
                    <a:lnTo>
                      <a:pt x="1433" y="284"/>
                    </a:lnTo>
                    <a:lnTo>
                      <a:pt x="1449" y="276"/>
                    </a:lnTo>
                    <a:lnTo>
                      <a:pt x="1462" y="266"/>
                    </a:lnTo>
                    <a:lnTo>
                      <a:pt x="1475" y="259"/>
                    </a:lnTo>
                    <a:lnTo>
                      <a:pt x="1489" y="251"/>
                    </a:lnTo>
                    <a:lnTo>
                      <a:pt x="1502" y="244"/>
                    </a:lnTo>
                    <a:lnTo>
                      <a:pt x="1515" y="236"/>
                    </a:lnTo>
                    <a:lnTo>
                      <a:pt x="1528" y="227"/>
                    </a:lnTo>
                    <a:lnTo>
                      <a:pt x="1540" y="221"/>
                    </a:lnTo>
                    <a:lnTo>
                      <a:pt x="1553" y="213"/>
                    </a:lnTo>
                    <a:lnTo>
                      <a:pt x="1563" y="204"/>
                    </a:lnTo>
                    <a:lnTo>
                      <a:pt x="1574" y="198"/>
                    </a:lnTo>
                    <a:lnTo>
                      <a:pt x="1584" y="188"/>
                    </a:lnTo>
                    <a:lnTo>
                      <a:pt x="1595" y="183"/>
                    </a:lnTo>
                    <a:lnTo>
                      <a:pt x="1603" y="175"/>
                    </a:lnTo>
                    <a:lnTo>
                      <a:pt x="1612" y="168"/>
                    </a:lnTo>
                    <a:lnTo>
                      <a:pt x="1622" y="160"/>
                    </a:lnTo>
                    <a:lnTo>
                      <a:pt x="1631" y="154"/>
                    </a:lnTo>
                    <a:lnTo>
                      <a:pt x="1639" y="149"/>
                    </a:lnTo>
                    <a:lnTo>
                      <a:pt x="1646" y="141"/>
                    </a:lnTo>
                    <a:lnTo>
                      <a:pt x="1654" y="135"/>
                    </a:lnTo>
                    <a:lnTo>
                      <a:pt x="1663" y="128"/>
                    </a:lnTo>
                    <a:lnTo>
                      <a:pt x="1675" y="118"/>
                    </a:lnTo>
                    <a:lnTo>
                      <a:pt x="1686" y="107"/>
                    </a:lnTo>
                    <a:lnTo>
                      <a:pt x="1694" y="95"/>
                    </a:lnTo>
                    <a:lnTo>
                      <a:pt x="1703" y="84"/>
                    </a:lnTo>
                    <a:lnTo>
                      <a:pt x="1713" y="74"/>
                    </a:lnTo>
                    <a:lnTo>
                      <a:pt x="1722" y="67"/>
                    </a:lnTo>
                    <a:lnTo>
                      <a:pt x="1730" y="57"/>
                    </a:lnTo>
                    <a:lnTo>
                      <a:pt x="1738" y="50"/>
                    </a:lnTo>
                    <a:lnTo>
                      <a:pt x="1747" y="44"/>
                    </a:lnTo>
                    <a:lnTo>
                      <a:pt x="1755" y="38"/>
                    </a:lnTo>
                    <a:lnTo>
                      <a:pt x="1760" y="31"/>
                    </a:lnTo>
                    <a:lnTo>
                      <a:pt x="1768" y="25"/>
                    </a:lnTo>
                    <a:lnTo>
                      <a:pt x="1776" y="19"/>
                    </a:lnTo>
                    <a:lnTo>
                      <a:pt x="1781" y="15"/>
                    </a:lnTo>
                    <a:lnTo>
                      <a:pt x="1791" y="8"/>
                    </a:lnTo>
                    <a:lnTo>
                      <a:pt x="1802" y="4"/>
                    </a:lnTo>
                    <a:lnTo>
                      <a:pt x="1808" y="0"/>
                    </a:lnTo>
                    <a:lnTo>
                      <a:pt x="1812" y="2"/>
                    </a:lnTo>
                    <a:lnTo>
                      <a:pt x="1814" y="4"/>
                    </a:lnTo>
                    <a:lnTo>
                      <a:pt x="1814" y="10"/>
                    </a:lnTo>
                    <a:lnTo>
                      <a:pt x="1810" y="17"/>
                    </a:lnTo>
                    <a:lnTo>
                      <a:pt x="1804" y="29"/>
                    </a:lnTo>
                    <a:lnTo>
                      <a:pt x="1800" y="34"/>
                    </a:lnTo>
                    <a:lnTo>
                      <a:pt x="1795" y="42"/>
                    </a:lnTo>
                    <a:lnTo>
                      <a:pt x="1789" y="50"/>
                    </a:lnTo>
                    <a:lnTo>
                      <a:pt x="1783" y="59"/>
                    </a:lnTo>
                    <a:lnTo>
                      <a:pt x="1783" y="5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0" name="Forme libre 108"/>
              <p:cNvSpPr>
                <a:spLocks/>
              </p:cNvSpPr>
              <p:nvPr/>
            </p:nvSpPr>
            <p:spPr bwMode="auto">
              <a:xfrm>
                <a:off x="5481638" y="1636713"/>
                <a:ext cx="1549400" cy="693737"/>
              </a:xfrm>
              <a:custGeom>
                <a:avLst/>
                <a:gdLst>
                  <a:gd name="T0" fmla="*/ 1371 w 1951"/>
                  <a:gd name="T1" fmla="*/ 4 h 873"/>
                  <a:gd name="T2" fmla="*/ 1468 w 1951"/>
                  <a:gd name="T3" fmla="*/ 17 h 873"/>
                  <a:gd name="T4" fmla="*/ 1588 w 1951"/>
                  <a:gd name="T5" fmla="*/ 40 h 873"/>
                  <a:gd name="T6" fmla="*/ 1709 w 1951"/>
                  <a:gd name="T7" fmla="*/ 72 h 873"/>
                  <a:gd name="T8" fmla="*/ 1822 w 1951"/>
                  <a:gd name="T9" fmla="*/ 112 h 873"/>
                  <a:gd name="T10" fmla="*/ 1907 w 1951"/>
                  <a:gd name="T11" fmla="*/ 166 h 873"/>
                  <a:gd name="T12" fmla="*/ 1947 w 1951"/>
                  <a:gd name="T13" fmla="*/ 226 h 873"/>
                  <a:gd name="T14" fmla="*/ 1926 w 1951"/>
                  <a:gd name="T15" fmla="*/ 304 h 873"/>
                  <a:gd name="T16" fmla="*/ 1835 w 1951"/>
                  <a:gd name="T17" fmla="*/ 407 h 873"/>
                  <a:gd name="T18" fmla="*/ 1679 w 1951"/>
                  <a:gd name="T19" fmla="*/ 519 h 873"/>
                  <a:gd name="T20" fmla="*/ 1477 w 1951"/>
                  <a:gd name="T21" fmla="*/ 633 h 873"/>
                  <a:gd name="T22" fmla="*/ 1236 w 1951"/>
                  <a:gd name="T23" fmla="*/ 736 h 873"/>
                  <a:gd name="T24" fmla="*/ 970 w 1951"/>
                  <a:gd name="T25" fmla="*/ 818 h 873"/>
                  <a:gd name="T26" fmla="*/ 683 w 1951"/>
                  <a:gd name="T27" fmla="*/ 864 h 873"/>
                  <a:gd name="T28" fmla="*/ 411 w 1951"/>
                  <a:gd name="T29" fmla="*/ 873 h 873"/>
                  <a:gd name="T30" fmla="*/ 215 w 1951"/>
                  <a:gd name="T31" fmla="*/ 860 h 873"/>
                  <a:gd name="T32" fmla="*/ 91 w 1951"/>
                  <a:gd name="T33" fmla="*/ 831 h 873"/>
                  <a:gd name="T34" fmla="*/ 17 w 1951"/>
                  <a:gd name="T35" fmla="*/ 780 h 873"/>
                  <a:gd name="T36" fmla="*/ 0 w 1951"/>
                  <a:gd name="T37" fmla="*/ 702 h 873"/>
                  <a:gd name="T38" fmla="*/ 17 w 1951"/>
                  <a:gd name="T39" fmla="*/ 630 h 873"/>
                  <a:gd name="T40" fmla="*/ 51 w 1951"/>
                  <a:gd name="T41" fmla="*/ 557 h 873"/>
                  <a:gd name="T42" fmla="*/ 103 w 1951"/>
                  <a:gd name="T43" fmla="*/ 476 h 873"/>
                  <a:gd name="T44" fmla="*/ 190 w 1951"/>
                  <a:gd name="T45" fmla="*/ 399 h 873"/>
                  <a:gd name="T46" fmla="*/ 297 w 1951"/>
                  <a:gd name="T47" fmla="*/ 327 h 873"/>
                  <a:gd name="T48" fmla="*/ 411 w 1951"/>
                  <a:gd name="T49" fmla="*/ 266 h 873"/>
                  <a:gd name="T50" fmla="*/ 511 w 1951"/>
                  <a:gd name="T51" fmla="*/ 215 h 873"/>
                  <a:gd name="T52" fmla="*/ 589 w 1951"/>
                  <a:gd name="T53" fmla="*/ 179 h 873"/>
                  <a:gd name="T54" fmla="*/ 654 w 1951"/>
                  <a:gd name="T55" fmla="*/ 160 h 873"/>
                  <a:gd name="T56" fmla="*/ 589 w 1951"/>
                  <a:gd name="T57" fmla="*/ 202 h 873"/>
                  <a:gd name="T58" fmla="*/ 504 w 1951"/>
                  <a:gd name="T59" fmla="*/ 240 h 873"/>
                  <a:gd name="T60" fmla="*/ 420 w 1951"/>
                  <a:gd name="T61" fmla="*/ 287 h 873"/>
                  <a:gd name="T62" fmla="*/ 325 w 1951"/>
                  <a:gd name="T63" fmla="*/ 352 h 873"/>
                  <a:gd name="T64" fmla="*/ 228 w 1951"/>
                  <a:gd name="T65" fmla="*/ 428 h 873"/>
                  <a:gd name="T66" fmla="*/ 141 w 1951"/>
                  <a:gd name="T67" fmla="*/ 510 h 873"/>
                  <a:gd name="T68" fmla="*/ 72 w 1951"/>
                  <a:gd name="T69" fmla="*/ 590 h 873"/>
                  <a:gd name="T70" fmla="*/ 30 w 1951"/>
                  <a:gd name="T71" fmla="*/ 666 h 873"/>
                  <a:gd name="T72" fmla="*/ 30 w 1951"/>
                  <a:gd name="T73" fmla="*/ 732 h 873"/>
                  <a:gd name="T74" fmla="*/ 103 w 1951"/>
                  <a:gd name="T75" fmla="*/ 799 h 873"/>
                  <a:gd name="T76" fmla="*/ 190 w 1951"/>
                  <a:gd name="T77" fmla="*/ 829 h 873"/>
                  <a:gd name="T78" fmla="*/ 302 w 1951"/>
                  <a:gd name="T79" fmla="*/ 846 h 873"/>
                  <a:gd name="T80" fmla="*/ 434 w 1951"/>
                  <a:gd name="T81" fmla="*/ 852 h 873"/>
                  <a:gd name="T82" fmla="*/ 570 w 1951"/>
                  <a:gd name="T83" fmla="*/ 846 h 873"/>
                  <a:gd name="T84" fmla="*/ 711 w 1951"/>
                  <a:gd name="T85" fmla="*/ 833 h 873"/>
                  <a:gd name="T86" fmla="*/ 846 w 1951"/>
                  <a:gd name="T87" fmla="*/ 808 h 873"/>
                  <a:gd name="T88" fmla="*/ 985 w 1951"/>
                  <a:gd name="T89" fmla="*/ 780 h 873"/>
                  <a:gd name="T90" fmla="*/ 1120 w 1951"/>
                  <a:gd name="T91" fmla="*/ 744 h 873"/>
                  <a:gd name="T92" fmla="*/ 1259 w 1951"/>
                  <a:gd name="T93" fmla="*/ 700 h 873"/>
                  <a:gd name="T94" fmla="*/ 1392 w 1951"/>
                  <a:gd name="T95" fmla="*/ 645 h 873"/>
                  <a:gd name="T96" fmla="*/ 1527 w 1951"/>
                  <a:gd name="T97" fmla="*/ 578 h 873"/>
                  <a:gd name="T98" fmla="*/ 1656 w 1951"/>
                  <a:gd name="T99" fmla="*/ 500 h 873"/>
                  <a:gd name="T100" fmla="*/ 1772 w 1951"/>
                  <a:gd name="T101" fmla="*/ 413 h 873"/>
                  <a:gd name="T102" fmla="*/ 1850 w 1951"/>
                  <a:gd name="T103" fmla="*/ 340 h 873"/>
                  <a:gd name="T104" fmla="*/ 1903 w 1951"/>
                  <a:gd name="T105" fmla="*/ 264 h 873"/>
                  <a:gd name="T106" fmla="*/ 1890 w 1951"/>
                  <a:gd name="T107" fmla="*/ 192 h 873"/>
                  <a:gd name="T108" fmla="*/ 1820 w 1951"/>
                  <a:gd name="T109" fmla="*/ 145 h 873"/>
                  <a:gd name="T110" fmla="*/ 1734 w 1951"/>
                  <a:gd name="T111" fmla="*/ 110 h 873"/>
                  <a:gd name="T112" fmla="*/ 1658 w 1951"/>
                  <a:gd name="T113" fmla="*/ 89 h 873"/>
                  <a:gd name="T114" fmla="*/ 1578 w 1951"/>
                  <a:gd name="T115" fmla="*/ 72 h 873"/>
                  <a:gd name="T116" fmla="*/ 1498 w 1951"/>
                  <a:gd name="T117" fmla="*/ 57 h 873"/>
                  <a:gd name="T118" fmla="*/ 1430 w 1951"/>
                  <a:gd name="T119" fmla="*/ 46 h 873"/>
                  <a:gd name="T120" fmla="*/ 1356 w 1951"/>
                  <a:gd name="T121" fmla="*/ 38 h 873"/>
                  <a:gd name="T122" fmla="*/ 1314 w 1951"/>
                  <a:gd name="T123" fmla="*/ 0 h 8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51" h="873">
                    <a:moveTo>
                      <a:pt x="1314" y="0"/>
                    </a:moveTo>
                    <a:lnTo>
                      <a:pt x="1318" y="0"/>
                    </a:lnTo>
                    <a:lnTo>
                      <a:pt x="1323" y="0"/>
                    </a:lnTo>
                    <a:lnTo>
                      <a:pt x="1329" y="0"/>
                    </a:lnTo>
                    <a:lnTo>
                      <a:pt x="1337" y="0"/>
                    </a:lnTo>
                    <a:lnTo>
                      <a:pt x="1344" y="0"/>
                    </a:lnTo>
                    <a:lnTo>
                      <a:pt x="1352" y="2"/>
                    </a:lnTo>
                    <a:lnTo>
                      <a:pt x="1360" y="4"/>
                    </a:lnTo>
                    <a:lnTo>
                      <a:pt x="1371" y="4"/>
                    </a:lnTo>
                    <a:lnTo>
                      <a:pt x="1379" y="4"/>
                    </a:lnTo>
                    <a:lnTo>
                      <a:pt x="1390" y="6"/>
                    </a:lnTo>
                    <a:lnTo>
                      <a:pt x="1399" y="6"/>
                    </a:lnTo>
                    <a:lnTo>
                      <a:pt x="1411" y="10"/>
                    </a:lnTo>
                    <a:lnTo>
                      <a:pt x="1420" y="10"/>
                    </a:lnTo>
                    <a:lnTo>
                      <a:pt x="1432" y="13"/>
                    </a:lnTo>
                    <a:lnTo>
                      <a:pt x="1443" y="13"/>
                    </a:lnTo>
                    <a:lnTo>
                      <a:pt x="1457" y="15"/>
                    </a:lnTo>
                    <a:lnTo>
                      <a:pt x="1468" y="17"/>
                    </a:lnTo>
                    <a:lnTo>
                      <a:pt x="1481" y="19"/>
                    </a:lnTo>
                    <a:lnTo>
                      <a:pt x="1493" y="21"/>
                    </a:lnTo>
                    <a:lnTo>
                      <a:pt x="1506" y="23"/>
                    </a:lnTo>
                    <a:lnTo>
                      <a:pt x="1519" y="25"/>
                    </a:lnTo>
                    <a:lnTo>
                      <a:pt x="1533" y="29"/>
                    </a:lnTo>
                    <a:lnTo>
                      <a:pt x="1546" y="30"/>
                    </a:lnTo>
                    <a:lnTo>
                      <a:pt x="1559" y="34"/>
                    </a:lnTo>
                    <a:lnTo>
                      <a:pt x="1573" y="38"/>
                    </a:lnTo>
                    <a:lnTo>
                      <a:pt x="1588" y="40"/>
                    </a:lnTo>
                    <a:lnTo>
                      <a:pt x="1601" y="42"/>
                    </a:lnTo>
                    <a:lnTo>
                      <a:pt x="1614" y="46"/>
                    </a:lnTo>
                    <a:lnTo>
                      <a:pt x="1628" y="49"/>
                    </a:lnTo>
                    <a:lnTo>
                      <a:pt x="1643" y="53"/>
                    </a:lnTo>
                    <a:lnTo>
                      <a:pt x="1656" y="57"/>
                    </a:lnTo>
                    <a:lnTo>
                      <a:pt x="1671" y="61"/>
                    </a:lnTo>
                    <a:lnTo>
                      <a:pt x="1685" y="65"/>
                    </a:lnTo>
                    <a:lnTo>
                      <a:pt x="1696" y="69"/>
                    </a:lnTo>
                    <a:lnTo>
                      <a:pt x="1709" y="72"/>
                    </a:lnTo>
                    <a:lnTo>
                      <a:pt x="1725" y="76"/>
                    </a:lnTo>
                    <a:lnTo>
                      <a:pt x="1738" y="80"/>
                    </a:lnTo>
                    <a:lnTo>
                      <a:pt x="1749" y="86"/>
                    </a:lnTo>
                    <a:lnTo>
                      <a:pt x="1763" y="89"/>
                    </a:lnTo>
                    <a:lnTo>
                      <a:pt x="1776" y="95"/>
                    </a:lnTo>
                    <a:lnTo>
                      <a:pt x="1787" y="97"/>
                    </a:lnTo>
                    <a:lnTo>
                      <a:pt x="1801" y="103"/>
                    </a:lnTo>
                    <a:lnTo>
                      <a:pt x="1810" y="107"/>
                    </a:lnTo>
                    <a:lnTo>
                      <a:pt x="1822" y="112"/>
                    </a:lnTo>
                    <a:lnTo>
                      <a:pt x="1833" y="118"/>
                    </a:lnTo>
                    <a:lnTo>
                      <a:pt x="1844" y="124"/>
                    </a:lnTo>
                    <a:lnTo>
                      <a:pt x="1854" y="129"/>
                    </a:lnTo>
                    <a:lnTo>
                      <a:pt x="1865" y="135"/>
                    </a:lnTo>
                    <a:lnTo>
                      <a:pt x="1873" y="141"/>
                    </a:lnTo>
                    <a:lnTo>
                      <a:pt x="1882" y="146"/>
                    </a:lnTo>
                    <a:lnTo>
                      <a:pt x="1892" y="152"/>
                    </a:lnTo>
                    <a:lnTo>
                      <a:pt x="1900" y="160"/>
                    </a:lnTo>
                    <a:lnTo>
                      <a:pt x="1907" y="166"/>
                    </a:lnTo>
                    <a:lnTo>
                      <a:pt x="1913" y="171"/>
                    </a:lnTo>
                    <a:lnTo>
                      <a:pt x="1921" y="179"/>
                    </a:lnTo>
                    <a:lnTo>
                      <a:pt x="1926" y="185"/>
                    </a:lnTo>
                    <a:lnTo>
                      <a:pt x="1932" y="192"/>
                    </a:lnTo>
                    <a:lnTo>
                      <a:pt x="1936" y="198"/>
                    </a:lnTo>
                    <a:lnTo>
                      <a:pt x="1940" y="205"/>
                    </a:lnTo>
                    <a:lnTo>
                      <a:pt x="1943" y="213"/>
                    </a:lnTo>
                    <a:lnTo>
                      <a:pt x="1945" y="221"/>
                    </a:lnTo>
                    <a:lnTo>
                      <a:pt x="1947" y="226"/>
                    </a:lnTo>
                    <a:lnTo>
                      <a:pt x="1949" y="236"/>
                    </a:lnTo>
                    <a:lnTo>
                      <a:pt x="1951" y="243"/>
                    </a:lnTo>
                    <a:lnTo>
                      <a:pt x="1949" y="251"/>
                    </a:lnTo>
                    <a:lnTo>
                      <a:pt x="1947" y="259"/>
                    </a:lnTo>
                    <a:lnTo>
                      <a:pt x="1945" y="266"/>
                    </a:lnTo>
                    <a:lnTo>
                      <a:pt x="1941" y="276"/>
                    </a:lnTo>
                    <a:lnTo>
                      <a:pt x="1938" y="285"/>
                    </a:lnTo>
                    <a:lnTo>
                      <a:pt x="1932" y="295"/>
                    </a:lnTo>
                    <a:lnTo>
                      <a:pt x="1926" y="304"/>
                    </a:lnTo>
                    <a:lnTo>
                      <a:pt x="1921" y="316"/>
                    </a:lnTo>
                    <a:lnTo>
                      <a:pt x="1911" y="325"/>
                    </a:lnTo>
                    <a:lnTo>
                      <a:pt x="1901" y="337"/>
                    </a:lnTo>
                    <a:lnTo>
                      <a:pt x="1892" y="346"/>
                    </a:lnTo>
                    <a:lnTo>
                      <a:pt x="1882" y="360"/>
                    </a:lnTo>
                    <a:lnTo>
                      <a:pt x="1871" y="369"/>
                    </a:lnTo>
                    <a:lnTo>
                      <a:pt x="1860" y="380"/>
                    </a:lnTo>
                    <a:lnTo>
                      <a:pt x="1846" y="394"/>
                    </a:lnTo>
                    <a:lnTo>
                      <a:pt x="1835" y="407"/>
                    </a:lnTo>
                    <a:lnTo>
                      <a:pt x="1820" y="417"/>
                    </a:lnTo>
                    <a:lnTo>
                      <a:pt x="1803" y="430"/>
                    </a:lnTo>
                    <a:lnTo>
                      <a:pt x="1787" y="441"/>
                    </a:lnTo>
                    <a:lnTo>
                      <a:pt x="1772" y="455"/>
                    </a:lnTo>
                    <a:lnTo>
                      <a:pt x="1753" y="466"/>
                    </a:lnTo>
                    <a:lnTo>
                      <a:pt x="1736" y="481"/>
                    </a:lnTo>
                    <a:lnTo>
                      <a:pt x="1719" y="493"/>
                    </a:lnTo>
                    <a:lnTo>
                      <a:pt x="1700" y="506"/>
                    </a:lnTo>
                    <a:lnTo>
                      <a:pt x="1679" y="519"/>
                    </a:lnTo>
                    <a:lnTo>
                      <a:pt x="1660" y="533"/>
                    </a:lnTo>
                    <a:lnTo>
                      <a:pt x="1637" y="544"/>
                    </a:lnTo>
                    <a:lnTo>
                      <a:pt x="1618" y="557"/>
                    </a:lnTo>
                    <a:lnTo>
                      <a:pt x="1595" y="569"/>
                    </a:lnTo>
                    <a:lnTo>
                      <a:pt x="1573" y="582"/>
                    </a:lnTo>
                    <a:lnTo>
                      <a:pt x="1550" y="595"/>
                    </a:lnTo>
                    <a:lnTo>
                      <a:pt x="1527" y="609"/>
                    </a:lnTo>
                    <a:lnTo>
                      <a:pt x="1502" y="620"/>
                    </a:lnTo>
                    <a:lnTo>
                      <a:pt x="1477" y="633"/>
                    </a:lnTo>
                    <a:lnTo>
                      <a:pt x="1453" y="645"/>
                    </a:lnTo>
                    <a:lnTo>
                      <a:pt x="1428" y="658"/>
                    </a:lnTo>
                    <a:lnTo>
                      <a:pt x="1401" y="668"/>
                    </a:lnTo>
                    <a:lnTo>
                      <a:pt x="1375" y="681"/>
                    </a:lnTo>
                    <a:lnTo>
                      <a:pt x="1348" y="692"/>
                    </a:lnTo>
                    <a:lnTo>
                      <a:pt x="1322" y="704"/>
                    </a:lnTo>
                    <a:lnTo>
                      <a:pt x="1293" y="715"/>
                    </a:lnTo>
                    <a:lnTo>
                      <a:pt x="1264" y="725"/>
                    </a:lnTo>
                    <a:lnTo>
                      <a:pt x="1236" y="736"/>
                    </a:lnTo>
                    <a:lnTo>
                      <a:pt x="1207" y="746"/>
                    </a:lnTo>
                    <a:lnTo>
                      <a:pt x="1179" y="755"/>
                    </a:lnTo>
                    <a:lnTo>
                      <a:pt x="1150" y="767"/>
                    </a:lnTo>
                    <a:lnTo>
                      <a:pt x="1120" y="776"/>
                    </a:lnTo>
                    <a:lnTo>
                      <a:pt x="1091" y="786"/>
                    </a:lnTo>
                    <a:lnTo>
                      <a:pt x="1061" y="793"/>
                    </a:lnTo>
                    <a:lnTo>
                      <a:pt x="1031" y="803"/>
                    </a:lnTo>
                    <a:lnTo>
                      <a:pt x="1000" y="808"/>
                    </a:lnTo>
                    <a:lnTo>
                      <a:pt x="970" y="818"/>
                    </a:lnTo>
                    <a:lnTo>
                      <a:pt x="937" y="824"/>
                    </a:lnTo>
                    <a:lnTo>
                      <a:pt x="905" y="831"/>
                    </a:lnTo>
                    <a:lnTo>
                      <a:pt x="875" y="837"/>
                    </a:lnTo>
                    <a:lnTo>
                      <a:pt x="844" y="843"/>
                    </a:lnTo>
                    <a:lnTo>
                      <a:pt x="812" y="848"/>
                    </a:lnTo>
                    <a:lnTo>
                      <a:pt x="780" y="854"/>
                    </a:lnTo>
                    <a:lnTo>
                      <a:pt x="747" y="856"/>
                    </a:lnTo>
                    <a:lnTo>
                      <a:pt x="715" y="862"/>
                    </a:lnTo>
                    <a:lnTo>
                      <a:pt x="683" y="864"/>
                    </a:lnTo>
                    <a:lnTo>
                      <a:pt x="652" y="867"/>
                    </a:lnTo>
                    <a:lnTo>
                      <a:pt x="620" y="869"/>
                    </a:lnTo>
                    <a:lnTo>
                      <a:pt x="588" y="873"/>
                    </a:lnTo>
                    <a:lnTo>
                      <a:pt x="555" y="873"/>
                    </a:lnTo>
                    <a:lnTo>
                      <a:pt x="523" y="873"/>
                    </a:lnTo>
                    <a:lnTo>
                      <a:pt x="494" y="873"/>
                    </a:lnTo>
                    <a:lnTo>
                      <a:pt x="466" y="873"/>
                    </a:lnTo>
                    <a:lnTo>
                      <a:pt x="437" y="873"/>
                    </a:lnTo>
                    <a:lnTo>
                      <a:pt x="411" y="873"/>
                    </a:lnTo>
                    <a:lnTo>
                      <a:pt x="384" y="873"/>
                    </a:lnTo>
                    <a:lnTo>
                      <a:pt x="361" y="873"/>
                    </a:lnTo>
                    <a:lnTo>
                      <a:pt x="337" y="869"/>
                    </a:lnTo>
                    <a:lnTo>
                      <a:pt x="316" y="869"/>
                    </a:lnTo>
                    <a:lnTo>
                      <a:pt x="293" y="867"/>
                    </a:lnTo>
                    <a:lnTo>
                      <a:pt x="272" y="865"/>
                    </a:lnTo>
                    <a:lnTo>
                      <a:pt x="253" y="864"/>
                    </a:lnTo>
                    <a:lnTo>
                      <a:pt x="234" y="862"/>
                    </a:lnTo>
                    <a:lnTo>
                      <a:pt x="215" y="860"/>
                    </a:lnTo>
                    <a:lnTo>
                      <a:pt x="200" y="858"/>
                    </a:lnTo>
                    <a:lnTo>
                      <a:pt x="182" y="854"/>
                    </a:lnTo>
                    <a:lnTo>
                      <a:pt x="167" y="850"/>
                    </a:lnTo>
                    <a:lnTo>
                      <a:pt x="152" y="846"/>
                    </a:lnTo>
                    <a:lnTo>
                      <a:pt x="139" y="845"/>
                    </a:lnTo>
                    <a:lnTo>
                      <a:pt x="124" y="841"/>
                    </a:lnTo>
                    <a:lnTo>
                      <a:pt x="112" y="837"/>
                    </a:lnTo>
                    <a:lnTo>
                      <a:pt x="103" y="835"/>
                    </a:lnTo>
                    <a:lnTo>
                      <a:pt x="91" y="831"/>
                    </a:lnTo>
                    <a:lnTo>
                      <a:pt x="82" y="825"/>
                    </a:lnTo>
                    <a:lnTo>
                      <a:pt x="72" y="822"/>
                    </a:lnTo>
                    <a:lnTo>
                      <a:pt x="63" y="816"/>
                    </a:lnTo>
                    <a:lnTo>
                      <a:pt x="55" y="812"/>
                    </a:lnTo>
                    <a:lnTo>
                      <a:pt x="47" y="806"/>
                    </a:lnTo>
                    <a:lnTo>
                      <a:pt x="40" y="803"/>
                    </a:lnTo>
                    <a:lnTo>
                      <a:pt x="34" y="797"/>
                    </a:lnTo>
                    <a:lnTo>
                      <a:pt x="30" y="793"/>
                    </a:lnTo>
                    <a:lnTo>
                      <a:pt x="17" y="780"/>
                    </a:lnTo>
                    <a:lnTo>
                      <a:pt x="11" y="768"/>
                    </a:lnTo>
                    <a:lnTo>
                      <a:pt x="6" y="755"/>
                    </a:lnTo>
                    <a:lnTo>
                      <a:pt x="2" y="744"/>
                    </a:lnTo>
                    <a:lnTo>
                      <a:pt x="0" y="736"/>
                    </a:lnTo>
                    <a:lnTo>
                      <a:pt x="0" y="728"/>
                    </a:lnTo>
                    <a:lnTo>
                      <a:pt x="0" y="721"/>
                    </a:lnTo>
                    <a:lnTo>
                      <a:pt x="0" y="715"/>
                    </a:lnTo>
                    <a:lnTo>
                      <a:pt x="0" y="708"/>
                    </a:lnTo>
                    <a:lnTo>
                      <a:pt x="0" y="702"/>
                    </a:lnTo>
                    <a:lnTo>
                      <a:pt x="0" y="694"/>
                    </a:lnTo>
                    <a:lnTo>
                      <a:pt x="2" y="687"/>
                    </a:lnTo>
                    <a:lnTo>
                      <a:pt x="2" y="679"/>
                    </a:lnTo>
                    <a:lnTo>
                      <a:pt x="6" y="671"/>
                    </a:lnTo>
                    <a:lnTo>
                      <a:pt x="6" y="662"/>
                    </a:lnTo>
                    <a:lnTo>
                      <a:pt x="9" y="654"/>
                    </a:lnTo>
                    <a:lnTo>
                      <a:pt x="11" y="647"/>
                    </a:lnTo>
                    <a:lnTo>
                      <a:pt x="15" y="639"/>
                    </a:lnTo>
                    <a:lnTo>
                      <a:pt x="17" y="630"/>
                    </a:lnTo>
                    <a:lnTo>
                      <a:pt x="21" y="624"/>
                    </a:lnTo>
                    <a:lnTo>
                      <a:pt x="25" y="614"/>
                    </a:lnTo>
                    <a:lnTo>
                      <a:pt x="28" y="607"/>
                    </a:lnTo>
                    <a:lnTo>
                      <a:pt x="32" y="597"/>
                    </a:lnTo>
                    <a:lnTo>
                      <a:pt x="36" y="590"/>
                    </a:lnTo>
                    <a:lnTo>
                      <a:pt x="40" y="580"/>
                    </a:lnTo>
                    <a:lnTo>
                      <a:pt x="44" y="573"/>
                    </a:lnTo>
                    <a:lnTo>
                      <a:pt x="46" y="563"/>
                    </a:lnTo>
                    <a:lnTo>
                      <a:pt x="51" y="557"/>
                    </a:lnTo>
                    <a:lnTo>
                      <a:pt x="55" y="548"/>
                    </a:lnTo>
                    <a:lnTo>
                      <a:pt x="59" y="538"/>
                    </a:lnTo>
                    <a:lnTo>
                      <a:pt x="63" y="529"/>
                    </a:lnTo>
                    <a:lnTo>
                      <a:pt x="68" y="521"/>
                    </a:lnTo>
                    <a:lnTo>
                      <a:pt x="74" y="512"/>
                    </a:lnTo>
                    <a:lnTo>
                      <a:pt x="82" y="504"/>
                    </a:lnTo>
                    <a:lnTo>
                      <a:pt x="87" y="495"/>
                    </a:lnTo>
                    <a:lnTo>
                      <a:pt x="97" y="485"/>
                    </a:lnTo>
                    <a:lnTo>
                      <a:pt x="103" y="476"/>
                    </a:lnTo>
                    <a:lnTo>
                      <a:pt x="112" y="468"/>
                    </a:lnTo>
                    <a:lnTo>
                      <a:pt x="120" y="458"/>
                    </a:lnTo>
                    <a:lnTo>
                      <a:pt x="131" y="451"/>
                    </a:lnTo>
                    <a:lnTo>
                      <a:pt x="139" y="441"/>
                    </a:lnTo>
                    <a:lnTo>
                      <a:pt x="150" y="434"/>
                    </a:lnTo>
                    <a:lnTo>
                      <a:pt x="160" y="424"/>
                    </a:lnTo>
                    <a:lnTo>
                      <a:pt x="171" y="417"/>
                    </a:lnTo>
                    <a:lnTo>
                      <a:pt x="181" y="407"/>
                    </a:lnTo>
                    <a:lnTo>
                      <a:pt x="190" y="399"/>
                    </a:lnTo>
                    <a:lnTo>
                      <a:pt x="202" y="390"/>
                    </a:lnTo>
                    <a:lnTo>
                      <a:pt x="213" y="382"/>
                    </a:lnTo>
                    <a:lnTo>
                      <a:pt x="224" y="375"/>
                    </a:lnTo>
                    <a:lnTo>
                      <a:pt x="238" y="365"/>
                    </a:lnTo>
                    <a:lnTo>
                      <a:pt x="249" y="360"/>
                    </a:lnTo>
                    <a:lnTo>
                      <a:pt x="262" y="352"/>
                    </a:lnTo>
                    <a:lnTo>
                      <a:pt x="272" y="342"/>
                    </a:lnTo>
                    <a:lnTo>
                      <a:pt x="285" y="337"/>
                    </a:lnTo>
                    <a:lnTo>
                      <a:pt x="297" y="327"/>
                    </a:lnTo>
                    <a:lnTo>
                      <a:pt x="310" y="321"/>
                    </a:lnTo>
                    <a:lnTo>
                      <a:pt x="323" y="314"/>
                    </a:lnTo>
                    <a:lnTo>
                      <a:pt x="335" y="306"/>
                    </a:lnTo>
                    <a:lnTo>
                      <a:pt x="348" y="299"/>
                    </a:lnTo>
                    <a:lnTo>
                      <a:pt x="361" y="293"/>
                    </a:lnTo>
                    <a:lnTo>
                      <a:pt x="373" y="287"/>
                    </a:lnTo>
                    <a:lnTo>
                      <a:pt x="384" y="280"/>
                    </a:lnTo>
                    <a:lnTo>
                      <a:pt x="397" y="272"/>
                    </a:lnTo>
                    <a:lnTo>
                      <a:pt x="411" y="266"/>
                    </a:lnTo>
                    <a:lnTo>
                      <a:pt x="420" y="259"/>
                    </a:lnTo>
                    <a:lnTo>
                      <a:pt x="434" y="253"/>
                    </a:lnTo>
                    <a:lnTo>
                      <a:pt x="445" y="247"/>
                    </a:lnTo>
                    <a:lnTo>
                      <a:pt x="456" y="242"/>
                    </a:lnTo>
                    <a:lnTo>
                      <a:pt x="468" y="236"/>
                    </a:lnTo>
                    <a:lnTo>
                      <a:pt x="479" y="230"/>
                    </a:lnTo>
                    <a:lnTo>
                      <a:pt x="489" y="224"/>
                    </a:lnTo>
                    <a:lnTo>
                      <a:pt x="502" y="221"/>
                    </a:lnTo>
                    <a:lnTo>
                      <a:pt x="511" y="215"/>
                    </a:lnTo>
                    <a:lnTo>
                      <a:pt x="521" y="209"/>
                    </a:lnTo>
                    <a:lnTo>
                      <a:pt x="532" y="205"/>
                    </a:lnTo>
                    <a:lnTo>
                      <a:pt x="542" y="202"/>
                    </a:lnTo>
                    <a:lnTo>
                      <a:pt x="551" y="198"/>
                    </a:lnTo>
                    <a:lnTo>
                      <a:pt x="559" y="192"/>
                    </a:lnTo>
                    <a:lnTo>
                      <a:pt x="567" y="188"/>
                    </a:lnTo>
                    <a:lnTo>
                      <a:pt x="576" y="186"/>
                    </a:lnTo>
                    <a:lnTo>
                      <a:pt x="582" y="183"/>
                    </a:lnTo>
                    <a:lnTo>
                      <a:pt x="589" y="179"/>
                    </a:lnTo>
                    <a:lnTo>
                      <a:pt x="597" y="177"/>
                    </a:lnTo>
                    <a:lnTo>
                      <a:pt x="605" y="175"/>
                    </a:lnTo>
                    <a:lnTo>
                      <a:pt x="614" y="169"/>
                    </a:lnTo>
                    <a:lnTo>
                      <a:pt x="624" y="167"/>
                    </a:lnTo>
                    <a:lnTo>
                      <a:pt x="629" y="164"/>
                    </a:lnTo>
                    <a:lnTo>
                      <a:pt x="635" y="164"/>
                    </a:lnTo>
                    <a:lnTo>
                      <a:pt x="645" y="160"/>
                    </a:lnTo>
                    <a:lnTo>
                      <a:pt x="652" y="160"/>
                    </a:lnTo>
                    <a:lnTo>
                      <a:pt x="654" y="160"/>
                    </a:lnTo>
                    <a:lnTo>
                      <a:pt x="652" y="167"/>
                    </a:lnTo>
                    <a:lnTo>
                      <a:pt x="648" y="169"/>
                    </a:lnTo>
                    <a:lnTo>
                      <a:pt x="641" y="175"/>
                    </a:lnTo>
                    <a:lnTo>
                      <a:pt x="631" y="179"/>
                    </a:lnTo>
                    <a:lnTo>
                      <a:pt x="620" y="186"/>
                    </a:lnTo>
                    <a:lnTo>
                      <a:pt x="614" y="190"/>
                    </a:lnTo>
                    <a:lnTo>
                      <a:pt x="607" y="194"/>
                    </a:lnTo>
                    <a:lnTo>
                      <a:pt x="597" y="198"/>
                    </a:lnTo>
                    <a:lnTo>
                      <a:pt x="589" y="202"/>
                    </a:lnTo>
                    <a:lnTo>
                      <a:pt x="578" y="205"/>
                    </a:lnTo>
                    <a:lnTo>
                      <a:pt x="567" y="211"/>
                    </a:lnTo>
                    <a:lnTo>
                      <a:pt x="555" y="217"/>
                    </a:lnTo>
                    <a:lnTo>
                      <a:pt x="544" y="223"/>
                    </a:lnTo>
                    <a:lnTo>
                      <a:pt x="536" y="226"/>
                    </a:lnTo>
                    <a:lnTo>
                      <a:pt x="529" y="228"/>
                    </a:lnTo>
                    <a:lnTo>
                      <a:pt x="521" y="232"/>
                    </a:lnTo>
                    <a:lnTo>
                      <a:pt x="513" y="236"/>
                    </a:lnTo>
                    <a:lnTo>
                      <a:pt x="504" y="240"/>
                    </a:lnTo>
                    <a:lnTo>
                      <a:pt x="494" y="243"/>
                    </a:lnTo>
                    <a:lnTo>
                      <a:pt x="487" y="249"/>
                    </a:lnTo>
                    <a:lnTo>
                      <a:pt x="479" y="255"/>
                    </a:lnTo>
                    <a:lnTo>
                      <a:pt x="470" y="259"/>
                    </a:lnTo>
                    <a:lnTo>
                      <a:pt x="460" y="264"/>
                    </a:lnTo>
                    <a:lnTo>
                      <a:pt x="451" y="268"/>
                    </a:lnTo>
                    <a:lnTo>
                      <a:pt x="441" y="276"/>
                    </a:lnTo>
                    <a:lnTo>
                      <a:pt x="430" y="282"/>
                    </a:lnTo>
                    <a:lnTo>
                      <a:pt x="420" y="287"/>
                    </a:lnTo>
                    <a:lnTo>
                      <a:pt x="411" y="295"/>
                    </a:lnTo>
                    <a:lnTo>
                      <a:pt x="401" y="302"/>
                    </a:lnTo>
                    <a:lnTo>
                      <a:pt x="388" y="308"/>
                    </a:lnTo>
                    <a:lnTo>
                      <a:pt x="378" y="314"/>
                    </a:lnTo>
                    <a:lnTo>
                      <a:pt x="367" y="321"/>
                    </a:lnTo>
                    <a:lnTo>
                      <a:pt x="357" y="329"/>
                    </a:lnTo>
                    <a:lnTo>
                      <a:pt x="346" y="337"/>
                    </a:lnTo>
                    <a:lnTo>
                      <a:pt x="335" y="342"/>
                    </a:lnTo>
                    <a:lnTo>
                      <a:pt x="325" y="352"/>
                    </a:lnTo>
                    <a:lnTo>
                      <a:pt x="314" y="360"/>
                    </a:lnTo>
                    <a:lnTo>
                      <a:pt x="302" y="367"/>
                    </a:lnTo>
                    <a:lnTo>
                      <a:pt x="291" y="375"/>
                    </a:lnTo>
                    <a:lnTo>
                      <a:pt x="281" y="384"/>
                    </a:lnTo>
                    <a:lnTo>
                      <a:pt x="270" y="394"/>
                    </a:lnTo>
                    <a:lnTo>
                      <a:pt x="260" y="401"/>
                    </a:lnTo>
                    <a:lnTo>
                      <a:pt x="249" y="411"/>
                    </a:lnTo>
                    <a:lnTo>
                      <a:pt x="238" y="418"/>
                    </a:lnTo>
                    <a:lnTo>
                      <a:pt x="228" y="428"/>
                    </a:lnTo>
                    <a:lnTo>
                      <a:pt x="219" y="437"/>
                    </a:lnTo>
                    <a:lnTo>
                      <a:pt x="207" y="447"/>
                    </a:lnTo>
                    <a:lnTo>
                      <a:pt x="196" y="455"/>
                    </a:lnTo>
                    <a:lnTo>
                      <a:pt x="188" y="464"/>
                    </a:lnTo>
                    <a:lnTo>
                      <a:pt x="177" y="472"/>
                    </a:lnTo>
                    <a:lnTo>
                      <a:pt x="167" y="481"/>
                    </a:lnTo>
                    <a:lnTo>
                      <a:pt x="158" y="491"/>
                    </a:lnTo>
                    <a:lnTo>
                      <a:pt x="150" y="500"/>
                    </a:lnTo>
                    <a:lnTo>
                      <a:pt x="141" y="510"/>
                    </a:lnTo>
                    <a:lnTo>
                      <a:pt x="131" y="519"/>
                    </a:lnTo>
                    <a:lnTo>
                      <a:pt x="122" y="527"/>
                    </a:lnTo>
                    <a:lnTo>
                      <a:pt x="116" y="536"/>
                    </a:lnTo>
                    <a:lnTo>
                      <a:pt x="106" y="544"/>
                    </a:lnTo>
                    <a:lnTo>
                      <a:pt x="99" y="554"/>
                    </a:lnTo>
                    <a:lnTo>
                      <a:pt x="91" y="563"/>
                    </a:lnTo>
                    <a:lnTo>
                      <a:pt x="86" y="573"/>
                    </a:lnTo>
                    <a:lnTo>
                      <a:pt x="78" y="582"/>
                    </a:lnTo>
                    <a:lnTo>
                      <a:pt x="72" y="590"/>
                    </a:lnTo>
                    <a:lnTo>
                      <a:pt x="65" y="597"/>
                    </a:lnTo>
                    <a:lnTo>
                      <a:pt x="59" y="609"/>
                    </a:lnTo>
                    <a:lnTo>
                      <a:pt x="53" y="616"/>
                    </a:lnTo>
                    <a:lnTo>
                      <a:pt x="49" y="626"/>
                    </a:lnTo>
                    <a:lnTo>
                      <a:pt x="46" y="633"/>
                    </a:lnTo>
                    <a:lnTo>
                      <a:pt x="42" y="643"/>
                    </a:lnTo>
                    <a:lnTo>
                      <a:pt x="38" y="651"/>
                    </a:lnTo>
                    <a:lnTo>
                      <a:pt x="34" y="658"/>
                    </a:lnTo>
                    <a:lnTo>
                      <a:pt x="30" y="666"/>
                    </a:lnTo>
                    <a:lnTo>
                      <a:pt x="30" y="673"/>
                    </a:lnTo>
                    <a:lnTo>
                      <a:pt x="27" y="681"/>
                    </a:lnTo>
                    <a:lnTo>
                      <a:pt x="27" y="689"/>
                    </a:lnTo>
                    <a:lnTo>
                      <a:pt x="27" y="698"/>
                    </a:lnTo>
                    <a:lnTo>
                      <a:pt x="27" y="706"/>
                    </a:lnTo>
                    <a:lnTo>
                      <a:pt x="27" y="711"/>
                    </a:lnTo>
                    <a:lnTo>
                      <a:pt x="27" y="719"/>
                    </a:lnTo>
                    <a:lnTo>
                      <a:pt x="28" y="725"/>
                    </a:lnTo>
                    <a:lnTo>
                      <a:pt x="30" y="732"/>
                    </a:lnTo>
                    <a:lnTo>
                      <a:pt x="36" y="744"/>
                    </a:lnTo>
                    <a:lnTo>
                      <a:pt x="46" y="755"/>
                    </a:lnTo>
                    <a:lnTo>
                      <a:pt x="53" y="767"/>
                    </a:lnTo>
                    <a:lnTo>
                      <a:pt x="65" y="778"/>
                    </a:lnTo>
                    <a:lnTo>
                      <a:pt x="72" y="780"/>
                    </a:lnTo>
                    <a:lnTo>
                      <a:pt x="78" y="787"/>
                    </a:lnTo>
                    <a:lnTo>
                      <a:pt x="87" y="789"/>
                    </a:lnTo>
                    <a:lnTo>
                      <a:pt x="95" y="797"/>
                    </a:lnTo>
                    <a:lnTo>
                      <a:pt x="103" y="799"/>
                    </a:lnTo>
                    <a:lnTo>
                      <a:pt x="110" y="803"/>
                    </a:lnTo>
                    <a:lnTo>
                      <a:pt x="118" y="806"/>
                    </a:lnTo>
                    <a:lnTo>
                      <a:pt x="127" y="810"/>
                    </a:lnTo>
                    <a:lnTo>
                      <a:pt x="137" y="814"/>
                    </a:lnTo>
                    <a:lnTo>
                      <a:pt x="146" y="818"/>
                    </a:lnTo>
                    <a:lnTo>
                      <a:pt x="158" y="822"/>
                    </a:lnTo>
                    <a:lnTo>
                      <a:pt x="169" y="825"/>
                    </a:lnTo>
                    <a:lnTo>
                      <a:pt x="181" y="827"/>
                    </a:lnTo>
                    <a:lnTo>
                      <a:pt x="190" y="829"/>
                    </a:lnTo>
                    <a:lnTo>
                      <a:pt x="202" y="831"/>
                    </a:lnTo>
                    <a:lnTo>
                      <a:pt x="215" y="835"/>
                    </a:lnTo>
                    <a:lnTo>
                      <a:pt x="224" y="837"/>
                    </a:lnTo>
                    <a:lnTo>
                      <a:pt x="238" y="839"/>
                    </a:lnTo>
                    <a:lnTo>
                      <a:pt x="251" y="841"/>
                    </a:lnTo>
                    <a:lnTo>
                      <a:pt x="266" y="843"/>
                    </a:lnTo>
                    <a:lnTo>
                      <a:pt x="278" y="843"/>
                    </a:lnTo>
                    <a:lnTo>
                      <a:pt x="291" y="845"/>
                    </a:lnTo>
                    <a:lnTo>
                      <a:pt x="302" y="846"/>
                    </a:lnTo>
                    <a:lnTo>
                      <a:pt x="318" y="846"/>
                    </a:lnTo>
                    <a:lnTo>
                      <a:pt x="333" y="846"/>
                    </a:lnTo>
                    <a:lnTo>
                      <a:pt x="346" y="848"/>
                    </a:lnTo>
                    <a:lnTo>
                      <a:pt x="359" y="850"/>
                    </a:lnTo>
                    <a:lnTo>
                      <a:pt x="375" y="850"/>
                    </a:lnTo>
                    <a:lnTo>
                      <a:pt x="388" y="850"/>
                    </a:lnTo>
                    <a:lnTo>
                      <a:pt x="403" y="850"/>
                    </a:lnTo>
                    <a:lnTo>
                      <a:pt x="418" y="850"/>
                    </a:lnTo>
                    <a:lnTo>
                      <a:pt x="434" y="852"/>
                    </a:lnTo>
                    <a:lnTo>
                      <a:pt x="449" y="852"/>
                    </a:lnTo>
                    <a:lnTo>
                      <a:pt x="464" y="852"/>
                    </a:lnTo>
                    <a:lnTo>
                      <a:pt x="479" y="852"/>
                    </a:lnTo>
                    <a:lnTo>
                      <a:pt x="494" y="852"/>
                    </a:lnTo>
                    <a:lnTo>
                      <a:pt x="510" y="850"/>
                    </a:lnTo>
                    <a:lnTo>
                      <a:pt x="525" y="850"/>
                    </a:lnTo>
                    <a:lnTo>
                      <a:pt x="540" y="848"/>
                    </a:lnTo>
                    <a:lnTo>
                      <a:pt x="555" y="848"/>
                    </a:lnTo>
                    <a:lnTo>
                      <a:pt x="570" y="846"/>
                    </a:lnTo>
                    <a:lnTo>
                      <a:pt x="586" y="846"/>
                    </a:lnTo>
                    <a:lnTo>
                      <a:pt x="601" y="843"/>
                    </a:lnTo>
                    <a:lnTo>
                      <a:pt x="618" y="843"/>
                    </a:lnTo>
                    <a:lnTo>
                      <a:pt x="633" y="841"/>
                    </a:lnTo>
                    <a:lnTo>
                      <a:pt x="648" y="841"/>
                    </a:lnTo>
                    <a:lnTo>
                      <a:pt x="664" y="837"/>
                    </a:lnTo>
                    <a:lnTo>
                      <a:pt x="681" y="837"/>
                    </a:lnTo>
                    <a:lnTo>
                      <a:pt x="694" y="835"/>
                    </a:lnTo>
                    <a:lnTo>
                      <a:pt x="711" y="833"/>
                    </a:lnTo>
                    <a:lnTo>
                      <a:pt x="724" y="831"/>
                    </a:lnTo>
                    <a:lnTo>
                      <a:pt x="742" y="829"/>
                    </a:lnTo>
                    <a:lnTo>
                      <a:pt x="755" y="825"/>
                    </a:lnTo>
                    <a:lnTo>
                      <a:pt x="770" y="824"/>
                    </a:lnTo>
                    <a:lnTo>
                      <a:pt x="785" y="820"/>
                    </a:lnTo>
                    <a:lnTo>
                      <a:pt x="800" y="818"/>
                    </a:lnTo>
                    <a:lnTo>
                      <a:pt x="816" y="814"/>
                    </a:lnTo>
                    <a:lnTo>
                      <a:pt x="831" y="812"/>
                    </a:lnTo>
                    <a:lnTo>
                      <a:pt x="846" y="808"/>
                    </a:lnTo>
                    <a:lnTo>
                      <a:pt x="861" y="806"/>
                    </a:lnTo>
                    <a:lnTo>
                      <a:pt x="875" y="803"/>
                    </a:lnTo>
                    <a:lnTo>
                      <a:pt x="890" y="799"/>
                    </a:lnTo>
                    <a:lnTo>
                      <a:pt x="905" y="797"/>
                    </a:lnTo>
                    <a:lnTo>
                      <a:pt x="922" y="793"/>
                    </a:lnTo>
                    <a:lnTo>
                      <a:pt x="937" y="789"/>
                    </a:lnTo>
                    <a:lnTo>
                      <a:pt x="953" y="787"/>
                    </a:lnTo>
                    <a:lnTo>
                      <a:pt x="968" y="784"/>
                    </a:lnTo>
                    <a:lnTo>
                      <a:pt x="985" y="780"/>
                    </a:lnTo>
                    <a:lnTo>
                      <a:pt x="998" y="776"/>
                    </a:lnTo>
                    <a:lnTo>
                      <a:pt x="1013" y="772"/>
                    </a:lnTo>
                    <a:lnTo>
                      <a:pt x="1029" y="768"/>
                    </a:lnTo>
                    <a:lnTo>
                      <a:pt x="1044" y="765"/>
                    </a:lnTo>
                    <a:lnTo>
                      <a:pt x="1059" y="761"/>
                    </a:lnTo>
                    <a:lnTo>
                      <a:pt x="1076" y="757"/>
                    </a:lnTo>
                    <a:lnTo>
                      <a:pt x="1090" y="753"/>
                    </a:lnTo>
                    <a:lnTo>
                      <a:pt x="1107" y="749"/>
                    </a:lnTo>
                    <a:lnTo>
                      <a:pt x="1120" y="744"/>
                    </a:lnTo>
                    <a:lnTo>
                      <a:pt x="1135" y="740"/>
                    </a:lnTo>
                    <a:lnTo>
                      <a:pt x="1150" y="734"/>
                    </a:lnTo>
                    <a:lnTo>
                      <a:pt x="1167" y="730"/>
                    </a:lnTo>
                    <a:lnTo>
                      <a:pt x="1183" y="725"/>
                    </a:lnTo>
                    <a:lnTo>
                      <a:pt x="1198" y="721"/>
                    </a:lnTo>
                    <a:lnTo>
                      <a:pt x="1213" y="715"/>
                    </a:lnTo>
                    <a:lnTo>
                      <a:pt x="1230" y="711"/>
                    </a:lnTo>
                    <a:lnTo>
                      <a:pt x="1244" y="706"/>
                    </a:lnTo>
                    <a:lnTo>
                      <a:pt x="1259" y="700"/>
                    </a:lnTo>
                    <a:lnTo>
                      <a:pt x="1272" y="694"/>
                    </a:lnTo>
                    <a:lnTo>
                      <a:pt x="1289" y="689"/>
                    </a:lnTo>
                    <a:lnTo>
                      <a:pt x="1303" y="683"/>
                    </a:lnTo>
                    <a:lnTo>
                      <a:pt x="1318" y="677"/>
                    </a:lnTo>
                    <a:lnTo>
                      <a:pt x="1333" y="671"/>
                    </a:lnTo>
                    <a:lnTo>
                      <a:pt x="1348" y="664"/>
                    </a:lnTo>
                    <a:lnTo>
                      <a:pt x="1363" y="658"/>
                    </a:lnTo>
                    <a:lnTo>
                      <a:pt x="1379" y="652"/>
                    </a:lnTo>
                    <a:lnTo>
                      <a:pt x="1392" y="645"/>
                    </a:lnTo>
                    <a:lnTo>
                      <a:pt x="1409" y="639"/>
                    </a:lnTo>
                    <a:lnTo>
                      <a:pt x="1422" y="631"/>
                    </a:lnTo>
                    <a:lnTo>
                      <a:pt x="1438" y="624"/>
                    </a:lnTo>
                    <a:lnTo>
                      <a:pt x="1453" y="616"/>
                    </a:lnTo>
                    <a:lnTo>
                      <a:pt x="1468" y="611"/>
                    </a:lnTo>
                    <a:lnTo>
                      <a:pt x="1483" y="603"/>
                    </a:lnTo>
                    <a:lnTo>
                      <a:pt x="1496" y="595"/>
                    </a:lnTo>
                    <a:lnTo>
                      <a:pt x="1512" y="586"/>
                    </a:lnTo>
                    <a:lnTo>
                      <a:pt x="1527" y="578"/>
                    </a:lnTo>
                    <a:lnTo>
                      <a:pt x="1540" y="571"/>
                    </a:lnTo>
                    <a:lnTo>
                      <a:pt x="1555" y="563"/>
                    </a:lnTo>
                    <a:lnTo>
                      <a:pt x="1571" y="554"/>
                    </a:lnTo>
                    <a:lnTo>
                      <a:pt x="1586" y="546"/>
                    </a:lnTo>
                    <a:lnTo>
                      <a:pt x="1599" y="536"/>
                    </a:lnTo>
                    <a:lnTo>
                      <a:pt x="1614" y="529"/>
                    </a:lnTo>
                    <a:lnTo>
                      <a:pt x="1628" y="519"/>
                    </a:lnTo>
                    <a:lnTo>
                      <a:pt x="1643" y="510"/>
                    </a:lnTo>
                    <a:lnTo>
                      <a:pt x="1656" y="500"/>
                    </a:lnTo>
                    <a:lnTo>
                      <a:pt x="1671" y="491"/>
                    </a:lnTo>
                    <a:lnTo>
                      <a:pt x="1685" y="481"/>
                    </a:lnTo>
                    <a:lnTo>
                      <a:pt x="1700" y="472"/>
                    </a:lnTo>
                    <a:lnTo>
                      <a:pt x="1711" y="460"/>
                    </a:lnTo>
                    <a:lnTo>
                      <a:pt x="1725" y="451"/>
                    </a:lnTo>
                    <a:lnTo>
                      <a:pt x="1736" y="439"/>
                    </a:lnTo>
                    <a:lnTo>
                      <a:pt x="1749" y="432"/>
                    </a:lnTo>
                    <a:lnTo>
                      <a:pt x="1759" y="420"/>
                    </a:lnTo>
                    <a:lnTo>
                      <a:pt x="1772" y="413"/>
                    </a:lnTo>
                    <a:lnTo>
                      <a:pt x="1782" y="403"/>
                    </a:lnTo>
                    <a:lnTo>
                      <a:pt x="1793" y="396"/>
                    </a:lnTo>
                    <a:lnTo>
                      <a:pt x="1801" y="386"/>
                    </a:lnTo>
                    <a:lnTo>
                      <a:pt x="1810" y="377"/>
                    </a:lnTo>
                    <a:lnTo>
                      <a:pt x="1820" y="371"/>
                    </a:lnTo>
                    <a:lnTo>
                      <a:pt x="1829" y="363"/>
                    </a:lnTo>
                    <a:lnTo>
                      <a:pt x="1835" y="356"/>
                    </a:lnTo>
                    <a:lnTo>
                      <a:pt x="1843" y="348"/>
                    </a:lnTo>
                    <a:lnTo>
                      <a:pt x="1850" y="340"/>
                    </a:lnTo>
                    <a:lnTo>
                      <a:pt x="1858" y="335"/>
                    </a:lnTo>
                    <a:lnTo>
                      <a:pt x="1862" y="327"/>
                    </a:lnTo>
                    <a:lnTo>
                      <a:pt x="1867" y="321"/>
                    </a:lnTo>
                    <a:lnTo>
                      <a:pt x="1873" y="314"/>
                    </a:lnTo>
                    <a:lnTo>
                      <a:pt x="1879" y="308"/>
                    </a:lnTo>
                    <a:lnTo>
                      <a:pt x="1884" y="295"/>
                    </a:lnTo>
                    <a:lnTo>
                      <a:pt x="1894" y="285"/>
                    </a:lnTo>
                    <a:lnTo>
                      <a:pt x="1898" y="274"/>
                    </a:lnTo>
                    <a:lnTo>
                      <a:pt x="1903" y="264"/>
                    </a:lnTo>
                    <a:lnTo>
                      <a:pt x="1905" y="255"/>
                    </a:lnTo>
                    <a:lnTo>
                      <a:pt x="1909" y="245"/>
                    </a:lnTo>
                    <a:lnTo>
                      <a:pt x="1907" y="236"/>
                    </a:lnTo>
                    <a:lnTo>
                      <a:pt x="1907" y="228"/>
                    </a:lnTo>
                    <a:lnTo>
                      <a:pt x="1905" y="221"/>
                    </a:lnTo>
                    <a:lnTo>
                      <a:pt x="1903" y="213"/>
                    </a:lnTo>
                    <a:lnTo>
                      <a:pt x="1900" y="205"/>
                    </a:lnTo>
                    <a:lnTo>
                      <a:pt x="1896" y="198"/>
                    </a:lnTo>
                    <a:lnTo>
                      <a:pt x="1890" y="192"/>
                    </a:lnTo>
                    <a:lnTo>
                      <a:pt x="1884" y="186"/>
                    </a:lnTo>
                    <a:lnTo>
                      <a:pt x="1877" y="179"/>
                    </a:lnTo>
                    <a:lnTo>
                      <a:pt x="1869" y="175"/>
                    </a:lnTo>
                    <a:lnTo>
                      <a:pt x="1862" y="169"/>
                    </a:lnTo>
                    <a:lnTo>
                      <a:pt x="1854" y="164"/>
                    </a:lnTo>
                    <a:lnTo>
                      <a:pt x="1844" y="158"/>
                    </a:lnTo>
                    <a:lnTo>
                      <a:pt x="1837" y="154"/>
                    </a:lnTo>
                    <a:lnTo>
                      <a:pt x="1827" y="148"/>
                    </a:lnTo>
                    <a:lnTo>
                      <a:pt x="1820" y="145"/>
                    </a:lnTo>
                    <a:lnTo>
                      <a:pt x="1806" y="139"/>
                    </a:lnTo>
                    <a:lnTo>
                      <a:pt x="1797" y="133"/>
                    </a:lnTo>
                    <a:lnTo>
                      <a:pt x="1784" y="127"/>
                    </a:lnTo>
                    <a:lnTo>
                      <a:pt x="1772" y="122"/>
                    </a:lnTo>
                    <a:lnTo>
                      <a:pt x="1763" y="120"/>
                    </a:lnTo>
                    <a:lnTo>
                      <a:pt x="1757" y="116"/>
                    </a:lnTo>
                    <a:lnTo>
                      <a:pt x="1749" y="114"/>
                    </a:lnTo>
                    <a:lnTo>
                      <a:pt x="1742" y="112"/>
                    </a:lnTo>
                    <a:lnTo>
                      <a:pt x="1734" y="110"/>
                    </a:lnTo>
                    <a:lnTo>
                      <a:pt x="1727" y="107"/>
                    </a:lnTo>
                    <a:lnTo>
                      <a:pt x="1719" y="105"/>
                    </a:lnTo>
                    <a:lnTo>
                      <a:pt x="1711" y="103"/>
                    </a:lnTo>
                    <a:lnTo>
                      <a:pt x="1702" y="101"/>
                    </a:lnTo>
                    <a:lnTo>
                      <a:pt x="1694" y="99"/>
                    </a:lnTo>
                    <a:lnTo>
                      <a:pt x="1685" y="95"/>
                    </a:lnTo>
                    <a:lnTo>
                      <a:pt x="1675" y="95"/>
                    </a:lnTo>
                    <a:lnTo>
                      <a:pt x="1666" y="91"/>
                    </a:lnTo>
                    <a:lnTo>
                      <a:pt x="1658" y="89"/>
                    </a:lnTo>
                    <a:lnTo>
                      <a:pt x="1650" y="88"/>
                    </a:lnTo>
                    <a:lnTo>
                      <a:pt x="1641" y="86"/>
                    </a:lnTo>
                    <a:lnTo>
                      <a:pt x="1631" y="84"/>
                    </a:lnTo>
                    <a:lnTo>
                      <a:pt x="1622" y="82"/>
                    </a:lnTo>
                    <a:lnTo>
                      <a:pt x="1612" y="80"/>
                    </a:lnTo>
                    <a:lnTo>
                      <a:pt x="1605" y="78"/>
                    </a:lnTo>
                    <a:lnTo>
                      <a:pt x="1595" y="76"/>
                    </a:lnTo>
                    <a:lnTo>
                      <a:pt x="1588" y="76"/>
                    </a:lnTo>
                    <a:lnTo>
                      <a:pt x="1578" y="72"/>
                    </a:lnTo>
                    <a:lnTo>
                      <a:pt x="1569" y="72"/>
                    </a:lnTo>
                    <a:lnTo>
                      <a:pt x="1559" y="69"/>
                    </a:lnTo>
                    <a:lnTo>
                      <a:pt x="1550" y="69"/>
                    </a:lnTo>
                    <a:lnTo>
                      <a:pt x="1540" y="67"/>
                    </a:lnTo>
                    <a:lnTo>
                      <a:pt x="1533" y="65"/>
                    </a:lnTo>
                    <a:lnTo>
                      <a:pt x="1523" y="63"/>
                    </a:lnTo>
                    <a:lnTo>
                      <a:pt x="1515" y="61"/>
                    </a:lnTo>
                    <a:lnTo>
                      <a:pt x="1506" y="59"/>
                    </a:lnTo>
                    <a:lnTo>
                      <a:pt x="1498" y="57"/>
                    </a:lnTo>
                    <a:lnTo>
                      <a:pt x="1489" y="55"/>
                    </a:lnTo>
                    <a:lnTo>
                      <a:pt x="1481" y="53"/>
                    </a:lnTo>
                    <a:lnTo>
                      <a:pt x="1472" y="53"/>
                    </a:lnTo>
                    <a:lnTo>
                      <a:pt x="1464" y="51"/>
                    </a:lnTo>
                    <a:lnTo>
                      <a:pt x="1458" y="49"/>
                    </a:lnTo>
                    <a:lnTo>
                      <a:pt x="1451" y="49"/>
                    </a:lnTo>
                    <a:lnTo>
                      <a:pt x="1443" y="48"/>
                    </a:lnTo>
                    <a:lnTo>
                      <a:pt x="1436" y="48"/>
                    </a:lnTo>
                    <a:lnTo>
                      <a:pt x="1430" y="46"/>
                    </a:lnTo>
                    <a:lnTo>
                      <a:pt x="1422" y="44"/>
                    </a:lnTo>
                    <a:lnTo>
                      <a:pt x="1415" y="44"/>
                    </a:lnTo>
                    <a:lnTo>
                      <a:pt x="1409" y="44"/>
                    </a:lnTo>
                    <a:lnTo>
                      <a:pt x="1396" y="40"/>
                    </a:lnTo>
                    <a:lnTo>
                      <a:pt x="1386" y="40"/>
                    </a:lnTo>
                    <a:lnTo>
                      <a:pt x="1377" y="38"/>
                    </a:lnTo>
                    <a:lnTo>
                      <a:pt x="1367" y="38"/>
                    </a:lnTo>
                    <a:lnTo>
                      <a:pt x="1361" y="38"/>
                    </a:lnTo>
                    <a:lnTo>
                      <a:pt x="1356" y="38"/>
                    </a:lnTo>
                    <a:lnTo>
                      <a:pt x="1344" y="36"/>
                    </a:lnTo>
                    <a:lnTo>
                      <a:pt x="1337" y="34"/>
                    </a:lnTo>
                    <a:lnTo>
                      <a:pt x="1329" y="32"/>
                    </a:lnTo>
                    <a:lnTo>
                      <a:pt x="1325" y="30"/>
                    </a:lnTo>
                    <a:lnTo>
                      <a:pt x="1318" y="23"/>
                    </a:lnTo>
                    <a:lnTo>
                      <a:pt x="1314" y="17"/>
                    </a:lnTo>
                    <a:lnTo>
                      <a:pt x="1310" y="6"/>
                    </a:lnTo>
                    <a:lnTo>
                      <a:pt x="1314" y="0"/>
                    </a:lnTo>
                    <a:lnTo>
                      <a:pt x="1314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1" name="Forme libre 109"/>
              <p:cNvSpPr>
                <a:spLocks/>
              </p:cNvSpPr>
              <p:nvPr/>
            </p:nvSpPr>
            <p:spPr bwMode="auto">
              <a:xfrm>
                <a:off x="5603875" y="1892300"/>
                <a:ext cx="1438275" cy="1001712"/>
              </a:xfrm>
              <a:custGeom>
                <a:avLst/>
                <a:gdLst>
                  <a:gd name="T0" fmla="*/ 67 w 1812"/>
                  <a:gd name="T1" fmla="*/ 643 h 1263"/>
                  <a:gd name="T2" fmla="*/ 166 w 1812"/>
                  <a:gd name="T3" fmla="*/ 727 h 1263"/>
                  <a:gd name="T4" fmla="*/ 285 w 1812"/>
                  <a:gd name="T5" fmla="*/ 832 h 1263"/>
                  <a:gd name="T6" fmla="*/ 403 w 1812"/>
                  <a:gd name="T7" fmla="*/ 934 h 1263"/>
                  <a:gd name="T8" fmla="*/ 504 w 1812"/>
                  <a:gd name="T9" fmla="*/ 1031 h 1263"/>
                  <a:gd name="T10" fmla="*/ 578 w 1812"/>
                  <a:gd name="T11" fmla="*/ 1111 h 1263"/>
                  <a:gd name="T12" fmla="*/ 622 w 1812"/>
                  <a:gd name="T13" fmla="*/ 1191 h 1263"/>
                  <a:gd name="T14" fmla="*/ 685 w 1812"/>
                  <a:gd name="T15" fmla="*/ 1258 h 1263"/>
                  <a:gd name="T16" fmla="*/ 764 w 1812"/>
                  <a:gd name="T17" fmla="*/ 1263 h 1263"/>
                  <a:gd name="T18" fmla="*/ 852 w 1812"/>
                  <a:gd name="T19" fmla="*/ 1260 h 1263"/>
                  <a:gd name="T20" fmla="*/ 958 w 1812"/>
                  <a:gd name="T21" fmla="*/ 1254 h 1263"/>
                  <a:gd name="T22" fmla="*/ 1076 w 1812"/>
                  <a:gd name="T23" fmla="*/ 1242 h 1263"/>
                  <a:gd name="T24" fmla="*/ 1196 w 1812"/>
                  <a:gd name="T25" fmla="*/ 1227 h 1263"/>
                  <a:gd name="T26" fmla="*/ 1312 w 1812"/>
                  <a:gd name="T27" fmla="*/ 1210 h 1263"/>
                  <a:gd name="T28" fmla="*/ 1407 w 1812"/>
                  <a:gd name="T29" fmla="*/ 1187 h 1263"/>
                  <a:gd name="T30" fmla="*/ 1495 w 1812"/>
                  <a:gd name="T31" fmla="*/ 1161 h 1263"/>
                  <a:gd name="T32" fmla="*/ 1573 w 1812"/>
                  <a:gd name="T33" fmla="*/ 1115 h 1263"/>
                  <a:gd name="T34" fmla="*/ 1607 w 1812"/>
                  <a:gd name="T35" fmla="*/ 1041 h 1263"/>
                  <a:gd name="T36" fmla="*/ 1611 w 1812"/>
                  <a:gd name="T37" fmla="*/ 967 h 1263"/>
                  <a:gd name="T38" fmla="*/ 1651 w 1812"/>
                  <a:gd name="T39" fmla="*/ 875 h 1263"/>
                  <a:gd name="T40" fmla="*/ 1681 w 1812"/>
                  <a:gd name="T41" fmla="*/ 794 h 1263"/>
                  <a:gd name="T42" fmla="*/ 1711 w 1812"/>
                  <a:gd name="T43" fmla="*/ 698 h 1263"/>
                  <a:gd name="T44" fmla="*/ 1746 w 1812"/>
                  <a:gd name="T45" fmla="*/ 586 h 1263"/>
                  <a:gd name="T46" fmla="*/ 1778 w 1812"/>
                  <a:gd name="T47" fmla="*/ 457 h 1263"/>
                  <a:gd name="T48" fmla="*/ 1799 w 1812"/>
                  <a:gd name="T49" fmla="*/ 331 h 1263"/>
                  <a:gd name="T50" fmla="*/ 1808 w 1812"/>
                  <a:gd name="T51" fmla="*/ 223 h 1263"/>
                  <a:gd name="T52" fmla="*/ 1810 w 1812"/>
                  <a:gd name="T53" fmla="*/ 132 h 1263"/>
                  <a:gd name="T54" fmla="*/ 1805 w 1812"/>
                  <a:gd name="T55" fmla="*/ 61 h 1263"/>
                  <a:gd name="T56" fmla="*/ 1799 w 1812"/>
                  <a:gd name="T57" fmla="*/ 2 h 1263"/>
                  <a:gd name="T58" fmla="*/ 1799 w 1812"/>
                  <a:gd name="T59" fmla="*/ 82 h 1263"/>
                  <a:gd name="T60" fmla="*/ 1793 w 1812"/>
                  <a:gd name="T61" fmla="*/ 164 h 1263"/>
                  <a:gd name="T62" fmla="*/ 1786 w 1812"/>
                  <a:gd name="T63" fmla="*/ 242 h 1263"/>
                  <a:gd name="T64" fmla="*/ 1774 w 1812"/>
                  <a:gd name="T65" fmla="*/ 333 h 1263"/>
                  <a:gd name="T66" fmla="*/ 1751 w 1812"/>
                  <a:gd name="T67" fmla="*/ 440 h 1263"/>
                  <a:gd name="T68" fmla="*/ 1715 w 1812"/>
                  <a:gd name="T69" fmla="*/ 565 h 1263"/>
                  <a:gd name="T70" fmla="*/ 1673 w 1812"/>
                  <a:gd name="T71" fmla="*/ 695 h 1263"/>
                  <a:gd name="T72" fmla="*/ 1632 w 1812"/>
                  <a:gd name="T73" fmla="*/ 814 h 1263"/>
                  <a:gd name="T74" fmla="*/ 1595 w 1812"/>
                  <a:gd name="T75" fmla="*/ 913 h 1263"/>
                  <a:gd name="T76" fmla="*/ 1571 w 1812"/>
                  <a:gd name="T77" fmla="*/ 986 h 1263"/>
                  <a:gd name="T78" fmla="*/ 1557 w 1812"/>
                  <a:gd name="T79" fmla="*/ 1088 h 1263"/>
                  <a:gd name="T80" fmla="*/ 1476 w 1812"/>
                  <a:gd name="T81" fmla="*/ 1128 h 1263"/>
                  <a:gd name="T82" fmla="*/ 1390 w 1812"/>
                  <a:gd name="T83" fmla="*/ 1157 h 1263"/>
                  <a:gd name="T84" fmla="*/ 1303 w 1812"/>
                  <a:gd name="T85" fmla="*/ 1178 h 1263"/>
                  <a:gd name="T86" fmla="*/ 1200 w 1812"/>
                  <a:gd name="T87" fmla="*/ 1199 h 1263"/>
                  <a:gd name="T88" fmla="*/ 1082 w 1812"/>
                  <a:gd name="T89" fmla="*/ 1216 h 1263"/>
                  <a:gd name="T90" fmla="*/ 974 w 1812"/>
                  <a:gd name="T91" fmla="*/ 1227 h 1263"/>
                  <a:gd name="T92" fmla="*/ 879 w 1812"/>
                  <a:gd name="T93" fmla="*/ 1237 h 1263"/>
                  <a:gd name="T94" fmla="*/ 801 w 1812"/>
                  <a:gd name="T95" fmla="*/ 1241 h 1263"/>
                  <a:gd name="T96" fmla="*/ 715 w 1812"/>
                  <a:gd name="T97" fmla="*/ 1237 h 1263"/>
                  <a:gd name="T98" fmla="*/ 650 w 1812"/>
                  <a:gd name="T99" fmla="*/ 1193 h 1263"/>
                  <a:gd name="T100" fmla="*/ 591 w 1812"/>
                  <a:gd name="T101" fmla="*/ 1086 h 1263"/>
                  <a:gd name="T102" fmla="*/ 525 w 1812"/>
                  <a:gd name="T103" fmla="*/ 1010 h 1263"/>
                  <a:gd name="T104" fmla="*/ 447 w 1812"/>
                  <a:gd name="T105" fmla="*/ 942 h 1263"/>
                  <a:gd name="T106" fmla="*/ 352 w 1812"/>
                  <a:gd name="T107" fmla="*/ 860 h 1263"/>
                  <a:gd name="T108" fmla="*/ 251 w 1812"/>
                  <a:gd name="T109" fmla="*/ 780 h 1263"/>
                  <a:gd name="T110" fmla="*/ 167 w 1812"/>
                  <a:gd name="T111" fmla="*/ 712 h 1263"/>
                  <a:gd name="T112" fmla="*/ 84 w 1812"/>
                  <a:gd name="T113" fmla="*/ 640 h 1263"/>
                  <a:gd name="T114" fmla="*/ 0 w 1812"/>
                  <a:gd name="T115" fmla="*/ 590 h 1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12" h="1263">
                    <a:moveTo>
                      <a:pt x="0" y="590"/>
                    </a:moveTo>
                    <a:lnTo>
                      <a:pt x="8" y="596"/>
                    </a:lnTo>
                    <a:lnTo>
                      <a:pt x="17" y="603"/>
                    </a:lnTo>
                    <a:lnTo>
                      <a:pt x="23" y="607"/>
                    </a:lnTo>
                    <a:lnTo>
                      <a:pt x="29" y="613"/>
                    </a:lnTo>
                    <a:lnTo>
                      <a:pt x="36" y="617"/>
                    </a:lnTo>
                    <a:lnTo>
                      <a:pt x="44" y="624"/>
                    </a:lnTo>
                    <a:lnTo>
                      <a:pt x="51" y="630"/>
                    </a:lnTo>
                    <a:lnTo>
                      <a:pt x="57" y="636"/>
                    </a:lnTo>
                    <a:lnTo>
                      <a:pt x="67" y="643"/>
                    </a:lnTo>
                    <a:lnTo>
                      <a:pt x="74" y="651"/>
                    </a:lnTo>
                    <a:lnTo>
                      <a:pt x="82" y="659"/>
                    </a:lnTo>
                    <a:lnTo>
                      <a:pt x="91" y="666"/>
                    </a:lnTo>
                    <a:lnTo>
                      <a:pt x="103" y="674"/>
                    </a:lnTo>
                    <a:lnTo>
                      <a:pt x="114" y="683"/>
                    </a:lnTo>
                    <a:lnTo>
                      <a:pt x="124" y="691"/>
                    </a:lnTo>
                    <a:lnTo>
                      <a:pt x="133" y="700"/>
                    </a:lnTo>
                    <a:lnTo>
                      <a:pt x="145" y="708"/>
                    </a:lnTo>
                    <a:lnTo>
                      <a:pt x="154" y="718"/>
                    </a:lnTo>
                    <a:lnTo>
                      <a:pt x="166" y="727"/>
                    </a:lnTo>
                    <a:lnTo>
                      <a:pt x="177" y="737"/>
                    </a:lnTo>
                    <a:lnTo>
                      <a:pt x="190" y="746"/>
                    </a:lnTo>
                    <a:lnTo>
                      <a:pt x="202" y="757"/>
                    </a:lnTo>
                    <a:lnTo>
                      <a:pt x="211" y="767"/>
                    </a:lnTo>
                    <a:lnTo>
                      <a:pt x="224" y="778"/>
                    </a:lnTo>
                    <a:lnTo>
                      <a:pt x="236" y="788"/>
                    </a:lnTo>
                    <a:lnTo>
                      <a:pt x="249" y="799"/>
                    </a:lnTo>
                    <a:lnTo>
                      <a:pt x="261" y="809"/>
                    </a:lnTo>
                    <a:lnTo>
                      <a:pt x="274" y="820"/>
                    </a:lnTo>
                    <a:lnTo>
                      <a:pt x="285" y="832"/>
                    </a:lnTo>
                    <a:lnTo>
                      <a:pt x="299" y="841"/>
                    </a:lnTo>
                    <a:lnTo>
                      <a:pt x="308" y="851"/>
                    </a:lnTo>
                    <a:lnTo>
                      <a:pt x="321" y="862"/>
                    </a:lnTo>
                    <a:lnTo>
                      <a:pt x="333" y="872"/>
                    </a:lnTo>
                    <a:lnTo>
                      <a:pt x="346" y="883"/>
                    </a:lnTo>
                    <a:lnTo>
                      <a:pt x="356" y="894"/>
                    </a:lnTo>
                    <a:lnTo>
                      <a:pt x="369" y="904"/>
                    </a:lnTo>
                    <a:lnTo>
                      <a:pt x="380" y="915"/>
                    </a:lnTo>
                    <a:lnTo>
                      <a:pt x="392" y="925"/>
                    </a:lnTo>
                    <a:lnTo>
                      <a:pt x="403" y="934"/>
                    </a:lnTo>
                    <a:lnTo>
                      <a:pt x="415" y="946"/>
                    </a:lnTo>
                    <a:lnTo>
                      <a:pt x="424" y="957"/>
                    </a:lnTo>
                    <a:lnTo>
                      <a:pt x="437" y="967"/>
                    </a:lnTo>
                    <a:lnTo>
                      <a:pt x="447" y="976"/>
                    </a:lnTo>
                    <a:lnTo>
                      <a:pt x="456" y="986"/>
                    </a:lnTo>
                    <a:lnTo>
                      <a:pt x="468" y="995"/>
                    </a:lnTo>
                    <a:lnTo>
                      <a:pt x="477" y="1007"/>
                    </a:lnTo>
                    <a:lnTo>
                      <a:pt x="487" y="1014"/>
                    </a:lnTo>
                    <a:lnTo>
                      <a:pt x="496" y="1024"/>
                    </a:lnTo>
                    <a:lnTo>
                      <a:pt x="504" y="1031"/>
                    </a:lnTo>
                    <a:lnTo>
                      <a:pt x="513" y="1041"/>
                    </a:lnTo>
                    <a:lnTo>
                      <a:pt x="521" y="1048"/>
                    </a:lnTo>
                    <a:lnTo>
                      <a:pt x="531" y="1058"/>
                    </a:lnTo>
                    <a:lnTo>
                      <a:pt x="538" y="1064"/>
                    </a:lnTo>
                    <a:lnTo>
                      <a:pt x="546" y="1073"/>
                    </a:lnTo>
                    <a:lnTo>
                      <a:pt x="552" y="1079"/>
                    </a:lnTo>
                    <a:lnTo>
                      <a:pt x="557" y="1086"/>
                    </a:lnTo>
                    <a:lnTo>
                      <a:pt x="563" y="1092"/>
                    </a:lnTo>
                    <a:lnTo>
                      <a:pt x="569" y="1100"/>
                    </a:lnTo>
                    <a:lnTo>
                      <a:pt x="578" y="1111"/>
                    </a:lnTo>
                    <a:lnTo>
                      <a:pt x="586" y="1121"/>
                    </a:lnTo>
                    <a:lnTo>
                      <a:pt x="591" y="1128"/>
                    </a:lnTo>
                    <a:lnTo>
                      <a:pt x="595" y="1136"/>
                    </a:lnTo>
                    <a:lnTo>
                      <a:pt x="599" y="1144"/>
                    </a:lnTo>
                    <a:lnTo>
                      <a:pt x="603" y="1153"/>
                    </a:lnTo>
                    <a:lnTo>
                      <a:pt x="607" y="1159"/>
                    </a:lnTo>
                    <a:lnTo>
                      <a:pt x="610" y="1166"/>
                    </a:lnTo>
                    <a:lnTo>
                      <a:pt x="614" y="1174"/>
                    </a:lnTo>
                    <a:lnTo>
                      <a:pt x="618" y="1180"/>
                    </a:lnTo>
                    <a:lnTo>
                      <a:pt x="622" y="1191"/>
                    </a:lnTo>
                    <a:lnTo>
                      <a:pt x="629" y="1202"/>
                    </a:lnTo>
                    <a:lnTo>
                      <a:pt x="633" y="1212"/>
                    </a:lnTo>
                    <a:lnTo>
                      <a:pt x="637" y="1222"/>
                    </a:lnTo>
                    <a:lnTo>
                      <a:pt x="641" y="1229"/>
                    </a:lnTo>
                    <a:lnTo>
                      <a:pt x="647" y="1237"/>
                    </a:lnTo>
                    <a:lnTo>
                      <a:pt x="652" y="1242"/>
                    </a:lnTo>
                    <a:lnTo>
                      <a:pt x="660" y="1248"/>
                    </a:lnTo>
                    <a:lnTo>
                      <a:pt x="666" y="1252"/>
                    </a:lnTo>
                    <a:lnTo>
                      <a:pt x="675" y="1256"/>
                    </a:lnTo>
                    <a:lnTo>
                      <a:pt x="685" y="1258"/>
                    </a:lnTo>
                    <a:lnTo>
                      <a:pt x="698" y="1261"/>
                    </a:lnTo>
                    <a:lnTo>
                      <a:pt x="704" y="1261"/>
                    </a:lnTo>
                    <a:lnTo>
                      <a:pt x="711" y="1261"/>
                    </a:lnTo>
                    <a:lnTo>
                      <a:pt x="721" y="1261"/>
                    </a:lnTo>
                    <a:lnTo>
                      <a:pt x="732" y="1263"/>
                    </a:lnTo>
                    <a:lnTo>
                      <a:pt x="738" y="1263"/>
                    </a:lnTo>
                    <a:lnTo>
                      <a:pt x="744" y="1263"/>
                    </a:lnTo>
                    <a:lnTo>
                      <a:pt x="751" y="1263"/>
                    </a:lnTo>
                    <a:lnTo>
                      <a:pt x="757" y="1263"/>
                    </a:lnTo>
                    <a:lnTo>
                      <a:pt x="764" y="1263"/>
                    </a:lnTo>
                    <a:lnTo>
                      <a:pt x="772" y="1263"/>
                    </a:lnTo>
                    <a:lnTo>
                      <a:pt x="780" y="1263"/>
                    </a:lnTo>
                    <a:lnTo>
                      <a:pt x="789" y="1263"/>
                    </a:lnTo>
                    <a:lnTo>
                      <a:pt x="797" y="1261"/>
                    </a:lnTo>
                    <a:lnTo>
                      <a:pt x="804" y="1261"/>
                    </a:lnTo>
                    <a:lnTo>
                      <a:pt x="814" y="1260"/>
                    </a:lnTo>
                    <a:lnTo>
                      <a:pt x="823" y="1260"/>
                    </a:lnTo>
                    <a:lnTo>
                      <a:pt x="833" y="1260"/>
                    </a:lnTo>
                    <a:lnTo>
                      <a:pt x="842" y="1260"/>
                    </a:lnTo>
                    <a:lnTo>
                      <a:pt x="852" y="1260"/>
                    </a:lnTo>
                    <a:lnTo>
                      <a:pt x="861" y="1260"/>
                    </a:lnTo>
                    <a:lnTo>
                      <a:pt x="871" y="1258"/>
                    </a:lnTo>
                    <a:lnTo>
                      <a:pt x="882" y="1258"/>
                    </a:lnTo>
                    <a:lnTo>
                      <a:pt x="892" y="1256"/>
                    </a:lnTo>
                    <a:lnTo>
                      <a:pt x="903" y="1256"/>
                    </a:lnTo>
                    <a:lnTo>
                      <a:pt x="915" y="1256"/>
                    </a:lnTo>
                    <a:lnTo>
                      <a:pt x="924" y="1256"/>
                    </a:lnTo>
                    <a:lnTo>
                      <a:pt x="936" y="1256"/>
                    </a:lnTo>
                    <a:lnTo>
                      <a:pt x="949" y="1256"/>
                    </a:lnTo>
                    <a:lnTo>
                      <a:pt x="958" y="1254"/>
                    </a:lnTo>
                    <a:lnTo>
                      <a:pt x="970" y="1254"/>
                    </a:lnTo>
                    <a:lnTo>
                      <a:pt x="981" y="1250"/>
                    </a:lnTo>
                    <a:lnTo>
                      <a:pt x="993" y="1250"/>
                    </a:lnTo>
                    <a:lnTo>
                      <a:pt x="1004" y="1250"/>
                    </a:lnTo>
                    <a:lnTo>
                      <a:pt x="1017" y="1248"/>
                    </a:lnTo>
                    <a:lnTo>
                      <a:pt x="1027" y="1246"/>
                    </a:lnTo>
                    <a:lnTo>
                      <a:pt x="1040" y="1246"/>
                    </a:lnTo>
                    <a:lnTo>
                      <a:pt x="1052" y="1244"/>
                    </a:lnTo>
                    <a:lnTo>
                      <a:pt x="1065" y="1244"/>
                    </a:lnTo>
                    <a:lnTo>
                      <a:pt x="1076" y="1242"/>
                    </a:lnTo>
                    <a:lnTo>
                      <a:pt x="1090" y="1242"/>
                    </a:lnTo>
                    <a:lnTo>
                      <a:pt x="1099" y="1241"/>
                    </a:lnTo>
                    <a:lnTo>
                      <a:pt x="1112" y="1239"/>
                    </a:lnTo>
                    <a:lnTo>
                      <a:pt x="1124" y="1237"/>
                    </a:lnTo>
                    <a:lnTo>
                      <a:pt x="1137" y="1237"/>
                    </a:lnTo>
                    <a:lnTo>
                      <a:pt x="1149" y="1235"/>
                    </a:lnTo>
                    <a:lnTo>
                      <a:pt x="1162" y="1235"/>
                    </a:lnTo>
                    <a:lnTo>
                      <a:pt x="1171" y="1231"/>
                    </a:lnTo>
                    <a:lnTo>
                      <a:pt x="1185" y="1231"/>
                    </a:lnTo>
                    <a:lnTo>
                      <a:pt x="1196" y="1227"/>
                    </a:lnTo>
                    <a:lnTo>
                      <a:pt x="1209" y="1227"/>
                    </a:lnTo>
                    <a:lnTo>
                      <a:pt x="1221" y="1225"/>
                    </a:lnTo>
                    <a:lnTo>
                      <a:pt x="1234" y="1223"/>
                    </a:lnTo>
                    <a:lnTo>
                      <a:pt x="1244" y="1222"/>
                    </a:lnTo>
                    <a:lnTo>
                      <a:pt x="1257" y="1220"/>
                    </a:lnTo>
                    <a:lnTo>
                      <a:pt x="1267" y="1218"/>
                    </a:lnTo>
                    <a:lnTo>
                      <a:pt x="1278" y="1216"/>
                    </a:lnTo>
                    <a:lnTo>
                      <a:pt x="1289" y="1214"/>
                    </a:lnTo>
                    <a:lnTo>
                      <a:pt x="1301" y="1212"/>
                    </a:lnTo>
                    <a:lnTo>
                      <a:pt x="1312" y="1210"/>
                    </a:lnTo>
                    <a:lnTo>
                      <a:pt x="1324" y="1210"/>
                    </a:lnTo>
                    <a:lnTo>
                      <a:pt x="1333" y="1206"/>
                    </a:lnTo>
                    <a:lnTo>
                      <a:pt x="1344" y="1204"/>
                    </a:lnTo>
                    <a:lnTo>
                      <a:pt x="1354" y="1201"/>
                    </a:lnTo>
                    <a:lnTo>
                      <a:pt x="1363" y="1201"/>
                    </a:lnTo>
                    <a:lnTo>
                      <a:pt x="1371" y="1197"/>
                    </a:lnTo>
                    <a:lnTo>
                      <a:pt x="1381" y="1195"/>
                    </a:lnTo>
                    <a:lnTo>
                      <a:pt x="1390" y="1193"/>
                    </a:lnTo>
                    <a:lnTo>
                      <a:pt x="1400" y="1191"/>
                    </a:lnTo>
                    <a:lnTo>
                      <a:pt x="1407" y="1187"/>
                    </a:lnTo>
                    <a:lnTo>
                      <a:pt x="1415" y="1187"/>
                    </a:lnTo>
                    <a:lnTo>
                      <a:pt x="1422" y="1183"/>
                    </a:lnTo>
                    <a:lnTo>
                      <a:pt x="1432" y="1182"/>
                    </a:lnTo>
                    <a:lnTo>
                      <a:pt x="1438" y="1180"/>
                    </a:lnTo>
                    <a:lnTo>
                      <a:pt x="1445" y="1178"/>
                    </a:lnTo>
                    <a:lnTo>
                      <a:pt x="1453" y="1176"/>
                    </a:lnTo>
                    <a:lnTo>
                      <a:pt x="1460" y="1174"/>
                    </a:lnTo>
                    <a:lnTo>
                      <a:pt x="1472" y="1170"/>
                    </a:lnTo>
                    <a:lnTo>
                      <a:pt x="1483" y="1164"/>
                    </a:lnTo>
                    <a:lnTo>
                      <a:pt x="1495" y="1161"/>
                    </a:lnTo>
                    <a:lnTo>
                      <a:pt x="1504" y="1157"/>
                    </a:lnTo>
                    <a:lnTo>
                      <a:pt x="1514" y="1153"/>
                    </a:lnTo>
                    <a:lnTo>
                      <a:pt x="1523" y="1149"/>
                    </a:lnTo>
                    <a:lnTo>
                      <a:pt x="1531" y="1145"/>
                    </a:lnTo>
                    <a:lnTo>
                      <a:pt x="1540" y="1142"/>
                    </a:lnTo>
                    <a:lnTo>
                      <a:pt x="1546" y="1136"/>
                    </a:lnTo>
                    <a:lnTo>
                      <a:pt x="1552" y="1132"/>
                    </a:lnTo>
                    <a:lnTo>
                      <a:pt x="1557" y="1126"/>
                    </a:lnTo>
                    <a:lnTo>
                      <a:pt x="1563" y="1125"/>
                    </a:lnTo>
                    <a:lnTo>
                      <a:pt x="1573" y="1115"/>
                    </a:lnTo>
                    <a:lnTo>
                      <a:pt x="1582" y="1107"/>
                    </a:lnTo>
                    <a:lnTo>
                      <a:pt x="1588" y="1102"/>
                    </a:lnTo>
                    <a:lnTo>
                      <a:pt x="1594" y="1094"/>
                    </a:lnTo>
                    <a:lnTo>
                      <a:pt x="1597" y="1086"/>
                    </a:lnTo>
                    <a:lnTo>
                      <a:pt x="1603" y="1081"/>
                    </a:lnTo>
                    <a:lnTo>
                      <a:pt x="1605" y="1071"/>
                    </a:lnTo>
                    <a:lnTo>
                      <a:pt x="1607" y="1064"/>
                    </a:lnTo>
                    <a:lnTo>
                      <a:pt x="1607" y="1056"/>
                    </a:lnTo>
                    <a:lnTo>
                      <a:pt x="1607" y="1048"/>
                    </a:lnTo>
                    <a:lnTo>
                      <a:pt x="1607" y="1041"/>
                    </a:lnTo>
                    <a:lnTo>
                      <a:pt x="1605" y="1033"/>
                    </a:lnTo>
                    <a:lnTo>
                      <a:pt x="1605" y="1026"/>
                    </a:lnTo>
                    <a:lnTo>
                      <a:pt x="1605" y="1018"/>
                    </a:lnTo>
                    <a:lnTo>
                      <a:pt x="1601" y="1010"/>
                    </a:lnTo>
                    <a:lnTo>
                      <a:pt x="1601" y="1005"/>
                    </a:lnTo>
                    <a:lnTo>
                      <a:pt x="1599" y="997"/>
                    </a:lnTo>
                    <a:lnTo>
                      <a:pt x="1599" y="991"/>
                    </a:lnTo>
                    <a:lnTo>
                      <a:pt x="1601" y="980"/>
                    </a:lnTo>
                    <a:lnTo>
                      <a:pt x="1607" y="972"/>
                    </a:lnTo>
                    <a:lnTo>
                      <a:pt x="1611" y="967"/>
                    </a:lnTo>
                    <a:lnTo>
                      <a:pt x="1614" y="957"/>
                    </a:lnTo>
                    <a:lnTo>
                      <a:pt x="1616" y="951"/>
                    </a:lnTo>
                    <a:lnTo>
                      <a:pt x="1620" y="946"/>
                    </a:lnTo>
                    <a:lnTo>
                      <a:pt x="1624" y="938"/>
                    </a:lnTo>
                    <a:lnTo>
                      <a:pt x="1630" y="931"/>
                    </a:lnTo>
                    <a:lnTo>
                      <a:pt x="1633" y="919"/>
                    </a:lnTo>
                    <a:lnTo>
                      <a:pt x="1635" y="910"/>
                    </a:lnTo>
                    <a:lnTo>
                      <a:pt x="1641" y="900"/>
                    </a:lnTo>
                    <a:lnTo>
                      <a:pt x="1647" y="889"/>
                    </a:lnTo>
                    <a:lnTo>
                      <a:pt x="1651" y="875"/>
                    </a:lnTo>
                    <a:lnTo>
                      <a:pt x="1656" y="864"/>
                    </a:lnTo>
                    <a:lnTo>
                      <a:pt x="1658" y="856"/>
                    </a:lnTo>
                    <a:lnTo>
                      <a:pt x="1660" y="851"/>
                    </a:lnTo>
                    <a:lnTo>
                      <a:pt x="1664" y="843"/>
                    </a:lnTo>
                    <a:lnTo>
                      <a:pt x="1668" y="835"/>
                    </a:lnTo>
                    <a:lnTo>
                      <a:pt x="1670" y="828"/>
                    </a:lnTo>
                    <a:lnTo>
                      <a:pt x="1673" y="818"/>
                    </a:lnTo>
                    <a:lnTo>
                      <a:pt x="1675" y="811"/>
                    </a:lnTo>
                    <a:lnTo>
                      <a:pt x="1679" y="803"/>
                    </a:lnTo>
                    <a:lnTo>
                      <a:pt x="1681" y="794"/>
                    </a:lnTo>
                    <a:lnTo>
                      <a:pt x="1683" y="786"/>
                    </a:lnTo>
                    <a:lnTo>
                      <a:pt x="1687" y="776"/>
                    </a:lnTo>
                    <a:lnTo>
                      <a:pt x="1689" y="769"/>
                    </a:lnTo>
                    <a:lnTo>
                      <a:pt x="1692" y="759"/>
                    </a:lnTo>
                    <a:lnTo>
                      <a:pt x="1696" y="750"/>
                    </a:lnTo>
                    <a:lnTo>
                      <a:pt x="1698" y="740"/>
                    </a:lnTo>
                    <a:lnTo>
                      <a:pt x="1702" y="731"/>
                    </a:lnTo>
                    <a:lnTo>
                      <a:pt x="1706" y="719"/>
                    </a:lnTo>
                    <a:lnTo>
                      <a:pt x="1708" y="710"/>
                    </a:lnTo>
                    <a:lnTo>
                      <a:pt x="1711" y="698"/>
                    </a:lnTo>
                    <a:lnTo>
                      <a:pt x="1715" y="689"/>
                    </a:lnTo>
                    <a:lnTo>
                      <a:pt x="1717" y="678"/>
                    </a:lnTo>
                    <a:lnTo>
                      <a:pt x="1721" y="668"/>
                    </a:lnTo>
                    <a:lnTo>
                      <a:pt x="1725" y="655"/>
                    </a:lnTo>
                    <a:lnTo>
                      <a:pt x="1729" y="645"/>
                    </a:lnTo>
                    <a:lnTo>
                      <a:pt x="1730" y="634"/>
                    </a:lnTo>
                    <a:lnTo>
                      <a:pt x="1734" y="621"/>
                    </a:lnTo>
                    <a:lnTo>
                      <a:pt x="1738" y="609"/>
                    </a:lnTo>
                    <a:lnTo>
                      <a:pt x="1742" y="598"/>
                    </a:lnTo>
                    <a:lnTo>
                      <a:pt x="1746" y="586"/>
                    </a:lnTo>
                    <a:lnTo>
                      <a:pt x="1749" y="573"/>
                    </a:lnTo>
                    <a:lnTo>
                      <a:pt x="1751" y="560"/>
                    </a:lnTo>
                    <a:lnTo>
                      <a:pt x="1755" y="548"/>
                    </a:lnTo>
                    <a:lnTo>
                      <a:pt x="1759" y="535"/>
                    </a:lnTo>
                    <a:lnTo>
                      <a:pt x="1763" y="522"/>
                    </a:lnTo>
                    <a:lnTo>
                      <a:pt x="1767" y="510"/>
                    </a:lnTo>
                    <a:lnTo>
                      <a:pt x="1770" y="497"/>
                    </a:lnTo>
                    <a:lnTo>
                      <a:pt x="1772" y="484"/>
                    </a:lnTo>
                    <a:lnTo>
                      <a:pt x="1774" y="468"/>
                    </a:lnTo>
                    <a:lnTo>
                      <a:pt x="1778" y="457"/>
                    </a:lnTo>
                    <a:lnTo>
                      <a:pt x="1780" y="444"/>
                    </a:lnTo>
                    <a:lnTo>
                      <a:pt x="1784" y="430"/>
                    </a:lnTo>
                    <a:lnTo>
                      <a:pt x="1786" y="419"/>
                    </a:lnTo>
                    <a:lnTo>
                      <a:pt x="1788" y="406"/>
                    </a:lnTo>
                    <a:lnTo>
                      <a:pt x="1791" y="394"/>
                    </a:lnTo>
                    <a:lnTo>
                      <a:pt x="1793" y="381"/>
                    </a:lnTo>
                    <a:lnTo>
                      <a:pt x="1795" y="368"/>
                    </a:lnTo>
                    <a:lnTo>
                      <a:pt x="1795" y="356"/>
                    </a:lnTo>
                    <a:lnTo>
                      <a:pt x="1799" y="343"/>
                    </a:lnTo>
                    <a:lnTo>
                      <a:pt x="1799" y="331"/>
                    </a:lnTo>
                    <a:lnTo>
                      <a:pt x="1801" y="320"/>
                    </a:lnTo>
                    <a:lnTo>
                      <a:pt x="1803" y="309"/>
                    </a:lnTo>
                    <a:lnTo>
                      <a:pt x="1805" y="299"/>
                    </a:lnTo>
                    <a:lnTo>
                      <a:pt x="1805" y="288"/>
                    </a:lnTo>
                    <a:lnTo>
                      <a:pt x="1805" y="274"/>
                    </a:lnTo>
                    <a:lnTo>
                      <a:pt x="1807" y="265"/>
                    </a:lnTo>
                    <a:lnTo>
                      <a:pt x="1808" y="253"/>
                    </a:lnTo>
                    <a:lnTo>
                      <a:pt x="1808" y="242"/>
                    </a:lnTo>
                    <a:lnTo>
                      <a:pt x="1808" y="233"/>
                    </a:lnTo>
                    <a:lnTo>
                      <a:pt x="1808" y="223"/>
                    </a:lnTo>
                    <a:lnTo>
                      <a:pt x="1810" y="213"/>
                    </a:lnTo>
                    <a:lnTo>
                      <a:pt x="1810" y="202"/>
                    </a:lnTo>
                    <a:lnTo>
                      <a:pt x="1810" y="193"/>
                    </a:lnTo>
                    <a:lnTo>
                      <a:pt x="1810" y="183"/>
                    </a:lnTo>
                    <a:lnTo>
                      <a:pt x="1810" y="175"/>
                    </a:lnTo>
                    <a:lnTo>
                      <a:pt x="1810" y="164"/>
                    </a:lnTo>
                    <a:lnTo>
                      <a:pt x="1810" y="156"/>
                    </a:lnTo>
                    <a:lnTo>
                      <a:pt x="1810" y="149"/>
                    </a:lnTo>
                    <a:lnTo>
                      <a:pt x="1812" y="141"/>
                    </a:lnTo>
                    <a:lnTo>
                      <a:pt x="1810" y="132"/>
                    </a:lnTo>
                    <a:lnTo>
                      <a:pt x="1810" y="122"/>
                    </a:lnTo>
                    <a:lnTo>
                      <a:pt x="1808" y="116"/>
                    </a:lnTo>
                    <a:lnTo>
                      <a:pt x="1808" y="109"/>
                    </a:lnTo>
                    <a:lnTo>
                      <a:pt x="1808" y="101"/>
                    </a:lnTo>
                    <a:lnTo>
                      <a:pt x="1808" y="94"/>
                    </a:lnTo>
                    <a:lnTo>
                      <a:pt x="1808" y="88"/>
                    </a:lnTo>
                    <a:lnTo>
                      <a:pt x="1808" y="82"/>
                    </a:lnTo>
                    <a:lnTo>
                      <a:pt x="1807" y="75"/>
                    </a:lnTo>
                    <a:lnTo>
                      <a:pt x="1805" y="67"/>
                    </a:lnTo>
                    <a:lnTo>
                      <a:pt x="1805" y="61"/>
                    </a:lnTo>
                    <a:lnTo>
                      <a:pt x="1805" y="56"/>
                    </a:lnTo>
                    <a:lnTo>
                      <a:pt x="1803" y="46"/>
                    </a:lnTo>
                    <a:lnTo>
                      <a:pt x="1803" y="39"/>
                    </a:lnTo>
                    <a:lnTo>
                      <a:pt x="1803" y="29"/>
                    </a:lnTo>
                    <a:lnTo>
                      <a:pt x="1801" y="21"/>
                    </a:lnTo>
                    <a:lnTo>
                      <a:pt x="1799" y="14"/>
                    </a:lnTo>
                    <a:lnTo>
                      <a:pt x="1799" y="10"/>
                    </a:lnTo>
                    <a:lnTo>
                      <a:pt x="1799" y="2"/>
                    </a:lnTo>
                    <a:lnTo>
                      <a:pt x="1799" y="0"/>
                    </a:lnTo>
                    <a:lnTo>
                      <a:pt x="1799" y="2"/>
                    </a:lnTo>
                    <a:lnTo>
                      <a:pt x="1799" y="6"/>
                    </a:lnTo>
                    <a:lnTo>
                      <a:pt x="1799" y="14"/>
                    </a:lnTo>
                    <a:lnTo>
                      <a:pt x="1799" y="25"/>
                    </a:lnTo>
                    <a:lnTo>
                      <a:pt x="1799" y="29"/>
                    </a:lnTo>
                    <a:lnTo>
                      <a:pt x="1799" y="37"/>
                    </a:lnTo>
                    <a:lnTo>
                      <a:pt x="1799" y="44"/>
                    </a:lnTo>
                    <a:lnTo>
                      <a:pt x="1799" y="54"/>
                    </a:lnTo>
                    <a:lnTo>
                      <a:pt x="1799" y="61"/>
                    </a:lnTo>
                    <a:lnTo>
                      <a:pt x="1799" y="71"/>
                    </a:lnTo>
                    <a:lnTo>
                      <a:pt x="1799" y="82"/>
                    </a:lnTo>
                    <a:lnTo>
                      <a:pt x="1799" y="94"/>
                    </a:lnTo>
                    <a:lnTo>
                      <a:pt x="1797" y="103"/>
                    </a:lnTo>
                    <a:lnTo>
                      <a:pt x="1795" y="116"/>
                    </a:lnTo>
                    <a:lnTo>
                      <a:pt x="1795" y="122"/>
                    </a:lnTo>
                    <a:lnTo>
                      <a:pt x="1795" y="128"/>
                    </a:lnTo>
                    <a:lnTo>
                      <a:pt x="1795" y="136"/>
                    </a:lnTo>
                    <a:lnTo>
                      <a:pt x="1795" y="141"/>
                    </a:lnTo>
                    <a:lnTo>
                      <a:pt x="1793" y="149"/>
                    </a:lnTo>
                    <a:lnTo>
                      <a:pt x="1793" y="156"/>
                    </a:lnTo>
                    <a:lnTo>
                      <a:pt x="1793" y="164"/>
                    </a:lnTo>
                    <a:lnTo>
                      <a:pt x="1793" y="170"/>
                    </a:lnTo>
                    <a:lnTo>
                      <a:pt x="1791" y="177"/>
                    </a:lnTo>
                    <a:lnTo>
                      <a:pt x="1791" y="185"/>
                    </a:lnTo>
                    <a:lnTo>
                      <a:pt x="1791" y="193"/>
                    </a:lnTo>
                    <a:lnTo>
                      <a:pt x="1791" y="202"/>
                    </a:lnTo>
                    <a:lnTo>
                      <a:pt x="1789" y="208"/>
                    </a:lnTo>
                    <a:lnTo>
                      <a:pt x="1789" y="217"/>
                    </a:lnTo>
                    <a:lnTo>
                      <a:pt x="1788" y="225"/>
                    </a:lnTo>
                    <a:lnTo>
                      <a:pt x="1788" y="233"/>
                    </a:lnTo>
                    <a:lnTo>
                      <a:pt x="1786" y="242"/>
                    </a:lnTo>
                    <a:lnTo>
                      <a:pt x="1786" y="252"/>
                    </a:lnTo>
                    <a:lnTo>
                      <a:pt x="1784" y="259"/>
                    </a:lnTo>
                    <a:lnTo>
                      <a:pt x="1784" y="269"/>
                    </a:lnTo>
                    <a:lnTo>
                      <a:pt x="1782" y="276"/>
                    </a:lnTo>
                    <a:lnTo>
                      <a:pt x="1780" y="288"/>
                    </a:lnTo>
                    <a:lnTo>
                      <a:pt x="1780" y="295"/>
                    </a:lnTo>
                    <a:lnTo>
                      <a:pt x="1780" y="305"/>
                    </a:lnTo>
                    <a:lnTo>
                      <a:pt x="1778" y="314"/>
                    </a:lnTo>
                    <a:lnTo>
                      <a:pt x="1776" y="324"/>
                    </a:lnTo>
                    <a:lnTo>
                      <a:pt x="1774" y="333"/>
                    </a:lnTo>
                    <a:lnTo>
                      <a:pt x="1774" y="345"/>
                    </a:lnTo>
                    <a:lnTo>
                      <a:pt x="1772" y="354"/>
                    </a:lnTo>
                    <a:lnTo>
                      <a:pt x="1770" y="364"/>
                    </a:lnTo>
                    <a:lnTo>
                      <a:pt x="1769" y="375"/>
                    </a:lnTo>
                    <a:lnTo>
                      <a:pt x="1767" y="385"/>
                    </a:lnTo>
                    <a:lnTo>
                      <a:pt x="1763" y="396"/>
                    </a:lnTo>
                    <a:lnTo>
                      <a:pt x="1761" y="406"/>
                    </a:lnTo>
                    <a:lnTo>
                      <a:pt x="1759" y="419"/>
                    </a:lnTo>
                    <a:lnTo>
                      <a:pt x="1755" y="430"/>
                    </a:lnTo>
                    <a:lnTo>
                      <a:pt x="1751" y="440"/>
                    </a:lnTo>
                    <a:lnTo>
                      <a:pt x="1749" y="453"/>
                    </a:lnTo>
                    <a:lnTo>
                      <a:pt x="1746" y="465"/>
                    </a:lnTo>
                    <a:lnTo>
                      <a:pt x="1742" y="478"/>
                    </a:lnTo>
                    <a:lnTo>
                      <a:pt x="1740" y="489"/>
                    </a:lnTo>
                    <a:lnTo>
                      <a:pt x="1736" y="503"/>
                    </a:lnTo>
                    <a:lnTo>
                      <a:pt x="1732" y="514"/>
                    </a:lnTo>
                    <a:lnTo>
                      <a:pt x="1729" y="529"/>
                    </a:lnTo>
                    <a:lnTo>
                      <a:pt x="1723" y="541"/>
                    </a:lnTo>
                    <a:lnTo>
                      <a:pt x="1721" y="554"/>
                    </a:lnTo>
                    <a:lnTo>
                      <a:pt x="1715" y="565"/>
                    </a:lnTo>
                    <a:lnTo>
                      <a:pt x="1711" y="579"/>
                    </a:lnTo>
                    <a:lnTo>
                      <a:pt x="1708" y="590"/>
                    </a:lnTo>
                    <a:lnTo>
                      <a:pt x="1704" y="605"/>
                    </a:lnTo>
                    <a:lnTo>
                      <a:pt x="1698" y="617"/>
                    </a:lnTo>
                    <a:lnTo>
                      <a:pt x="1696" y="630"/>
                    </a:lnTo>
                    <a:lnTo>
                      <a:pt x="1691" y="641"/>
                    </a:lnTo>
                    <a:lnTo>
                      <a:pt x="1687" y="657"/>
                    </a:lnTo>
                    <a:lnTo>
                      <a:pt x="1683" y="668"/>
                    </a:lnTo>
                    <a:lnTo>
                      <a:pt x="1679" y="683"/>
                    </a:lnTo>
                    <a:lnTo>
                      <a:pt x="1673" y="695"/>
                    </a:lnTo>
                    <a:lnTo>
                      <a:pt x="1670" y="708"/>
                    </a:lnTo>
                    <a:lnTo>
                      <a:pt x="1666" y="721"/>
                    </a:lnTo>
                    <a:lnTo>
                      <a:pt x="1662" y="735"/>
                    </a:lnTo>
                    <a:lnTo>
                      <a:pt x="1658" y="744"/>
                    </a:lnTo>
                    <a:lnTo>
                      <a:pt x="1653" y="757"/>
                    </a:lnTo>
                    <a:lnTo>
                      <a:pt x="1649" y="769"/>
                    </a:lnTo>
                    <a:lnTo>
                      <a:pt x="1645" y="780"/>
                    </a:lnTo>
                    <a:lnTo>
                      <a:pt x="1639" y="792"/>
                    </a:lnTo>
                    <a:lnTo>
                      <a:pt x="1635" y="803"/>
                    </a:lnTo>
                    <a:lnTo>
                      <a:pt x="1632" y="814"/>
                    </a:lnTo>
                    <a:lnTo>
                      <a:pt x="1628" y="826"/>
                    </a:lnTo>
                    <a:lnTo>
                      <a:pt x="1624" y="835"/>
                    </a:lnTo>
                    <a:lnTo>
                      <a:pt x="1620" y="847"/>
                    </a:lnTo>
                    <a:lnTo>
                      <a:pt x="1614" y="856"/>
                    </a:lnTo>
                    <a:lnTo>
                      <a:pt x="1611" y="868"/>
                    </a:lnTo>
                    <a:lnTo>
                      <a:pt x="1607" y="877"/>
                    </a:lnTo>
                    <a:lnTo>
                      <a:pt x="1605" y="887"/>
                    </a:lnTo>
                    <a:lnTo>
                      <a:pt x="1601" y="896"/>
                    </a:lnTo>
                    <a:lnTo>
                      <a:pt x="1597" y="906"/>
                    </a:lnTo>
                    <a:lnTo>
                      <a:pt x="1595" y="913"/>
                    </a:lnTo>
                    <a:lnTo>
                      <a:pt x="1592" y="921"/>
                    </a:lnTo>
                    <a:lnTo>
                      <a:pt x="1588" y="929"/>
                    </a:lnTo>
                    <a:lnTo>
                      <a:pt x="1586" y="936"/>
                    </a:lnTo>
                    <a:lnTo>
                      <a:pt x="1582" y="942"/>
                    </a:lnTo>
                    <a:lnTo>
                      <a:pt x="1582" y="950"/>
                    </a:lnTo>
                    <a:lnTo>
                      <a:pt x="1578" y="955"/>
                    </a:lnTo>
                    <a:lnTo>
                      <a:pt x="1578" y="961"/>
                    </a:lnTo>
                    <a:lnTo>
                      <a:pt x="1575" y="970"/>
                    </a:lnTo>
                    <a:lnTo>
                      <a:pt x="1573" y="980"/>
                    </a:lnTo>
                    <a:lnTo>
                      <a:pt x="1571" y="986"/>
                    </a:lnTo>
                    <a:lnTo>
                      <a:pt x="1571" y="991"/>
                    </a:lnTo>
                    <a:lnTo>
                      <a:pt x="1569" y="1003"/>
                    </a:lnTo>
                    <a:lnTo>
                      <a:pt x="1571" y="1016"/>
                    </a:lnTo>
                    <a:lnTo>
                      <a:pt x="1573" y="1026"/>
                    </a:lnTo>
                    <a:lnTo>
                      <a:pt x="1576" y="1039"/>
                    </a:lnTo>
                    <a:lnTo>
                      <a:pt x="1576" y="1050"/>
                    </a:lnTo>
                    <a:lnTo>
                      <a:pt x="1576" y="1062"/>
                    </a:lnTo>
                    <a:lnTo>
                      <a:pt x="1573" y="1071"/>
                    </a:lnTo>
                    <a:lnTo>
                      <a:pt x="1565" y="1083"/>
                    </a:lnTo>
                    <a:lnTo>
                      <a:pt x="1557" y="1088"/>
                    </a:lnTo>
                    <a:lnTo>
                      <a:pt x="1548" y="1094"/>
                    </a:lnTo>
                    <a:lnTo>
                      <a:pt x="1542" y="1098"/>
                    </a:lnTo>
                    <a:lnTo>
                      <a:pt x="1537" y="1102"/>
                    </a:lnTo>
                    <a:lnTo>
                      <a:pt x="1529" y="1105"/>
                    </a:lnTo>
                    <a:lnTo>
                      <a:pt x="1523" y="1109"/>
                    </a:lnTo>
                    <a:lnTo>
                      <a:pt x="1514" y="1113"/>
                    </a:lnTo>
                    <a:lnTo>
                      <a:pt x="1504" y="1117"/>
                    </a:lnTo>
                    <a:lnTo>
                      <a:pt x="1495" y="1121"/>
                    </a:lnTo>
                    <a:lnTo>
                      <a:pt x="1487" y="1125"/>
                    </a:lnTo>
                    <a:lnTo>
                      <a:pt x="1476" y="1128"/>
                    </a:lnTo>
                    <a:lnTo>
                      <a:pt x="1464" y="1134"/>
                    </a:lnTo>
                    <a:lnTo>
                      <a:pt x="1453" y="1138"/>
                    </a:lnTo>
                    <a:lnTo>
                      <a:pt x="1441" y="1144"/>
                    </a:lnTo>
                    <a:lnTo>
                      <a:pt x="1434" y="1144"/>
                    </a:lnTo>
                    <a:lnTo>
                      <a:pt x="1426" y="1145"/>
                    </a:lnTo>
                    <a:lnTo>
                      <a:pt x="1419" y="1149"/>
                    </a:lnTo>
                    <a:lnTo>
                      <a:pt x="1413" y="1151"/>
                    </a:lnTo>
                    <a:lnTo>
                      <a:pt x="1403" y="1153"/>
                    </a:lnTo>
                    <a:lnTo>
                      <a:pt x="1398" y="1155"/>
                    </a:lnTo>
                    <a:lnTo>
                      <a:pt x="1390" y="1157"/>
                    </a:lnTo>
                    <a:lnTo>
                      <a:pt x="1382" y="1159"/>
                    </a:lnTo>
                    <a:lnTo>
                      <a:pt x="1373" y="1161"/>
                    </a:lnTo>
                    <a:lnTo>
                      <a:pt x="1365" y="1163"/>
                    </a:lnTo>
                    <a:lnTo>
                      <a:pt x="1356" y="1164"/>
                    </a:lnTo>
                    <a:lnTo>
                      <a:pt x="1350" y="1168"/>
                    </a:lnTo>
                    <a:lnTo>
                      <a:pt x="1341" y="1168"/>
                    </a:lnTo>
                    <a:lnTo>
                      <a:pt x="1331" y="1172"/>
                    </a:lnTo>
                    <a:lnTo>
                      <a:pt x="1322" y="1174"/>
                    </a:lnTo>
                    <a:lnTo>
                      <a:pt x="1314" y="1178"/>
                    </a:lnTo>
                    <a:lnTo>
                      <a:pt x="1303" y="1178"/>
                    </a:lnTo>
                    <a:lnTo>
                      <a:pt x="1293" y="1180"/>
                    </a:lnTo>
                    <a:lnTo>
                      <a:pt x="1284" y="1182"/>
                    </a:lnTo>
                    <a:lnTo>
                      <a:pt x="1274" y="1185"/>
                    </a:lnTo>
                    <a:lnTo>
                      <a:pt x="1265" y="1187"/>
                    </a:lnTo>
                    <a:lnTo>
                      <a:pt x="1253" y="1189"/>
                    </a:lnTo>
                    <a:lnTo>
                      <a:pt x="1244" y="1191"/>
                    </a:lnTo>
                    <a:lnTo>
                      <a:pt x="1234" y="1193"/>
                    </a:lnTo>
                    <a:lnTo>
                      <a:pt x="1221" y="1195"/>
                    </a:lnTo>
                    <a:lnTo>
                      <a:pt x="1211" y="1197"/>
                    </a:lnTo>
                    <a:lnTo>
                      <a:pt x="1200" y="1199"/>
                    </a:lnTo>
                    <a:lnTo>
                      <a:pt x="1189" y="1201"/>
                    </a:lnTo>
                    <a:lnTo>
                      <a:pt x="1177" y="1202"/>
                    </a:lnTo>
                    <a:lnTo>
                      <a:pt x="1166" y="1204"/>
                    </a:lnTo>
                    <a:lnTo>
                      <a:pt x="1152" y="1206"/>
                    </a:lnTo>
                    <a:lnTo>
                      <a:pt x="1143" y="1210"/>
                    </a:lnTo>
                    <a:lnTo>
                      <a:pt x="1130" y="1210"/>
                    </a:lnTo>
                    <a:lnTo>
                      <a:pt x="1118" y="1212"/>
                    </a:lnTo>
                    <a:lnTo>
                      <a:pt x="1105" y="1212"/>
                    </a:lnTo>
                    <a:lnTo>
                      <a:pt x="1093" y="1216"/>
                    </a:lnTo>
                    <a:lnTo>
                      <a:pt x="1082" y="1216"/>
                    </a:lnTo>
                    <a:lnTo>
                      <a:pt x="1071" y="1218"/>
                    </a:lnTo>
                    <a:lnTo>
                      <a:pt x="1059" y="1220"/>
                    </a:lnTo>
                    <a:lnTo>
                      <a:pt x="1048" y="1222"/>
                    </a:lnTo>
                    <a:lnTo>
                      <a:pt x="1036" y="1222"/>
                    </a:lnTo>
                    <a:lnTo>
                      <a:pt x="1025" y="1223"/>
                    </a:lnTo>
                    <a:lnTo>
                      <a:pt x="1014" y="1223"/>
                    </a:lnTo>
                    <a:lnTo>
                      <a:pt x="1004" y="1225"/>
                    </a:lnTo>
                    <a:lnTo>
                      <a:pt x="993" y="1225"/>
                    </a:lnTo>
                    <a:lnTo>
                      <a:pt x="983" y="1227"/>
                    </a:lnTo>
                    <a:lnTo>
                      <a:pt x="974" y="1227"/>
                    </a:lnTo>
                    <a:lnTo>
                      <a:pt x="964" y="1231"/>
                    </a:lnTo>
                    <a:lnTo>
                      <a:pt x="953" y="1231"/>
                    </a:lnTo>
                    <a:lnTo>
                      <a:pt x="941" y="1231"/>
                    </a:lnTo>
                    <a:lnTo>
                      <a:pt x="932" y="1233"/>
                    </a:lnTo>
                    <a:lnTo>
                      <a:pt x="924" y="1235"/>
                    </a:lnTo>
                    <a:lnTo>
                      <a:pt x="915" y="1235"/>
                    </a:lnTo>
                    <a:lnTo>
                      <a:pt x="905" y="1235"/>
                    </a:lnTo>
                    <a:lnTo>
                      <a:pt x="896" y="1237"/>
                    </a:lnTo>
                    <a:lnTo>
                      <a:pt x="888" y="1237"/>
                    </a:lnTo>
                    <a:lnTo>
                      <a:pt x="879" y="1237"/>
                    </a:lnTo>
                    <a:lnTo>
                      <a:pt x="869" y="1237"/>
                    </a:lnTo>
                    <a:lnTo>
                      <a:pt x="860" y="1237"/>
                    </a:lnTo>
                    <a:lnTo>
                      <a:pt x="854" y="1239"/>
                    </a:lnTo>
                    <a:lnTo>
                      <a:pt x="844" y="1239"/>
                    </a:lnTo>
                    <a:lnTo>
                      <a:pt x="837" y="1241"/>
                    </a:lnTo>
                    <a:lnTo>
                      <a:pt x="829" y="1241"/>
                    </a:lnTo>
                    <a:lnTo>
                      <a:pt x="823" y="1241"/>
                    </a:lnTo>
                    <a:lnTo>
                      <a:pt x="814" y="1241"/>
                    </a:lnTo>
                    <a:lnTo>
                      <a:pt x="808" y="1241"/>
                    </a:lnTo>
                    <a:lnTo>
                      <a:pt x="801" y="1241"/>
                    </a:lnTo>
                    <a:lnTo>
                      <a:pt x="793" y="1241"/>
                    </a:lnTo>
                    <a:lnTo>
                      <a:pt x="785" y="1241"/>
                    </a:lnTo>
                    <a:lnTo>
                      <a:pt x="780" y="1241"/>
                    </a:lnTo>
                    <a:lnTo>
                      <a:pt x="772" y="1241"/>
                    </a:lnTo>
                    <a:lnTo>
                      <a:pt x="766" y="1241"/>
                    </a:lnTo>
                    <a:lnTo>
                      <a:pt x="753" y="1241"/>
                    </a:lnTo>
                    <a:lnTo>
                      <a:pt x="744" y="1241"/>
                    </a:lnTo>
                    <a:lnTo>
                      <a:pt x="732" y="1241"/>
                    </a:lnTo>
                    <a:lnTo>
                      <a:pt x="725" y="1241"/>
                    </a:lnTo>
                    <a:lnTo>
                      <a:pt x="715" y="1237"/>
                    </a:lnTo>
                    <a:lnTo>
                      <a:pt x="707" y="1237"/>
                    </a:lnTo>
                    <a:lnTo>
                      <a:pt x="700" y="1235"/>
                    </a:lnTo>
                    <a:lnTo>
                      <a:pt x="694" y="1235"/>
                    </a:lnTo>
                    <a:lnTo>
                      <a:pt x="683" y="1231"/>
                    </a:lnTo>
                    <a:lnTo>
                      <a:pt x="677" y="1229"/>
                    </a:lnTo>
                    <a:lnTo>
                      <a:pt x="671" y="1223"/>
                    </a:lnTo>
                    <a:lnTo>
                      <a:pt x="666" y="1218"/>
                    </a:lnTo>
                    <a:lnTo>
                      <a:pt x="660" y="1210"/>
                    </a:lnTo>
                    <a:lnTo>
                      <a:pt x="656" y="1202"/>
                    </a:lnTo>
                    <a:lnTo>
                      <a:pt x="650" y="1193"/>
                    </a:lnTo>
                    <a:lnTo>
                      <a:pt x="645" y="1185"/>
                    </a:lnTo>
                    <a:lnTo>
                      <a:pt x="639" y="1174"/>
                    </a:lnTo>
                    <a:lnTo>
                      <a:pt x="635" y="1164"/>
                    </a:lnTo>
                    <a:lnTo>
                      <a:pt x="629" y="1153"/>
                    </a:lnTo>
                    <a:lnTo>
                      <a:pt x="622" y="1144"/>
                    </a:lnTo>
                    <a:lnTo>
                      <a:pt x="616" y="1130"/>
                    </a:lnTo>
                    <a:lnTo>
                      <a:pt x="610" y="1121"/>
                    </a:lnTo>
                    <a:lnTo>
                      <a:pt x="603" y="1107"/>
                    </a:lnTo>
                    <a:lnTo>
                      <a:pt x="597" y="1096"/>
                    </a:lnTo>
                    <a:lnTo>
                      <a:pt x="591" y="1086"/>
                    </a:lnTo>
                    <a:lnTo>
                      <a:pt x="586" y="1075"/>
                    </a:lnTo>
                    <a:lnTo>
                      <a:pt x="580" y="1067"/>
                    </a:lnTo>
                    <a:lnTo>
                      <a:pt x="574" y="1060"/>
                    </a:lnTo>
                    <a:lnTo>
                      <a:pt x="565" y="1052"/>
                    </a:lnTo>
                    <a:lnTo>
                      <a:pt x="557" y="1043"/>
                    </a:lnTo>
                    <a:lnTo>
                      <a:pt x="552" y="1035"/>
                    </a:lnTo>
                    <a:lnTo>
                      <a:pt x="546" y="1029"/>
                    </a:lnTo>
                    <a:lnTo>
                      <a:pt x="538" y="1024"/>
                    </a:lnTo>
                    <a:lnTo>
                      <a:pt x="533" y="1018"/>
                    </a:lnTo>
                    <a:lnTo>
                      <a:pt x="525" y="1010"/>
                    </a:lnTo>
                    <a:lnTo>
                      <a:pt x="519" y="1005"/>
                    </a:lnTo>
                    <a:lnTo>
                      <a:pt x="512" y="999"/>
                    </a:lnTo>
                    <a:lnTo>
                      <a:pt x="506" y="993"/>
                    </a:lnTo>
                    <a:lnTo>
                      <a:pt x="496" y="986"/>
                    </a:lnTo>
                    <a:lnTo>
                      <a:pt x="489" y="978"/>
                    </a:lnTo>
                    <a:lnTo>
                      <a:pt x="481" y="970"/>
                    </a:lnTo>
                    <a:lnTo>
                      <a:pt x="472" y="963"/>
                    </a:lnTo>
                    <a:lnTo>
                      <a:pt x="462" y="955"/>
                    </a:lnTo>
                    <a:lnTo>
                      <a:pt x="455" y="948"/>
                    </a:lnTo>
                    <a:lnTo>
                      <a:pt x="447" y="942"/>
                    </a:lnTo>
                    <a:lnTo>
                      <a:pt x="437" y="934"/>
                    </a:lnTo>
                    <a:lnTo>
                      <a:pt x="428" y="925"/>
                    </a:lnTo>
                    <a:lnTo>
                      <a:pt x="418" y="917"/>
                    </a:lnTo>
                    <a:lnTo>
                      <a:pt x="409" y="910"/>
                    </a:lnTo>
                    <a:lnTo>
                      <a:pt x="399" y="902"/>
                    </a:lnTo>
                    <a:lnTo>
                      <a:pt x="390" y="894"/>
                    </a:lnTo>
                    <a:lnTo>
                      <a:pt x="380" y="885"/>
                    </a:lnTo>
                    <a:lnTo>
                      <a:pt x="371" y="877"/>
                    </a:lnTo>
                    <a:lnTo>
                      <a:pt x="361" y="870"/>
                    </a:lnTo>
                    <a:lnTo>
                      <a:pt x="352" y="860"/>
                    </a:lnTo>
                    <a:lnTo>
                      <a:pt x="340" y="853"/>
                    </a:lnTo>
                    <a:lnTo>
                      <a:pt x="331" y="843"/>
                    </a:lnTo>
                    <a:lnTo>
                      <a:pt x="321" y="837"/>
                    </a:lnTo>
                    <a:lnTo>
                      <a:pt x="310" y="828"/>
                    </a:lnTo>
                    <a:lnTo>
                      <a:pt x="301" y="820"/>
                    </a:lnTo>
                    <a:lnTo>
                      <a:pt x="291" y="813"/>
                    </a:lnTo>
                    <a:lnTo>
                      <a:pt x="282" y="805"/>
                    </a:lnTo>
                    <a:lnTo>
                      <a:pt x="270" y="797"/>
                    </a:lnTo>
                    <a:lnTo>
                      <a:pt x="262" y="788"/>
                    </a:lnTo>
                    <a:lnTo>
                      <a:pt x="251" y="780"/>
                    </a:lnTo>
                    <a:lnTo>
                      <a:pt x="243" y="773"/>
                    </a:lnTo>
                    <a:lnTo>
                      <a:pt x="234" y="765"/>
                    </a:lnTo>
                    <a:lnTo>
                      <a:pt x="226" y="759"/>
                    </a:lnTo>
                    <a:lnTo>
                      <a:pt x="217" y="752"/>
                    </a:lnTo>
                    <a:lnTo>
                      <a:pt x="209" y="746"/>
                    </a:lnTo>
                    <a:lnTo>
                      <a:pt x="200" y="738"/>
                    </a:lnTo>
                    <a:lnTo>
                      <a:pt x="192" y="731"/>
                    </a:lnTo>
                    <a:lnTo>
                      <a:pt x="183" y="723"/>
                    </a:lnTo>
                    <a:lnTo>
                      <a:pt x="175" y="718"/>
                    </a:lnTo>
                    <a:lnTo>
                      <a:pt x="167" y="712"/>
                    </a:lnTo>
                    <a:lnTo>
                      <a:pt x="160" y="706"/>
                    </a:lnTo>
                    <a:lnTo>
                      <a:pt x="152" y="698"/>
                    </a:lnTo>
                    <a:lnTo>
                      <a:pt x="146" y="695"/>
                    </a:lnTo>
                    <a:lnTo>
                      <a:pt x="133" y="683"/>
                    </a:lnTo>
                    <a:lnTo>
                      <a:pt x="124" y="674"/>
                    </a:lnTo>
                    <a:lnTo>
                      <a:pt x="114" y="666"/>
                    </a:lnTo>
                    <a:lnTo>
                      <a:pt x="107" y="660"/>
                    </a:lnTo>
                    <a:lnTo>
                      <a:pt x="99" y="653"/>
                    </a:lnTo>
                    <a:lnTo>
                      <a:pt x="91" y="645"/>
                    </a:lnTo>
                    <a:lnTo>
                      <a:pt x="84" y="640"/>
                    </a:lnTo>
                    <a:lnTo>
                      <a:pt x="78" y="636"/>
                    </a:lnTo>
                    <a:lnTo>
                      <a:pt x="67" y="626"/>
                    </a:lnTo>
                    <a:lnTo>
                      <a:pt x="55" y="619"/>
                    </a:lnTo>
                    <a:lnTo>
                      <a:pt x="44" y="611"/>
                    </a:lnTo>
                    <a:lnTo>
                      <a:pt x="38" y="605"/>
                    </a:lnTo>
                    <a:lnTo>
                      <a:pt x="29" y="601"/>
                    </a:lnTo>
                    <a:lnTo>
                      <a:pt x="23" y="598"/>
                    </a:lnTo>
                    <a:lnTo>
                      <a:pt x="13" y="592"/>
                    </a:lnTo>
                    <a:lnTo>
                      <a:pt x="6" y="590"/>
                    </a:lnTo>
                    <a:lnTo>
                      <a:pt x="0" y="590"/>
                    </a:lnTo>
                    <a:lnTo>
                      <a:pt x="0" y="59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2" name="Forme libre 110"/>
              <p:cNvSpPr>
                <a:spLocks/>
              </p:cNvSpPr>
              <p:nvPr/>
            </p:nvSpPr>
            <p:spPr bwMode="auto">
              <a:xfrm>
                <a:off x="6181725" y="2641600"/>
                <a:ext cx="688975" cy="168275"/>
              </a:xfrm>
              <a:custGeom>
                <a:avLst/>
                <a:gdLst>
                  <a:gd name="T0" fmla="*/ 850 w 869"/>
                  <a:gd name="T1" fmla="*/ 7 h 211"/>
                  <a:gd name="T2" fmla="*/ 818 w 869"/>
                  <a:gd name="T3" fmla="*/ 24 h 211"/>
                  <a:gd name="T4" fmla="*/ 782 w 869"/>
                  <a:gd name="T5" fmla="*/ 43 h 211"/>
                  <a:gd name="T6" fmla="*/ 751 w 869"/>
                  <a:gd name="T7" fmla="*/ 57 h 211"/>
                  <a:gd name="T8" fmla="*/ 723 w 869"/>
                  <a:gd name="T9" fmla="*/ 68 h 211"/>
                  <a:gd name="T10" fmla="*/ 691 w 869"/>
                  <a:gd name="T11" fmla="*/ 80 h 211"/>
                  <a:gd name="T12" fmla="*/ 660 w 869"/>
                  <a:gd name="T13" fmla="*/ 93 h 211"/>
                  <a:gd name="T14" fmla="*/ 624 w 869"/>
                  <a:gd name="T15" fmla="*/ 104 h 211"/>
                  <a:gd name="T16" fmla="*/ 584 w 869"/>
                  <a:gd name="T17" fmla="*/ 116 h 211"/>
                  <a:gd name="T18" fmla="*/ 544 w 869"/>
                  <a:gd name="T19" fmla="*/ 127 h 211"/>
                  <a:gd name="T20" fmla="*/ 499 w 869"/>
                  <a:gd name="T21" fmla="*/ 140 h 211"/>
                  <a:gd name="T22" fmla="*/ 451 w 869"/>
                  <a:gd name="T23" fmla="*/ 150 h 211"/>
                  <a:gd name="T24" fmla="*/ 403 w 869"/>
                  <a:gd name="T25" fmla="*/ 158 h 211"/>
                  <a:gd name="T26" fmla="*/ 358 w 869"/>
                  <a:gd name="T27" fmla="*/ 163 h 211"/>
                  <a:gd name="T28" fmla="*/ 314 w 869"/>
                  <a:gd name="T29" fmla="*/ 171 h 211"/>
                  <a:gd name="T30" fmla="*/ 270 w 869"/>
                  <a:gd name="T31" fmla="*/ 175 h 211"/>
                  <a:gd name="T32" fmla="*/ 227 w 869"/>
                  <a:gd name="T33" fmla="*/ 179 h 211"/>
                  <a:gd name="T34" fmla="*/ 187 w 869"/>
                  <a:gd name="T35" fmla="*/ 180 h 211"/>
                  <a:gd name="T36" fmla="*/ 151 w 869"/>
                  <a:gd name="T37" fmla="*/ 184 h 211"/>
                  <a:gd name="T38" fmla="*/ 116 w 869"/>
                  <a:gd name="T39" fmla="*/ 186 h 211"/>
                  <a:gd name="T40" fmla="*/ 86 w 869"/>
                  <a:gd name="T41" fmla="*/ 188 h 211"/>
                  <a:gd name="T42" fmla="*/ 59 w 869"/>
                  <a:gd name="T43" fmla="*/ 190 h 211"/>
                  <a:gd name="T44" fmla="*/ 23 w 869"/>
                  <a:gd name="T45" fmla="*/ 194 h 211"/>
                  <a:gd name="T46" fmla="*/ 0 w 869"/>
                  <a:gd name="T47" fmla="*/ 199 h 211"/>
                  <a:gd name="T48" fmla="*/ 12 w 869"/>
                  <a:gd name="T49" fmla="*/ 207 h 211"/>
                  <a:gd name="T50" fmla="*/ 42 w 869"/>
                  <a:gd name="T51" fmla="*/ 209 h 211"/>
                  <a:gd name="T52" fmla="*/ 69 w 869"/>
                  <a:gd name="T53" fmla="*/ 211 h 211"/>
                  <a:gd name="T54" fmla="*/ 97 w 869"/>
                  <a:gd name="T55" fmla="*/ 211 h 211"/>
                  <a:gd name="T56" fmla="*/ 132 w 869"/>
                  <a:gd name="T57" fmla="*/ 209 h 211"/>
                  <a:gd name="T58" fmla="*/ 168 w 869"/>
                  <a:gd name="T59" fmla="*/ 209 h 211"/>
                  <a:gd name="T60" fmla="*/ 208 w 869"/>
                  <a:gd name="T61" fmla="*/ 207 h 211"/>
                  <a:gd name="T62" fmla="*/ 246 w 869"/>
                  <a:gd name="T63" fmla="*/ 203 h 211"/>
                  <a:gd name="T64" fmla="*/ 289 w 869"/>
                  <a:gd name="T65" fmla="*/ 199 h 211"/>
                  <a:gd name="T66" fmla="*/ 331 w 869"/>
                  <a:gd name="T67" fmla="*/ 196 h 211"/>
                  <a:gd name="T68" fmla="*/ 373 w 869"/>
                  <a:gd name="T69" fmla="*/ 190 h 211"/>
                  <a:gd name="T70" fmla="*/ 415 w 869"/>
                  <a:gd name="T71" fmla="*/ 184 h 211"/>
                  <a:gd name="T72" fmla="*/ 457 w 869"/>
                  <a:gd name="T73" fmla="*/ 179 h 211"/>
                  <a:gd name="T74" fmla="*/ 493 w 869"/>
                  <a:gd name="T75" fmla="*/ 171 h 211"/>
                  <a:gd name="T76" fmla="*/ 529 w 869"/>
                  <a:gd name="T77" fmla="*/ 161 h 211"/>
                  <a:gd name="T78" fmla="*/ 563 w 869"/>
                  <a:gd name="T79" fmla="*/ 154 h 211"/>
                  <a:gd name="T80" fmla="*/ 597 w 869"/>
                  <a:gd name="T81" fmla="*/ 142 h 211"/>
                  <a:gd name="T82" fmla="*/ 628 w 869"/>
                  <a:gd name="T83" fmla="*/ 133 h 211"/>
                  <a:gd name="T84" fmla="*/ 660 w 869"/>
                  <a:gd name="T85" fmla="*/ 121 h 211"/>
                  <a:gd name="T86" fmla="*/ 691 w 869"/>
                  <a:gd name="T87" fmla="*/ 112 h 211"/>
                  <a:gd name="T88" fmla="*/ 719 w 869"/>
                  <a:gd name="T89" fmla="*/ 102 h 211"/>
                  <a:gd name="T90" fmla="*/ 744 w 869"/>
                  <a:gd name="T91" fmla="*/ 91 h 211"/>
                  <a:gd name="T92" fmla="*/ 776 w 869"/>
                  <a:gd name="T93" fmla="*/ 80 h 211"/>
                  <a:gd name="T94" fmla="*/ 814 w 869"/>
                  <a:gd name="T95" fmla="*/ 62 h 211"/>
                  <a:gd name="T96" fmla="*/ 845 w 869"/>
                  <a:gd name="T97" fmla="*/ 49 h 211"/>
                  <a:gd name="T98" fmla="*/ 867 w 869"/>
                  <a:gd name="T99" fmla="*/ 4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69" h="211">
                    <a:moveTo>
                      <a:pt x="866" y="0"/>
                    </a:moveTo>
                    <a:lnTo>
                      <a:pt x="864" y="0"/>
                    </a:lnTo>
                    <a:lnTo>
                      <a:pt x="858" y="4"/>
                    </a:lnTo>
                    <a:lnTo>
                      <a:pt x="850" y="7"/>
                    </a:lnTo>
                    <a:lnTo>
                      <a:pt x="841" y="15"/>
                    </a:lnTo>
                    <a:lnTo>
                      <a:pt x="833" y="17"/>
                    </a:lnTo>
                    <a:lnTo>
                      <a:pt x="826" y="21"/>
                    </a:lnTo>
                    <a:lnTo>
                      <a:pt x="818" y="24"/>
                    </a:lnTo>
                    <a:lnTo>
                      <a:pt x="810" y="30"/>
                    </a:lnTo>
                    <a:lnTo>
                      <a:pt x="801" y="34"/>
                    </a:lnTo>
                    <a:lnTo>
                      <a:pt x="791" y="40"/>
                    </a:lnTo>
                    <a:lnTo>
                      <a:pt x="782" y="43"/>
                    </a:lnTo>
                    <a:lnTo>
                      <a:pt x="770" y="49"/>
                    </a:lnTo>
                    <a:lnTo>
                      <a:pt x="763" y="53"/>
                    </a:lnTo>
                    <a:lnTo>
                      <a:pt x="757" y="55"/>
                    </a:lnTo>
                    <a:lnTo>
                      <a:pt x="751" y="57"/>
                    </a:lnTo>
                    <a:lnTo>
                      <a:pt x="744" y="61"/>
                    </a:lnTo>
                    <a:lnTo>
                      <a:pt x="738" y="62"/>
                    </a:lnTo>
                    <a:lnTo>
                      <a:pt x="731" y="64"/>
                    </a:lnTo>
                    <a:lnTo>
                      <a:pt x="723" y="68"/>
                    </a:lnTo>
                    <a:lnTo>
                      <a:pt x="717" y="72"/>
                    </a:lnTo>
                    <a:lnTo>
                      <a:pt x="708" y="74"/>
                    </a:lnTo>
                    <a:lnTo>
                      <a:pt x="700" y="78"/>
                    </a:lnTo>
                    <a:lnTo>
                      <a:pt x="691" y="80"/>
                    </a:lnTo>
                    <a:lnTo>
                      <a:pt x="685" y="83"/>
                    </a:lnTo>
                    <a:lnTo>
                      <a:pt x="675" y="85"/>
                    </a:lnTo>
                    <a:lnTo>
                      <a:pt x="668" y="89"/>
                    </a:lnTo>
                    <a:lnTo>
                      <a:pt x="660" y="93"/>
                    </a:lnTo>
                    <a:lnTo>
                      <a:pt x="653" y="97"/>
                    </a:lnTo>
                    <a:lnTo>
                      <a:pt x="643" y="99"/>
                    </a:lnTo>
                    <a:lnTo>
                      <a:pt x="634" y="102"/>
                    </a:lnTo>
                    <a:lnTo>
                      <a:pt x="624" y="104"/>
                    </a:lnTo>
                    <a:lnTo>
                      <a:pt x="615" y="108"/>
                    </a:lnTo>
                    <a:lnTo>
                      <a:pt x="603" y="110"/>
                    </a:lnTo>
                    <a:lnTo>
                      <a:pt x="594" y="114"/>
                    </a:lnTo>
                    <a:lnTo>
                      <a:pt x="584" y="116"/>
                    </a:lnTo>
                    <a:lnTo>
                      <a:pt x="575" y="120"/>
                    </a:lnTo>
                    <a:lnTo>
                      <a:pt x="565" y="121"/>
                    </a:lnTo>
                    <a:lnTo>
                      <a:pt x="554" y="125"/>
                    </a:lnTo>
                    <a:lnTo>
                      <a:pt x="544" y="127"/>
                    </a:lnTo>
                    <a:lnTo>
                      <a:pt x="533" y="131"/>
                    </a:lnTo>
                    <a:lnTo>
                      <a:pt x="521" y="135"/>
                    </a:lnTo>
                    <a:lnTo>
                      <a:pt x="510" y="137"/>
                    </a:lnTo>
                    <a:lnTo>
                      <a:pt x="499" y="140"/>
                    </a:lnTo>
                    <a:lnTo>
                      <a:pt x="487" y="144"/>
                    </a:lnTo>
                    <a:lnTo>
                      <a:pt x="474" y="144"/>
                    </a:lnTo>
                    <a:lnTo>
                      <a:pt x="462" y="146"/>
                    </a:lnTo>
                    <a:lnTo>
                      <a:pt x="451" y="150"/>
                    </a:lnTo>
                    <a:lnTo>
                      <a:pt x="440" y="152"/>
                    </a:lnTo>
                    <a:lnTo>
                      <a:pt x="428" y="154"/>
                    </a:lnTo>
                    <a:lnTo>
                      <a:pt x="415" y="156"/>
                    </a:lnTo>
                    <a:lnTo>
                      <a:pt x="403" y="158"/>
                    </a:lnTo>
                    <a:lnTo>
                      <a:pt x="392" y="159"/>
                    </a:lnTo>
                    <a:lnTo>
                      <a:pt x="381" y="161"/>
                    </a:lnTo>
                    <a:lnTo>
                      <a:pt x="369" y="161"/>
                    </a:lnTo>
                    <a:lnTo>
                      <a:pt x="358" y="163"/>
                    </a:lnTo>
                    <a:lnTo>
                      <a:pt x="346" y="165"/>
                    </a:lnTo>
                    <a:lnTo>
                      <a:pt x="335" y="167"/>
                    </a:lnTo>
                    <a:lnTo>
                      <a:pt x="324" y="169"/>
                    </a:lnTo>
                    <a:lnTo>
                      <a:pt x="314" y="171"/>
                    </a:lnTo>
                    <a:lnTo>
                      <a:pt x="303" y="173"/>
                    </a:lnTo>
                    <a:lnTo>
                      <a:pt x="291" y="173"/>
                    </a:lnTo>
                    <a:lnTo>
                      <a:pt x="280" y="175"/>
                    </a:lnTo>
                    <a:lnTo>
                      <a:pt x="270" y="175"/>
                    </a:lnTo>
                    <a:lnTo>
                      <a:pt x="259" y="177"/>
                    </a:lnTo>
                    <a:lnTo>
                      <a:pt x="249" y="177"/>
                    </a:lnTo>
                    <a:lnTo>
                      <a:pt x="238" y="179"/>
                    </a:lnTo>
                    <a:lnTo>
                      <a:pt x="227" y="179"/>
                    </a:lnTo>
                    <a:lnTo>
                      <a:pt x="217" y="180"/>
                    </a:lnTo>
                    <a:lnTo>
                      <a:pt x="208" y="180"/>
                    </a:lnTo>
                    <a:lnTo>
                      <a:pt x="196" y="180"/>
                    </a:lnTo>
                    <a:lnTo>
                      <a:pt x="187" y="180"/>
                    </a:lnTo>
                    <a:lnTo>
                      <a:pt x="179" y="182"/>
                    </a:lnTo>
                    <a:lnTo>
                      <a:pt x="168" y="182"/>
                    </a:lnTo>
                    <a:lnTo>
                      <a:pt x="160" y="184"/>
                    </a:lnTo>
                    <a:lnTo>
                      <a:pt x="151" y="184"/>
                    </a:lnTo>
                    <a:lnTo>
                      <a:pt x="143" y="186"/>
                    </a:lnTo>
                    <a:lnTo>
                      <a:pt x="133" y="186"/>
                    </a:lnTo>
                    <a:lnTo>
                      <a:pt x="126" y="186"/>
                    </a:lnTo>
                    <a:lnTo>
                      <a:pt x="116" y="186"/>
                    </a:lnTo>
                    <a:lnTo>
                      <a:pt x="109" y="188"/>
                    </a:lnTo>
                    <a:lnTo>
                      <a:pt x="101" y="188"/>
                    </a:lnTo>
                    <a:lnTo>
                      <a:pt x="94" y="188"/>
                    </a:lnTo>
                    <a:lnTo>
                      <a:pt x="86" y="188"/>
                    </a:lnTo>
                    <a:lnTo>
                      <a:pt x="80" y="190"/>
                    </a:lnTo>
                    <a:lnTo>
                      <a:pt x="73" y="190"/>
                    </a:lnTo>
                    <a:lnTo>
                      <a:pt x="67" y="190"/>
                    </a:lnTo>
                    <a:lnTo>
                      <a:pt x="59" y="190"/>
                    </a:lnTo>
                    <a:lnTo>
                      <a:pt x="54" y="190"/>
                    </a:lnTo>
                    <a:lnTo>
                      <a:pt x="42" y="192"/>
                    </a:lnTo>
                    <a:lnTo>
                      <a:pt x="33" y="194"/>
                    </a:lnTo>
                    <a:lnTo>
                      <a:pt x="23" y="194"/>
                    </a:lnTo>
                    <a:lnTo>
                      <a:pt x="16" y="194"/>
                    </a:lnTo>
                    <a:lnTo>
                      <a:pt x="10" y="196"/>
                    </a:lnTo>
                    <a:lnTo>
                      <a:pt x="6" y="198"/>
                    </a:lnTo>
                    <a:lnTo>
                      <a:pt x="0" y="199"/>
                    </a:lnTo>
                    <a:lnTo>
                      <a:pt x="0" y="203"/>
                    </a:lnTo>
                    <a:lnTo>
                      <a:pt x="2" y="203"/>
                    </a:lnTo>
                    <a:lnTo>
                      <a:pt x="8" y="205"/>
                    </a:lnTo>
                    <a:lnTo>
                      <a:pt x="12" y="207"/>
                    </a:lnTo>
                    <a:lnTo>
                      <a:pt x="19" y="207"/>
                    </a:lnTo>
                    <a:lnTo>
                      <a:pt x="27" y="207"/>
                    </a:lnTo>
                    <a:lnTo>
                      <a:pt x="38" y="209"/>
                    </a:lnTo>
                    <a:lnTo>
                      <a:pt x="42" y="209"/>
                    </a:lnTo>
                    <a:lnTo>
                      <a:pt x="48" y="209"/>
                    </a:lnTo>
                    <a:lnTo>
                      <a:pt x="56" y="209"/>
                    </a:lnTo>
                    <a:lnTo>
                      <a:pt x="63" y="211"/>
                    </a:lnTo>
                    <a:lnTo>
                      <a:pt x="69" y="211"/>
                    </a:lnTo>
                    <a:lnTo>
                      <a:pt x="76" y="211"/>
                    </a:lnTo>
                    <a:lnTo>
                      <a:pt x="82" y="211"/>
                    </a:lnTo>
                    <a:lnTo>
                      <a:pt x="92" y="211"/>
                    </a:lnTo>
                    <a:lnTo>
                      <a:pt x="97" y="211"/>
                    </a:lnTo>
                    <a:lnTo>
                      <a:pt x="105" y="211"/>
                    </a:lnTo>
                    <a:lnTo>
                      <a:pt x="114" y="211"/>
                    </a:lnTo>
                    <a:lnTo>
                      <a:pt x="124" y="211"/>
                    </a:lnTo>
                    <a:lnTo>
                      <a:pt x="132" y="209"/>
                    </a:lnTo>
                    <a:lnTo>
                      <a:pt x="141" y="209"/>
                    </a:lnTo>
                    <a:lnTo>
                      <a:pt x="149" y="209"/>
                    </a:lnTo>
                    <a:lnTo>
                      <a:pt x="158" y="209"/>
                    </a:lnTo>
                    <a:lnTo>
                      <a:pt x="168" y="209"/>
                    </a:lnTo>
                    <a:lnTo>
                      <a:pt x="177" y="209"/>
                    </a:lnTo>
                    <a:lnTo>
                      <a:pt x="187" y="209"/>
                    </a:lnTo>
                    <a:lnTo>
                      <a:pt x="198" y="209"/>
                    </a:lnTo>
                    <a:lnTo>
                      <a:pt x="208" y="207"/>
                    </a:lnTo>
                    <a:lnTo>
                      <a:pt x="217" y="207"/>
                    </a:lnTo>
                    <a:lnTo>
                      <a:pt x="227" y="205"/>
                    </a:lnTo>
                    <a:lnTo>
                      <a:pt x="236" y="205"/>
                    </a:lnTo>
                    <a:lnTo>
                      <a:pt x="246" y="203"/>
                    </a:lnTo>
                    <a:lnTo>
                      <a:pt x="257" y="203"/>
                    </a:lnTo>
                    <a:lnTo>
                      <a:pt x="268" y="201"/>
                    </a:lnTo>
                    <a:lnTo>
                      <a:pt x="278" y="201"/>
                    </a:lnTo>
                    <a:lnTo>
                      <a:pt x="289" y="199"/>
                    </a:lnTo>
                    <a:lnTo>
                      <a:pt x="299" y="199"/>
                    </a:lnTo>
                    <a:lnTo>
                      <a:pt x="310" y="198"/>
                    </a:lnTo>
                    <a:lnTo>
                      <a:pt x="322" y="198"/>
                    </a:lnTo>
                    <a:lnTo>
                      <a:pt x="331" y="196"/>
                    </a:lnTo>
                    <a:lnTo>
                      <a:pt x="343" y="194"/>
                    </a:lnTo>
                    <a:lnTo>
                      <a:pt x="352" y="194"/>
                    </a:lnTo>
                    <a:lnTo>
                      <a:pt x="364" y="194"/>
                    </a:lnTo>
                    <a:lnTo>
                      <a:pt x="373" y="190"/>
                    </a:lnTo>
                    <a:lnTo>
                      <a:pt x="384" y="190"/>
                    </a:lnTo>
                    <a:lnTo>
                      <a:pt x="394" y="188"/>
                    </a:lnTo>
                    <a:lnTo>
                      <a:pt x="405" y="188"/>
                    </a:lnTo>
                    <a:lnTo>
                      <a:pt x="415" y="184"/>
                    </a:lnTo>
                    <a:lnTo>
                      <a:pt x="424" y="184"/>
                    </a:lnTo>
                    <a:lnTo>
                      <a:pt x="436" y="180"/>
                    </a:lnTo>
                    <a:lnTo>
                      <a:pt x="447" y="180"/>
                    </a:lnTo>
                    <a:lnTo>
                      <a:pt x="457" y="179"/>
                    </a:lnTo>
                    <a:lnTo>
                      <a:pt x="464" y="177"/>
                    </a:lnTo>
                    <a:lnTo>
                      <a:pt x="474" y="175"/>
                    </a:lnTo>
                    <a:lnTo>
                      <a:pt x="483" y="173"/>
                    </a:lnTo>
                    <a:lnTo>
                      <a:pt x="493" y="171"/>
                    </a:lnTo>
                    <a:lnTo>
                      <a:pt x="502" y="169"/>
                    </a:lnTo>
                    <a:lnTo>
                      <a:pt x="512" y="167"/>
                    </a:lnTo>
                    <a:lnTo>
                      <a:pt x="521" y="165"/>
                    </a:lnTo>
                    <a:lnTo>
                      <a:pt x="529" y="161"/>
                    </a:lnTo>
                    <a:lnTo>
                      <a:pt x="539" y="159"/>
                    </a:lnTo>
                    <a:lnTo>
                      <a:pt x="546" y="158"/>
                    </a:lnTo>
                    <a:lnTo>
                      <a:pt x="556" y="156"/>
                    </a:lnTo>
                    <a:lnTo>
                      <a:pt x="563" y="154"/>
                    </a:lnTo>
                    <a:lnTo>
                      <a:pt x="571" y="150"/>
                    </a:lnTo>
                    <a:lnTo>
                      <a:pt x="580" y="148"/>
                    </a:lnTo>
                    <a:lnTo>
                      <a:pt x="590" y="146"/>
                    </a:lnTo>
                    <a:lnTo>
                      <a:pt x="597" y="142"/>
                    </a:lnTo>
                    <a:lnTo>
                      <a:pt x="605" y="140"/>
                    </a:lnTo>
                    <a:lnTo>
                      <a:pt x="613" y="137"/>
                    </a:lnTo>
                    <a:lnTo>
                      <a:pt x="622" y="135"/>
                    </a:lnTo>
                    <a:lnTo>
                      <a:pt x="628" y="133"/>
                    </a:lnTo>
                    <a:lnTo>
                      <a:pt x="637" y="131"/>
                    </a:lnTo>
                    <a:lnTo>
                      <a:pt x="645" y="127"/>
                    </a:lnTo>
                    <a:lnTo>
                      <a:pt x="653" y="125"/>
                    </a:lnTo>
                    <a:lnTo>
                      <a:pt x="660" y="121"/>
                    </a:lnTo>
                    <a:lnTo>
                      <a:pt x="668" y="120"/>
                    </a:lnTo>
                    <a:lnTo>
                      <a:pt x="675" y="118"/>
                    </a:lnTo>
                    <a:lnTo>
                      <a:pt x="683" y="116"/>
                    </a:lnTo>
                    <a:lnTo>
                      <a:pt x="691" y="112"/>
                    </a:lnTo>
                    <a:lnTo>
                      <a:pt x="698" y="108"/>
                    </a:lnTo>
                    <a:lnTo>
                      <a:pt x="704" y="106"/>
                    </a:lnTo>
                    <a:lnTo>
                      <a:pt x="713" y="106"/>
                    </a:lnTo>
                    <a:lnTo>
                      <a:pt x="719" y="102"/>
                    </a:lnTo>
                    <a:lnTo>
                      <a:pt x="725" y="99"/>
                    </a:lnTo>
                    <a:lnTo>
                      <a:pt x="732" y="97"/>
                    </a:lnTo>
                    <a:lnTo>
                      <a:pt x="738" y="95"/>
                    </a:lnTo>
                    <a:lnTo>
                      <a:pt x="744" y="91"/>
                    </a:lnTo>
                    <a:lnTo>
                      <a:pt x="751" y="89"/>
                    </a:lnTo>
                    <a:lnTo>
                      <a:pt x="757" y="87"/>
                    </a:lnTo>
                    <a:lnTo>
                      <a:pt x="765" y="85"/>
                    </a:lnTo>
                    <a:lnTo>
                      <a:pt x="776" y="80"/>
                    </a:lnTo>
                    <a:lnTo>
                      <a:pt x="786" y="74"/>
                    </a:lnTo>
                    <a:lnTo>
                      <a:pt x="795" y="70"/>
                    </a:lnTo>
                    <a:lnTo>
                      <a:pt x="807" y="66"/>
                    </a:lnTo>
                    <a:lnTo>
                      <a:pt x="814" y="62"/>
                    </a:lnTo>
                    <a:lnTo>
                      <a:pt x="824" y="59"/>
                    </a:lnTo>
                    <a:lnTo>
                      <a:pt x="831" y="55"/>
                    </a:lnTo>
                    <a:lnTo>
                      <a:pt x="839" y="53"/>
                    </a:lnTo>
                    <a:lnTo>
                      <a:pt x="845" y="49"/>
                    </a:lnTo>
                    <a:lnTo>
                      <a:pt x="850" y="45"/>
                    </a:lnTo>
                    <a:lnTo>
                      <a:pt x="856" y="43"/>
                    </a:lnTo>
                    <a:lnTo>
                      <a:pt x="860" y="43"/>
                    </a:lnTo>
                    <a:lnTo>
                      <a:pt x="867" y="40"/>
                    </a:lnTo>
                    <a:lnTo>
                      <a:pt x="869" y="40"/>
                    </a:lnTo>
                    <a:lnTo>
                      <a:pt x="866" y="0"/>
                    </a:lnTo>
                    <a:lnTo>
                      <a:pt x="866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3" name="Forme libre 111"/>
              <p:cNvSpPr>
                <a:spLocks/>
              </p:cNvSpPr>
              <p:nvPr/>
            </p:nvSpPr>
            <p:spPr bwMode="auto">
              <a:xfrm>
                <a:off x="5602288" y="1836738"/>
                <a:ext cx="1379538" cy="588962"/>
              </a:xfrm>
              <a:custGeom>
                <a:avLst/>
                <a:gdLst>
                  <a:gd name="T0" fmla="*/ 1712 w 1738"/>
                  <a:gd name="T1" fmla="*/ 44 h 744"/>
                  <a:gd name="T2" fmla="*/ 1639 w 1738"/>
                  <a:gd name="T3" fmla="*/ 21 h 744"/>
                  <a:gd name="T4" fmla="*/ 1561 w 1738"/>
                  <a:gd name="T5" fmla="*/ 10 h 744"/>
                  <a:gd name="T6" fmla="*/ 1449 w 1738"/>
                  <a:gd name="T7" fmla="*/ 0 h 744"/>
                  <a:gd name="T8" fmla="*/ 1301 w 1738"/>
                  <a:gd name="T9" fmla="*/ 0 h 744"/>
                  <a:gd name="T10" fmla="*/ 1111 w 1738"/>
                  <a:gd name="T11" fmla="*/ 19 h 744"/>
                  <a:gd name="T12" fmla="*/ 900 w 1738"/>
                  <a:gd name="T13" fmla="*/ 55 h 744"/>
                  <a:gd name="T14" fmla="*/ 681 w 1738"/>
                  <a:gd name="T15" fmla="*/ 110 h 744"/>
                  <a:gd name="T16" fmla="*/ 468 w 1738"/>
                  <a:gd name="T17" fmla="*/ 179 h 744"/>
                  <a:gd name="T18" fmla="*/ 278 w 1738"/>
                  <a:gd name="T19" fmla="*/ 253 h 744"/>
                  <a:gd name="T20" fmla="*/ 126 w 1738"/>
                  <a:gd name="T21" fmla="*/ 335 h 744"/>
                  <a:gd name="T22" fmla="*/ 31 w 1738"/>
                  <a:gd name="T23" fmla="*/ 419 h 744"/>
                  <a:gd name="T24" fmla="*/ 0 w 1738"/>
                  <a:gd name="T25" fmla="*/ 498 h 744"/>
                  <a:gd name="T26" fmla="*/ 6 w 1738"/>
                  <a:gd name="T27" fmla="*/ 567 h 744"/>
                  <a:gd name="T28" fmla="*/ 53 w 1738"/>
                  <a:gd name="T29" fmla="*/ 635 h 744"/>
                  <a:gd name="T30" fmla="*/ 124 w 1738"/>
                  <a:gd name="T31" fmla="*/ 677 h 744"/>
                  <a:gd name="T32" fmla="*/ 219 w 1738"/>
                  <a:gd name="T33" fmla="*/ 710 h 744"/>
                  <a:gd name="T34" fmla="*/ 344 w 1738"/>
                  <a:gd name="T35" fmla="*/ 730 h 744"/>
                  <a:gd name="T36" fmla="*/ 495 w 1738"/>
                  <a:gd name="T37" fmla="*/ 740 h 744"/>
                  <a:gd name="T38" fmla="*/ 673 w 1738"/>
                  <a:gd name="T39" fmla="*/ 744 h 744"/>
                  <a:gd name="T40" fmla="*/ 867 w 1738"/>
                  <a:gd name="T41" fmla="*/ 734 h 744"/>
                  <a:gd name="T42" fmla="*/ 1038 w 1738"/>
                  <a:gd name="T43" fmla="*/ 710 h 744"/>
                  <a:gd name="T44" fmla="*/ 1185 w 1738"/>
                  <a:gd name="T45" fmla="*/ 668 h 744"/>
                  <a:gd name="T46" fmla="*/ 1305 w 1738"/>
                  <a:gd name="T47" fmla="*/ 622 h 744"/>
                  <a:gd name="T48" fmla="*/ 1398 w 1738"/>
                  <a:gd name="T49" fmla="*/ 571 h 744"/>
                  <a:gd name="T50" fmla="*/ 1468 w 1738"/>
                  <a:gd name="T51" fmla="*/ 523 h 744"/>
                  <a:gd name="T52" fmla="*/ 1529 w 1738"/>
                  <a:gd name="T53" fmla="*/ 466 h 744"/>
                  <a:gd name="T54" fmla="*/ 1512 w 1738"/>
                  <a:gd name="T55" fmla="*/ 470 h 744"/>
                  <a:gd name="T56" fmla="*/ 1449 w 1738"/>
                  <a:gd name="T57" fmla="*/ 510 h 744"/>
                  <a:gd name="T58" fmla="*/ 1383 w 1738"/>
                  <a:gd name="T59" fmla="*/ 555 h 744"/>
                  <a:gd name="T60" fmla="*/ 1295 w 1738"/>
                  <a:gd name="T61" fmla="*/ 599 h 744"/>
                  <a:gd name="T62" fmla="*/ 1189 w 1738"/>
                  <a:gd name="T63" fmla="*/ 643 h 744"/>
                  <a:gd name="T64" fmla="*/ 1061 w 1738"/>
                  <a:gd name="T65" fmla="*/ 683 h 744"/>
                  <a:gd name="T66" fmla="*/ 911 w 1738"/>
                  <a:gd name="T67" fmla="*/ 711 h 744"/>
                  <a:gd name="T68" fmla="*/ 759 w 1738"/>
                  <a:gd name="T69" fmla="*/ 729 h 744"/>
                  <a:gd name="T70" fmla="*/ 618 w 1738"/>
                  <a:gd name="T71" fmla="*/ 734 h 744"/>
                  <a:gd name="T72" fmla="*/ 487 w 1738"/>
                  <a:gd name="T73" fmla="*/ 729 h 744"/>
                  <a:gd name="T74" fmla="*/ 373 w 1738"/>
                  <a:gd name="T75" fmla="*/ 717 h 744"/>
                  <a:gd name="T76" fmla="*/ 272 w 1738"/>
                  <a:gd name="T77" fmla="*/ 700 h 744"/>
                  <a:gd name="T78" fmla="*/ 188 w 1738"/>
                  <a:gd name="T79" fmla="*/ 677 h 744"/>
                  <a:gd name="T80" fmla="*/ 128 w 1738"/>
                  <a:gd name="T81" fmla="*/ 654 h 744"/>
                  <a:gd name="T82" fmla="*/ 67 w 1738"/>
                  <a:gd name="T83" fmla="*/ 613 h 744"/>
                  <a:gd name="T84" fmla="*/ 32 w 1738"/>
                  <a:gd name="T85" fmla="*/ 552 h 744"/>
                  <a:gd name="T86" fmla="*/ 40 w 1738"/>
                  <a:gd name="T87" fmla="*/ 485 h 744"/>
                  <a:gd name="T88" fmla="*/ 84 w 1738"/>
                  <a:gd name="T89" fmla="*/ 417 h 744"/>
                  <a:gd name="T90" fmla="*/ 156 w 1738"/>
                  <a:gd name="T91" fmla="*/ 360 h 744"/>
                  <a:gd name="T92" fmla="*/ 226 w 1738"/>
                  <a:gd name="T93" fmla="*/ 316 h 744"/>
                  <a:gd name="T94" fmla="*/ 320 w 1738"/>
                  <a:gd name="T95" fmla="*/ 268 h 744"/>
                  <a:gd name="T96" fmla="*/ 434 w 1738"/>
                  <a:gd name="T97" fmla="*/ 219 h 744"/>
                  <a:gd name="T98" fmla="*/ 561 w 1738"/>
                  <a:gd name="T99" fmla="*/ 167 h 744"/>
                  <a:gd name="T100" fmla="*/ 696 w 1738"/>
                  <a:gd name="T101" fmla="*/ 122 h 744"/>
                  <a:gd name="T102" fmla="*/ 837 w 1738"/>
                  <a:gd name="T103" fmla="*/ 84 h 744"/>
                  <a:gd name="T104" fmla="*/ 972 w 1738"/>
                  <a:gd name="T105" fmla="*/ 57 h 744"/>
                  <a:gd name="T106" fmla="*/ 1103 w 1738"/>
                  <a:gd name="T107" fmla="*/ 42 h 744"/>
                  <a:gd name="T108" fmla="*/ 1221 w 1738"/>
                  <a:gd name="T109" fmla="*/ 32 h 744"/>
                  <a:gd name="T110" fmla="*/ 1324 w 1738"/>
                  <a:gd name="T111" fmla="*/ 29 h 744"/>
                  <a:gd name="T112" fmla="*/ 1415 w 1738"/>
                  <a:gd name="T113" fmla="*/ 29 h 744"/>
                  <a:gd name="T114" fmla="*/ 1493 w 1738"/>
                  <a:gd name="T115" fmla="*/ 29 h 744"/>
                  <a:gd name="T116" fmla="*/ 1556 w 1738"/>
                  <a:gd name="T117" fmla="*/ 32 h 744"/>
                  <a:gd name="T118" fmla="*/ 1618 w 1738"/>
                  <a:gd name="T119" fmla="*/ 38 h 744"/>
                  <a:gd name="T120" fmla="*/ 1674 w 1738"/>
                  <a:gd name="T121" fmla="*/ 53 h 744"/>
                  <a:gd name="T122" fmla="*/ 1736 w 1738"/>
                  <a:gd name="T123" fmla="*/ 8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38" h="744">
                    <a:moveTo>
                      <a:pt x="1738" y="80"/>
                    </a:moveTo>
                    <a:lnTo>
                      <a:pt x="1738" y="76"/>
                    </a:lnTo>
                    <a:lnTo>
                      <a:pt x="1738" y="69"/>
                    </a:lnTo>
                    <a:lnTo>
                      <a:pt x="1734" y="61"/>
                    </a:lnTo>
                    <a:lnTo>
                      <a:pt x="1729" y="55"/>
                    </a:lnTo>
                    <a:lnTo>
                      <a:pt x="1723" y="51"/>
                    </a:lnTo>
                    <a:lnTo>
                      <a:pt x="1719" y="48"/>
                    </a:lnTo>
                    <a:lnTo>
                      <a:pt x="1712" y="44"/>
                    </a:lnTo>
                    <a:lnTo>
                      <a:pt x="1706" y="42"/>
                    </a:lnTo>
                    <a:lnTo>
                      <a:pt x="1696" y="38"/>
                    </a:lnTo>
                    <a:lnTo>
                      <a:pt x="1687" y="34"/>
                    </a:lnTo>
                    <a:lnTo>
                      <a:pt x="1675" y="31"/>
                    </a:lnTo>
                    <a:lnTo>
                      <a:pt x="1662" y="27"/>
                    </a:lnTo>
                    <a:lnTo>
                      <a:pt x="1655" y="25"/>
                    </a:lnTo>
                    <a:lnTo>
                      <a:pt x="1647" y="23"/>
                    </a:lnTo>
                    <a:lnTo>
                      <a:pt x="1639" y="21"/>
                    </a:lnTo>
                    <a:lnTo>
                      <a:pt x="1632" y="19"/>
                    </a:lnTo>
                    <a:lnTo>
                      <a:pt x="1622" y="17"/>
                    </a:lnTo>
                    <a:lnTo>
                      <a:pt x="1613" y="17"/>
                    </a:lnTo>
                    <a:lnTo>
                      <a:pt x="1603" y="15"/>
                    </a:lnTo>
                    <a:lnTo>
                      <a:pt x="1596" y="15"/>
                    </a:lnTo>
                    <a:lnTo>
                      <a:pt x="1584" y="13"/>
                    </a:lnTo>
                    <a:lnTo>
                      <a:pt x="1573" y="12"/>
                    </a:lnTo>
                    <a:lnTo>
                      <a:pt x="1561" y="10"/>
                    </a:lnTo>
                    <a:lnTo>
                      <a:pt x="1550" y="8"/>
                    </a:lnTo>
                    <a:lnTo>
                      <a:pt x="1537" y="8"/>
                    </a:lnTo>
                    <a:lnTo>
                      <a:pt x="1525" y="6"/>
                    </a:lnTo>
                    <a:lnTo>
                      <a:pt x="1510" y="4"/>
                    </a:lnTo>
                    <a:lnTo>
                      <a:pt x="1497" y="4"/>
                    </a:lnTo>
                    <a:lnTo>
                      <a:pt x="1481" y="4"/>
                    </a:lnTo>
                    <a:lnTo>
                      <a:pt x="1466" y="2"/>
                    </a:lnTo>
                    <a:lnTo>
                      <a:pt x="1449" y="0"/>
                    </a:lnTo>
                    <a:lnTo>
                      <a:pt x="1434" y="0"/>
                    </a:lnTo>
                    <a:lnTo>
                      <a:pt x="1417" y="0"/>
                    </a:lnTo>
                    <a:lnTo>
                      <a:pt x="1400" y="0"/>
                    </a:lnTo>
                    <a:lnTo>
                      <a:pt x="1381" y="0"/>
                    </a:lnTo>
                    <a:lnTo>
                      <a:pt x="1364" y="0"/>
                    </a:lnTo>
                    <a:lnTo>
                      <a:pt x="1343" y="0"/>
                    </a:lnTo>
                    <a:lnTo>
                      <a:pt x="1322" y="0"/>
                    </a:lnTo>
                    <a:lnTo>
                      <a:pt x="1301" y="0"/>
                    </a:lnTo>
                    <a:lnTo>
                      <a:pt x="1280" y="2"/>
                    </a:lnTo>
                    <a:lnTo>
                      <a:pt x="1255" y="2"/>
                    </a:lnTo>
                    <a:lnTo>
                      <a:pt x="1232" y="4"/>
                    </a:lnTo>
                    <a:lnTo>
                      <a:pt x="1210" y="8"/>
                    </a:lnTo>
                    <a:lnTo>
                      <a:pt x="1187" y="10"/>
                    </a:lnTo>
                    <a:lnTo>
                      <a:pt x="1162" y="13"/>
                    </a:lnTo>
                    <a:lnTo>
                      <a:pt x="1137" y="15"/>
                    </a:lnTo>
                    <a:lnTo>
                      <a:pt x="1111" y="19"/>
                    </a:lnTo>
                    <a:lnTo>
                      <a:pt x="1086" y="23"/>
                    </a:lnTo>
                    <a:lnTo>
                      <a:pt x="1061" y="27"/>
                    </a:lnTo>
                    <a:lnTo>
                      <a:pt x="1035" y="31"/>
                    </a:lnTo>
                    <a:lnTo>
                      <a:pt x="1008" y="36"/>
                    </a:lnTo>
                    <a:lnTo>
                      <a:pt x="981" y="42"/>
                    </a:lnTo>
                    <a:lnTo>
                      <a:pt x="953" y="44"/>
                    </a:lnTo>
                    <a:lnTo>
                      <a:pt x="926" y="51"/>
                    </a:lnTo>
                    <a:lnTo>
                      <a:pt x="900" y="55"/>
                    </a:lnTo>
                    <a:lnTo>
                      <a:pt x="871" y="63"/>
                    </a:lnTo>
                    <a:lnTo>
                      <a:pt x="844" y="69"/>
                    </a:lnTo>
                    <a:lnTo>
                      <a:pt x="818" y="76"/>
                    </a:lnTo>
                    <a:lnTo>
                      <a:pt x="791" y="82"/>
                    </a:lnTo>
                    <a:lnTo>
                      <a:pt x="763" y="89"/>
                    </a:lnTo>
                    <a:lnTo>
                      <a:pt x="734" y="97"/>
                    </a:lnTo>
                    <a:lnTo>
                      <a:pt x="708" y="105"/>
                    </a:lnTo>
                    <a:lnTo>
                      <a:pt x="681" y="110"/>
                    </a:lnTo>
                    <a:lnTo>
                      <a:pt x="652" y="120"/>
                    </a:lnTo>
                    <a:lnTo>
                      <a:pt x="624" y="126"/>
                    </a:lnTo>
                    <a:lnTo>
                      <a:pt x="599" y="135"/>
                    </a:lnTo>
                    <a:lnTo>
                      <a:pt x="571" y="145"/>
                    </a:lnTo>
                    <a:lnTo>
                      <a:pt x="546" y="154"/>
                    </a:lnTo>
                    <a:lnTo>
                      <a:pt x="519" y="162"/>
                    </a:lnTo>
                    <a:lnTo>
                      <a:pt x="493" y="171"/>
                    </a:lnTo>
                    <a:lnTo>
                      <a:pt x="468" y="179"/>
                    </a:lnTo>
                    <a:lnTo>
                      <a:pt x="441" y="188"/>
                    </a:lnTo>
                    <a:lnTo>
                      <a:pt x="417" y="196"/>
                    </a:lnTo>
                    <a:lnTo>
                      <a:pt x="392" y="206"/>
                    </a:lnTo>
                    <a:lnTo>
                      <a:pt x="367" y="215"/>
                    </a:lnTo>
                    <a:lnTo>
                      <a:pt x="344" y="226"/>
                    </a:lnTo>
                    <a:lnTo>
                      <a:pt x="322" y="234"/>
                    </a:lnTo>
                    <a:lnTo>
                      <a:pt x="299" y="244"/>
                    </a:lnTo>
                    <a:lnTo>
                      <a:pt x="278" y="253"/>
                    </a:lnTo>
                    <a:lnTo>
                      <a:pt x="257" y="264"/>
                    </a:lnTo>
                    <a:lnTo>
                      <a:pt x="234" y="274"/>
                    </a:lnTo>
                    <a:lnTo>
                      <a:pt x="215" y="283"/>
                    </a:lnTo>
                    <a:lnTo>
                      <a:pt x="196" y="295"/>
                    </a:lnTo>
                    <a:lnTo>
                      <a:pt x="179" y="306"/>
                    </a:lnTo>
                    <a:lnTo>
                      <a:pt x="160" y="316"/>
                    </a:lnTo>
                    <a:lnTo>
                      <a:pt x="143" y="325"/>
                    </a:lnTo>
                    <a:lnTo>
                      <a:pt x="126" y="335"/>
                    </a:lnTo>
                    <a:lnTo>
                      <a:pt x="112" y="346"/>
                    </a:lnTo>
                    <a:lnTo>
                      <a:pt x="97" y="356"/>
                    </a:lnTo>
                    <a:lnTo>
                      <a:pt x="84" y="365"/>
                    </a:lnTo>
                    <a:lnTo>
                      <a:pt x="71" y="377"/>
                    </a:lnTo>
                    <a:lnTo>
                      <a:pt x="59" y="388"/>
                    </a:lnTo>
                    <a:lnTo>
                      <a:pt x="48" y="398"/>
                    </a:lnTo>
                    <a:lnTo>
                      <a:pt x="38" y="407"/>
                    </a:lnTo>
                    <a:lnTo>
                      <a:pt x="31" y="419"/>
                    </a:lnTo>
                    <a:lnTo>
                      <a:pt x="23" y="430"/>
                    </a:lnTo>
                    <a:lnTo>
                      <a:pt x="15" y="438"/>
                    </a:lnTo>
                    <a:lnTo>
                      <a:pt x="12" y="449"/>
                    </a:lnTo>
                    <a:lnTo>
                      <a:pt x="8" y="460"/>
                    </a:lnTo>
                    <a:lnTo>
                      <a:pt x="6" y="470"/>
                    </a:lnTo>
                    <a:lnTo>
                      <a:pt x="2" y="479"/>
                    </a:lnTo>
                    <a:lnTo>
                      <a:pt x="2" y="489"/>
                    </a:lnTo>
                    <a:lnTo>
                      <a:pt x="0" y="498"/>
                    </a:lnTo>
                    <a:lnTo>
                      <a:pt x="0" y="508"/>
                    </a:lnTo>
                    <a:lnTo>
                      <a:pt x="0" y="517"/>
                    </a:lnTo>
                    <a:lnTo>
                      <a:pt x="0" y="525"/>
                    </a:lnTo>
                    <a:lnTo>
                      <a:pt x="0" y="533"/>
                    </a:lnTo>
                    <a:lnTo>
                      <a:pt x="2" y="542"/>
                    </a:lnTo>
                    <a:lnTo>
                      <a:pt x="2" y="550"/>
                    </a:lnTo>
                    <a:lnTo>
                      <a:pt x="4" y="557"/>
                    </a:lnTo>
                    <a:lnTo>
                      <a:pt x="6" y="567"/>
                    </a:lnTo>
                    <a:lnTo>
                      <a:pt x="10" y="574"/>
                    </a:lnTo>
                    <a:lnTo>
                      <a:pt x="13" y="582"/>
                    </a:lnTo>
                    <a:lnTo>
                      <a:pt x="17" y="590"/>
                    </a:lnTo>
                    <a:lnTo>
                      <a:pt x="21" y="595"/>
                    </a:lnTo>
                    <a:lnTo>
                      <a:pt x="27" y="605"/>
                    </a:lnTo>
                    <a:lnTo>
                      <a:pt x="36" y="616"/>
                    </a:lnTo>
                    <a:lnTo>
                      <a:pt x="48" y="630"/>
                    </a:lnTo>
                    <a:lnTo>
                      <a:pt x="53" y="635"/>
                    </a:lnTo>
                    <a:lnTo>
                      <a:pt x="61" y="641"/>
                    </a:lnTo>
                    <a:lnTo>
                      <a:pt x="69" y="647"/>
                    </a:lnTo>
                    <a:lnTo>
                      <a:pt x="78" y="652"/>
                    </a:lnTo>
                    <a:lnTo>
                      <a:pt x="84" y="658"/>
                    </a:lnTo>
                    <a:lnTo>
                      <a:pt x="93" y="664"/>
                    </a:lnTo>
                    <a:lnTo>
                      <a:pt x="103" y="668"/>
                    </a:lnTo>
                    <a:lnTo>
                      <a:pt x="114" y="675"/>
                    </a:lnTo>
                    <a:lnTo>
                      <a:pt x="124" y="677"/>
                    </a:lnTo>
                    <a:lnTo>
                      <a:pt x="135" y="683"/>
                    </a:lnTo>
                    <a:lnTo>
                      <a:pt x="145" y="687"/>
                    </a:lnTo>
                    <a:lnTo>
                      <a:pt x="158" y="692"/>
                    </a:lnTo>
                    <a:lnTo>
                      <a:pt x="169" y="696"/>
                    </a:lnTo>
                    <a:lnTo>
                      <a:pt x="183" y="700"/>
                    </a:lnTo>
                    <a:lnTo>
                      <a:pt x="194" y="704"/>
                    </a:lnTo>
                    <a:lnTo>
                      <a:pt x="207" y="706"/>
                    </a:lnTo>
                    <a:lnTo>
                      <a:pt x="219" y="710"/>
                    </a:lnTo>
                    <a:lnTo>
                      <a:pt x="234" y="711"/>
                    </a:lnTo>
                    <a:lnTo>
                      <a:pt x="247" y="715"/>
                    </a:lnTo>
                    <a:lnTo>
                      <a:pt x="263" y="719"/>
                    </a:lnTo>
                    <a:lnTo>
                      <a:pt x="278" y="721"/>
                    </a:lnTo>
                    <a:lnTo>
                      <a:pt x="295" y="725"/>
                    </a:lnTo>
                    <a:lnTo>
                      <a:pt x="310" y="725"/>
                    </a:lnTo>
                    <a:lnTo>
                      <a:pt x="327" y="729"/>
                    </a:lnTo>
                    <a:lnTo>
                      <a:pt x="344" y="730"/>
                    </a:lnTo>
                    <a:lnTo>
                      <a:pt x="361" y="732"/>
                    </a:lnTo>
                    <a:lnTo>
                      <a:pt x="380" y="734"/>
                    </a:lnTo>
                    <a:lnTo>
                      <a:pt x="398" y="738"/>
                    </a:lnTo>
                    <a:lnTo>
                      <a:pt x="417" y="738"/>
                    </a:lnTo>
                    <a:lnTo>
                      <a:pt x="436" y="738"/>
                    </a:lnTo>
                    <a:lnTo>
                      <a:pt x="455" y="740"/>
                    </a:lnTo>
                    <a:lnTo>
                      <a:pt x="476" y="740"/>
                    </a:lnTo>
                    <a:lnTo>
                      <a:pt x="495" y="740"/>
                    </a:lnTo>
                    <a:lnTo>
                      <a:pt x="515" y="742"/>
                    </a:lnTo>
                    <a:lnTo>
                      <a:pt x="536" y="744"/>
                    </a:lnTo>
                    <a:lnTo>
                      <a:pt x="559" y="744"/>
                    </a:lnTo>
                    <a:lnTo>
                      <a:pt x="580" y="744"/>
                    </a:lnTo>
                    <a:lnTo>
                      <a:pt x="603" y="744"/>
                    </a:lnTo>
                    <a:lnTo>
                      <a:pt x="626" y="744"/>
                    </a:lnTo>
                    <a:lnTo>
                      <a:pt x="650" y="744"/>
                    </a:lnTo>
                    <a:lnTo>
                      <a:pt x="673" y="744"/>
                    </a:lnTo>
                    <a:lnTo>
                      <a:pt x="698" y="744"/>
                    </a:lnTo>
                    <a:lnTo>
                      <a:pt x="723" y="744"/>
                    </a:lnTo>
                    <a:lnTo>
                      <a:pt x="749" y="744"/>
                    </a:lnTo>
                    <a:lnTo>
                      <a:pt x="772" y="742"/>
                    </a:lnTo>
                    <a:lnTo>
                      <a:pt x="797" y="740"/>
                    </a:lnTo>
                    <a:lnTo>
                      <a:pt x="822" y="738"/>
                    </a:lnTo>
                    <a:lnTo>
                      <a:pt x="844" y="738"/>
                    </a:lnTo>
                    <a:lnTo>
                      <a:pt x="867" y="734"/>
                    </a:lnTo>
                    <a:lnTo>
                      <a:pt x="890" y="732"/>
                    </a:lnTo>
                    <a:lnTo>
                      <a:pt x="913" y="730"/>
                    </a:lnTo>
                    <a:lnTo>
                      <a:pt x="936" y="729"/>
                    </a:lnTo>
                    <a:lnTo>
                      <a:pt x="957" y="725"/>
                    </a:lnTo>
                    <a:lnTo>
                      <a:pt x="978" y="721"/>
                    </a:lnTo>
                    <a:lnTo>
                      <a:pt x="998" y="717"/>
                    </a:lnTo>
                    <a:lnTo>
                      <a:pt x="1019" y="713"/>
                    </a:lnTo>
                    <a:lnTo>
                      <a:pt x="1038" y="710"/>
                    </a:lnTo>
                    <a:lnTo>
                      <a:pt x="1059" y="704"/>
                    </a:lnTo>
                    <a:lnTo>
                      <a:pt x="1078" y="700"/>
                    </a:lnTo>
                    <a:lnTo>
                      <a:pt x="1097" y="696"/>
                    </a:lnTo>
                    <a:lnTo>
                      <a:pt x="1116" y="691"/>
                    </a:lnTo>
                    <a:lnTo>
                      <a:pt x="1133" y="685"/>
                    </a:lnTo>
                    <a:lnTo>
                      <a:pt x="1151" y="679"/>
                    </a:lnTo>
                    <a:lnTo>
                      <a:pt x="1170" y="675"/>
                    </a:lnTo>
                    <a:lnTo>
                      <a:pt x="1185" y="668"/>
                    </a:lnTo>
                    <a:lnTo>
                      <a:pt x="1202" y="662"/>
                    </a:lnTo>
                    <a:lnTo>
                      <a:pt x="1217" y="656"/>
                    </a:lnTo>
                    <a:lnTo>
                      <a:pt x="1232" y="652"/>
                    </a:lnTo>
                    <a:lnTo>
                      <a:pt x="1248" y="645"/>
                    </a:lnTo>
                    <a:lnTo>
                      <a:pt x="1263" y="639"/>
                    </a:lnTo>
                    <a:lnTo>
                      <a:pt x="1276" y="633"/>
                    </a:lnTo>
                    <a:lnTo>
                      <a:pt x="1291" y="628"/>
                    </a:lnTo>
                    <a:lnTo>
                      <a:pt x="1305" y="622"/>
                    </a:lnTo>
                    <a:lnTo>
                      <a:pt x="1318" y="614"/>
                    </a:lnTo>
                    <a:lnTo>
                      <a:pt x="1331" y="609"/>
                    </a:lnTo>
                    <a:lnTo>
                      <a:pt x="1345" y="603"/>
                    </a:lnTo>
                    <a:lnTo>
                      <a:pt x="1356" y="595"/>
                    </a:lnTo>
                    <a:lnTo>
                      <a:pt x="1367" y="590"/>
                    </a:lnTo>
                    <a:lnTo>
                      <a:pt x="1377" y="584"/>
                    </a:lnTo>
                    <a:lnTo>
                      <a:pt x="1388" y="576"/>
                    </a:lnTo>
                    <a:lnTo>
                      <a:pt x="1398" y="571"/>
                    </a:lnTo>
                    <a:lnTo>
                      <a:pt x="1409" y="565"/>
                    </a:lnTo>
                    <a:lnTo>
                      <a:pt x="1419" y="557"/>
                    </a:lnTo>
                    <a:lnTo>
                      <a:pt x="1428" y="552"/>
                    </a:lnTo>
                    <a:lnTo>
                      <a:pt x="1438" y="546"/>
                    </a:lnTo>
                    <a:lnTo>
                      <a:pt x="1445" y="540"/>
                    </a:lnTo>
                    <a:lnTo>
                      <a:pt x="1453" y="533"/>
                    </a:lnTo>
                    <a:lnTo>
                      <a:pt x="1461" y="529"/>
                    </a:lnTo>
                    <a:lnTo>
                      <a:pt x="1468" y="523"/>
                    </a:lnTo>
                    <a:lnTo>
                      <a:pt x="1474" y="517"/>
                    </a:lnTo>
                    <a:lnTo>
                      <a:pt x="1481" y="512"/>
                    </a:lnTo>
                    <a:lnTo>
                      <a:pt x="1489" y="508"/>
                    </a:lnTo>
                    <a:lnTo>
                      <a:pt x="1499" y="498"/>
                    </a:lnTo>
                    <a:lnTo>
                      <a:pt x="1510" y="489"/>
                    </a:lnTo>
                    <a:lnTo>
                      <a:pt x="1516" y="479"/>
                    </a:lnTo>
                    <a:lnTo>
                      <a:pt x="1525" y="474"/>
                    </a:lnTo>
                    <a:lnTo>
                      <a:pt x="1529" y="466"/>
                    </a:lnTo>
                    <a:lnTo>
                      <a:pt x="1535" y="462"/>
                    </a:lnTo>
                    <a:lnTo>
                      <a:pt x="1537" y="457"/>
                    </a:lnTo>
                    <a:lnTo>
                      <a:pt x="1539" y="457"/>
                    </a:lnTo>
                    <a:lnTo>
                      <a:pt x="1537" y="455"/>
                    </a:lnTo>
                    <a:lnTo>
                      <a:pt x="1531" y="457"/>
                    </a:lnTo>
                    <a:lnTo>
                      <a:pt x="1525" y="460"/>
                    </a:lnTo>
                    <a:lnTo>
                      <a:pt x="1520" y="464"/>
                    </a:lnTo>
                    <a:lnTo>
                      <a:pt x="1512" y="470"/>
                    </a:lnTo>
                    <a:lnTo>
                      <a:pt x="1504" y="476"/>
                    </a:lnTo>
                    <a:lnTo>
                      <a:pt x="1493" y="483"/>
                    </a:lnTo>
                    <a:lnTo>
                      <a:pt x="1481" y="489"/>
                    </a:lnTo>
                    <a:lnTo>
                      <a:pt x="1476" y="493"/>
                    </a:lnTo>
                    <a:lnTo>
                      <a:pt x="1470" y="498"/>
                    </a:lnTo>
                    <a:lnTo>
                      <a:pt x="1462" y="502"/>
                    </a:lnTo>
                    <a:lnTo>
                      <a:pt x="1457" y="508"/>
                    </a:lnTo>
                    <a:lnTo>
                      <a:pt x="1449" y="510"/>
                    </a:lnTo>
                    <a:lnTo>
                      <a:pt x="1442" y="517"/>
                    </a:lnTo>
                    <a:lnTo>
                      <a:pt x="1434" y="521"/>
                    </a:lnTo>
                    <a:lnTo>
                      <a:pt x="1428" y="527"/>
                    </a:lnTo>
                    <a:lnTo>
                      <a:pt x="1419" y="533"/>
                    </a:lnTo>
                    <a:lnTo>
                      <a:pt x="1409" y="538"/>
                    </a:lnTo>
                    <a:lnTo>
                      <a:pt x="1402" y="542"/>
                    </a:lnTo>
                    <a:lnTo>
                      <a:pt x="1392" y="550"/>
                    </a:lnTo>
                    <a:lnTo>
                      <a:pt x="1383" y="555"/>
                    </a:lnTo>
                    <a:lnTo>
                      <a:pt x="1373" y="561"/>
                    </a:lnTo>
                    <a:lnTo>
                      <a:pt x="1362" y="565"/>
                    </a:lnTo>
                    <a:lnTo>
                      <a:pt x="1352" y="571"/>
                    </a:lnTo>
                    <a:lnTo>
                      <a:pt x="1341" y="576"/>
                    </a:lnTo>
                    <a:lnTo>
                      <a:pt x="1331" y="582"/>
                    </a:lnTo>
                    <a:lnTo>
                      <a:pt x="1318" y="586"/>
                    </a:lnTo>
                    <a:lnTo>
                      <a:pt x="1308" y="594"/>
                    </a:lnTo>
                    <a:lnTo>
                      <a:pt x="1295" y="599"/>
                    </a:lnTo>
                    <a:lnTo>
                      <a:pt x="1282" y="605"/>
                    </a:lnTo>
                    <a:lnTo>
                      <a:pt x="1269" y="611"/>
                    </a:lnTo>
                    <a:lnTo>
                      <a:pt x="1257" y="616"/>
                    </a:lnTo>
                    <a:lnTo>
                      <a:pt x="1244" y="622"/>
                    </a:lnTo>
                    <a:lnTo>
                      <a:pt x="1230" y="628"/>
                    </a:lnTo>
                    <a:lnTo>
                      <a:pt x="1217" y="633"/>
                    </a:lnTo>
                    <a:lnTo>
                      <a:pt x="1204" y="639"/>
                    </a:lnTo>
                    <a:lnTo>
                      <a:pt x="1189" y="643"/>
                    </a:lnTo>
                    <a:lnTo>
                      <a:pt x="1173" y="649"/>
                    </a:lnTo>
                    <a:lnTo>
                      <a:pt x="1158" y="652"/>
                    </a:lnTo>
                    <a:lnTo>
                      <a:pt x="1141" y="658"/>
                    </a:lnTo>
                    <a:lnTo>
                      <a:pt x="1126" y="664"/>
                    </a:lnTo>
                    <a:lnTo>
                      <a:pt x="1111" y="668"/>
                    </a:lnTo>
                    <a:lnTo>
                      <a:pt x="1094" y="673"/>
                    </a:lnTo>
                    <a:lnTo>
                      <a:pt x="1078" y="679"/>
                    </a:lnTo>
                    <a:lnTo>
                      <a:pt x="1061" y="683"/>
                    </a:lnTo>
                    <a:lnTo>
                      <a:pt x="1042" y="687"/>
                    </a:lnTo>
                    <a:lnTo>
                      <a:pt x="1025" y="692"/>
                    </a:lnTo>
                    <a:lnTo>
                      <a:pt x="1008" y="696"/>
                    </a:lnTo>
                    <a:lnTo>
                      <a:pt x="989" y="700"/>
                    </a:lnTo>
                    <a:lnTo>
                      <a:pt x="970" y="704"/>
                    </a:lnTo>
                    <a:lnTo>
                      <a:pt x="951" y="708"/>
                    </a:lnTo>
                    <a:lnTo>
                      <a:pt x="932" y="711"/>
                    </a:lnTo>
                    <a:lnTo>
                      <a:pt x="911" y="711"/>
                    </a:lnTo>
                    <a:lnTo>
                      <a:pt x="892" y="715"/>
                    </a:lnTo>
                    <a:lnTo>
                      <a:pt x="871" y="717"/>
                    </a:lnTo>
                    <a:lnTo>
                      <a:pt x="854" y="721"/>
                    </a:lnTo>
                    <a:lnTo>
                      <a:pt x="835" y="721"/>
                    </a:lnTo>
                    <a:lnTo>
                      <a:pt x="816" y="725"/>
                    </a:lnTo>
                    <a:lnTo>
                      <a:pt x="797" y="725"/>
                    </a:lnTo>
                    <a:lnTo>
                      <a:pt x="778" y="729"/>
                    </a:lnTo>
                    <a:lnTo>
                      <a:pt x="759" y="729"/>
                    </a:lnTo>
                    <a:lnTo>
                      <a:pt x="740" y="729"/>
                    </a:lnTo>
                    <a:lnTo>
                      <a:pt x="723" y="730"/>
                    </a:lnTo>
                    <a:lnTo>
                      <a:pt x="706" y="730"/>
                    </a:lnTo>
                    <a:lnTo>
                      <a:pt x="687" y="730"/>
                    </a:lnTo>
                    <a:lnTo>
                      <a:pt x="670" y="732"/>
                    </a:lnTo>
                    <a:lnTo>
                      <a:pt x="652" y="734"/>
                    </a:lnTo>
                    <a:lnTo>
                      <a:pt x="635" y="734"/>
                    </a:lnTo>
                    <a:lnTo>
                      <a:pt x="618" y="734"/>
                    </a:lnTo>
                    <a:lnTo>
                      <a:pt x="599" y="734"/>
                    </a:lnTo>
                    <a:lnTo>
                      <a:pt x="584" y="734"/>
                    </a:lnTo>
                    <a:lnTo>
                      <a:pt x="567" y="734"/>
                    </a:lnTo>
                    <a:lnTo>
                      <a:pt x="550" y="732"/>
                    </a:lnTo>
                    <a:lnTo>
                      <a:pt x="535" y="732"/>
                    </a:lnTo>
                    <a:lnTo>
                      <a:pt x="517" y="730"/>
                    </a:lnTo>
                    <a:lnTo>
                      <a:pt x="504" y="730"/>
                    </a:lnTo>
                    <a:lnTo>
                      <a:pt x="487" y="729"/>
                    </a:lnTo>
                    <a:lnTo>
                      <a:pt x="472" y="729"/>
                    </a:lnTo>
                    <a:lnTo>
                      <a:pt x="458" y="727"/>
                    </a:lnTo>
                    <a:lnTo>
                      <a:pt x="443" y="727"/>
                    </a:lnTo>
                    <a:lnTo>
                      <a:pt x="428" y="725"/>
                    </a:lnTo>
                    <a:lnTo>
                      <a:pt x="413" y="723"/>
                    </a:lnTo>
                    <a:lnTo>
                      <a:pt x="399" y="721"/>
                    </a:lnTo>
                    <a:lnTo>
                      <a:pt x="386" y="721"/>
                    </a:lnTo>
                    <a:lnTo>
                      <a:pt x="373" y="717"/>
                    </a:lnTo>
                    <a:lnTo>
                      <a:pt x="358" y="715"/>
                    </a:lnTo>
                    <a:lnTo>
                      <a:pt x="344" y="711"/>
                    </a:lnTo>
                    <a:lnTo>
                      <a:pt x="333" y="711"/>
                    </a:lnTo>
                    <a:lnTo>
                      <a:pt x="320" y="710"/>
                    </a:lnTo>
                    <a:lnTo>
                      <a:pt x="306" y="706"/>
                    </a:lnTo>
                    <a:lnTo>
                      <a:pt x="295" y="704"/>
                    </a:lnTo>
                    <a:lnTo>
                      <a:pt x="284" y="704"/>
                    </a:lnTo>
                    <a:lnTo>
                      <a:pt x="272" y="700"/>
                    </a:lnTo>
                    <a:lnTo>
                      <a:pt x="261" y="696"/>
                    </a:lnTo>
                    <a:lnTo>
                      <a:pt x="249" y="694"/>
                    </a:lnTo>
                    <a:lnTo>
                      <a:pt x="238" y="692"/>
                    </a:lnTo>
                    <a:lnTo>
                      <a:pt x="228" y="689"/>
                    </a:lnTo>
                    <a:lnTo>
                      <a:pt x="217" y="687"/>
                    </a:lnTo>
                    <a:lnTo>
                      <a:pt x="207" y="685"/>
                    </a:lnTo>
                    <a:lnTo>
                      <a:pt x="200" y="681"/>
                    </a:lnTo>
                    <a:lnTo>
                      <a:pt x="188" y="677"/>
                    </a:lnTo>
                    <a:lnTo>
                      <a:pt x="181" y="675"/>
                    </a:lnTo>
                    <a:lnTo>
                      <a:pt x="171" y="671"/>
                    </a:lnTo>
                    <a:lnTo>
                      <a:pt x="164" y="668"/>
                    </a:lnTo>
                    <a:lnTo>
                      <a:pt x="156" y="666"/>
                    </a:lnTo>
                    <a:lnTo>
                      <a:pt x="147" y="662"/>
                    </a:lnTo>
                    <a:lnTo>
                      <a:pt x="141" y="660"/>
                    </a:lnTo>
                    <a:lnTo>
                      <a:pt x="135" y="658"/>
                    </a:lnTo>
                    <a:lnTo>
                      <a:pt x="128" y="654"/>
                    </a:lnTo>
                    <a:lnTo>
                      <a:pt x="120" y="651"/>
                    </a:lnTo>
                    <a:lnTo>
                      <a:pt x="114" y="647"/>
                    </a:lnTo>
                    <a:lnTo>
                      <a:pt x="109" y="645"/>
                    </a:lnTo>
                    <a:lnTo>
                      <a:pt x="97" y="639"/>
                    </a:lnTo>
                    <a:lnTo>
                      <a:pt x="91" y="633"/>
                    </a:lnTo>
                    <a:lnTo>
                      <a:pt x="82" y="628"/>
                    </a:lnTo>
                    <a:lnTo>
                      <a:pt x="74" y="620"/>
                    </a:lnTo>
                    <a:lnTo>
                      <a:pt x="67" y="613"/>
                    </a:lnTo>
                    <a:lnTo>
                      <a:pt x="61" y="607"/>
                    </a:lnTo>
                    <a:lnTo>
                      <a:pt x="55" y="599"/>
                    </a:lnTo>
                    <a:lnTo>
                      <a:pt x="50" y="592"/>
                    </a:lnTo>
                    <a:lnTo>
                      <a:pt x="46" y="584"/>
                    </a:lnTo>
                    <a:lnTo>
                      <a:pt x="42" y="576"/>
                    </a:lnTo>
                    <a:lnTo>
                      <a:pt x="38" y="569"/>
                    </a:lnTo>
                    <a:lnTo>
                      <a:pt x="34" y="561"/>
                    </a:lnTo>
                    <a:lnTo>
                      <a:pt x="32" y="552"/>
                    </a:lnTo>
                    <a:lnTo>
                      <a:pt x="32" y="546"/>
                    </a:lnTo>
                    <a:lnTo>
                      <a:pt x="31" y="536"/>
                    </a:lnTo>
                    <a:lnTo>
                      <a:pt x="31" y="529"/>
                    </a:lnTo>
                    <a:lnTo>
                      <a:pt x="31" y="519"/>
                    </a:lnTo>
                    <a:lnTo>
                      <a:pt x="34" y="514"/>
                    </a:lnTo>
                    <a:lnTo>
                      <a:pt x="34" y="504"/>
                    </a:lnTo>
                    <a:lnTo>
                      <a:pt x="36" y="495"/>
                    </a:lnTo>
                    <a:lnTo>
                      <a:pt x="40" y="485"/>
                    </a:lnTo>
                    <a:lnTo>
                      <a:pt x="44" y="477"/>
                    </a:lnTo>
                    <a:lnTo>
                      <a:pt x="46" y="468"/>
                    </a:lnTo>
                    <a:lnTo>
                      <a:pt x="52" y="460"/>
                    </a:lnTo>
                    <a:lnTo>
                      <a:pt x="55" y="451"/>
                    </a:lnTo>
                    <a:lnTo>
                      <a:pt x="63" y="443"/>
                    </a:lnTo>
                    <a:lnTo>
                      <a:pt x="69" y="434"/>
                    </a:lnTo>
                    <a:lnTo>
                      <a:pt x="76" y="426"/>
                    </a:lnTo>
                    <a:lnTo>
                      <a:pt x="84" y="417"/>
                    </a:lnTo>
                    <a:lnTo>
                      <a:pt x="93" y="407"/>
                    </a:lnTo>
                    <a:lnTo>
                      <a:pt x="103" y="398"/>
                    </a:lnTo>
                    <a:lnTo>
                      <a:pt x="112" y="390"/>
                    </a:lnTo>
                    <a:lnTo>
                      <a:pt x="124" y="382"/>
                    </a:lnTo>
                    <a:lnTo>
                      <a:pt x="137" y="375"/>
                    </a:lnTo>
                    <a:lnTo>
                      <a:pt x="141" y="369"/>
                    </a:lnTo>
                    <a:lnTo>
                      <a:pt x="148" y="363"/>
                    </a:lnTo>
                    <a:lnTo>
                      <a:pt x="156" y="360"/>
                    </a:lnTo>
                    <a:lnTo>
                      <a:pt x="162" y="354"/>
                    </a:lnTo>
                    <a:lnTo>
                      <a:pt x="169" y="348"/>
                    </a:lnTo>
                    <a:lnTo>
                      <a:pt x="179" y="344"/>
                    </a:lnTo>
                    <a:lnTo>
                      <a:pt x="187" y="339"/>
                    </a:lnTo>
                    <a:lnTo>
                      <a:pt x="198" y="335"/>
                    </a:lnTo>
                    <a:lnTo>
                      <a:pt x="206" y="327"/>
                    </a:lnTo>
                    <a:lnTo>
                      <a:pt x="217" y="322"/>
                    </a:lnTo>
                    <a:lnTo>
                      <a:pt x="226" y="316"/>
                    </a:lnTo>
                    <a:lnTo>
                      <a:pt x="238" y="310"/>
                    </a:lnTo>
                    <a:lnTo>
                      <a:pt x="247" y="304"/>
                    </a:lnTo>
                    <a:lnTo>
                      <a:pt x="261" y="299"/>
                    </a:lnTo>
                    <a:lnTo>
                      <a:pt x="272" y="293"/>
                    </a:lnTo>
                    <a:lnTo>
                      <a:pt x="285" y="287"/>
                    </a:lnTo>
                    <a:lnTo>
                      <a:pt x="295" y="282"/>
                    </a:lnTo>
                    <a:lnTo>
                      <a:pt x="308" y="274"/>
                    </a:lnTo>
                    <a:lnTo>
                      <a:pt x="320" y="268"/>
                    </a:lnTo>
                    <a:lnTo>
                      <a:pt x="335" y="263"/>
                    </a:lnTo>
                    <a:lnTo>
                      <a:pt x="348" y="255"/>
                    </a:lnTo>
                    <a:lnTo>
                      <a:pt x="361" y="249"/>
                    </a:lnTo>
                    <a:lnTo>
                      <a:pt x="377" y="244"/>
                    </a:lnTo>
                    <a:lnTo>
                      <a:pt x="392" y="238"/>
                    </a:lnTo>
                    <a:lnTo>
                      <a:pt x="405" y="230"/>
                    </a:lnTo>
                    <a:lnTo>
                      <a:pt x="420" y="225"/>
                    </a:lnTo>
                    <a:lnTo>
                      <a:pt x="434" y="219"/>
                    </a:lnTo>
                    <a:lnTo>
                      <a:pt x="451" y="211"/>
                    </a:lnTo>
                    <a:lnTo>
                      <a:pt x="464" y="206"/>
                    </a:lnTo>
                    <a:lnTo>
                      <a:pt x="481" y="200"/>
                    </a:lnTo>
                    <a:lnTo>
                      <a:pt x="496" y="192"/>
                    </a:lnTo>
                    <a:lnTo>
                      <a:pt x="514" y="186"/>
                    </a:lnTo>
                    <a:lnTo>
                      <a:pt x="531" y="181"/>
                    </a:lnTo>
                    <a:lnTo>
                      <a:pt x="546" y="173"/>
                    </a:lnTo>
                    <a:lnTo>
                      <a:pt x="561" y="167"/>
                    </a:lnTo>
                    <a:lnTo>
                      <a:pt x="578" y="162"/>
                    </a:lnTo>
                    <a:lnTo>
                      <a:pt x="595" y="156"/>
                    </a:lnTo>
                    <a:lnTo>
                      <a:pt x="612" y="148"/>
                    </a:lnTo>
                    <a:lnTo>
                      <a:pt x="628" y="143"/>
                    </a:lnTo>
                    <a:lnTo>
                      <a:pt x="647" y="139"/>
                    </a:lnTo>
                    <a:lnTo>
                      <a:pt x="662" y="133"/>
                    </a:lnTo>
                    <a:lnTo>
                      <a:pt x="681" y="128"/>
                    </a:lnTo>
                    <a:lnTo>
                      <a:pt x="696" y="122"/>
                    </a:lnTo>
                    <a:lnTo>
                      <a:pt x="715" y="118"/>
                    </a:lnTo>
                    <a:lnTo>
                      <a:pt x="732" y="110"/>
                    </a:lnTo>
                    <a:lnTo>
                      <a:pt x="749" y="107"/>
                    </a:lnTo>
                    <a:lnTo>
                      <a:pt x="768" y="101"/>
                    </a:lnTo>
                    <a:lnTo>
                      <a:pt x="786" y="99"/>
                    </a:lnTo>
                    <a:lnTo>
                      <a:pt x="803" y="91"/>
                    </a:lnTo>
                    <a:lnTo>
                      <a:pt x="820" y="88"/>
                    </a:lnTo>
                    <a:lnTo>
                      <a:pt x="837" y="84"/>
                    </a:lnTo>
                    <a:lnTo>
                      <a:pt x="854" y="80"/>
                    </a:lnTo>
                    <a:lnTo>
                      <a:pt x="871" y="76"/>
                    </a:lnTo>
                    <a:lnTo>
                      <a:pt x="888" y="72"/>
                    </a:lnTo>
                    <a:lnTo>
                      <a:pt x="905" y="69"/>
                    </a:lnTo>
                    <a:lnTo>
                      <a:pt x="922" y="67"/>
                    </a:lnTo>
                    <a:lnTo>
                      <a:pt x="940" y="63"/>
                    </a:lnTo>
                    <a:lnTo>
                      <a:pt x="957" y="59"/>
                    </a:lnTo>
                    <a:lnTo>
                      <a:pt x="972" y="57"/>
                    </a:lnTo>
                    <a:lnTo>
                      <a:pt x="989" y="53"/>
                    </a:lnTo>
                    <a:lnTo>
                      <a:pt x="1006" y="51"/>
                    </a:lnTo>
                    <a:lnTo>
                      <a:pt x="1023" y="50"/>
                    </a:lnTo>
                    <a:lnTo>
                      <a:pt x="1038" y="48"/>
                    </a:lnTo>
                    <a:lnTo>
                      <a:pt x="1057" y="48"/>
                    </a:lnTo>
                    <a:lnTo>
                      <a:pt x="1073" y="44"/>
                    </a:lnTo>
                    <a:lnTo>
                      <a:pt x="1088" y="44"/>
                    </a:lnTo>
                    <a:lnTo>
                      <a:pt x="1103" y="42"/>
                    </a:lnTo>
                    <a:lnTo>
                      <a:pt x="1118" y="40"/>
                    </a:lnTo>
                    <a:lnTo>
                      <a:pt x="1132" y="38"/>
                    </a:lnTo>
                    <a:lnTo>
                      <a:pt x="1149" y="38"/>
                    </a:lnTo>
                    <a:lnTo>
                      <a:pt x="1164" y="36"/>
                    </a:lnTo>
                    <a:lnTo>
                      <a:pt x="1179" y="36"/>
                    </a:lnTo>
                    <a:lnTo>
                      <a:pt x="1192" y="34"/>
                    </a:lnTo>
                    <a:lnTo>
                      <a:pt x="1206" y="32"/>
                    </a:lnTo>
                    <a:lnTo>
                      <a:pt x="1221" y="32"/>
                    </a:lnTo>
                    <a:lnTo>
                      <a:pt x="1234" y="32"/>
                    </a:lnTo>
                    <a:lnTo>
                      <a:pt x="1248" y="31"/>
                    </a:lnTo>
                    <a:lnTo>
                      <a:pt x="1261" y="31"/>
                    </a:lnTo>
                    <a:lnTo>
                      <a:pt x="1274" y="31"/>
                    </a:lnTo>
                    <a:lnTo>
                      <a:pt x="1288" y="31"/>
                    </a:lnTo>
                    <a:lnTo>
                      <a:pt x="1299" y="29"/>
                    </a:lnTo>
                    <a:lnTo>
                      <a:pt x="1312" y="29"/>
                    </a:lnTo>
                    <a:lnTo>
                      <a:pt x="1324" y="29"/>
                    </a:lnTo>
                    <a:lnTo>
                      <a:pt x="1337" y="29"/>
                    </a:lnTo>
                    <a:lnTo>
                      <a:pt x="1348" y="29"/>
                    </a:lnTo>
                    <a:lnTo>
                      <a:pt x="1360" y="29"/>
                    </a:lnTo>
                    <a:lnTo>
                      <a:pt x="1371" y="29"/>
                    </a:lnTo>
                    <a:lnTo>
                      <a:pt x="1383" y="29"/>
                    </a:lnTo>
                    <a:lnTo>
                      <a:pt x="1394" y="29"/>
                    </a:lnTo>
                    <a:lnTo>
                      <a:pt x="1405" y="29"/>
                    </a:lnTo>
                    <a:lnTo>
                      <a:pt x="1415" y="29"/>
                    </a:lnTo>
                    <a:lnTo>
                      <a:pt x="1426" y="29"/>
                    </a:lnTo>
                    <a:lnTo>
                      <a:pt x="1436" y="29"/>
                    </a:lnTo>
                    <a:lnTo>
                      <a:pt x="1447" y="29"/>
                    </a:lnTo>
                    <a:lnTo>
                      <a:pt x="1455" y="29"/>
                    </a:lnTo>
                    <a:lnTo>
                      <a:pt x="1466" y="29"/>
                    </a:lnTo>
                    <a:lnTo>
                      <a:pt x="1474" y="29"/>
                    </a:lnTo>
                    <a:lnTo>
                      <a:pt x="1483" y="29"/>
                    </a:lnTo>
                    <a:lnTo>
                      <a:pt x="1493" y="29"/>
                    </a:lnTo>
                    <a:lnTo>
                      <a:pt x="1502" y="29"/>
                    </a:lnTo>
                    <a:lnTo>
                      <a:pt x="1510" y="29"/>
                    </a:lnTo>
                    <a:lnTo>
                      <a:pt x="1518" y="31"/>
                    </a:lnTo>
                    <a:lnTo>
                      <a:pt x="1525" y="31"/>
                    </a:lnTo>
                    <a:lnTo>
                      <a:pt x="1535" y="32"/>
                    </a:lnTo>
                    <a:lnTo>
                      <a:pt x="1540" y="32"/>
                    </a:lnTo>
                    <a:lnTo>
                      <a:pt x="1548" y="32"/>
                    </a:lnTo>
                    <a:lnTo>
                      <a:pt x="1556" y="32"/>
                    </a:lnTo>
                    <a:lnTo>
                      <a:pt x="1561" y="32"/>
                    </a:lnTo>
                    <a:lnTo>
                      <a:pt x="1569" y="32"/>
                    </a:lnTo>
                    <a:lnTo>
                      <a:pt x="1575" y="34"/>
                    </a:lnTo>
                    <a:lnTo>
                      <a:pt x="1580" y="36"/>
                    </a:lnTo>
                    <a:lnTo>
                      <a:pt x="1588" y="36"/>
                    </a:lnTo>
                    <a:lnTo>
                      <a:pt x="1597" y="36"/>
                    </a:lnTo>
                    <a:lnTo>
                      <a:pt x="1609" y="38"/>
                    </a:lnTo>
                    <a:lnTo>
                      <a:pt x="1618" y="38"/>
                    </a:lnTo>
                    <a:lnTo>
                      <a:pt x="1626" y="42"/>
                    </a:lnTo>
                    <a:lnTo>
                      <a:pt x="1634" y="42"/>
                    </a:lnTo>
                    <a:lnTo>
                      <a:pt x="1641" y="44"/>
                    </a:lnTo>
                    <a:lnTo>
                      <a:pt x="1645" y="44"/>
                    </a:lnTo>
                    <a:lnTo>
                      <a:pt x="1651" y="48"/>
                    </a:lnTo>
                    <a:lnTo>
                      <a:pt x="1658" y="50"/>
                    </a:lnTo>
                    <a:lnTo>
                      <a:pt x="1666" y="51"/>
                    </a:lnTo>
                    <a:lnTo>
                      <a:pt x="1674" y="53"/>
                    </a:lnTo>
                    <a:lnTo>
                      <a:pt x="1681" y="57"/>
                    </a:lnTo>
                    <a:lnTo>
                      <a:pt x="1689" y="61"/>
                    </a:lnTo>
                    <a:lnTo>
                      <a:pt x="1696" y="63"/>
                    </a:lnTo>
                    <a:lnTo>
                      <a:pt x="1704" y="65"/>
                    </a:lnTo>
                    <a:lnTo>
                      <a:pt x="1710" y="69"/>
                    </a:lnTo>
                    <a:lnTo>
                      <a:pt x="1721" y="72"/>
                    </a:lnTo>
                    <a:lnTo>
                      <a:pt x="1731" y="76"/>
                    </a:lnTo>
                    <a:lnTo>
                      <a:pt x="1736" y="80"/>
                    </a:lnTo>
                    <a:lnTo>
                      <a:pt x="1738" y="80"/>
                    </a:lnTo>
                    <a:lnTo>
                      <a:pt x="1738" y="8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4" name="Forme libre 112"/>
              <p:cNvSpPr>
                <a:spLocks/>
              </p:cNvSpPr>
              <p:nvPr/>
            </p:nvSpPr>
            <p:spPr bwMode="auto">
              <a:xfrm>
                <a:off x="6056313" y="1249363"/>
                <a:ext cx="558800" cy="579437"/>
              </a:xfrm>
              <a:custGeom>
                <a:avLst/>
                <a:gdLst>
                  <a:gd name="T0" fmla="*/ 207 w 703"/>
                  <a:gd name="T1" fmla="*/ 731 h 731"/>
                  <a:gd name="T2" fmla="*/ 289 w 703"/>
                  <a:gd name="T3" fmla="*/ 727 h 731"/>
                  <a:gd name="T4" fmla="*/ 351 w 703"/>
                  <a:gd name="T5" fmla="*/ 717 h 731"/>
                  <a:gd name="T6" fmla="*/ 416 w 703"/>
                  <a:gd name="T7" fmla="*/ 704 h 731"/>
                  <a:gd name="T8" fmla="*/ 477 w 703"/>
                  <a:gd name="T9" fmla="*/ 681 h 731"/>
                  <a:gd name="T10" fmla="*/ 509 w 703"/>
                  <a:gd name="T11" fmla="*/ 634 h 731"/>
                  <a:gd name="T12" fmla="*/ 532 w 703"/>
                  <a:gd name="T13" fmla="*/ 546 h 731"/>
                  <a:gd name="T14" fmla="*/ 549 w 703"/>
                  <a:gd name="T15" fmla="*/ 476 h 731"/>
                  <a:gd name="T16" fmla="*/ 574 w 703"/>
                  <a:gd name="T17" fmla="*/ 403 h 731"/>
                  <a:gd name="T18" fmla="*/ 597 w 703"/>
                  <a:gd name="T19" fmla="*/ 337 h 731"/>
                  <a:gd name="T20" fmla="*/ 633 w 703"/>
                  <a:gd name="T21" fmla="*/ 265 h 731"/>
                  <a:gd name="T22" fmla="*/ 686 w 703"/>
                  <a:gd name="T23" fmla="*/ 170 h 731"/>
                  <a:gd name="T24" fmla="*/ 697 w 703"/>
                  <a:gd name="T25" fmla="*/ 82 h 731"/>
                  <a:gd name="T26" fmla="*/ 629 w 703"/>
                  <a:gd name="T27" fmla="*/ 27 h 731"/>
                  <a:gd name="T28" fmla="*/ 540 w 703"/>
                  <a:gd name="T29" fmla="*/ 6 h 731"/>
                  <a:gd name="T30" fmla="*/ 422 w 703"/>
                  <a:gd name="T31" fmla="*/ 4 h 731"/>
                  <a:gd name="T32" fmla="*/ 306 w 703"/>
                  <a:gd name="T33" fmla="*/ 34 h 731"/>
                  <a:gd name="T34" fmla="*/ 199 w 703"/>
                  <a:gd name="T35" fmla="*/ 84 h 731"/>
                  <a:gd name="T36" fmla="*/ 108 w 703"/>
                  <a:gd name="T37" fmla="*/ 149 h 731"/>
                  <a:gd name="T38" fmla="*/ 39 w 703"/>
                  <a:gd name="T39" fmla="*/ 215 h 731"/>
                  <a:gd name="T40" fmla="*/ 1 w 703"/>
                  <a:gd name="T41" fmla="*/ 289 h 731"/>
                  <a:gd name="T42" fmla="*/ 51 w 703"/>
                  <a:gd name="T43" fmla="*/ 356 h 731"/>
                  <a:gd name="T44" fmla="*/ 119 w 703"/>
                  <a:gd name="T45" fmla="*/ 364 h 731"/>
                  <a:gd name="T46" fmla="*/ 201 w 703"/>
                  <a:gd name="T47" fmla="*/ 354 h 731"/>
                  <a:gd name="T48" fmla="*/ 292 w 703"/>
                  <a:gd name="T49" fmla="*/ 335 h 731"/>
                  <a:gd name="T50" fmla="*/ 382 w 703"/>
                  <a:gd name="T51" fmla="*/ 303 h 731"/>
                  <a:gd name="T52" fmla="*/ 464 w 703"/>
                  <a:gd name="T53" fmla="*/ 265 h 731"/>
                  <a:gd name="T54" fmla="*/ 528 w 703"/>
                  <a:gd name="T55" fmla="*/ 223 h 731"/>
                  <a:gd name="T56" fmla="*/ 576 w 703"/>
                  <a:gd name="T57" fmla="*/ 158 h 731"/>
                  <a:gd name="T58" fmla="*/ 505 w 703"/>
                  <a:gd name="T59" fmla="*/ 114 h 731"/>
                  <a:gd name="T60" fmla="*/ 498 w 703"/>
                  <a:gd name="T61" fmla="*/ 118 h 731"/>
                  <a:gd name="T62" fmla="*/ 543 w 703"/>
                  <a:gd name="T63" fmla="*/ 183 h 731"/>
                  <a:gd name="T64" fmla="*/ 473 w 703"/>
                  <a:gd name="T65" fmla="*/ 228 h 731"/>
                  <a:gd name="T66" fmla="*/ 412 w 703"/>
                  <a:gd name="T67" fmla="*/ 259 h 731"/>
                  <a:gd name="T68" fmla="*/ 349 w 703"/>
                  <a:gd name="T69" fmla="*/ 286 h 731"/>
                  <a:gd name="T70" fmla="*/ 289 w 703"/>
                  <a:gd name="T71" fmla="*/ 310 h 731"/>
                  <a:gd name="T72" fmla="*/ 226 w 703"/>
                  <a:gd name="T73" fmla="*/ 325 h 731"/>
                  <a:gd name="T74" fmla="*/ 133 w 703"/>
                  <a:gd name="T75" fmla="*/ 335 h 731"/>
                  <a:gd name="T76" fmla="*/ 53 w 703"/>
                  <a:gd name="T77" fmla="*/ 310 h 731"/>
                  <a:gd name="T78" fmla="*/ 66 w 703"/>
                  <a:gd name="T79" fmla="*/ 244 h 731"/>
                  <a:gd name="T80" fmla="*/ 150 w 703"/>
                  <a:gd name="T81" fmla="*/ 158 h 731"/>
                  <a:gd name="T82" fmla="*/ 228 w 703"/>
                  <a:gd name="T83" fmla="*/ 105 h 731"/>
                  <a:gd name="T84" fmla="*/ 289 w 703"/>
                  <a:gd name="T85" fmla="*/ 74 h 731"/>
                  <a:gd name="T86" fmla="*/ 353 w 703"/>
                  <a:gd name="T87" fmla="*/ 52 h 731"/>
                  <a:gd name="T88" fmla="*/ 418 w 703"/>
                  <a:gd name="T89" fmla="*/ 36 h 731"/>
                  <a:gd name="T90" fmla="*/ 481 w 703"/>
                  <a:gd name="T91" fmla="*/ 33 h 731"/>
                  <a:gd name="T92" fmla="*/ 578 w 703"/>
                  <a:gd name="T93" fmla="*/ 36 h 731"/>
                  <a:gd name="T94" fmla="*/ 650 w 703"/>
                  <a:gd name="T95" fmla="*/ 71 h 731"/>
                  <a:gd name="T96" fmla="*/ 659 w 703"/>
                  <a:gd name="T97" fmla="*/ 156 h 731"/>
                  <a:gd name="T98" fmla="*/ 629 w 703"/>
                  <a:gd name="T99" fmla="*/ 217 h 731"/>
                  <a:gd name="T100" fmla="*/ 591 w 703"/>
                  <a:gd name="T101" fmla="*/ 278 h 731"/>
                  <a:gd name="T102" fmla="*/ 562 w 703"/>
                  <a:gd name="T103" fmla="*/ 356 h 731"/>
                  <a:gd name="T104" fmla="*/ 541 w 703"/>
                  <a:gd name="T105" fmla="*/ 421 h 731"/>
                  <a:gd name="T106" fmla="*/ 524 w 703"/>
                  <a:gd name="T107" fmla="*/ 491 h 731"/>
                  <a:gd name="T108" fmla="*/ 509 w 703"/>
                  <a:gd name="T109" fmla="*/ 554 h 731"/>
                  <a:gd name="T110" fmla="*/ 488 w 703"/>
                  <a:gd name="T111" fmla="*/ 635 h 731"/>
                  <a:gd name="T112" fmla="*/ 431 w 703"/>
                  <a:gd name="T113" fmla="*/ 668 h 731"/>
                  <a:gd name="T114" fmla="*/ 361 w 703"/>
                  <a:gd name="T115" fmla="*/ 694 h 731"/>
                  <a:gd name="T116" fmla="*/ 283 w 703"/>
                  <a:gd name="T117" fmla="*/ 706 h 731"/>
                  <a:gd name="T118" fmla="*/ 214 w 703"/>
                  <a:gd name="T119" fmla="*/ 706 h 731"/>
                  <a:gd name="T120" fmla="*/ 146 w 703"/>
                  <a:gd name="T121" fmla="*/ 719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703" h="731">
                    <a:moveTo>
                      <a:pt x="136" y="727"/>
                    </a:moveTo>
                    <a:lnTo>
                      <a:pt x="142" y="729"/>
                    </a:lnTo>
                    <a:lnTo>
                      <a:pt x="154" y="729"/>
                    </a:lnTo>
                    <a:lnTo>
                      <a:pt x="159" y="729"/>
                    </a:lnTo>
                    <a:lnTo>
                      <a:pt x="167" y="731"/>
                    </a:lnTo>
                    <a:lnTo>
                      <a:pt x="176" y="731"/>
                    </a:lnTo>
                    <a:lnTo>
                      <a:pt x="186" y="731"/>
                    </a:lnTo>
                    <a:lnTo>
                      <a:pt x="195" y="731"/>
                    </a:lnTo>
                    <a:lnTo>
                      <a:pt x="207" y="731"/>
                    </a:lnTo>
                    <a:lnTo>
                      <a:pt x="218" y="731"/>
                    </a:lnTo>
                    <a:lnTo>
                      <a:pt x="230" y="731"/>
                    </a:lnTo>
                    <a:lnTo>
                      <a:pt x="241" y="729"/>
                    </a:lnTo>
                    <a:lnTo>
                      <a:pt x="254" y="729"/>
                    </a:lnTo>
                    <a:lnTo>
                      <a:pt x="262" y="729"/>
                    </a:lnTo>
                    <a:lnTo>
                      <a:pt x="268" y="729"/>
                    </a:lnTo>
                    <a:lnTo>
                      <a:pt x="275" y="729"/>
                    </a:lnTo>
                    <a:lnTo>
                      <a:pt x="283" y="729"/>
                    </a:lnTo>
                    <a:lnTo>
                      <a:pt x="289" y="727"/>
                    </a:lnTo>
                    <a:lnTo>
                      <a:pt x="296" y="725"/>
                    </a:lnTo>
                    <a:lnTo>
                      <a:pt x="302" y="725"/>
                    </a:lnTo>
                    <a:lnTo>
                      <a:pt x="308" y="725"/>
                    </a:lnTo>
                    <a:lnTo>
                      <a:pt x="315" y="723"/>
                    </a:lnTo>
                    <a:lnTo>
                      <a:pt x="323" y="721"/>
                    </a:lnTo>
                    <a:lnTo>
                      <a:pt x="330" y="721"/>
                    </a:lnTo>
                    <a:lnTo>
                      <a:pt x="336" y="721"/>
                    </a:lnTo>
                    <a:lnTo>
                      <a:pt x="344" y="719"/>
                    </a:lnTo>
                    <a:lnTo>
                      <a:pt x="351" y="717"/>
                    </a:lnTo>
                    <a:lnTo>
                      <a:pt x="359" y="715"/>
                    </a:lnTo>
                    <a:lnTo>
                      <a:pt x="367" y="715"/>
                    </a:lnTo>
                    <a:lnTo>
                      <a:pt x="374" y="712"/>
                    </a:lnTo>
                    <a:lnTo>
                      <a:pt x="380" y="712"/>
                    </a:lnTo>
                    <a:lnTo>
                      <a:pt x="387" y="710"/>
                    </a:lnTo>
                    <a:lnTo>
                      <a:pt x="397" y="710"/>
                    </a:lnTo>
                    <a:lnTo>
                      <a:pt x="403" y="708"/>
                    </a:lnTo>
                    <a:lnTo>
                      <a:pt x="408" y="706"/>
                    </a:lnTo>
                    <a:lnTo>
                      <a:pt x="416" y="704"/>
                    </a:lnTo>
                    <a:lnTo>
                      <a:pt x="424" y="702"/>
                    </a:lnTo>
                    <a:lnTo>
                      <a:pt x="429" y="698"/>
                    </a:lnTo>
                    <a:lnTo>
                      <a:pt x="437" y="696"/>
                    </a:lnTo>
                    <a:lnTo>
                      <a:pt x="443" y="694"/>
                    </a:lnTo>
                    <a:lnTo>
                      <a:pt x="450" y="693"/>
                    </a:lnTo>
                    <a:lnTo>
                      <a:pt x="456" y="689"/>
                    </a:lnTo>
                    <a:lnTo>
                      <a:pt x="464" y="687"/>
                    </a:lnTo>
                    <a:lnTo>
                      <a:pt x="469" y="685"/>
                    </a:lnTo>
                    <a:lnTo>
                      <a:pt x="477" y="681"/>
                    </a:lnTo>
                    <a:lnTo>
                      <a:pt x="483" y="677"/>
                    </a:lnTo>
                    <a:lnTo>
                      <a:pt x="490" y="675"/>
                    </a:lnTo>
                    <a:lnTo>
                      <a:pt x="496" y="674"/>
                    </a:lnTo>
                    <a:lnTo>
                      <a:pt x="503" y="672"/>
                    </a:lnTo>
                    <a:lnTo>
                      <a:pt x="503" y="668"/>
                    </a:lnTo>
                    <a:lnTo>
                      <a:pt x="505" y="658"/>
                    </a:lnTo>
                    <a:lnTo>
                      <a:pt x="505" y="649"/>
                    </a:lnTo>
                    <a:lnTo>
                      <a:pt x="507" y="643"/>
                    </a:lnTo>
                    <a:lnTo>
                      <a:pt x="509" y="634"/>
                    </a:lnTo>
                    <a:lnTo>
                      <a:pt x="513" y="624"/>
                    </a:lnTo>
                    <a:lnTo>
                      <a:pt x="515" y="613"/>
                    </a:lnTo>
                    <a:lnTo>
                      <a:pt x="517" y="601"/>
                    </a:lnTo>
                    <a:lnTo>
                      <a:pt x="521" y="588"/>
                    </a:lnTo>
                    <a:lnTo>
                      <a:pt x="524" y="577"/>
                    </a:lnTo>
                    <a:lnTo>
                      <a:pt x="524" y="567"/>
                    </a:lnTo>
                    <a:lnTo>
                      <a:pt x="528" y="561"/>
                    </a:lnTo>
                    <a:lnTo>
                      <a:pt x="528" y="554"/>
                    </a:lnTo>
                    <a:lnTo>
                      <a:pt x="532" y="546"/>
                    </a:lnTo>
                    <a:lnTo>
                      <a:pt x="532" y="538"/>
                    </a:lnTo>
                    <a:lnTo>
                      <a:pt x="536" y="531"/>
                    </a:lnTo>
                    <a:lnTo>
                      <a:pt x="538" y="523"/>
                    </a:lnTo>
                    <a:lnTo>
                      <a:pt x="541" y="518"/>
                    </a:lnTo>
                    <a:lnTo>
                      <a:pt x="541" y="508"/>
                    </a:lnTo>
                    <a:lnTo>
                      <a:pt x="543" y="500"/>
                    </a:lnTo>
                    <a:lnTo>
                      <a:pt x="547" y="493"/>
                    </a:lnTo>
                    <a:lnTo>
                      <a:pt x="549" y="485"/>
                    </a:lnTo>
                    <a:lnTo>
                      <a:pt x="549" y="476"/>
                    </a:lnTo>
                    <a:lnTo>
                      <a:pt x="553" y="468"/>
                    </a:lnTo>
                    <a:lnTo>
                      <a:pt x="555" y="461"/>
                    </a:lnTo>
                    <a:lnTo>
                      <a:pt x="559" y="453"/>
                    </a:lnTo>
                    <a:lnTo>
                      <a:pt x="560" y="443"/>
                    </a:lnTo>
                    <a:lnTo>
                      <a:pt x="562" y="436"/>
                    </a:lnTo>
                    <a:lnTo>
                      <a:pt x="566" y="426"/>
                    </a:lnTo>
                    <a:lnTo>
                      <a:pt x="568" y="419"/>
                    </a:lnTo>
                    <a:lnTo>
                      <a:pt x="572" y="411"/>
                    </a:lnTo>
                    <a:lnTo>
                      <a:pt x="574" y="403"/>
                    </a:lnTo>
                    <a:lnTo>
                      <a:pt x="576" y="396"/>
                    </a:lnTo>
                    <a:lnTo>
                      <a:pt x="580" y="388"/>
                    </a:lnTo>
                    <a:lnTo>
                      <a:pt x="581" y="381"/>
                    </a:lnTo>
                    <a:lnTo>
                      <a:pt x="583" y="373"/>
                    </a:lnTo>
                    <a:lnTo>
                      <a:pt x="585" y="365"/>
                    </a:lnTo>
                    <a:lnTo>
                      <a:pt x="589" y="358"/>
                    </a:lnTo>
                    <a:lnTo>
                      <a:pt x="591" y="350"/>
                    </a:lnTo>
                    <a:lnTo>
                      <a:pt x="595" y="345"/>
                    </a:lnTo>
                    <a:lnTo>
                      <a:pt x="597" y="337"/>
                    </a:lnTo>
                    <a:lnTo>
                      <a:pt x="600" y="331"/>
                    </a:lnTo>
                    <a:lnTo>
                      <a:pt x="602" y="325"/>
                    </a:lnTo>
                    <a:lnTo>
                      <a:pt x="604" y="318"/>
                    </a:lnTo>
                    <a:lnTo>
                      <a:pt x="606" y="312"/>
                    </a:lnTo>
                    <a:lnTo>
                      <a:pt x="610" y="306"/>
                    </a:lnTo>
                    <a:lnTo>
                      <a:pt x="616" y="295"/>
                    </a:lnTo>
                    <a:lnTo>
                      <a:pt x="621" y="286"/>
                    </a:lnTo>
                    <a:lnTo>
                      <a:pt x="627" y="274"/>
                    </a:lnTo>
                    <a:lnTo>
                      <a:pt x="633" y="265"/>
                    </a:lnTo>
                    <a:lnTo>
                      <a:pt x="638" y="253"/>
                    </a:lnTo>
                    <a:lnTo>
                      <a:pt x="644" y="244"/>
                    </a:lnTo>
                    <a:lnTo>
                      <a:pt x="650" y="232"/>
                    </a:lnTo>
                    <a:lnTo>
                      <a:pt x="657" y="221"/>
                    </a:lnTo>
                    <a:lnTo>
                      <a:pt x="663" y="211"/>
                    </a:lnTo>
                    <a:lnTo>
                      <a:pt x="671" y="202"/>
                    </a:lnTo>
                    <a:lnTo>
                      <a:pt x="676" y="190"/>
                    </a:lnTo>
                    <a:lnTo>
                      <a:pt x="680" y="181"/>
                    </a:lnTo>
                    <a:lnTo>
                      <a:pt x="686" y="170"/>
                    </a:lnTo>
                    <a:lnTo>
                      <a:pt x="692" y="158"/>
                    </a:lnTo>
                    <a:lnTo>
                      <a:pt x="696" y="149"/>
                    </a:lnTo>
                    <a:lnTo>
                      <a:pt x="697" y="139"/>
                    </a:lnTo>
                    <a:lnTo>
                      <a:pt x="701" y="130"/>
                    </a:lnTo>
                    <a:lnTo>
                      <a:pt x="703" y="120"/>
                    </a:lnTo>
                    <a:lnTo>
                      <a:pt x="701" y="111"/>
                    </a:lnTo>
                    <a:lnTo>
                      <a:pt x="701" y="101"/>
                    </a:lnTo>
                    <a:lnTo>
                      <a:pt x="701" y="92"/>
                    </a:lnTo>
                    <a:lnTo>
                      <a:pt x="697" y="82"/>
                    </a:lnTo>
                    <a:lnTo>
                      <a:pt x="694" y="73"/>
                    </a:lnTo>
                    <a:lnTo>
                      <a:pt x="688" y="65"/>
                    </a:lnTo>
                    <a:lnTo>
                      <a:pt x="680" y="57"/>
                    </a:lnTo>
                    <a:lnTo>
                      <a:pt x="673" y="52"/>
                    </a:lnTo>
                    <a:lnTo>
                      <a:pt x="661" y="42"/>
                    </a:lnTo>
                    <a:lnTo>
                      <a:pt x="650" y="36"/>
                    </a:lnTo>
                    <a:lnTo>
                      <a:pt x="642" y="33"/>
                    </a:lnTo>
                    <a:lnTo>
                      <a:pt x="635" y="29"/>
                    </a:lnTo>
                    <a:lnTo>
                      <a:pt x="629" y="27"/>
                    </a:lnTo>
                    <a:lnTo>
                      <a:pt x="621" y="23"/>
                    </a:lnTo>
                    <a:lnTo>
                      <a:pt x="612" y="19"/>
                    </a:lnTo>
                    <a:lnTo>
                      <a:pt x="604" y="17"/>
                    </a:lnTo>
                    <a:lnTo>
                      <a:pt x="595" y="15"/>
                    </a:lnTo>
                    <a:lnTo>
                      <a:pt x="585" y="14"/>
                    </a:lnTo>
                    <a:lnTo>
                      <a:pt x="572" y="10"/>
                    </a:lnTo>
                    <a:lnTo>
                      <a:pt x="562" y="10"/>
                    </a:lnTo>
                    <a:lnTo>
                      <a:pt x="549" y="6"/>
                    </a:lnTo>
                    <a:lnTo>
                      <a:pt x="540" y="6"/>
                    </a:lnTo>
                    <a:lnTo>
                      <a:pt x="524" y="2"/>
                    </a:lnTo>
                    <a:lnTo>
                      <a:pt x="513" y="0"/>
                    </a:lnTo>
                    <a:lnTo>
                      <a:pt x="500" y="0"/>
                    </a:lnTo>
                    <a:lnTo>
                      <a:pt x="488" y="0"/>
                    </a:lnTo>
                    <a:lnTo>
                      <a:pt x="473" y="0"/>
                    </a:lnTo>
                    <a:lnTo>
                      <a:pt x="462" y="0"/>
                    </a:lnTo>
                    <a:lnTo>
                      <a:pt x="446" y="0"/>
                    </a:lnTo>
                    <a:lnTo>
                      <a:pt x="435" y="4"/>
                    </a:lnTo>
                    <a:lnTo>
                      <a:pt x="422" y="4"/>
                    </a:lnTo>
                    <a:lnTo>
                      <a:pt x="408" y="6"/>
                    </a:lnTo>
                    <a:lnTo>
                      <a:pt x="395" y="8"/>
                    </a:lnTo>
                    <a:lnTo>
                      <a:pt x="384" y="12"/>
                    </a:lnTo>
                    <a:lnTo>
                      <a:pt x="368" y="14"/>
                    </a:lnTo>
                    <a:lnTo>
                      <a:pt x="357" y="17"/>
                    </a:lnTo>
                    <a:lnTo>
                      <a:pt x="344" y="23"/>
                    </a:lnTo>
                    <a:lnTo>
                      <a:pt x="332" y="27"/>
                    </a:lnTo>
                    <a:lnTo>
                      <a:pt x="317" y="31"/>
                    </a:lnTo>
                    <a:lnTo>
                      <a:pt x="306" y="34"/>
                    </a:lnTo>
                    <a:lnTo>
                      <a:pt x="292" y="38"/>
                    </a:lnTo>
                    <a:lnTo>
                      <a:pt x="281" y="46"/>
                    </a:lnTo>
                    <a:lnTo>
                      <a:pt x="268" y="48"/>
                    </a:lnTo>
                    <a:lnTo>
                      <a:pt x="256" y="54"/>
                    </a:lnTo>
                    <a:lnTo>
                      <a:pt x="245" y="59"/>
                    </a:lnTo>
                    <a:lnTo>
                      <a:pt x="233" y="67"/>
                    </a:lnTo>
                    <a:lnTo>
                      <a:pt x="220" y="73"/>
                    </a:lnTo>
                    <a:lnTo>
                      <a:pt x="209" y="78"/>
                    </a:lnTo>
                    <a:lnTo>
                      <a:pt x="199" y="84"/>
                    </a:lnTo>
                    <a:lnTo>
                      <a:pt x="188" y="92"/>
                    </a:lnTo>
                    <a:lnTo>
                      <a:pt x="176" y="99"/>
                    </a:lnTo>
                    <a:lnTo>
                      <a:pt x="165" y="105"/>
                    </a:lnTo>
                    <a:lnTo>
                      <a:pt x="155" y="112"/>
                    </a:lnTo>
                    <a:lnTo>
                      <a:pt x="146" y="120"/>
                    </a:lnTo>
                    <a:lnTo>
                      <a:pt x="136" y="126"/>
                    </a:lnTo>
                    <a:lnTo>
                      <a:pt x="125" y="133"/>
                    </a:lnTo>
                    <a:lnTo>
                      <a:pt x="116" y="141"/>
                    </a:lnTo>
                    <a:lnTo>
                      <a:pt x="108" y="149"/>
                    </a:lnTo>
                    <a:lnTo>
                      <a:pt x="98" y="154"/>
                    </a:lnTo>
                    <a:lnTo>
                      <a:pt x="89" y="162"/>
                    </a:lnTo>
                    <a:lnTo>
                      <a:pt x="81" y="170"/>
                    </a:lnTo>
                    <a:lnTo>
                      <a:pt x="74" y="177"/>
                    </a:lnTo>
                    <a:lnTo>
                      <a:pt x="66" y="185"/>
                    </a:lnTo>
                    <a:lnTo>
                      <a:pt x="58" y="192"/>
                    </a:lnTo>
                    <a:lnTo>
                      <a:pt x="51" y="198"/>
                    </a:lnTo>
                    <a:lnTo>
                      <a:pt x="45" y="208"/>
                    </a:lnTo>
                    <a:lnTo>
                      <a:pt x="39" y="215"/>
                    </a:lnTo>
                    <a:lnTo>
                      <a:pt x="34" y="221"/>
                    </a:lnTo>
                    <a:lnTo>
                      <a:pt x="28" y="228"/>
                    </a:lnTo>
                    <a:lnTo>
                      <a:pt x="24" y="238"/>
                    </a:lnTo>
                    <a:lnTo>
                      <a:pt x="19" y="244"/>
                    </a:lnTo>
                    <a:lnTo>
                      <a:pt x="15" y="249"/>
                    </a:lnTo>
                    <a:lnTo>
                      <a:pt x="11" y="257"/>
                    </a:lnTo>
                    <a:lnTo>
                      <a:pt x="7" y="265"/>
                    </a:lnTo>
                    <a:lnTo>
                      <a:pt x="3" y="276"/>
                    </a:lnTo>
                    <a:lnTo>
                      <a:pt x="1" y="289"/>
                    </a:lnTo>
                    <a:lnTo>
                      <a:pt x="0" y="301"/>
                    </a:lnTo>
                    <a:lnTo>
                      <a:pt x="1" y="312"/>
                    </a:lnTo>
                    <a:lnTo>
                      <a:pt x="3" y="322"/>
                    </a:lnTo>
                    <a:lnTo>
                      <a:pt x="11" y="331"/>
                    </a:lnTo>
                    <a:lnTo>
                      <a:pt x="17" y="337"/>
                    </a:lnTo>
                    <a:lnTo>
                      <a:pt x="24" y="345"/>
                    </a:lnTo>
                    <a:lnTo>
                      <a:pt x="36" y="350"/>
                    </a:lnTo>
                    <a:lnTo>
                      <a:pt x="47" y="356"/>
                    </a:lnTo>
                    <a:lnTo>
                      <a:pt x="51" y="356"/>
                    </a:lnTo>
                    <a:lnTo>
                      <a:pt x="58" y="358"/>
                    </a:lnTo>
                    <a:lnTo>
                      <a:pt x="66" y="360"/>
                    </a:lnTo>
                    <a:lnTo>
                      <a:pt x="74" y="362"/>
                    </a:lnTo>
                    <a:lnTo>
                      <a:pt x="79" y="362"/>
                    </a:lnTo>
                    <a:lnTo>
                      <a:pt x="87" y="364"/>
                    </a:lnTo>
                    <a:lnTo>
                      <a:pt x="95" y="364"/>
                    </a:lnTo>
                    <a:lnTo>
                      <a:pt x="104" y="365"/>
                    </a:lnTo>
                    <a:lnTo>
                      <a:pt x="110" y="364"/>
                    </a:lnTo>
                    <a:lnTo>
                      <a:pt x="119" y="364"/>
                    </a:lnTo>
                    <a:lnTo>
                      <a:pt x="127" y="364"/>
                    </a:lnTo>
                    <a:lnTo>
                      <a:pt x="136" y="364"/>
                    </a:lnTo>
                    <a:lnTo>
                      <a:pt x="146" y="364"/>
                    </a:lnTo>
                    <a:lnTo>
                      <a:pt x="155" y="362"/>
                    </a:lnTo>
                    <a:lnTo>
                      <a:pt x="165" y="360"/>
                    </a:lnTo>
                    <a:lnTo>
                      <a:pt x="174" y="360"/>
                    </a:lnTo>
                    <a:lnTo>
                      <a:pt x="182" y="358"/>
                    </a:lnTo>
                    <a:lnTo>
                      <a:pt x="192" y="356"/>
                    </a:lnTo>
                    <a:lnTo>
                      <a:pt x="201" y="354"/>
                    </a:lnTo>
                    <a:lnTo>
                      <a:pt x="213" y="354"/>
                    </a:lnTo>
                    <a:lnTo>
                      <a:pt x="222" y="350"/>
                    </a:lnTo>
                    <a:lnTo>
                      <a:pt x="233" y="350"/>
                    </a:lnTo>
                    <a:lnTo>
                      <a:pt x="243" y="346"/>
                    </a:lnTo>
                    <a:lnTo>
                      <a:pt x="254" y="346"/>
                    </a:lnTo>
                    <a:lnTo>
                      <a:pt x="264" y="343"/>
                    </a:lnTo>
                    <a:lnTo>
                      <a:pt x="273" y="341"/>
                    </a:lnTo>
                    <a:lnTo>
                      <a:pt x="283" y="337"/>
                    </a:lnTo>
                    <a:lnTo>
                      <a:pt x="292" y="335"/>
                    </a:lnTo>
                    <a:lnTo>
                      <a:pt x="302" y="331"/>
                    </a:lnTo>
                    <a:lnTo>
                      <a:pt x="313" y="327"/>
                    </a:lnTo>
                    <a:lnTo>
                      <a:pt x="325" y="325"/>
                    </a:lnTo>
                    <a:lnTo>
                      <a:pt x="334" y="322"/>
                    </a:lnTo>
                    <a:lnTo>
                      <a:pt x="344" y="318"/>
                    </a:lnTo>
                    <a:lnTo>
                      <a:pt x="353" y="314"/>
                    </a:lnTo>
                    <a:lnTo>
                      <a:pt x="363" y="310"/>
                    </a:lnTo>
                    <a:lnTo>
                      <a:pt x="372" y="306"/>
                    </a:lnTo>
                    <a:lnTo>
                      <a:pt x="382" y="303"/>
                    </a:lnTo>
                    <a:lnTo>
                      <a:pt x="391" y="299"/>
                    </a:lnTo>
                    <a:lnTo>
                      <a:pt x="401" y="295"/>
                    </a:lnTo>
                    <a:lnTo>
                      <a:pt x="412" y="291"/>
                    </a:lnTo>
                    <a:lnTo>
                      <a:pt x="420" y="287"/>
                    </a:lnTo>
                    <a:lnTo>
                      <a:pt x="429" y="282"/>
                    </a:lnTo>
                    <a:lnTo>
                      <a:pt x="437" y="278"/>
                    </a:lnTo>
                    <a:lnTo>
                      <a:pt x="446" y="274"/>
                    </a:lnTo>
                    <a:lnTo>
                      <a:pt x="454" y="268"/>
                    </a:lnTo>
                    <a:lnTo>
                      <a:pt x="464" y="265"/>
                    </a:lnTo>
                    <a:lnTo>
                      <a:pt x="471" y="259"/>
                    </a:lnTo>
                    <a:lnTo>
                      <a:pt x="481" y="255"/>
                    </a:lnTo>
                    <a:lnTo>
                      <a:pt x="488" y="249"/>
                    </a:lnTo>
                    <a:lnTo>
                      <a:pt x="494" y="246"/>
                    </a:lnTo>
                    <a:lnTo>
                      <a:pt x="502" y="240"/>
                    </a:lnTo>
                    <a:lnTo>
                      <a:pt x="509" y="238"/>
                    </a:lnTo>
                    <a:lnTo>
                      <a:pt x="515" y="232"/>
                    </a:lnTo>
                    <a:lnTo>
                      <a:pt x="522" y="228"/>
                    </a:lnTo>
                    <a:lnTo>
                      <a:pt x="528" y="223"/>
                    </a:lnTo>
                    <a:lnTo>
                      <a:pt x="534" y="219"/>
                    </a:lnTo>
                    <a:lnTo>
                      <a:pt x="543" y="208"/>
                    </a:lnTo>
                    <a:lnTo>
                      <a:pt x="553" y="200"/>
                    </a:lnTo>
                    <a:lnTo>
                      <a:pt x="559" y="192"/>
                    </a:lnTo>
                    <a:lnTo>
                      <a:pt x="566" y="185"/>
                    </a:lnTo>
                    <a:lnTo>
                      <a:pt x="568" y="177"/>
                    </a:lnTo>
                    <a:lnTo>
                      <a:pt x="572" y="170"/>
                    </a:lnTo>
                    <a:lnTo>
                      <a:pt x="574" y="164"/>
                    </a:lnTo>
                    <a:lnTo>
                      <a:pt x="576" y="158"/>
                    </a:lnTo>
                    <a:lnTo>
                      <a:pt x="576" y="149"/>
                    </a:lnTo>
                    <a:lnTo>
                      <a:pt x="572" y="139"/>
                    </a:lnTo>
                    <a:lnTo>
                      <a:pt x="564" y="133"/>
                    </a:lnTo>
                    <a:lnTo>
                      <a:pt x="557" y="128"/>
                    </a:lnTo>
                    <a:lnTo>
                      <a:pt x="547" y="122"/>
                    </a:lnTo>
                    <a:lnTo>
                      <a:pt x="536" y="120"/>
                    </a:lnTo>
                    <a:lnTo>
                      <a:pt x="524" y="116"/>
                    </a:lnTo>
                    <a:lnTo>
                      <a:pt x="515" y="114"/>
                    </a:lnTo>
                    <a:lnTo>
                      <a:pt x="505" y="114"/>
                    </a:lnTo>
                    <a:lnTo>
                      <a:pt x="500" y="114"/>
                    </a:lnTo>
                    <a:lnTo>
                      <a:pt x="494" y="114"/>
                    </a:lnTo>
                    <a:lnTo>
                      <a:pt x="494" y="114"/>
                    </a:lnTo>
                    <a:lnTo>
                      <a:pt x="462" y="114"/>
                    </a:lnTo>
                    <a:lnTo>
                      <a:pt x="462" y="114"/>
                    </a:lnTo>
                    <a:lnTo>
                      <a:pt x="469" y="114"/>
                    </a:lnTo>
                    <a:lnTo>
                      <a:pt x="475" y="114"/>
                    </a:lnTo>
                    <a:lnTo>
                      <a:pt x="486" y="118"/>
                    </a:lnTo>
                    <a:lnTo>
                      <a:pt x="498" y="118"/>
                    </a:lnTo>
                    <a:lnTo>
                      <a:pt x="509" y="122"/>
                    </a:lnTo>
                    <a:lnTo>
                      <a:pt x="522" y="126"/>
                    </a:lnTo>
                    <a:lnTo>
                      <a:pt x="534" y="131"/>
                    </a:lnTo>
                    <a:lnTo>
                      <a:pt x="543" y="135"/>
                    </a:lnTo>
                    <a:lnTo>
                      <a:pt x="549" y="143"/>
                    </a:lnTo>
                    <a:lnTo>
                      <a:pt x="553" y="151"/>
                    </a:lnTo>
                    <a:lnTo>
                      <a:pt x="557" y="162"/>
                    </a:lnTo>
                    <a:lnTo>
                      <a:pt x="551" y="171"/>
                    </a:lnTo>
                    <a:lnTo>
                      <a:pt x="543" y="183"/>
                    </a:lnTo>
                    <a:lnTo>
                      <a:pt x="534" y="189"/>
                    </a:lnTo>
                    <a:lnTo>
                      <a:pt x="528" y="196"/>
                    </a:lnTo>
                    <a:lnTo>
                      <a:pt x="519" y="202"/>
                    </a:lnTo>
                    <a:lnTo>
                      <a:pt x="507" y="211"/>
                    </a:lnTo>
                    <a:lnTo>
                      <a:pt x="500" y="213"/>
                    </a:lnTo>
                    <a:lnTo>
                      <a:pt x="494" y="217"/>
                    </a:lnTo>
                    <a:lnTo>
                      <a:pt x="486" y="221"/>
                    </a:lnTo>
                    <a:lnTo>
                      <a:pt x="481" y="225"/>
                    </a:lnTo>
                    <a:lnTo>
                      <a:pt x="473" y="228"/>
                    </a:lnTo>
                    <a:lnTo>
                      <a:pt x="467" y="230"/>
                    </a:lnTo>
                    <a:lnTo>
                      <a:pt x="460" y="234"/>
                    </a:lnTo>
                    <a:lnTo>
                      <a:pt x="454" y="238"/>
                    </a:lnTo>
                    <a:lnTo>
                      <a:pt x="446" y="240"/>
                    </a:lnTo>
                    <a:lnTo>
                      <a:pt x="441" y="244"/>
                    </a:lnTo>
                    <a:lnTo>
                      <a:pt x="433" y="248"/>
                    </a:lnTo>
                    <a:lnTo>
                      <a:pt x="427" y="251"/>
                    </a:lnTo>
                    <a:lnTo>
                      <a:pt x="420" y="255"/>
                    </a:lnTo>
                    <a:lnTo>
                      <a:pt x="412" y="259"/>
                    </a:lnTo>
                    <a:lnTo>
                      <a:pt x="406" y="263"/>
                    </a:lnTo>
                    <a:lnTo>
                      <a:pt x="399" y="265"/>
                    </a:lnTo>
                    <a:lnTo>
                      <a:pt x="393" y="268"/>
                    </a:lnTo>
                    <a:lnTo>
                      <a:pt x="386" y="270"/>
                    </a:lnTo>
                    <a:lnTo>
                      <a:pt x="378" y="274"/>
                    </a:lnTo>
                    <a:lnTo>
                      <a:pt x="370" y="278"/>
                    </a:lnTo>
                    <a:lnTo>
                      <a:pt x="365" y="280"/>
                    </a:lnTo>
                    <a:lnTo>
                      <a:pt x="357" y="282"/>
                    </a:lnTo>
                    <a:lnTo>
                      <a:pt x="349" y="286"/>
                    </a:lnTo>
                    <a:lnTo>
                      <a:pt x="344" y="289"/>
                    </a:lnTo>
                    <a:lnTo>
                      <a:pt x="336" y="291"/>
                    </a:lnTo>
                    <a:lnTo>
                      <a:pt x="329" y="293"/>
                    </a:lnTo>
                    <a:lnTo>
                      <a:pt x="321" y="297"/>
                    </a:lnTo>
                    <a:lnTo>
                      <a:pt x="315" y="299"/>
                    </a:lnTo>
                    <a:lnTo>
                      <a:pt x="308" y="301"/>
                    </a:lnTo>
                    <a:lnTo>
                      <a:pt x="302" y="303"/>
                    </a:lnTo>
                    <a:lnTo>
                      <a:pt x="294" y="306"/>
                    </a:lnTo>
                    <a:lnTo>
                      <a:pt x="289" y="310"/>
                    </a:lnTo>
                    <a:lnTo>
                      <a:pt x="281" y="310"/>
                    </a:lnTo>
                    <a:lnTo>
                      <a:pt x="273" y="312"/>
                    </a:lnTo>
                    <a:lnTo>
                      <a:pt x="268" y="314"/>
                    </a:lnTo>
                    <a:lnTo>
                      <a:pt x="260" y="316"/>
                    </a:lnTo>
                    <a:lnTo>
                      <a:pt x="252" y="318"/>
                    </a:lnTo>
                    <a:lnTo>
                      <a:pt x="247" y="320"/>
                    </a:lnTo>
                    <a:lnTo>
                      <a:pt x="239" y="322"/>
                    </a:lnTo>
                    <a:lnTo>
                      <a:pt x="233" y="324"/>
                    </a:lnTo>
                    <a:lnTo>
                      <a:pt x="226" y="325"/>
                    </a:lnTo>
                    <a:lnTo>
                      <a:pt x="218" y="325"/>
                    </a:lnTo>
                    <a:lnTo>
                      <a:pt x="211" y="327"/>
                    </a:lnTo>
                    <a:lnTo>
                      <a:pt x="205" y="327"/>
                    </a:lnTo>
                    <a:lnTo>
                      <a:pt x="192" y="331"/>
                    </a:lnTo>
                    <a:lnTo>
                      <a:pt x="180" y="333"/>
                    </a:lnTo>
                    <a:lnTo>
                      <a:pt x="167" y="335"/>
                    </a:lnTo>
                    <a:lnTo>
                      <a:pt x="155" y="335"/>
                    </a:lnTo>
                    <a:lnTo>
                      <a:pt x="142" y="335"/>
                    </a:lnTo>
                    <a:lnTo>
                      <a:pt x="133" y="335"/>
                    </a:lnTo>
                    <a:lnTo>
                      <a:pt x="119" y="335"/>
                    </a:lnTo>
                    <a:lnTo>
                      <a:pt x="108" y="335"/>
                    </a:lnTo>
                    <a:lnTo>
                      <a:pt x="98" y="333"/>
                    </a:lnTo>
                    <a:lnTo>
                      <a:pt x="89" y="331"/>
                    </a:lnTo>
                    <a:lnTo>
                      <a:pt x="77" y="327"/>
                    </a:lnTo>
                    <a:lnTo>
                      <a:pt x="70" y="325"/>
                    </a:lnTo>
                    <a:lnTo>
                      <a:pt x="62" y="320"/>
                    </a:lnTo>
                    <a:lnTo>
                      <a:pt x="58" y="316"/>
                    </a:lnTo>
                    <a:lnTo>
                      <a:pt x="53" y="310"/>
                    </a:lnTo>
                    <a:lnTo>
                      <a:pt x="49" y="306"/>
                    </a:lnTo>
                    <a:lnTo>
                      <a:pt x="49" y="299"/>
                    </a:lnTo>
                    <a:lnTo>
                      <a:pt x="49" y="293"/>
                    </a:lnTo>
                    <a:lnTo>
                      <a:pt x="49" y="284"/>
                    </a:lnTo>
                    <a:lnTo>
                      <a:pt x="49" y="278"/>
                    </a:lnTo>
                    <a:lnTo>
                      <a:pt x="51" y="268"/>
                    </a:lnTo>
                    <a:lnTo>
                      <a:pt x="57" y="261"/>
                    </a:lnTo>
                    <a:lnTo>
                      <a:pt x="60" y="251"/>
                    </a:lnTo>
                    <a:lnTo>
                      <a:pt x="66" y="244"/>
                    </a:lnTo>
                    <a:lnTo>
                      <a:pt x="74" y="234"/>
                    </a:lnTo>
                    <a:lnTo>
                      <a:pt x="81" y="227"/>
                    </a:lnTo>
                    <a:lnTo>
                      <a:pt x="89" y="215"/>
                    </a:lnTo>
                    <a:lnTo>
                      <a:pt x="97" y="206"/>
                    </a:lnTo>
                    <a:lnTo>
                      <a:pt x="106" y="196"/>
                    </a:lnTo>
                    <a:lnTo>
                      <a:pt x="117" y="187"/>
                    </a:lnTo>
                    <a:lnTo>
                      <a:pt x="127" y="177"/>
                    </a:lnTo>
                    <a:lnTo>
                      <a:pt x="138" y="168"/>
                    </a:lnTo>
                    <a:lnTo>
                      <a:pt x="150" y="158"/>
                    </a:lnTo>
                    <a:lnTo>
                      <a:pt x="163" y="149"/>
                    </a:lnTo>
                    <a:lnTo>
                      <a:pt x="174" y="139"/>
                    </a:lnTo>
                    <a:lnTo>
                      <a:pt x="186" y="130"/>
                    </a:lnTo>
                    <a:lnTo>
                      <a:pt x="192" y="126"/>
                    </a:lnTo>
                    <a:lnTo>
                      <a:pt x="199" y="120"/>
                    </a:lnTo>
                    <a:lnTo>
                      <a:pt x="207" y="118"/>
                    </a:lnTo>
                    <a:lnTo>
                      <a:pt x="214" y="114"/>
                    </a:lnTo>
                    <a:lnTo>
                      <a:pt x="220" y="109"/>
                    </a:lnTo>
                    <a:lnTo>
                      <a:pt x="228" y="105"/>
                    </a:lnTo>
                    <a:lnTo>
                      <a:pt x="233" y="101"/>
                    </a:lnTo>
                    <a:lnTo>
                      <a:pt x="241" y="99"/>
                    </a:lnTo>
                    <a:lnTo>
                      <a:pt x="249" y="95"/>
                    </a:lnTo>
                    <a:lnTo>
                      <a:pt x="254" y="92"/>
                    </a:lnTo>
                    <a:lnTo>
                      <a:pt x="262" y="88"/>
                    </a:lnTo>
                    <a:lnTo>
                      <a:pt x="270" y="86"/>
                    </a:lnTo>
                    <a:lnTo>
                      <a:pt x="275" y="82"/>
                    </a:lnTo>
                    <a:lnTo>
                      <a:pt x="283" y="78"/>
                    </a:lnTo>
                    <a:lnTo>
                      <a:pt x="289" y="74"/>
                    </a:lnTo>
                    <a:lnTo>
                      <a:pt x="296" y="73"/>
                    </a:lnTo>
                    <a:lnTo>
                      <a:pt x="304" y="69"/>
                    </a:lnTo>
                    <a:lnTo>
                      <a:pt x="311" y="67"/>
                    </a:lnTo>
                    <a:lnTo>
                      <a:pt x="317" y="63"/>
                    </a:lnTo>
                    <a:lnTo>
                      <a:pt x="325" y="61"/>
                    </a:lnTo>
                    <a:lnTo>
                      <a:pt x="332" y="57"/>
                    </a:lnTo>
                    <a:lnTo>
                      <a:pt x="340" y="55"/>
                    </a:lnTo>
                    <a:lnTo>
                      <a:pt x="346" y="54"/>
                    </a:lnTo>
                    <a:lnTo>
                      <a:pt x="353" y="52"/>
                    </a:lnTo>
                    <a:lnTo>
                      <a:pt x="361" y="50"/>
                    </a:lnTo>
                    <a:lnTo>
                      <a:pt x="368" y="48"/>
                    </a:lnTo>
                    <a:lnTo>
                      <a:pt x="374" y="46"/>
                    </a:lnTo>
                    <a:lnTo>
                      <a:pt x="384" y="46"/>
                    </a:lnTo>
                    <a:lnTo>
                      <a:pt x="389" y="42"/>
                    </a:lnTo>
                    <a:lnTo>
                      <a:pt x="397" y="42"/>
                    </a:lnTo>
                    <a:lnTo>
                      <a:pt x="405" y="38"/>
                    </a:lnTo>
                    <a:lnTo>
                      <a:pt x="412" y="38"/>
                    </a:lnTo>
                    <a:lnTo>
                      <a:pt x="418" y="36"/>
                    </a:lnTo>
                    <a:lnTo>
                      <a:pt x="425" y="36"/>
                    </a:lnTo>
                    <a:lnTo>
                      <a:pt x="433" y="34"/>
                    </a:lnTo>
                    <a:lnTo>
                      <a:pt x="441" y="34"/>
                    </a:lnTo>
                    <a:lnTo>
                      <a:pt x="446" y="33"/>
                    </a:lnTo>
                    <a:lnTo>
                      <a:pt x="452" y="33"/>
                    </a:lnTo>
                    <a:lnTo>
                      <a:pt x="460" y="33"/>
                    </a:lnTo>
                    <a:lnTo>
                      <a:pt x="467" y="33"/>
                    </a:lnTo>
                    <a:lnTo>
                      <a:pt x="475" y="33"/>
                    </a:lnTo>
                    <a:lnTo>
                      <a:pt x="481" y="33"/>
                    </a:lnTo>
                    <a:lnTo>
                      <a:pt x="488" y="33"/>
                    </a:lnTo>
                    <a:lnTo>
                      <a:pt x="496" y="33"/>
                    </a:lnTo>
                    <a:lnTo>
                      <a:pt x="507" y="31"/>
                    </a:lnTo>
                    <a:lnTo>
                      <a:pt x="519" y="31"/>
                    </a:lnTo>
                    <a:lnTo>
                      <a:pt x="532" y="33"/>
                    </a:lnTo>
                    <a:lnTo>
                      <a:pt x="543" y="33"/>
                    </a:lnTo>
                    <a:lnTo>
                      <a:pt x="555" y="33"/>
                    </a:lnTo>
                    <a:lnTo>
                      <a:pt x="566" y="36"/>
                    </a:lnTo>
                    <a:lnTo>
                      <a:pt x="578" y="36"/>
                    </a:lnTo>
                    <a:lnTo>
                      <a:pt x="589" y="40"/>
                    </a:lnTo>
                    <a:lnTo>
                      <a:pt x="597" y="42"/>
                    </a:lnTo>
                    <a:lnTo>
                      <a:pt x="606" y="46"/>
                    </a:lnTo>
                    <a:lnTo>
                      <a:pt x="616" y="48"/>
                    </a:lnTo>
                    <a:lnTo>
                      <a:pt x="625" y="54"/>
                    </a:lnTo>
                    <a:lnTo>
                      <a:pt x="631" y="57"/>
                    </a:lnTo>
                    <a:lnTo>
                      <a:pt x="638" y="61"/>
                    </a:lnTo>
                    <a:lnTo>
                      <a:pt x="644" y="65"/>
                    </a:lnTo>
                    <a:lnTo>
                      <a:pt x="650" y="71"/>
                    </a:lnTo>
                    <a:lnTo>
                      <a:pt x="657" y="80"/>
                    </a:lnTo>
                    <a:lnTo>
                      <a:pt x="663" y="92"/>
                    </a:lnTo>
                    <a:lnTo>
                      <a:pt x="667" y="101"/>
                    </a:lnTo>
                    <a:lnTo>
                      <a:pt x="669" y="114"/>
                    </a:lnTo>
                    <a:lnTo>
                      <a:pt x="669" y="124"/>
                    </a:lnTo>
                    <a:lnTo>
                      <a:pt x="667" y="137"/>
                    </a:lnTo>
                    <a:lnTo>
                      <a:pt x="663" y="143"/>
                    </a:lnTo>
                    <a:lnTo>
                      <a:pt x="661" y="149"/>
                    </a:lnTo>
                    <a:lnTo>
                      <a:pt x="659" y="156"/>
                    </a:lnTo>
                    <a:lnTo>
                      <a:pt x="657" y="164"/>
                    </a:lnTo>
                    <a:lnTo>
                      <a:pt x="654" y="170"/>
                    </a:lnTo>
                    <a:lnTo>
                      <a:pt x="650" y="177"/>
                    </a:lnTo>
                    <a:lnTo>
                      <a:pt x="648" y="183"/>
                    </a:lnTo>
                    <a:lnTo>
                      <a:pt x="644" y="190"/>
                    </a:lnTo>
                    <a:lnTo>
                      <a:pt x="638" y="196"/>
                    </a:lnTo>
                    <a:lnTo>
                      <a:pt x="635" y="202"/>
                    </a:lnTo>
                    <a:lnTo>
                      <a:pt x="631" y="209"/>
                    </a:lnTo>
                    <a:lnTo>
                      <a:pt x="629" y="217"/>
                    </a:lnTo>
                    <a:lnTo>
                      <a:pt x="623" y="223"/>
                    </a:lnTo>
                    <a:lnTo>
                      <a:pt x="619" y="230"/>
                    </a:lnTo>
                    <a:lnTo>
                      <a:pt x="614" y="238"/>
                    </a:lnTo>
                    <a:lnTo>
                      <a:pt x="610" y="244"/>
                    </a:lnTo>
                    <a:lnTo>
                      <a:pt x="606" y="249"/>
                    </a:lnTo>
                    <a:lnTo>
                      <a:pt x="602" y="257"/>
                    </a:lnTo>
                    <a:lnTo>
                      <a:pt x="599" y="265"/>
                    </a:lnTo>
                    <a:lnTo>
                      <a:pt x="595" y="272"/>
                    </a:lnTo>
                    <a:lnTo>
                      <a:pt x="591" y="278"/>
                    </a:lnTo>
                    <a:lnTo>
                      <a:pt x="585" y="286"/>
                    </a:lnTo>
                    <a:lnTo>
                      <a:pt x="581" y="295"/>
                    </a:lnTo>
                    <a:lnTo>
                      <a:pt x="578" y="306"/>
                    </a:lnTo>
                    <a:lnTo>
                      <a:pt x="574" y="316"/>
                    </a:lnTo>
                    <a:lnTo>
                      <a:pt x="568" y="327"/>
                    </a:lnTo>
                    <a:lnTo>
                      <a:pt x="566" y="335"/>
                    </a:lnTo>
                    <a:lnTo>
                      <a:pt x="566" y="341"/>
                    </a:lnTo>
                    <a:lnTo>
                      <a:pt x="562" y="348"/>
                    </a:lnTo>
                    <a:lnTo>
                      <a:pt x="562" y="356"/>
                    </a:lnTo>
                    <a:lnTo>
                      <a:pt x="559" y="362"/>
                    </a:lnTo>
                    <a:lnTo>
                      <a:pt x="557" y="369"/>
                    </a:lnTo>
                    <a:lnTo>
                      <a:pt x="553" y="375"/>
                    </a:lnTo>
                    <a:lnTo>
                      <a:pt x="553" y="383"/>
                    </a:lnTo>
                    <a:lnTo>
                      <a:pt x="549" y="390"/>
                    </a:lnTo>
                    <a:lnTo>
                      <a:pt x="547" y="398"/>
                    </a:lnTo>
                    <a:lnTo>
                      <a:pt x="545" y="405"/>
                    </a:lnTo>
                    <a:lnTo>
                      <a:pt x="543" y="413"/>
                    </a:lnTo>
                    <a:lnTo>
                      <a:pt x="541" y="421"/>
                    </a:lnTo>
                    <a:lnTo>
                      <a:pt x="541" y="428"/>
                    </a:lnTo>
                    <a:lnTo>
                      <a:pt x="538" y="436"/>
                    </a:lnTo>
                    <a:lnTo>
                      <a:pt x="538" y="445"/>
                    </a:lnTo>
                    <a:lnTo>
                      <a:pt x="534" y="451"/>
                    </a:lnTo>
                    <a:lnTo>
                      <a:pt x="534" y="461"/>
                    </a:lnTo>
                    <a:lnTo>
                      <a:pt x="532" y="468"/>
                    </a:lnTo>
                    <a:lnTo>
                      <a:pt x="530" y="476"/>
                    </a:lnTo>
                    <a:lnTo>
                      <a:pt x="526" y="483"/>
                    </a:lnTo>
                    <a:lnTo>
                      <a:pt x="524" y="491"/>
                    </a:lnTo>
                    <a:lnTo>
                      <a:pt x="522" y="499"/>
                    </a:lnTo>
                    <a:lnTo>
                      <a:pt x="522" y="504"/>
                    </a:lnTo>
                    <a:lnTo>
                      <a:pt x="519" y="512"/>
                    </a:lnTo>
                    <a:lnTo>
                      <a:pt x="519" y="519"/>
                    </a:lnTo>
                    <a:lnTo>
                      <a:pt x="515" y="527"/>
                    </a:lnTo>
                    <a:lnTo>
                      <a:pt x="515" y="535"/>
                    </a:lnTo>
                    <a:lnTo>
                      <a:pt x="513" y="540"/>
                    </a:lnTo>
                    <a:lnTo>
                      <a:pt x="511" y="548"/>
                    </a:lnTo>
                    <a:lnTo>
                      <a:pt x="509" y="554"/>
                    </a:lnTo>
                    <a:lnTo>
                      <a:pt x="507" y="561"/>
                    </a:lnTo>
                    <a:lnTo>
                      <a:pt x="505" y="573"/>
                    </a:lnTo>
                    <a:lnTo>
                      <a:pt x="503" y="586"/>
                    </a:lnTo>
                    <a:lnTo>
                      <a:pt x="500" y="596"/>
                    </a:lnTo>
                    <a:lnTo>
                      <a:pt x="496" y="605"/>
                    </a:lnTo>
                    <a:lnTo>
                      <a:pt x="494" y="615"/>
                    </a:lnTo>
                    <a:lnTo>
                      <a:pt x="490" y="624"/>
                    </a:lnTo>
                    <a:lnTo>
                      <a:pt x="488" y="630"/>
                    </a:lnTo>
                    <a:lnTo>
                      <a:pt x="488" y="635"/>
                    </a:lnTo>
                    <a:lnTo>
                      <a:pt x="484" y="639"/>
                    </a:lnTo>
                    <a:lnTo>
                      <a:pt x="484" y="643"/>
                    </a:lnTo>
                    <a:lnTo>
                      <a:pt x="479" y="647"/>
                    </a:lnTo>
                    <a:lnTo>
                      <a:pt x="471" y="649"/>
                    </a:lnTo>
                    <a:lnTo>
                      <a:pt x="462" y="655"/>
                    </a:lnTo>
                    <a:lnTo>
                      <a:pt x="452" y="662"/>
                    </a:lnTo>
                    <a:lnTo>
                      <a:pt x="444" y="664"/>
                    </a:lnTo>
                    <a:lnTo>
                      <a:pt x="439" y="666"/>
                    </a:lnTo>
                    <a:lnTo>
                      <a:pt x="431" y="668"/>
                    </a:lnTo>
                    <a:lnTo>
                      <a:pt x="425" y="672"/>
                    </a:lnTo>
                    <a:lnTo>
                      <a:pt x="418" y="674"/>
                    </a:lnTo>
                    <a:lnTo>
                      <a:pt x="410" y="677"/>
                    </a:lnTo>
                    <a:lnTo>
                      <a:pt x="403" y="681"/>
                    </a:lnTo>
                    <a:lnTo>
                      <a:pt x="397" y="685"/>
                    </a:lnTo>
                    <a:lnTo>
                      <a:pt x="387" y="685"/>
                    </a:lnTo>
                    <a:lnTo>
                      <a:pt x="378" y="689"/>
                    </a:lnTo>
                    <a:lnTo>
                      <a:pt x="368" y="691"/>
                    </a:lnTo>
                    <a:lnTo>
                      <a:pt x="361" y="694"/>
                    </a:lnTo>
                    <a:lnTo>
                      <a:pt x="351" y="694"/>
                    </a:lnTo>
                    <a:lnTo>
                      <a:pt x="344" y="696"/>
                    </a:lnTo>
                    <a:lnTo>
                      <a:pt x="334" y="700"/>
                    </a:lnTo>
                    <a:lnTo>
                      <a:pt x="327" y="702"/>
                    </a:lnTo>
                    <a:lnTo>
                      <a:pt x="317" y="704"/>
                    </a:lnTo>
                    <a:lnTo>
                      <a:pt x="308" y="704"/>
                    </a:lnTo>
                    <a:lnTo>
                      <a:pt x="298" y="706"/>
                    </a:lnTo>
                    <a:lnTo>
                      <a:pt x="292" y="706"/>
                    </a:lnTo>
                    <a:lnTo>
                      <a:pt x="283" y="706"/>
                    </a:lnTo>
                    <a:lnTo>
                      <a:pt x="273" y="708"/>
                    </a:lnTo>
                    <a:lnTo>
                      <a:pt x="268" y="708"/>
                    </a:lnTo>
                    <a:lnTo>
                      <a:pt x="260" y="710"/>
                    </a:lnTo>
                    <a:lnTo>
                      <a:pt x="252" y="708"/>
                    </a:lnTo>
                    <a:lnTo>
                      <a:pt x="243" y="706"/>
                    </a:lnTo>
                    <a:lnTo>
                      <a:pt x="237" y="706"/>
                    </a:lnTo>
                    <a:lnTo>
                      <a:pt x="230" y="706"/>
                    </a:lnTo>
                    <a:lnTo>
                      <a:pt x="222" y="706"/>
                    </a:lnTo>
                    <a:lnTo>
                      <a:pt x="214" y="706"/>
                    </a:lnTo>
                    <a:lnTo>
                      <a:pt x="209" y="706"/>
                    </a:lnTo>
                    <a:lnTo>
                      <a:pt x="205" y="708"/>
                    </a:lnTo>
                    <a:lnTo>
                      <a:pt x="192" y="710"/>
                    </a:lnTo>
                    <a:lnTo>
                      <a:pt x="182" y="712"/>
                    </a:lnTo>
                    <a:lnTo>
                      <a:pt x="173" y="712"/>
                    </a:lnTo>
                    <a:lnTo>
                      <a:pt x="165" y="715"/>
                    </a:lnTo>
                    <a:lnTo>
                      <a:pt x="157" y="715"/>
                    </a:lnTo>
                    <a:lnTo>
                      <a:pt x="152" y="719"/>
                    </a:lnTo>
                    <a:lnTo>
                      <a:pt x="146" y="719"/>
                    </a:lnTo>
                    <a:lnTo>
                      <a:pt x="142" y="721"/>
                    </a:lnTo>
                    <a:lnTo>
                      <a:pt x="136" y="725"/>
                    </a:lnTo>
                    <a:lnTo>
                      <a:pt x="136" y="727"/>
                    </a:lnTo>
                    <a:lnTo>
                      <a:pt x="136" y="727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5" name="Forme libre 113"/>
              <p:cNvSpPr>
                <a:spLocks/>
              </p:cNvSpPr>
              <p:nvPr/>
            </p:nvSpPr>
            <p:spPr bwMode="auto">
              <a:xfrm>
                <a:off x="5734050" y="1581150"/>
                <a:ext cx="487363" cy="277812"/>
              </a:xfrm>
              <a:custGeom>
                <a:avLst/>
                <a:gdLst>
                  <a:gd name="T0" fmla="*/ 11 w 614"/>
                  <a:gd name="T1" fmla="*/ 323 h 350"/>
                  <a:gd name="T2" fmla="*/ 30 w 614"/>
                  <a:gd name="T3" fmla="*/ 289 h 350"/>
                  <a:gd name="T4" fmla="*/ 57 w 614"/>
                  <a:gd name="T5" fmla="*/ 245 h 350"/>
                  <a:gd name="T6" fmla="*/ 89 w 614"/>
                  <a:gd name="T7" fmla="*/ 201 h 350"/>
                  <a:gd name="T8" fmla="*/ 114 w 614"/>
                  <a:gd name="T9" fmla="*/ 171 h 350"/>
                  <a:gd name="T10" fmla="*/ 155 w 614"/>
                  <a:gd name="T11" fmla="*/ 127 h 350"/>
                  <a:gd name="T12" fmla="*/ 184 w 614"/>
                  <a:gd name="T13" fmla="*/ 104 h 350"/>
                  <a:gd name="T14" fmla="*/ 212 w 614"/>
                  <a:gd name="T15" fmla="*/ 83 h 350"/>
                  <a:gd name="T16" fmla="*/ 241 w 614"/>
                  <a:gd name="T17" fmla="*/ 64 h 350"/>
                  <a:gd name="T18" fmla="*/ 273 w 614"/>
                  <a:gd name="T19" fmla="*/ 47 h 350"/>
                  <a:gd name="T20" fmla="*/ 308 w 614"/>
                  <a:gd name="T21" fmla="*/ 36 h 350"/>
                  <a:gd name="T22" fmla="*/ 340 w 614"/>
                  <a:gd name="T23" fmla="*/ 22 h 350"/>
                  <a:gd name="T24" fmla="*/ 368 w 614"/>
                  <a:gd name="T25" fmla="*/ 13 h 350"/>
                  <a:gd name="T26" fmla="*/ 403 w 614"/>
                  <a:gd name="T27" fmla="*/ 7 h 350"/>
                  <a:gd name="T28" fmla="*/ 446 w 614"/>
                  <a:gd name="T29" fmla="*/ 0 h 350"/>
                  <a:gd name="T30" fmla="*/ 484 w 614"/>
                  <a:gd name="T31" fmla="*/ 0 h 350"/>
                  <a:gd name="T32" fmla="*/ 513 w 614"/>
                  <a:gd name="T33" fmla="*/ 3 h 350"/>
                  <a:gd name="T34" fmla="*/ 551 w 614"/>
                  <a:gd name="T35" fmla="*/ 19 h 350"/>
                  <a:gd name="T36" fmla="*/ 583 w 614"/>
                  <a:gd name="T37" fmla="*/ 43 h 350"/>
                  <a:gd name="T38" fmla="*/ 604 w 614"/>
                  <a:gd name="T39" fmla="*/ 72 h 350"/>
                  <a:gd name="T40" fmla="*/ 614 w 614"/>
                  <a:gd name="T41" fmla="*/ 106 h 350"/>
                  <a:gd name="T42" fmla="*/ 606 w 614"/>
                  <a:gd name="T43" fmla="*/ 148 h 350"/>
                  <a:gd name="T44" fmla="*/ 597 w 614"/>
                  <a:gd name="T45" fmla="*/ 180 h 350"/>
                  <a:gd name="T46" fmla="*/ 576 w 614"/>
                  <a:gd name="T47" fmla="*/ 220 h 350"/>
                  <a:gd name="T48" fmla="*/ 560 w 614"/>
                  <a:gd name="T49" fmla="*/ 247 h 350"/>
                  <a:gd name="T50" fmla="*/ 538 w 614"/>
                  <a:gd name="T51" fmla="*/ 264 h 350"/>
                  <a:gd name="T52" fmla="*/ 505 w 614"/>
                  <a:gd name="T53" fmla="*/ 258 h 350"/>
                  <a:gd name="T54" fmla="*/ 463 w 614"/>
                  <a:gd name="T55" fmla="*/ 247 h 350"/>
                  <a:gd name="T56" fmla="*/ 418 w 614"/>
                  <a:gd name="T57" fmla="*/ 234 h 350"/>
                  <a:gd name="T58" fmla="*/ 393 w 614"/>
                  <a:gd name="T59" fmla="*/ 222 h 350"/>
                  <a:gd name="T60" fmla="*/ 403 w 614"/>
                  <a:gd name="T61" fmla="*/ 215 h 350"/>
                  <a:gd name="T62" fmla="*/ 435 w 614"/>
                  <a:gd name="T63" fmla="*/ 220 h 350"/>
                  <a:gd name="T64" fmla="*/ 479 w 614"/>
                  <a:gd name="T65" fmla="*/ 232 h 350"/>
                  <a:gd name="T66" fmla="*/ 519 w 614"/>
                  <a:gd name="T67" fmla="*/ 239 h 350"/>
                  <a:gd name="T68" fmla="*/ 545 w 614"/>
                  <a:gd name="T69" fmla="*/ 232 h 350"/>
                  <a:gd name="T70" fmla="*/ 564 w 614"/>
                  <a:gd name="T71" fmla="*/ 201 h 350"/>
                  <a:gd name="T72" fmla="*/ 576 w 614"/>
                  <a:gd name="T73" fmla="*/ 161 h 350"/>
                  <a:gd name="T74" fmla="*/ 579 w 614"/>
                  <a:gd name="T75" fmla="*/ 119 h 350"/>
                  <a:gd name="T76" fmla="*/ 574 w 614"/>
                  <a:gd name="T77" fmla="*/ 85 h 350"/>
                  <a:gd name="T78" fmla="*/ 553 w 614"/>
                  <a:gd name="T79" fmla="*/ 47 h 350"/>
                  <a:gd name="T80" fmla="*/ 517 w 614"/>
                  <a:gd name="T81" fmla="*/ 34 h 350"/>
                  <a:gd name="T82" fmla="*/ 488 w 614"/>
                  <a:gd name="T83" fmla="*/ 32 h 350"/>
                  <a:gd name="T84" fmla="*/ 458 w 614"/>
                  <a:gd name="T85" fmla="*/ 34 h 350"/>
                  <a:gd name="T86" fmla="*/ 422 w 614"/>
                  <a:gd name="T87" fmla="*/ 42 h 350"/>
                  <a:gd name="T88" fmla="*/ 384 w 614"/>
                  <a:gd name="T89" fmla="*/ 53 h 350"/>
                  <a:gd name="T90" fmla="*/ 340 w 614"/>
                  <a:gd name="T91" fmla="*/ 66 h 350"/>
                  <a:gd name="T92" fmla="*/ 298 w 614"/>
                  <a:gd name="T93" fmla="*/ 85 h 350"/>
                  <a:gd name="T94" fmla="*/ 254 w 614"/>
                  <a:gd name="T95" fmla="*/ 104 h 350"/>
                  <a:gd name="T96" fmla="*/ 212 w 614"/>
                  <a:gd name="T97" fmla="*/ 129 h 350"/>
                  <a:gd name="T98" fmla="*/ 171 w 614"/>
                  <a:gd name="T99" fmla="*/ 156 h 350"/>
                  <a:gd name="T100" fmla="*/ 135 w 614"/>
                  <a:gd name="T101" fmla="*/ 186 h 350"/>
                  <a:gd name="T102" fmla="*/ 102 w 614"/>
                  <a:gd name="T103" fmla="*/ 218 h 350"/>
                  <a:gd name="T104" fmla="*/ 76 w 614"/>
                  <a:gd name="T105" fmla="*/ 249 h 350"/>
                  <a:gd name="T106" fmla="*/ 51 w 614"/>
                  <a:gd name="T107" fmla="*/ 277 h 350"/>
                  <a:gd name="T108" fmla="*/ 36 w 614"/>
                  <a:gd name="T109" fmla="*/ 304 h 350"/>
                  <a:gd name="T110" fmla="*/ 17 w 614"/>
                  <a:gd name="T111" fmla="*/ 334 h 350"/>
                  <a:gd name="T112" fmla="*/ 1 w 614"/>
                  <a:gd name="T113" fmla="*/ 35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4" h="350">
                    <a:moveTo>
                      <a:pt x="0" y="350"/>
                    </a:moveTo>
                    <a:lnTo>
                      <a:pt x="1" y="342"/>
                    </a:lnTo>
                    <a:lnTo>
                      <a:pt x="7" y="331"/>
                    </a:lnTo>
                    <a:lnTo>
                      <a:pt x="11" y="323"/>
                    </a:lnTo>
                    <a:lnTo>
                      <a:pt x="15" y="315"/>
                    </a:lnTo>
                    <a:lnTo>
                      <a:pt x="19" y="308"/>
                    </a:lnTo>
                    <a:lnTo>
                      <a:pt x="24" y="300"/>
                    </a:lnTo>
                    <a:lnTo>
                      <a:pt x="30" y="289"/>
                    </a:lnTo>
                    <a:lnTo>
                      <a:pt x="36" y="277"/>
                    </a:lnTo>
                    <a:lnTo>
                      <a:pt x="41" y="268"/>
                    </a:lnTo>
                    <a:lnTo>
                      <a:pt x="49" y="256"/>
                    </a:lnTo>
                    <a:lnTo>
                      <a:pt x="57" y="245"/>
                    </a:lnTo>
                    <a:lnTo>
                      <a:pt x="66" y="234"/>
                    </a:lnTo>
                    <a:lnTo>
                      <a:pt x="74" y="220"/>
                    </a:lnTo>
                    <a:lnTo>
                      <a:pt x="85" y="209"/>
                    </a:lnTo>
                    <a:lnTo>
                      <a:pt x="89" y="201"/>
                    </a:lnTo>
                    <a:lnTo>
                      <a:pt x="93" y="196"/>
                    </a:lnTo>
                    <a:lnTo>
                      <a:pt x="98" y="190"/>
                    </a:lnTo>
                    <a:lnTo>
                      <a:pt x="104" y="182"/>
                    </a:lnTo>
                    <a:lnTo>
                      <a:pt x="114" y="171"/>
                    </a:lnTo>
                    <a:lnTo>
                      <a:pt x="127" y="158"/>
                    </a:lnTo>
                    <a:lnTo>
                      <a:pt x="136" y="146"/>
                    </a:lnTo>
                    <a:lnTo>
                      <a:pt x="150" y="133"/>
                    </a:lnTo>
                    <a:lnTo>
                      <a:pt x="155" y="127"/>
                    </a:lnTo>
                    <a:lnTo>
                      <a:pt x="163" y="121"/>
                    </a:lnTo>
                    <a:lnTo>
                      <a:pt x="171" y="116"/>
                    </a:lnTo>
                    <a:lnTo>
                      <a:pt x="176" y="110"/>
                    </a:lnTo>
                    <a:lnTo>
                      <a:pt x="184" y="104"/>
                    </a:lnTo>
                    <a:lnTo>
                      <a:pt x="190" y="99"/>
                    </a:lnTo>
                    <a:lnTo>
                      <a:pt x="197" y="93"/>
                    </a:lnTo>
                    <a:lnTo>
                      <a:pt x="205" y="89"/>
                    </a:lnTo>
                    <a:lnTo>
                      <a:pt x="212" y="83"/>
                    </a:lnTo>
                    <a:lnTo>
                      <a:pt x="218" y="78"/>
                    </a:lnTo>
                    <a:lnTo>
                      <a:pt x="226" y="74"/>
                    </a:lnTo>
                    <a:lnTo>
                      <a:pt x="233" y="70"/>
                    </a:lnTo>
                    <a:lnTo>
                      <a:pt x="241" y="64"/>
                    </a:lnTo>
                    <a:lnTo>
                      <a:pt x="249" y="61"/>
                    </a:lnTo>
                    <a:lnTo>
                      <a:pt x="258" y="55"/>
                    </a:lnTo>
                    <a:lnTo>
                      <a:pt x="266" y="51"/>
                    </a:lnTo>
                    <a:lnTo>
                      <a:pt x="273" y="47"/>
                    </a:lnTo>
                    <a:lnTo>
                      <a:pt x="283" y="45"/>
                    </a:lnTo>
                    <a:lnTo>
                      <a:pt x="290" y="42"/>
                    </a:lnTo>
                    <a:lnTo>
                      <a:pt x="300" y="38"/>
                    </a:lnTo>
                    <a:lnTo>
                      <a:pt x="308" y="36"/>
                    </a:lnTo>
                    <a:lnTo>
                      <a:pt x="315" y="32"/>
                    </a:lnTo>
                    <a:lnTo>
                      <a:pt x="325" y="28"/>
                    </a:lnTo>
                    <a:lnTo>
                      <a:pt x="332" y="26"/>
                    </a:lnTo>
                    <a:lnTo>
                      <a:pt x="340" y="22"/>
                    </a:lnTo>
                    <a:lnTo>
                      <a:pt x="347" y="19"/>
                    </a:lnTo>
                    <a:lnTo>
                      <a:pt x="355" y="17"/>
                    </a:lnTo>
                    <a:lnTo>
                      <a:pt x="363" y="17"/>
                    </a:lnTo>
                    <a:lnTo>
                      <a:pt x="368" y="13"/>
                    </a:lnTo>
                    <a:lnTo>
                      <a:pt x="376" y="13"/>
                    </a:lnTo>
                    <a:lnTo>
                      <a:pt x="384" y="9"/>
                    </a:lnTo>
                    <a:lnTo>
                      <a:pt x="391" y="9"/>
                    </a:lnTo>
                    <a:lnTo>
                      <a:pt x="403" y="7"/>
                    </a:lnTo>
                    <a:lnTo>
                      <a:pt x="416" y="5"/>
                    </a:lnTo>
                    <a:lnTo>
                      <a:pt x="425" y="2"/>
                    </a:lnTo>
                    <a:lnTo>
                      <a:pt x="437" y="0"/>
                    </a:lnTo>
                    <a:lnTo>
                      <a:pt x="446" y="0"/>
                    </a:lnTo>
                    <a:lnTo>
                      <a:pt x="458" y="0"/>
                    </a:lnTo>
                    <a:lnTo>
                      <a:pt x="465" y="0"/>
                    </a:lnTo>
                    <a:lnTo>
                      <a:pt x="475" y="0"/>
                    </a:lnTo>
                    <a:lnTo>
                      <a:pt x="484" y="0"/>
                    </a:lnTo>
                    <a:lnTo>
                      <a:pt x="494" y="2"/>
                    </a:lnTo>
                    <a:lnTo>
                      <a:pt x="500" y="2"/>
                    </a:lnTo>
                    <a:lnTo>
                      <a:pt x="505" y="3"/>
                    </a:lnTo>
                    <a:lnTo>
                      <a:pt x="513" y="3"/>
                    </a:lnTo>
                    <a:lnTo>
                      <a:pt x="521" y="7"/>
                    </a:lnTo>
                    <a:lnTo>
                      <a:pt x="532" y="9"/>
                    </a:lnTo>
                    <a:lnTo>
                      <a:pt x="543" y="17"/>
                    </a:lnTo>
                    <a:lnTo>
                      <a:pt x="551" y="19"/>
                    </a:lnTo>
                    <a:lnTo>
                      <a:pt x="560" y="26"/>
                    </a:lnTo>
                    <a:lnTo>
                      <a:pt x="570" y="32"/>
                    </a:lnTo>
                    <a:lnTo>
                      <a:pt x="578" y="38"/>
                    </a:lnTo>
                    <a:lnTo>
                      <a:pt x="583" y="43"/>
                    </a:lnTo>
                    <a:lnTo>
                      <a:pt x="591" y="49"/>
                    </a:lnTo>
                    <a:lnTo>
                      <a:pt x="595" y="57"/>
                    </a:lnTo>
                    <a:lnTo>
                      <a:pt x="600" y="64"/>
                    </a:lnTo>
                    <a:lnTo>
                      <a:pt x="604" y="72"/>
                    </a:lnTo>
                    <a:lnTo>
                      <a:pt x="608" y="80"/>
                    </a:lnTo>
                    <a:lnTo>
                      <a:pt x="610" y="87"/>
                    </a:lnTo>
                    <a:lnTo>
                      <a:pt x="614" y="99"/>
                    </a:lnTo>
                    <a:lnTo>
                      <a:pt x="614" y="106"/>
                    </a:lnTo>
                    <a:lnTo>
                      <a:pt x="614" y="118"/>
                    </a:lnTo>
                    <a:lnTo>
                      <a:pt x="612" y="127"/>
                    </a:lnTo>
                    <a:lnTo>
                      <a:pt x="610" y="139"/>
                    </a:lnTo>
                    <a:lnTo>
                      <a:pt x="606" y="148"/>
                    </a:lnTo>
                    <a:lnTo>
                      <a:pt x="604" y="161"/>
                    </a:lnTo>
                    <a:lnTo>
                      <a:pt x="600" y="167"/>
                    </a:lnTo>
                    <a:lnTo>
                      <a:pt x="598" y="173"/>
                    </a:lnTo>
                    <a:lnTo>
                      <a:pt x="597" y="180"/>
                    </a:lnTo>
                    <a:lnTo>
                      <a:pt x="595" y="188"/>
                    </a:lnTo>
                    <a:lnTo>
                      <a:pt x="587" y="199"/>
                    </a:lnTo>
                    <a:lnTo>
                      <a:pt x="581" y="211"/>
                    </a:lnTo>
                    <a:lnTo>
                      <a:pt x="576" y="220"/>
                    </a:lnTo>
                    <a:lnTo>
                      <a:pt x="572" y="230"/>
                    </a:lnTo>
                    <a:lnTo>
                      <a:pt x="568" y="236"/>
                    </a:lnTo>
                    <a:lnTo>
                      <a:pt x="564" y="243"/>
                    </a:lnTo>
                    <a:lnTo>
                      <a:pt x="560" y="247"/>
                    </a:lnTo>
                    <a:lnTo>
                      <a:pt x="559" y="253"/>
                    </a:lnTo>
                    <a:lnTo>
                      <a:pt x="553" y="258"/>
                    </a:lnTo>
                    <a:lnTo>
                      <a:pt x="547" y="264"/>
                    </a:lnTo>
                    <a:lnTo>
                      <a:pt x="538" y="264"/>
                    </a:lnTo>
                    <a:lnTo>
                      <a:pt x="532" y="266"/>
                    </a:lnTo>
                    <a:lnTo>
                      <a:pt x="524" y="262"/>
                    </a:lnTo>
                    <a:lnTo>
                      <a:pt x="515" y="260"/>
                    </a:lnTo>
                    <a:lnTo>
                      <a:pt x="505" y="258"/>
                    </a:lnTo>
                    <a:lnTo>
                      <a:pt x="498" y="256"/>
                    </a:lnTo>
                    <a:lnTo>
                      <a:pt x="484" y="253"/>
                    </a:lnTo>
                    <a:lnTo>
                      <a:pt x="475" y="251"/>
                    </a:lnTo>
                    <a:lnTo>
                      <a:pt x="463" y="247"/>
                    </a:lnTo>
                    <a:lnTo>
                      <a:pt x="452" y="245"/>
                    </a:lnTo>
                    <a:lnTo>
                      <a:pt x="441" y="241"/>
                    </a:lnTo>
                    <a:lnTo>
                      <a:pt x="429" y="237"/>
                    </a:lnTo>
                    <a:lnTo>
                      <a:pt x="418" y="234"/>
                    </a:lnTo>
                    <a:lnTo>
                      <a:pt x="410" y="232"/>
                    </a:lnTo>
                    <a:lnTo>
                      <a:pt x="403" y="228"/>
                    </a:lnTo>
                    <a:lnTo>
                      <a:pt x="397" y="224"/>
                    </a:lnTo>
                    <a:lnTo>
                      <a:pt x="393" y="222"/>
                    </a:lnTo>
                    <a:lnTo>
                      <a:pt x="393" y="220"/>
                    </a:lnTo>
                    <a:lnTo>
                      <a:pt x="393" y="216"/>
                    </a:lnTo>
                    <a:lnTo>
                      <a:pt x="397" y="216"/>
                    </a:lnTo>
                    <a:lnTo>
                      <a:pt x="403" y="215"/>
                    </a:lnTo>
                    <a:lnTo>
                      <a:pt x="408" y="216"/>
                    </a:lnTo>
                    <a:lnTo>
                      <a:pt x="416" y="216"/>
                    </a:lnTo>
                    <a:lnTo>
                      <a:pt x="425" y="218"/>
                    </a:lnTo>
                    <a:lnTo>
                      <a:pt x="435" y="220"/>
                    </a:lnTo>
                    <a:lnTo>
                      <a:pt x="446" y="224"/>
                    </a:lnTo>
                    <a:lnTo>
                      <a:pt x="458" y="228"/>
                    </a:lnTo>
                    <a:lnTo>
                      <a:pt x="469" y="230"/>
                    </a:lnTo>
                    <a:lnTo>
                      <a:pt x="479" y="232"/>
                    </a:lnTo>
                    <a:lnTo>
                      <a:pt x="490" y="236"/>
                    </a:lnTo>
                    <a:lnTo>
                      <a:pt x="500" y="237"/>
                    </a:lnTo>
                    <a:lnTo>
                      <a:pt x="511" y="239"/>
                    </a:lnTo>
                    <a:lnTo>
                      <a:pt x="519" y="239"/>
                    </a:lnTo>
                    <a:lnTo>
                      <a:pt x="528" y="241"/>
                    </a:lnTo>
                    <a:lnTo>
                      <a:pt x="534" y="239"/>
                    </a:lnTo>
                    <a:lnTo>
                      <a:pt x="541" y="237"/>
                    </a:lnTo>
                    <a:lnTo>
                      <a:pt x="545" y="232"/>
                    </a:lnTo>
                    <a:lnTo>
                      <a:pt x="551" y="228"/>
                    </a:lnTo>
                    <a:lnTo>
                      <a:pt x="557" y="218"/>
                    </a:lnTo>
                    <a:lnTo>
                      <a:pt x="560" y="211"/>
                    </a:lnTo>
                    <a:lnTo>
                      <a:pt x="564" y="201"/>
                    </a:lnTo>
                    <a:lnTo>
                      <a:pt x="570" y="194"/>
                    </a:lnTo>
                    <a:lnTo>
                      <a:pt x="572" y="182"/>
                    </a:lnTo>
                    <a:lnTo>
                      <a:pt x="574" y="173"/>
                    </a:lnTo>
                    <a:lnTo>
                      <a:pt x="576" y="161"/>
                    </a:lnTo>
                    <a:lnTo>
                      <a:pt x="579" y="152"/>
                    </a:lnTo>
                    <a:lnTo>
                      <a:pt x="579" y="140"/>
                    </a:lnTo>
                    <a:lnTo>
                      <a:pt x="579" y="129"/>
                    </a:lnTo>
                    <a:lnTo>
                      <a:pt x="579" y="119"/>
                    </a:lnTo>
                    <a:lnTo>
                      <a:pt x="579" y="112"/>
                    </a:lnTo>
                    <a:lnTo>
                      <a:pt x="578" y="100"/>
                    </a:lnTo>
                    <a:lnTo>
                      <a:pt x="576" y="93"/>
                    </a:lnTo>
                    <a:lnTo>
                      <a:pt x="574" y="85"/>
                    </a:lnTo>
                    <a:lnTo>
                      <a:pt x="572" y="80"/>
                    </a:lnTo>
                    <a:lnTo>
                      <a:pt x="568" y="66"/>
                    </a:lnTo>
                    <a:lnTo>
                      <a:pt x="562" y="57"/>
                    </a:lnTo>
                    <a:lnTo>
                      <a:pt x="553" y="47"/>
                    </a:lnTo>
                    <a:lnTo>
                      <a:pt x="541" y="42"/>
                    </a:lnTo>
                    <a:lnTo>
                      <a:pt x="534" y="38"/>
                    </a:lnTo>
                    <a:lnTo>
                      <a:pt x="526" y="36"/>
                    </a:lnTo>
                    <a:lnTo>
                      <a:pt x="517" y="34"/>
                    </a:lnTo>
                    <a:lnTo>
                      <a:pt x="507" y="34"/>
                    </a:lnTo>
                    <a:lnTo>
                      <a:pt x="500" y="32"/>
                    </a:lnTo>
                    <a:lnTo>
                      <a:pt x="494" y="32"/>
                    </a:lnTo>
                    <a:lnTo>
                      <a:pt x="488" y="32"/>
                    </a:lnTo>
                    <a:lnTo>
                      <a:pt x="481" y="32"/>
                    </a:lnTo>
                    <a:lnTo>
                      <a:pt x="473" y="32"/>
                    </a:lnTo>
                    <a:lnTo>
                      <a:pt x="465" y="32"/>
                    </a:lnTo>
                    <a:lnTo>
                      <a:pt x="458" y="34"/>
                    </a:lnTo>
                    <a:lnTo>
                      <a:pt x="450" y="36"/>
                    </a:lnTo>
                    <a:lnTo>
                      <a:pt x="441" y="38"/>
                    </a:lnTo>
                    <a:lnTo>
                      <a:pt x="431" y="40"/>
                    </a:lnTo>
                    <a:lnTo>
                      <a:pt x="422" y="42"/>
                    </a:lnTo>
                    <a:lnTo>
                      <a:pt x="412" y="45"/>
                    </a:lnTo>
                    <a:lnTo>
                      <a:pt x="403" y="45"/>
                    </a:lnTo>
                    <a:lnTo>
                      <a:pt x="393" y="49"/>
                    </a:lnTo>
                    <a:lnTo>
                      <a:pt x="384" y="53"/>
                    </a:lnTo>
                    <a:lnTo>
                      <a:pt x="374" y="57"/>
                    </a:lnTo>
                    <a:lnTo>
                      <a:pt x="363" y="61"/>
                    </a:lnTo>
                    <a:lnTo>
                      <a:pt x="351" y="64"/>
                    </a:lnTo>
                    <a:lnTo>
                      <a:pt x="340" y="66"/>
                    </a:lnTo>
                    <a:lnTo>
                      <a:pt x="330" y="72"/>
                    </a:lnTo>
                    <a:lnTo>
                      <a:pt x="319" y="76"/>
                    </a:lnTo>
                    <a:lnTo>
                      <a:pt x="309" y="80"/>
                    </a:lnTo>
                    <a:lnTo>
                      <a:pt x="298" y="85"/>
                    </a:lnTo>
                    <a:lnTo>
                      <a:pt x="287" y="91"/>
                    </a:lnTo>
                    <a:lnTo>
                      <a:pt x="275" y="95"/>
                    </a:lnTo>
                    <a:lnTo>
                      <a:pt x="264" y="100"/>
                    </a:lnTo>
                    <a:lnTo>
                      <a:pt x="254" y="104"/>
                    </a:lnTo>
                    <a:lnTo>
                      <a:pt x="243" y="112"/>
                    </a:lnTo>
                    <a:lnTo>
                      <a:pt x="233" y="118"/>
                    </a:lnTo>
                    <a:lnTo>
                      <a:pt x="222" y="123"/>
                    </a:lnTo>
                    <a:lnTo>
                      <a:pt x="212" y="129"/>
                    </a:lnTo>
                    <a:lnTo>
                      <a:pt x="203" y="137"/>
                    </a:lnTo>
                    <a:lnTo>
                      <a:pt x="192" y="142"/>
                    </a:lnTo>
                    <a:lnTo>
                      <a:pt x="180" y="148"/>
                    </a:lnTo>
                    <a:lnTo>
                      <a:pt x="171" y="156"/>
                    </a:lnTo>
                    <a:lnTo>
                      <a:pt x="163" y="165"/>
                    </a:lnTo>
                    <a:lnTo>
                      <a:pt x="152" y="171"/>
                    </a:lnTo>
                    <a:lnTo>
                      <a:pt x="144" y="178"/>
                    </a:lnTo>
                    <a:lnTo>
                      <a:pt x="135" y="186"/>
                    </a:lnTo>
                    <a:lnTo>
                      <a:pt x="127" y="196"/>
                    </a:lnTo>
                    <a:lnTo>
                      <a:pt x="117" y="201"/>
                    </a:lnTo>
                    <a:lnTo>
                      <a:pt x="110" y="211"/>
                    </a:lnTo>
                    <a:lnTo>
                      <a:pt x="102" y="218"/>
                    </a:lnTo>
                    <a:lnTo>
                      <a:pt x="95" y="226"/>
                    </a:lnTo>
                    <a:lnTo>
                      <a:pt x="89" y="234"/>
                    </a:lnTo>
                    <a:lnTo>
                      <a:pt x="81" y="241"/>
                    </a:lnTo>
                    <a:lnTo>
                      <a:pt x="76" y="249"/>
                    </a:lnTo>
                    <a:lnTo>
                      <a:pt x="70" y="258"/>
                    </a:lnTo>
                    <a:lnTo>
                      <a:pt x="64" y="264"/>
                    </a:lnTo>
                    <a:lnTo>
                      <a:pt x="58" y="272"/>
                    </a:lnTo>
                    <a:lnTo>
                      <a:pt x="51" y="277"/>
                    </a:lnTo>
                    <a:lnTo>
                      <a:pt x="49" y="285"/>
                    </a:lnTo>
                    <a:lnTo>
                      <a:pt x="43" y="291"/>
                    </a:lnTo>
                    <a:lnTo>
                      <a:pt x="39" y="298"/>
                    </a:lnTo>
                    <a:lnTo>
                      <a:pt x="36" y="304"/>
                    </a:lnTo>
                    <a:lnTo>
                      <a:pt x="32" y="310"/>
                    </a:lnTo>
                    <a:lnTo>
                      <a:pt x="26" y="319"/>
                    </a:lnTo>
                    <a:lnTo>
                      <a:pt x="20" y="329"/>
                    </a:lnTo>
                    <a:lnTo>
                      <a:pt x="17" y="334"/>
                    </a:lnTo>
                    <a:lnTo>
                      <a:pt x="17" y="338"/>
                    </a:lnTo>
                    <a:lnTo>
                      <a:pt x="11" y="346"/>
                    </a:lnTo>
                    <a:lnTo>
                      <a:pt x="7" y="350"/>
                    </a:lnTo>
                    <a:lnTo>
                      <a:pt x="1" y="350"/>
                    </a:lnTo>
                    <a:lnTo>
                      <a:pt x="0" y="350"/>
                    </a:lnTo>
                    <a:lnTo>
                      <a:pt x="0" y="35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6" name="Forme libre 114"/>
              <p:cNvSpPr>
                <a:spLocks/>
              </p:cNvSpPr>
              <p:nvPr/>
            </p:nvSpPr>
            <p:spPr bwMode="auto">
              <a:xfrm>
                <a:off x="6070600" y="1546225"/>
                <a:ext cx="60325" cy="53975"/>
              </a:xfrm>
              <a:custGeom>
                <a:avLst/>
                <a:gdLst>
                  <a:gd name="T0" fmla="*/ 55 w 76"/>
                  <a:gd name="T1" fmla="*/ 63 h 68"/>
                  <a:gd name="T2" fmla="*/ 51 w 76"/>
                  <a:gd name="T3" fmla="*/ 61 h 68"/>
                  <a:gd name="T4" fmla="*/ 43 w 76"/>
                  <a:gd name="T5" fmla="*/ 55 h 68"/>
                  <a:gd name="T6" fmla="*/ 32 w 76"/>
                  <a:gd name="T7" fmla="*/ 46 h 68"/>
                  <a:gd name="T8" fmla="*/ 22 w 76"/>
                  <a:gd name="T9" fmla="*/ 36 h 68"/>
                  <a:gd name="T10" fmla="*/ 13 w 76"/>
                  <a:gd name="T11" fmla="*/ 25 h 68"/>
                  <a:gd name="T12" fmla="*/ 3 w 76"/>
                  <a:gd name="T13" fmla="*/ 15 h 68"/>
                  <a:gd name="T14" fmla="*/ 0 w 76"/>
                  <a:gd name="T15" fmla="*/ 6 h 68"/>
                  <a:gd name="T16" fmla="*/ 1 w 76"/>
                  <a:gd name="T17" fmla="*/ 0 h 68"/>
                  <a:gd name="T18" fmla="*/ 7 w 76"/>
                  <a:gd name="T19" fmla="*/ 0 h 68"/>
                  <a:gd name="T20" fmla="*/ 17 w 76"/>
                  <a:gd name="T21" fmla="*/ 6 h 68"/>
                  <a:gd name="T22" fmla="*/ 22 w 76"/>
                  <a:gd name="T23" fmla="*/ 9 h 68"/>
                  <a:gd name="T24" fmla="*/ 30 w 76"/>
                  <a:gd name="T25" fmla="*/ 17 h 68"/>
                  <a:gd name="T26" fmla="*/ 36 w 76"/>
                  <a:gd name="T27" fmla="*/ 23 h 68"/>
                  <a:gd name="T28" fmla="*/ 43 w 76"/>
                  <a:gd name="T29" fmla="*/ 30 h 68"/>
                  <a:gd name="T30" fmla="*/ 49 w 76"/>
                  <a:gd name="T31" fmla="*/ 36 h 68"/>
                  <a:gd name="T32" fmla="*/ 55 w 76"/>
                  <a:gd name="T33" fmla="*/ 42 h 68"/>
                  <a:gd name="T34" fmla="*/ 60 w 76"/>
                  <a:gd name="T35" fmla="*/ 47 h 68"/>
                  <a:gd name="T36" fmla="*/ 66 w 76"/>
                  <a:gd name="T37" fmla="*/ 55 h 68"/>
                  <a:gd name="T38" fmla="*/ 74 w 76"/>
                  <a:gd name="T39" fmla="*/ 63 h 68"/>
                  <a:gd name="T40" fmla="*/ 76 w 76"/>
                  <a:gd name="T41" fmla="*/ 68 h 68"/>
                  <a:gd name="T42" fmla="*/ 55 w 76"/>
                  <a:gd name="T43" fmla="*/ 63 h 68"/>
                  <a:gd name="T44" fmla="*/ 55 w 76"/>
                  <a:gd name="T45" fmla="*/ 6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6" h="68">
                    <a:moveTo>
                      <a:pt x="55" y="63"/>
                    </a:moveTo>
                    <a:lnTo>
                      <a:pt x="51" y="61"/>
                    </a:lnTo>
                    <a:lnTo>
                      <a:pt x="43" y="55"/>
                    </a:lnTo>
                    <a:lnTo>
                      <a:pt x="32" y="46"/>
                    </a:lnTo>
                    <a:lnTo>
                      <a:pt x="22" y="36"/>
                    </a:lnTo>
                    <a:lnTo>
                      <a:pt x="13" y="25"/>
                    </a:lnTo>
                    <a:lnTo>
                      <a:pt x="3" y="15"/>
                    </a:lnTo>
                    <a:lnTo>
                      <a:pt x="0" y="6"/>
                    </a:lnTo>
                    <a:lnTo>
                      <a:pt x="1" y="0"/>
                    </a:lnTo>
                    <a:lnTo>
                      <a:pt x="7" y="0"/>
                    </a:lnTo>
                    <a:lnTo>
                      <a:pt x="17" y="6"/>
                    </a:lnTo>
                    <a:lnTo>
                      <a:pt x="22" y="9"/>
                    </a:lnTo>
                    <a:lnTo>
                      <a:pt x="30" y="17"/>
                    </a:lnTo>
                    <a:lnTo>
                      <a:pt x="36" y="23"/>
                    </a:lnTo>
                    <a:lnTo>
                      <a:pt x="43" y="30"/>
                    </a:lnTo>
                    <a:lnTo>
                      <a:pt x="49" y="36"/>
                    </a:lnTo>
                    <a:lnTo>
                      <a:pt x="55" y="42"/>
                    </a:lnTo>
                    <a:lnTo>
                      <a:pt x="60" y="47"/>
                    </a:lnTo>
                    <a:lnTo>
                      <a:pt x="66" y="55"/>
                    </a:lnTo>
                    <a:lnTo>
                      <a:pt x="74" y="63"/>
                    </a:lnTo>
                    <a:lnTo>
                      <a:pt x="76" y="68"/>
                    </a:lnTo>
                    <a:lnTo>
                      <a:pt x="55" y="63"/>
                    </a:lnTo>
                    <a:lnTo>
                      <a:pt x="55" y="63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7" name="Forme libre 115"/>
              <p:cNvSpPr>
                <a:spLocks/>
              </p:cNvSpPr>
              <p:nvPr/>
            </p:nvSpPr>
            <p:spPr bwMode="auto">
              <a:xfrm>
                <a:off x="6375400" y="1441450"/>
                <a:ext cx="173038" cy="250825"/>
              </a:xfrm>
              <a:custGeom>
                <a:avLst/>
                <a:gdLst>
                  <a:gd name="T0" fmla="*/ 213 w 216"/>
                  <a:gd name="T1" fmla="*/ 0 h 315"/>
                  <a:gd name="T2" fmla="*/ 201 w 216"/>
                  <a:gd name="T3" fmla="*/ 2 h 315"/>
                  <a:gd name="T4" fmla="*/ 190 w 216"/>
                  <a:gd name="T5" fmla="*/ 7 h 315"/>
                  <a:gd name="T6" fmla="*/ 175 w 216"/>
                  <a:gd name="T7" fmla="*/ 13 h 315"/>
                  <a:gd name="T8" fmla="*/ 157 w 216"/>
                  <a:gd name="T9" fmla="*/ 21 h 315"/>
                  <a:gd name="T10" fmla="*/ 140 w 216"/>
                  <a:gd name="T11" fmla="*/ 30 h 315"/>
                  <a:gd name="T12" fmla="*/ 121 w 216"/>
                  <a:gd name="T13" fmla="*/ 40 h 315"/>
                  <a:gd name="T14" fmla="*/ 100 w 216"/>
                  <a:gd name="T15" fmla="*/ 53 h 315"/>
                  <a:gd name="T16" fmla="*/ 81 w 216"/>
                  <a:gd name="T17" fmla="*/ 66 h 315"/>
                  <a:gd name="T18" fmla="*/ 62 w 216"/>
                  <a:gd name="T19" fmla="*/ 81 h 315"/>
                  <a:gd name="T20" fmla="*/ 45 w 216"/>
                  <a:gd name="T21" fmla="*/ 99 h 315"/>
                  <a:gd name="T22" fmla="*/ 30 w 216"/>
                  <a:gd name="T23" fmla="*/ 116 h 315"/>
                  <a:gd name="T24" fmla="*/ 15 w 216"/>
                  <a:gd name="T25" fmla="*/ 137 h 315"/>
                  <a:gd name="T26" fmla="*/ 5 w 216"/>
                  <a:gd name="T27" fmla="*/ 158 h 315"/>
                  <a:gd name="T28" fmla="*/ 0 w 216"/>
                  <a:gd name="T29" fmla="*/ 178 h 315"/>
                  <a:gd name="T30" fmla="*/ 0 w 216"/>
                  <a:gd name="T31" fmla="*/ 203 h 315"/>
                  <a:gd name="T32" fmla="*/ 0 w 216"/>
                  <a:gd name="T33" fmla="*/ 222 h 315"/>
                  <a:gd name="T34" fmla="*/ 3 w 216"/>
                  <a:gd name="T35" fmla="*/ 241 h 315"/>
                  <a:gd name="T36" fmla="*/ 9 w 216"/>
                  <a:gd name="T37" fmla="*/ 256 h 315"/>
                  <a:gd name="T38" fmla="*/ 21 w 216"/>
                  <a:gd name="T39" fmla="*/ 274 h 315"/>
                  <a:gd name="T40" fmla="*/ 41 w 216"/>
                  <a:gd name="T41" fmla="*/ 293 h 315"/>
                  <a:gd name="T42" fmla="*/ 64 w 216"/>
                  <a:gd name="T43" fmla="*/ 304 h 315"/>
                  <a:gd name="T44" fmla="*/ 85 w 216"/>
                  <a:gd name="T45" fmla="*/ 312 h 315"/>
                  <a:gd name="T46" fmla="*/ 100 w 216"/>
                  <a:gd name="T47" fmla="*/ 314 h 315"/>
                  <a:gd name="T48" fmla="*/ 112 w 216"/>
                  <a:gd name="T49" fmla="*/ 314 h 315"/>
                  <a:gd name="T50" fmla="*/ 116 w 216"/>
                  <a:gd name="T51" fmla="*/ 302 h 315"/>
                  <a:gd name="T52" fmla="*/ 110 w 216"/>
                  <a:gd name="T53" fmla="*/ 298 h 315"/>
                  <a:gd name="T54" fmla="*/ 99 w 216"/>
                  <a:gd name="T55" fmla="*/ 294 h 315"/>
                  <a:gd name="T56" fmla="*/ 81 w 216"/>
                  <a:gd name="T57" fmla="*/ 289 h 315"/>
                  <a:gd name="T58" fmla="*/ 62 w 216"/>
                  <a:gd name="T59" fmla="*/ 279 h 315"/>
                  <a:gd name="T60" fmla="*/ 43 w 216"/>
                  <a:gd name="T61" fmla="*/ 266 h 315"/>
                  <a:gd name="T62" fmla="*/ 30 w 216"/>
                  <a:gd name="T63" fmla="*/ 249 h 315"/>
                  <a:gd name="T64" fmla="*/ 19 w 216"/>
                  <a:gd name="T65" fmla="*/ 228 h 315"/>
                  <a:gd name="T66" fmla="*/ 17 w 216"/>
                  <a:gd name="T67" fmla="*/ 215 h 315"/>
                  <a:gd name="T68" fmla="*/ 19 w 216"/>
                  <a:gd name="T69" fmla="*/ 201 h 315"/>
                  <a:gd name="T70" fmla="*/ 19 w 216"/>
                  <a:gd name="T71" fmla="*/ 186 h 315"/>
                  <a:gd name="T72" fmla="*/ 22 w 216"/>
                  <a:gd name="T73" fmla="*/ 173 h 315"/>
                  <a:gd name="T74" fmla="*/ 26 w 216"/>
                  <a:gd name="T75" fmla="*/ 158 h 315"/>
                  <a:gd name="T76" fmla="*/ 34 w 216"/>
                  <a:gd name="T77" fmla="*/ 146 h 315"/>
                  <a:gd name="T78" fmla="*/ 40 w 216"/>
                  <a:gd name="T79" fmla="*/ 131 h 315"/>
                  <a:gd name="T80" fmla="*/ 49 w 216"/>
                  <a:gd name="T81" fmla="*/ 121 h 315"/>
                  <a:gd name="T82" fmla="*/ 68 w 216"/>
                  <a:gd name="T83" fmla="*/ 101 h 315"/>
                  <a:gd name="T84" fmla="*/ 87 w 216"/>
                  <a:gd name="T85" fmla="*/ 81 h 315"/>
                  <a:gd name="T86" fmla="*/ 106 w 216"/>
                  <a:gd name="T87" fmla="*/ 66 h 315"/>
                  <a:gd name="T88" fmla="*/ 125 w 216"/>
                  <a:gd name="T89" fmla="*/ 53 h 315"/>
                  <a:gd name="T90" fmla="*/ 144 w 216"/>
                  <a:gd name="T91" fmla="*/ 43 h 315"/>
                  <a:gd name="T92" fmla="*/ 156 w 216"/>
                  <a:gd name="T93" fmla="*/ 36 h 315"/>
                  <a:gd name="T94" fmla="*/ 171 w 216"/>
                  <a:gd name="T95" fmla="*/ 28 h 315"/>
                  <a:gd name="T96" fmla="*/ 192 w 216"/>
                  <a:gd name="T97" fmla="*/ 21 h 315"/>
                  <a:gd name="T98" fmla="*/ 203 w 216"/>
                  <a:gd name="T99" fmla="*/ 15 h 315"/>
                  <a:gd name="T100" fmla="*/ 211 w 216"/>
                  <a:gd name="T101" fmla="*/ 15 h 315"/>
                  <a:gd name="T102" fmla="*/ 216 w 216"/>
                  <a:gd name="T103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6" h="315">
                    <a:moveTo>
                      <a:pt x="216" y="0"/>
                    </a:moveTo>
                    <a:lnTo>
                      <a:pt x="213" y="0"/>
                    </a:lnTo>
                    <a:lnTo>
                      <a:pt x="207" y="2"/>
                    </a:lnTo>
                    <a:lnTo>
                      <a:pt x="201" y="2"/>
                    </a:lnTo>
                    <a:lnTo>
                      <a:pt x="197" y="5"/>
                    </a:lnTo>
                    <a:lnTo>
                      <a:pt x="190" y="7"/>
                    </a:lnTo>
                    <a:lnTo>
                      <a:pt x="184" y="11"/>
                    </a:lnTo>
                    <a:lnTo>
                      <a:pt x="175" y="13"/>
                    </a:lnTo>
                    <a:lnTo>
                      <a:pt x="165" y="17"/>
                    </a:lnTo>
                    <a:lnTo>
                      <a:pt x="157" y="21"/>
                    </a:lnTo>
                    <a:lnTo>
                      <a:pt x="150" y="24"/>
                    </a:lnTo>
                    <a:lnTo>
                      <a:pt x="140" y="30"/>
                    </a:lnTo>
                    <a:lnTo>
                      <a:pt x="131" y="36"/>
                    </a:lnTo>
                    <a:lnTo>
                      <a:pt x="121" y="40"/>
                    </a:lnTo>
                    <a:lnTo>
                      <a:pt x="112" y="47"/>
                    </a:lnTo>
                    <a:lnTo>
                      <a:pt x="100" y="53"/>
                    </a:lnTo>
                    <a:lnTo>
                      <a:pt x="91" y="59"/>
                    </a:lnTo>
                    <a:lnTo>
                      <a:pt x="81" y="66"/>
                    </a:lnTo>
                    <a:lnTo>
                      <a:pt x="72" y="74"/>
                    </a:lnTo>
                    <a:lnTo>
                      <a:pt x="62" y="81"/>
                    </a:lnTo>
                    <a:lnTo>
                      <a:pt x="53" y="91"/>
                    </a:lnTo>
                    <a:lnTo>
                      <a:pt x="45" y="99"/>
                    </a:lnTo>
                    <a:lnTo>
                      <a:pt x="38" y="108"/>
                    </a:lnTo>
                    <a:lnTo>
                      <a:pt x="30" y="116"/>
                    </a:lnTo>
                    <a:lnTo>
                      <a:pt x="22" y="125"/>
                    </a:lnTo>
                    <a:lnTo>
                      <a:pt x="15" y="137"/>
                    </a:lnTo>
                    <a:lnTo>
                      <a:pt x="13" y="148"/>
                    </a:lnTo>
                    <a:lnTo>
                      <a:pt x="5" y="158"/>
                    </a:lnTo>
                    <a:lnTo>
                      <a:pt x="3" y="169"/>
                    </a:lnTo>
                    <a:lnTo>
                      <a:pt x="0" y="178"/>
                    </a:lnTo>
                    <a:lnTo>
                      <a:pt x="0" y="192"/>
                    </a:lnTo>
                    <a:lnTo>
                      <a:pt x="0" y="203"/>
                    </a:lnTo>
                    <a:lnTo>
                      <a:pt x="0" y="213"/>
                    </a:lnTo>
                    <a:lnTo>
                      <a:pt x="0" y="222"/>
                    </a:lnTo>
                    <a:lnTo>
                      <a:pt x="2" y="232"/>
                    </a:lnTo>
                    <a:lnTo>
                      <a:pt x="3" y="241"/>
                    </a:lnTo>
                    <a:lnTo>
                      <a:pt x="5" y="249"/>
                    </a:lnTo>
                    <a:lnTo>
                      <a:pt x="9" y="256"/>
                    </a:lnTo>
                    <a:lnTo>
                      <a:pt x="13" y="264"/>
                    </a:lnTo>
                    <a:lnTo>
                      <a:pt x="21" y="274"/>
                    </a:lnTo>
                    <a:lnTo>
                      <a:pt x="32" y="285"/>
                    </a:lnTo>
                    <a:lnTo>
                      <a:pt x="41" y="293"/>
                    </a:lnTo>
                    <a:lnTo>
                      <a:pt x="53" y="300"/>
                    </a:lnTo>
                    <a:lnTo>
                      <a:pt x="64" y="304"/>
                    </a:lnTo>
                    <a:lnTo>
                      <a:pt x="76" y="308"/>
                    </a:lnTo>
                    <a:lnTo>
                      <a:pt x="85" y="312"/>
                    </a:lnTo>
                    <a:lnTo>
                      <a:pt x="95" y="314"/>
                    </a:lnTo>
                    <a:lnTo>
                      <a:pt x="100" y="314"/>
                    </a:lnTo>
                    <a:lnTo>
                      <a:pt x="108" y="314"/>
                    </a:lnTo>
                    <a:lnTo>
                      <a:pt x="112" y="314"/>
                    </a:lnTo>
                    <a:lnTo>
                      <a:pt x="114" y="315"/>
                    </a:lnTo>
                    <a:lnTo>
                      <a:pt x="116" y="302"/>
                    </a:lnTo>
                    <a:lnTo>
                      <a:pt x="112" y="300"/>
                    </a:lnTo>
                    <a:lnTo>
                      <a:pt x="110" y="298"/>
                    </a:lnTo>
                    <a:lnTo>
                      <a:pt x="104" y="296"/>
                    </a:lnTo>
                    <a:lnTo>
                      <a:pt x="99" y="294"/>
                    </a:lnTo>
                    <a:lnTo>
                      <a:pt x="91" y="293"/>
                    </a:lnTo>
                    <a:lnTo>
                      <a:pt x="81" y="289"/>
                    </a:lnTo>
                    <a:lnTo>
                      <a:pt x="72" y="285"/>
                    </a:lnTo>
                    <a:lnTo>
                      <a:pt x="62" y="279"/>
                    </a:lnTo>
                    <a:lnTo>
                      <a:pt x="53" y="274"/>
                    </a:lnTo>
                    <a:lnTo>
                      <a:pt x="43" y="266"/>
                    </a:lnTo>
                    <a:lnTo>
                      <a:pt x="36" y="258"/>
                    </a:lnTo>
                    <a:lnTo>
                      <a:pt x="30" y="249"/>
                    </a:lnTo>
                    <a:lnTo>
                      <a:pt x="22" y="239"/>
                    </a:lnTo>
                    <a:lnTo>
                      <a:pt x="19" y="228"/>
                    </a:lnTo>
                    <a:lnTo>
                      <a:pt x="17" y="220"/>
                    </a:lnTo>
                    <a:lnTo>
                      <a:pt x="17" y="215"/>
                    </a:lnTo>
                    <a:lnTo>
                      <a:pt x="17" y="207"/>
                    </a:lnTo>
                    <a:lnTo>
                      <a:pt x="19" y="201"/>
                    </a:lnTo>
                    <a:lnTo>
                      <a:pt x="19" y="194"/>
                    </a:lnTo>
                    <a:lnTo>
                      <a:pt x="19" y="186"/>
                    </a:lnTo>
                    <a:lnTo>
                      <a:pt x="21" y="178"/>
                    </a:lnTo>
                    <a:lnTo>
                      <a:pt x="22" y="173"/>
                    </a:lnTo>
                    <a:lnTo>
                      <a:pt x="24" y="165"/>
                    </a:lnTo>
                    <a:lnTo>
                      <a:pt x="26" y="158"/>
                    </a:lnTo>
                    <a:lnTo>
                      <a:pt x="30" y="152"/>
                    </a:lnTo>
                    <a:lnTo>
                      <a:pt x="34" y="146"/>
                    </a:lnTo>
                    <a:lnTo>
                      <a:pt x="38" y="139"/>
                    </a:lnTo>
                    <a:lnTo>
                      <a:pt x="40" y="131"/>
                    </a:lnTo>
                    <a:lnTo>
                      <a:pt x="43" y="125"/>
                    </a:lnTo>
                    <a:lnTo>
                      <a:pt x="49" y="121"/>
                    </a:lnTo>
                    <a:lnTo>
                      <a:pt x="57" y="110"/>
                    </a:lnTo>
                    <a:lnTo>
                      <a:pt x="68" y="101"/>
                    </a:lnTo>
                    <a:lnTo>
                      <a:pt x="78" y="91"/>
                    </a:lnTo>
                    <a:lnTo>
                      <a:pt x="87" y="81"/>
                    </a:lnTo>
                    <a:lnTo>
                      <a:pt x="97" y="72"/>
                    </a:lnTo>
                    <a:lnTo>
                      <a:pt x="106" y="66"/>
                    </a:lnTo>
                    <a:lnTo>
                      <a:pt x="116" y="59"/>
                    </a:lnTo>
                    <a:lnTo>
                      <a:pt x="125" y="53"/>
                    </a:lnTo>
                    <a:lnTo>
                      <a:pt x="135" y="47"/>
                    </a:lnTo>
                    <a:lnTo>
                      <a:pt x="144" y="43"/>
                    </a:lnTo>
                    <a:lnTo>
                      <a:pt x="150" y="40"/>
                    </a:lnTo>
                    <a:lnTo>
                      <a:pt x="156" y="36"/>
                    </a:lnTo>
                    <a:lnTo>
                      <a:pt x="163" y="32"/>
                    </a:lnTo>
                    <a:lnTo>
                      <a:pt x="171" y="28"/>
                    </a:lnTo>
                    <a:lnTo>
                      <a:pt x="180" y="24"/>
                    </a:lnTo>
                    <a:lnTo>
                      <a:pt x="192" y="21"/>
                    </a:lnTo>
                    <a:lnTo>
                      <a:pt x="197" y="17"/>
                    </a:lnTo>
                    <a:lnTo>
                      <a:pt x="203" y="15"/>
                    </a:lnTo>
                    <a:lnTo>
                      <a:pt x="207" y="15"/>
                    </a:lnTo>
                    <a:lnTo>
                      <a:pt x="211" y="15"/>
                    </a:lnTo>
                    <a:lnTo>
                      <a:pt x="216" y="0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8" name="Forme libre 116"/>
              <p:cNvSpPr>
                <a:spLocks/>
              </p:cNvSpPr>
              <p:nvPr/>
            </p:nvSpPr>
            <p:spPr bwMode="auto">
              <a:xfrm>
                <a:off x="6459538" y="1514475"/>
                <a:ext cx="58738" cy="95250"/>
              </a:xfrm>
              <a:custGeom>
                <a:avLst/>
                <a:gdLst>
                  <a:gd name="T0" fmla="*/ 74 w 74"/>
                  <a:gd name="T1" fmla="*/ 0 h 120"/>
                  <a:gd name="T2" fmla="*/ 71 w 74"/>
                  <a:gd name="T3" fmla="*/ 0 h 120"/>
                  <a:gd name="T4" fmla="*/ 63 w 74"/>
                  <a:gd name="T5" fmla="*/ 2 h 120"/>
                  <a:gd name="T6" fmla="*/ 52 w 74"/>
                  <a:gd name="T7" fmla="*/ 6 h 120"/>
                  <a:gd name="T8" fmla="*/ 42 w 74"/>
                  <a:gd name="T9" fmla="*/ 15 h 120"/>
                  <a:gd name="T10" fmla="*/ 34 w 74"/>
                  <a:gd name="T11" fmla="*/ 19 h 120"/>
                  <a:gd name="T12" fmla="*/ 29 w 74"/>
                  <a:gd name="T13" fmla="*/ 23 h 120"/>
                  <a:gd name="T14" fmla="*/ 21 w 74"/>
                  <a:gd name="T15" fmla="*/ 29 h 120"/>
                  <a:gd name="T16" fmla="*/ 17 w 74"/>
                  <a:gd name="T17" fmla="*/ 34 h 120"/>
                  <a:gd name="T18" fmla="*/ 12 w 74"/>
                  <a:gd name="T19" fmla="*/ 42 h 120"/>
                  <a:gd name="T20" fmla="*/ 8 w 74"/>
                  <a:gd name="T21" fmla="*/ 49 h 120"/>
                  <a:gd name="T22" fmla="*/ 4 w 74"/>
                  <a:gd name="T23" fmla="*/ 59 h 120"/>
                  <a:gd name="T24" fmla="*/ 2 w 74"/>
                  <a:gd name="T25" fmla="*/ 68 h 120"/>
                  <a:gd name="T26" fmla="*/ 0 w 74"/>
                  <a:gd name="T27" fmla="*/ 78 h 120"/>
                  <a:gd name="T28" fmla="*/ 0 w 74"/>
                  <a:gd name="T29" fmla="*/ 86 h 120"/>
                  <a:gd name="T30" fmla="*/ 0 w 74"/>
                  <a:gd name="T31" fmla="*/ 91 h 120"/>
                  <a:gd name="T32" fmla="*/ 2 w 74"/>
                  <a:gd name="T33" fmla="*/ 99 h 120"/>
                  <a:gd name="T34" fmla="*/ 8 w 74"/>
                  <a:gd name="T35" fmla="*/ 106 h 120"/>
                  <a:gd name="T36" fmla="*/ 15 w 74"/>
                  <a:gd name="T37" fmla="*/ 112 h 120"/>
                  <a:gd name="T38" fmla="*/ 23 w 74"/>
                  <a:gd name="T39" fmla="*/ 116 h 120"/>
                  <a:gd name="T40" fmla="*/ 31 w 74"/>
                  <a:gd name="T41" fmla="*/ 118 h 120"/>
                  <a:gd name="T42" fmla="*/ 36 w 74"/>
                  <a:gd name="T43" fmla="*/ 118 h 120"/>
                  <a:gd name="T44" fmla="*/ 40 w 74"/>
                  <a:gd name="T45" fmla="*/ 120 h 120"/>
                  <a:gd name="T46" fmla="*/ 50 w 74"/>
                  <a:gd name="T47" fmla="*/ 103 h 120"/>
                  <a:gd name="T48" fmla="*/ 44 w 74"/>
                  <a:gd name="T49" fmla="*/ 103 h 120"/>
                  <a:gd name="T50" fmla="*/ 34 w 74"/>
                  <a:gd name="T51" fmla="*/ 97 h 120"/>
                  <a:gd name="T52" fmla="*/ 27 w 74"/>
                  <a:gd name="T53" fmla="*/ 93 h 120"/>
                  <a:gd name="T54" fmla="*/ 21 w 74"/>
                  <a:gd name="T55" fmla="*/ 87 h 120"/>
                  <a:gd name="T56" fmla="*/ 17 w 74"/>
                  <a:gd name="T57" fmla="*/ 78 h 120"/>
                  <a:gd name="T58" fmla="*/ 17 w 74"/>
                  <a:gd name="T59" fmla="*/ 70 h 120"/>
                  <a:gd name="T60" fmla="*/ 19 w 74"/>
                  <a:gd name="T61" fmla="*/ 59 h 120"/>
                  <a:gd name="T62" fmla="*/ 25 w 74"/>
                  <a:gd name="T63" fmla="*/ 49 h 120"/>
                  <a:gd name="T64" fmla="*/ 33 w 74"/>
                  <a:gd name="T65" fmla="*/ 42 h 120"/>
                  <a:gd name="T66" fmla="*/ 42 w 74"/>
                  <a:gd name="T67" fmla="*/ 34 h 120"/>
                  <a:gd name="T68" fmla="*/ 52 w 74"/>
                  <a:gd name="T69" fmla="*/ 29 h 120"/>
                  <a:gd name="T70" fmla="*/ 61 w 74"/>
                  <a:gd name="T71" fmla="*/ 25 h 120"/>
                  <a:gd name="T72" fmla="*/ 67 w 74"/>
                  <a:gd name="T73" fmla="*/ 21 h 120"/>
                  <a:gd name="T74" fmla="*/ 69 w 74"/>
                  <a:gd name="T75" fmla="*/ 21 h 120"/>
                  <a:gd name="T76" fmla="*/ 74 w 74"/>
                  <a:gd name="T77" fmla="*/ 0 h 120"/>
                  <a:gd name="T78" fmla="*/ 74 w 74"/>
                  <a:gd name="T79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4" h="120">
                    <a:moveTo>
                      <a:pt x="74" y="0"/>
                    </a:moveTo>
                    <a:lnTo>
                      <a:pt x="71" y="0"/>
                    </a:lnTo>
                    <a:lnTo>
                      <a:pt x="63" y="2"/>
                    </a:lnTo>
                    <a:lnTo>
                      <a:pt x="52" y="6"/>
                    </a:lnTo>
                    <a:lnTo>
                      <a:pt x="42" y="15"/>
                    </a:lnTo>
                    <a:lnTo>
                      <a:pt x="34" y="19"/>
                    </a:lnTo>
                    <a:lnTo>
                      <a:pt x="29" y="23"/>
                    </a:lnTo>
                    <a:lnTo>
                      <a:pt x="21" y="29"/>
                    </a:lnTo>
                    <a:lnTo>
                      <a:pt x="17" y="34"/>
                    </a:lnTo>
                    <a:lnTo>
                      <a:pt x="12" y="42"/>
                    </a:lnTo>
                    <a:lnTo>
                      <a:pt x="8" y="49"/>
                    </a:lnTo>
                    <a:lnTo>
                      <a:pt x="4" y="59"/>
                    </a:lnTo>
                    <a:lnTo>
                      <a:pt x="2" y="68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0" y="91"/>
                    </a:lnTo>
                    <a:lnTo>
                      <a:pt x="2" y="99"/>
                    </a:lnTo>
                    <a:lnTo>
                      <a:pt x="8" y="106"/>
                    </a:lnTo>
                    <a:lnTo>
                      <a:pt x="15" y="112"/>
                    </a:lnTo>
                    <a:lnTo>
                      <a:pt x="23" y="116"/>
                    </a:lnTo>
                    <a:lnTo>
                      <a:pt x="31" y="118"/>
                    </a:lnTo>
                    <a:lnTo>
                      <a:pt x="36" y="118"/>
                    </a:lnTo>
                    <a:lnTo>
                      <a:pt x="40" y="120"/>
                    </a:lnTo>
                    <a:lnTo>
                      <a:pt x="50" y="103"/>
                    </a:lnTo>
                    <a:lnTo>
                      <a:pt x="44" y="103"/>
                    </a:lnTo>
                    <a:lnTo>
                      <a:pt x="34" y="97"/>
                    </a:lnTo>
                    <a:lnTo>
                      <a:pt x="27" y="93"/>
                    </a:lnTo>
                    <a:lnTo>
                      <a:pt x="21" y="87"/>
                    </a:lnTo>
                    <a:lnTo>
                      <a:pt x="17" y="78"/>
                    </a:lnTo>
                    <a:lnTo>
                      <a:pt x="17" y="70"/>
                    </a:lnTo>
                    <a:lnTo>
                      <a:pt x="19" y="59"/>
                    </a:lnTo>
                    <a:lnTo>
                      <a:pt x="25" y="49"/>
                    </a:lnTo>
                    <a:lnTo>
                      <a:pt x="33" y="42"/>
                    </a:lnTo>
                    <a:lnTo>
                      <a:pt x="42" y="34"/>
                    </a:lnTo>
                    <a:lnTo>
                      <a:pt x="52" y="29"/>
                    </a:lnTo>
                    <a:lnTo>
                      <a:pt x="61" y="25"/>
                    </a:lnTo>
                    <a:lnTo>
                      <a:pt x="67" y="21"/>
                    </a:lnTo>
                    <a:lnTo>
                      <a:pt x="69" y="21"/>
                    </a:lnTo>
                    <a:lnTo>
                      <a:pt x="74" y="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49" name="Forme libre 117"/>
              <p:cNvSpPr>
                <a:spLocks/>
              </p:cNvSpPr>
              <p:nvPr/>
            </p:nvSpPr>
            <p:spPr bwMode="auto">
              <a:xfrm>
                <a:off x="7045325" y="2382838"/>
                <a:ext cx="979488" cy="423862"/>
              </a:xfrm>
              <a:custGeom>
                <a:avLst/>
                <a:gdLst>
                  <a:gd name="T0" fmla="*/ 40 w 1234"/>
                  <a:gd name="T1" fmla="*/ 194 h 534"/>
                  <a:gd name="T2" fmla="*/ 110 w 1234"/>
                  <a:gd name="T3" fmla="*/ 121 h 534"/>
                  <a:gd name="T4" fmla="*/ 184 w 1234"/>
                  <a:gd name="T5" fmla="*/ 78 h 534"/>
                  <a:gd name="T6" fmla="*/ 253 w 1234"/>
                  <a:gd name="T7" fmla="*/ 49 h 534"/>
                  <a:gd name="T8" fmla="*/ 340 w 1234"/>
                  <a:gd name="T9" fmla="*/ 26 h 534"/>
                  <a:gd name="T10" fmla="*/ 453 w 1234"/>
                  <a:gd name="T11" fmla="*/ 7 h 534"/>
                  <a:gd name="T12" fmla="*/ 580 w 1234"/>
                  <a:gd name="T13" fmla="*/ 0 h 534"/>
                  <a:gd name="T14" fmla="*/ 717 w 1234"/>
                  <a:gd name="T15" fmla="*/ 2 h 534"/>
                  <a:gd name="T16" fmla="*/ 854 w 1234"/>
                  <a:gd name="T17" fmla="*/ 17 h 534"/>
                  <a:gd name="T18" fmla="*/ 981 w 1234"/>
                  <a:gd name="T19" fmla="*/ 47 h 534"/>
                  <a:gd name="T20" fmla="*/ 1093 w 1234"/>
                  <a:gd name="T21" fmla="*/ 97 h 534"/>
                  <a:gd name="T22" fmla="*/ 1173 w 1234"/>
                  <a:gd name="T23" fmla="*/ 156 h 534"/>
                  <a:gd name="T24" fmla="*/ 1234 w 1234"/>
                  <a:gd name="T25" fmla="*/ 256 h 534"/>
                  <a:gd name="T26" fmla="*/ 1208 w 1234"/>
                  <a:gd name="T27" fmla="*/ 342 h 534"/>
                  <a:gd name="T28" fmla="*/ 1147 w 1234"/>
                  <a:gd name="T29" fmla="*/ 409 h 534"/>
                  <a:gd name="T30" fmla="*/ 1065 w 1234"/>
                  <a:gd name="T31" fmla="*/ 462 h 534"/>
                  <a:gd name="T32" fmla="*/ 991 w 1234"/>
                  <a:gd name="T33" fmla="*/ 486 h 534"/>
                  <a:gd name="T34" fmla="*/ 901 w 1234"/>
                  <a:gd name="T35" fmla="*/ 506 h 534"/>
                  <a:gd name="T36" fmla="*/ 795 w 1234"/>
                  <a:gd name="T37" fmla="*/ 521 h 534"/>
                  <a:gd name="T38" fmla="*/ 671 w 1234"/>
                  <a:gd name="T39" fmla="*/ 530 h 534"/>
                  <a:gd name="T40" fmla="*/ 532 w 1234"/>
                  <a:gd name="T41" fmla="*/ 534 h 534"/>
                  <a:gd name="T42" fmla="*/ 384 w 1234"/>
                  <a:gd name="T43" fmla="*/ 530 h 534"/>
                  <a:gd name="T44" fmla="*/ 262 w 1234"/>
                  <a:gd name="T45" fmla="*/ 521 h 534"/>
                  <a:gd name="T46" fmla="*/ 167 w 1234"/>
                  <a:gd name="T47" fmla="*/ 506 h 534"/>
                  <a:gd name="T48" fmla="*/ 99 w 1234"/>
                  <a:gd name="T49" fmla="*/ 490 h 534"/>
                  <a:gd name="T50" fmla="*/ 34 w 1234"/>
                  <a:gd name="T51" fmla="*/ 467 h 534"/>
                  <a:gd name="T52" fmla="*/ 49 w 1234"/>
                  <a:gd name="T53" fmla="*/ 454 h 534"/>
                  <a:gd name="T54" fmla="*/ 129 w 1234"/>
                  <a:gd name="T55" fmla="*/ 477 h 534"/>
                  <a:gd name="T56" fmla="*/ 205 w 1234"/>
                  <a:gd name="T57" fmla="*/ 492 h 534"/>
                  <a:gd name="T58" fmla="*/ 274 w 1234"/>
                  <a:gd name="T59" fmla="*/ 502 h 534"/>
                  <a:gd name="T60" fmla="*/ 352 w 1234"/>
                  <a:gd name="T61" fmla="*/ 509 h 534"/>
                  <a:gd name="T62" fmla="*/ 436 w 1234"/>
                  <a:gd name="T63" fmla="*/ 509 h 534"/>
                  <a:gd name="T64" fmla="*/ 525 w 1234"/>
                  <a:gd name="T65" fmla="*/ 507 h 534"/>
                  <a:gd name="T66" fmla="*/ 616 w 1234"/>
                  <a:gd name="T67" fmla="*/ 504 h 534"/>
                  <a:gd name="T68" fmla="*/ 711 w 1234"/>
                  <a:gd name="T69" fmla="*/ 498 h 534"/>
                  <a:gd name="T70" fmla="*/ 802 w 1234"/>
                  <a:gd name="T71" fmla="*/ 486 h 534"/>
                  <a:gd name="T72" fmla="*/ 892 w 1234"/>
                  <a:gd name="T73" fmla="*/ 473 h 534"/>
                  <a:gd name="T74" fmla="*/ 977 w 1234"/>
                  <a:gd name="T75" fmla="*/ 452 h 534"/>
                  <a:gd name="T76" fmla="*/ 1059 w 1234"/>
                  <a:gd name="T77" fmla="*/ 428 h 534"/>
                  <a:gd name="T78" fmla="*/ 1126 w 1234"/>
                  <a:gd name="T79" fmla="*/ 395 h 534"/>
                  <a:gd name="T80" fmla="*/ 1194 w 1234"/>
                  <a:gd name="T81" fmla="*/ 331 h 534"/>
                  <a:gd name="T82" fmla="*/ 1211 w 1234"/>
                  <a:gd name="T83" fmla="*/ 268 h 534"/>
                  <a:gd name="T84" fmla="*/ 1189 w 1234"/>
                  <a:gd name="T85" fmla="*/ 203 h 534"/>
                  <a:gd name="T86" fmla="*/ 1118 w 1234"/>
                  <a:gd name="T87" fmla="*/ 152 h 534"/>
                  <a:gd name="T88" fmla="*/ 1050 w 1234"/>
                  <a:gd name="T89" fmla="*/ 114 h 534"/>
                  <a:gd name="T90" fmla="*/ 966 w 1234"/>
                  <a:gd name="T91" fmla="*/ 78 h 534"/>
                  <a:gd name="T92" fmla="*/ 875 w 1234"/>
                  <a:gd name="T93" fmla="*/ 45 h 534"/>
                  <a:gd name="T94" fmla="*/ 780 w 1234"/>
                  <a:gd name="T95" fmla="*/ 22 h 534"/>
                  <a:gd name="T96" fmla="*/ 685 w 1234"/>
                  <a:gd name="T97" fmla="*/ 13 h 534"/>
                  <a:gd name="T98" fmla="*/ 590 w 1234"/>
                  <a:gd name="T99" fmla="*/ 11 h 534"/>
                  <a:gd name="T100" fmla="*/ 494 w 1234"/>
                  <a:gd name="T101" fmla="*/ 21 h 534"/>
                  <a:gd name="T102" fmla="*/ 403 w 1234"/>
                  <a:gd name="T103" fmla="*/ 36 h 534"/>
                  <a:gd name="T104" fmla="*/ 321 w 1234"/>
                  <a:gd name="T105" fmla="*/ 55 h 534"/>
                  <a:gd name="T106" fmla="*/ 249 w 1234"/>
                  <a:gd name="T107" fmla="*/ 78 h 534"/>
                  <a:gd name="T108" fmla="*/ 188 w 1234"/>
                  <a:gd name="T109" fmla="*/ 100 h 534"/>
                  <a:gd name="T110" fmla="*/ 112 w 1234"/>
                  <a:gd name="T111" fmla="*/ 142 h 534"/>
                  <a:gd name="T112" fmla="*/ 49 w 1234"/>
                  <a:gd name="T113" fmla="*/ 224 h 534"/>
                  <a:gd name="T114" fmla="*/ 8 w 1234"/>
                  <a:gd name="T115" fmla="*/ 266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234" h="534">
                    <a:moveTo>
                      <a:pt x="0" y="260"/>
                    </a:moveTo>
                    <a:lnTo>
                      <a:pt x="2" y="253"/>
                    </a:lnTo>
                    <a:lnTo>
                      <a:pt x="8" y="243"/>
                    </a:lnTo>
                    <a:lnTo>
                      <a:pt x="13" y="234"/>
                    </a:lnTo>
                    <a:lnTo>
                      <a:pt x="21" y="222"/>
                    </a:lnTo>
                    <a:lnTo>
                      <a:pt x="25" y="215"/>
                    </a:lnTo>
                    <a:lnTo>
                      <a:pt x="30" y="207"/>
                    </a:lnTo>
                    <a:lnTo>
                      <a:pt x="34" y="199"/>
                    </a:lnTo>
                    <a:lnTo>
                      <a:pt x="40" y="194"/>
                    </a:lnTo>
                    <a:lnTo>
                      <a:pt x="46" y="186"/>
                    </a:lnTo>
                    <a:lnTo>
                      <a:pt x="51" y="178"/>
                    </a:lnTo>
                    <a:lnTo>
                      <a:pt x="59" y="171"/>
                    </a:lnTo>
                    <a:lnTo>
                      <a:pt x="69" y="163"/>
                    </a:lnTo>
                    <a:lnTo>
                      <a:pt x="74" y="154"/>
                    </a:lnTo>
                    <a:lnTo>
                      <a:pt x="84" y="146"/>
                    </a:lnTo>
                    <a:lnTo>
                      <a:pt x="91" y="137"/>
                    </a:lnTo>
                    <a:lnTo>
                      <a:pt x="101" y="131"/>
                    </a:lnTo>
                    <a:lnTo>
                      <a:pt x="110" y="121"/>
                    </a:lnTo>
                    <a:lnTo>
                      <a:pt x="122" y="114"/>
                    </a:lnTo>
                    <a:lnTo>
                      <a:pt x="133" y="106"/>
                    </a:lnTo>
                    <a:lnTo>
                      <a:pt x="146" y="99"/>
                    </a:lnTo>
                    <a:lnTo>
                      <a:pt x="150" y="95"/>
                    </a:lnTo>
                    <a:lnTo>
                      <a:pt x="156" y="91"/>
                    </a:lnTo>
                    <a:lnTo>
                      <a:pt x="164" y="87"/>
                    </a:lnTo>
                    <a:lnTo>
                      <a:pt x="171" y="83"/>
                    </a:lnTo>
                    <a:lnTo>
                      <a:pt x="177" y="79"/>
                    </a:lnTo>
                    <a:lnTo>
                      <a:pt x="184" y="78"/>
                    </a:lnTo>
                    <a:lnTo>
                      <a:pt x="190" y="74"/>
                    </a:lnTo>
                    <a:lnTo>
                      <a:pt x="200" y="70"/>
                    </a:lnTo>
                    <a:lnTo>
                      <a:pt x="205" y="68"/>
                    </a:lnTo>
                    <a:lnTo>
                      <a:pt x="213" y="64"/>
                    </a:lnTo>
                    <a:lnTo>
                      <a:pt x="221" y="60"/>
                    </a:lnTo>
                    <a:lnTo>
                      <a:pt x="228" y="59"/>
                    </a:lnTo>
                    <a:lnTo>
                      <a:pt x="236" y="55"/>
                    </a:lnTo>
                    <a:lnTo>
                      <a:pt x="245" y="51"/>
                    </a:lnTo>
                    <a:lnTo>
                      <a:pt x="253" y="49"/>
                    </a:lnTo>
                    <a:lnTo>
                      <a:pt x="262" y="47"/>
                    </a:lnTo>
                    <a:lnTo>
                      <a:pt x="270" y="43"/>
                    </a:lnTo>
                    <a:lnTo>
                      <a:pt x="280" y="40"/>
                    </a:lnTo>
                    <a:lnTo>
                      <a:pt x="287" y="38"/>
                    </a:lnTo>
                    <a:lnTo>
                      <a:pt x="299" y="36"/>
                    </a:lnTo>
                    <a:lnTo>
                      <a:pt x="308" y="32"/>
                    </a:lnTo>
                    <a:lnTo>
                      <a:pt x="320" y="30"/>
                    </a:lnTo>
                    <a:lnTo>
                      <a:pt x="329" y="26"/>
                    </a:lnTo>
                    <a:lnTo>
                      <a:pt x="340" y="26"/>
                    </a:lnTo>
                    <a:lnTo>
                      <a:pt x="352" y="22"/>
                    </a:lnTo>
                    <a:lnTo>
                      <a:pt x="363" y="21"/>
                    </a:lnTo>
                    <a:lnTo>
                      <a:pt x="375" y="17"/>
                    </a:lnTo>
                    <a:lnTo>
                      <a:pt x="388" y="17"/>
                    </a:lnTo>
                    <a:lnTo>
                      <a:pt x="401" y="15"/>
                    </a:lnTo>
                    <a:lnTo>
                      <a:pt x="413" y="13"/>
                    </a:lnTo>
                    <a:lnTo>
                      <a:pt x="426" y="11"/>
                    </a:lnTo>
                    <a:lnTo>
                      <a:pt x="441" y="11"/>
                    </a:lnTo>
                    <a:lnTo>
                      <a:pt x="453" y="7"/>
                    </a:lnTo>
                    <a:lnTo>
                      <a:pt x="466" y="7"/>
                    </a:lnTo>
                    <a:lnTo>
                      <a:pt x="479" y="5"/>
                    </a:lnTo>
                    <a:lnTo>
                      <a:pt x="494" y="5"/>
                    </a:lnTo>
                    <a:lnTo>
                      <a:pt x="508" y="3"/>
                    </a:lnTo>
                    <a:lnTo>
                      <a:pt x="523" y="2"/>
                    </a:lnTo>
                    <a:lnTo>
                      <a:pt x="536" y="2"/>
                    </a:lnTo>
                    <a:lnTo>
                      <a:pt x="551" y="2"/>
                    </a:lnTo>
                    <a:lnTo>
                      <a:pt x="567" y="0"/>
                    </a:lnTo>
                    <a:lnTo>
                      <a:pt x="580" y="0"/>
                    </a:lnTo>
                    <a:lnTo>
                      <a:pt x="595" y="0"/>
                    </a:lnTo>
                    <a:lnTo>
                      <a:pt x="610" y="0"/>
                    </a:lnTo>
                    <a:lnTo>
                      <a:pt x="626" y="0"/>
                    </a:lnTo>
                    <a:lnTo>
                      <a:pt x="641" y="0"/>
                    </a:lnTo>
                    <a:lnTo>
                      <a:pt x="656" y="0"/>
                    </a:lnTo>
                    <a:lnTo>
                      <a:pt x="673" y="2"/>
                    </a:lnTo>
                    <a:lnTo>
                      <a:pt x="687" y="2"/>
                    </a:lnTo>
                    <a:lnTo>
                      <a:pt x="702" y="2"/>
                    </a:lnTo>
                    <a:lnTo>
                      <a:pt x="717" y="2"/>
                    </a:lnTo>
                    <a:lnTo>
                      <a:pt x="732" y="3"/>
                    </a:lnTo>
                    <a:lnTo>
                      <a:pt x="747" y="3"/>
                    </a:lnTo>
                    <a:lnTo>
                      <a:pt x="764" y="5"/>
                    </a:lnTo>
                    <a:lnTo>
                      <a:pt x="778" y="7"/>
                    </a:lnTo>
                    <a:lnTo>
                      <a:pt x="795" y="9"/>
                    </a:lnTo>
                    <a:lnTo>
                      <a:pt x="808" y="11"/>
                    </a:lnTo>
                    <a:lnTo>
                      <a:pt x="823" y="13"/>
                    </a:lnTo>
                    <a:lnTo>
                      <a:pt x="839" y="15"/>
                    </a:lnTo>
                    <a:lnTo>
                      <a:pt x="854" y="17"/>
                    </a:lnTo>
                    <a:lnTo>
                      <a:pt x="867" y="19"/>
                    </a:lnTo>
                    <a:lnTo>
                      <a:pt x="884" y="22"/>
                    </a:lnTo>
                    <a:lnTo>
                      <a:pt x="898" y="26"/>
                    </a:lnTo>
                    <a:lnTo>
                      <a:pt x="913" y="30"/>
                    </a:lnTo>
                    <a:lnTo>
                      <a:pt x="926" y="32"/>
                    </a:lnTo>
                    <a:lnTo>
                      <a:pt x="939" y="36"/>
                    </a:lnTo>
                    <a:lnTo>
                      <a:pt x="953" y="40"/>
                    </a:lnTo>
                    <a:lnTo>
                      <a:pt x="968" y="43"/>
                    </a:lnTo>
                    <a:lnTo>
                      <a:pt x="981" y="47"/>
                    </a:lnTo>
                    <a:lnTo>
                      <a:pt x="993" y="51"/>
                    </a:lnTo>
                    <a:lnTo>
                      <a:pt x="1006" y="57"/>
                    </a:lnTo>
                    <a:lnTo>
                      <a:pt x="1021" y="62"/>
                    </a:lnTo>
                    <a:lnTo>
                      <a:pt x="1033" y="66"/>
                    </a:lnTo>
                    <a:lnTo>
                      <a:pt x="1044" y="72"/>
                    </a:lnTo>
                    <a:lnTo>
                      <a:pt x="1055" y="78"/>
                    </a:lnTo>
                    <a:lnTo>
                      <a:pt x="1069" y="83"/>
                    </a:lnTo>
                    <a:lnTo>
                      <a:pt x="1080" y="89"/>
                    </a:lnTo>
                    <a:lnTo>
                      <a:pt x="1093" y="97"/>
                    </a:lnTo>
                    <a:lnTo>
                      <a:pt x="1103" y="104"/>
                    </a:lnTo>
                    <a:lnTo>
                      <a:pt x="1116" y="112"/>
                    </a:lnTo>
                    <a:lnTo>
                      <a:pt x="1124" y="118"/>
                    </a:lnTo>
                    <a:lnTo>
                      <a:pt x="1133" y="125"/>
                    </a:lnTo>
                    <a:lnTo>
                      <a:pt x="1143" y="131"/>
                    </a:lnTo>
                    <a:lnTo>
                      <a:pt x="1152" y="137"/>
                    </a:lnTo>
                    <a:lnTo>
                      <a:pt x="1160" y="142"/>
                    </a:lnTo>
                    <a:lnTo>
                      <a:pt x="1166" y="150"/>
                    </a:lnTo>
                    <a:lnTo>
                      <a:pt x="1173" y="156"/>
                    </a:lnTo>
                    <a:lnTo>
                      <a:pt x="1181" y="163"/>
                    </a:lnTo>
                    <a:lnTo>
                      <a:pt x="1192" y="175"/>
                    </a:lnTo>
                    <a:lnTo>
                      <a:pt x="1204" y="188"/>
                    </a:lnTo>
                    <a:lnTo>
                      <a:pt x="1211" y="199"/>
                    </a:lnTo>
                    <a:lnTo>
                      <a:pt x="1219" y="213"/>
                    </a:lnTo>
                    <a:lnTo>
                      <a:pt x="1225" y="224"/>
                    </a:lnTo>
                    <a:lnTo>
                      <a:pt x="1228" y="234"/>
                    </a:lnTo>
                    <a:lnTo>
                      <a:pt x="1232" y="245"/>
                    </a:lnTo>
                    <a:lnTo>
                      <a:pt x="1234" y="256"/>
                    </a:lnTo>
                    <a:lnTo>
                      <a:pt x="1234" y="266"/>
                    </a:lnTo>
                    <a:lnTo>
                      <a:pt x="1234" y="277"/>
                    </a:lnTo>
                    <a:lnTo>
                      <a:pt x="1234" y="287"/>
                    </a:lnTo>
                    <a:lnTo>
                      <a:pt x="1232" y="298"/>
                    </a:lnTo>
                    <a:lnTo>
                      <a:pt x="1228" y="306"/>
                    </a:lnTo>
                    <a:lnTo>
                      <a:pt x="1225" y="315"/>
                    </a:lnTo>
                    <a:lnTo>
                      <a:pt x="1219" y="325"/>
                    </a:lnTo>
                    <a:lnTo>
                      <a:pt x="1215" y="334"/>
                    </a:lnTo>
                    <a:lnTo>
                      <a:pt x="1208" y="342"/>
                    </a:lnTo>
                    <a:lnTo>
                      <a:pt x="1202" y="351"/>
                    </a:lnTo>
                    <a:lnTo>
                      <a:pt x="1196" y="357"/>
                    </a:lnTo>
                    <a:lnTo>
                      <a:pt x="1190" y="367"/>
                    </a:lnTo>
                    <a:lnTo>
                      <a:pt x="1181" y="374"/>
                    </a:lnTo>
                    <a:lnTo>
                      <a:pt x="1175" y="382"/>
                    </a:lnTo>
                    <a:lnTo>
                      <a:pt x="1168" y="389"/>
                    </a:lnTo>
                    <a:lnTo>
                      <a:pt x="1160" y="395"/>
                    </a:lnTo>
                    <a:lnTo>
                      <a:pt x="1152" y="401"/>
                    </a:lnTo>
                    <a:lnTo>
                      <a:pt x="1147" y="409"/>
                    </a:lnTo>
                    <a:lnTo>
                      <a:pt x="1141" y="414"/>
                    </a:lnTo>
                    <a:lnTo>
                      <a:pt x="1135" y="422"/>
                    </a:lnTo>
                    <a:lnTo>
                      <a:pt x="1126" y="426"/>
                    </a:lnTo>
                    <a:lnTo>
                      <a:pt x="1118" y="433"/>
                    </a:lnTo>
                    <a:lnTo>
                      <a:pt x="1111" y="439"/>
                    </a:lnTo>
                    <a:lnTo>
                      <a:pt x="1101" y="445"/>
                    </a:lnTo>
                    <a:lnTo>
                      <a:pt x="1090" y="448"/>
                    </a:lnTo>
                    <a:lnTo>
                      <a:pt x="1078" y="454"/>
                    </a:lnTo>
                    <a:lnTo>
                      <a:pt x="1065" y="462"/>
                    </a:lnTo>
                    <a:lnTo>
                      <a:pt x="1054" y="467"/>
                    </a:lnTo>
                    <a:lnTo>
                      <a:pt x="1046" y="467"/>
                    </a:lnTo>
                    <a:lnTo>
                      <a:pt x="1038" y="471"/>
                    </a:lnTo>
                    <a:lnTo>
                      <a:pt x="1031" y="473"/>
                    </a:lnTo>
                    <a:lnTo>
                      <a:pt x="1023" y="477"/>
                    </a:lnTo>
                    <a:lnTo>
                      <a:pt x="1015" y="479"/>
                    </a:lnTo>
                    <a:lnTo>
                      <a:pt x="1006" y="481"/>
                    </a:lnTo>
                    <a:lnTo>
                      <a:pt x="998" y="483"/>
                    </a:lnTo>
                    <a:lnTo>
                      <a:pt x="991" y="486"/>
                    </a:lnTo>
                    <a:lnTo>
                      <a:pt x="981" y="488"/>
                    </a:lnTo>
                    <a:lnTo>
                      <a:pt x="972" y="490"/>
                    </a:lnTo>
                    <a:lnTo>
                      <a:pt x="962" y="492"/>
                    </a:lnTo>
                    <a:lnTo>
                      <a:pt x="953" y="496"/>
                    </a:lnTo>
                    <a:lnTo>
                      <a:pt x="943" y="496"/>
                    </a:lnTo>
                    <a:lnTo>
                      <a:pt x="934" y="500"/>
                    </a:lnTo>
                    <a:lnTo>
                      <a:pt x="922" y="502"/>
                    </a:lnTo>
                    <a:lnTo>
                      <a:pt x="913" y="506"/>
                    </a:lnTo>
                    <a:lnTo>
                      <a:pt x="901" y="506"/>
                    </a:lnTo>
                    <a:lnTo>
                      <a:pt x="890" y="507"/>
                    </a:lnTo>
                    <a:lnTo>
                      <a:pt x="879" y="509"/>
                    </a:lnTo>
                    <a:lnTo>
                      <a:pt x="867" y="511"/>
                    </a:lnTo>
                    <a:lnTo>
                      <a:pt x="856" y="513"/>
                    </a:lnTo>
                    <a:lnTo>
                      <a:pt x="844" y="515"/>
                    </a:lnTo>
                    <a:lnTo>
                      <a:pt x="833" y="517"/>
                    </a:lnTo>
                    <a:lnTo>
                      <a:pt x="822" y="519"/>
                    </a:lnTo>
                    <a:lnTo>
                      <a:pt x="808" y="519"/>
                    </a:lnTo>
                    <a:lnTo>
                      <a:pt x="795" y="521"/>
                    </a:lnTo>
                    <a:lnTo>
                      <a:pt x="782" y="521"/>
                    </a:lnTo>
                    <a:lnTo>
                      <a:pt x="768" y="525"/>
                    </a:lnTo>
                    <a:lnTo>
                      <a:pt x="755" y="525"/>
                    </a:lnTo>
                    <a:lnTo>
                      <a:pt x="742" y="526"/>
                    </a:lnTo>
                    <a:lnTo>
                      <a:pt x="728" y="526"/>
                    </a:lnTo>
                    <a:lnTo>
                      <a:pt x="715" y="530"/>
                    </a:lnTo>
                    <a:lnTo>
                      <a:pt x="700" y="530"/>
                    </a:lnTo>
                    <a:lnTo>
                      <a:pt x="687" y="530"/>
                    </a:lnTo>
                    <a:lnTo>
                      <a:pt x="671" y="530"/>
                    </a:lnTo>
                    <a:lnTo>
                      <a:pt x="658" y="532"/>
                    </a:lnTo>
                    <a:lnTo>
                      <a:pt x="641" y="532"/>
                    </a:lnTo>
                    <a:lnTo>
                      <a:pt x="626" y="534"/>
                    </a:lnTo>
                    <a:lnTo>
                      <a:pt x="610" y="534"/>
                    </a:lnTo>
                    <a:lnTo>
                      <a:pt x="597" y="534"/>
                    </a:lnTo>
                    <a:lnTo>
                      <a:pt x="580" y="534"/>
                    </a:lnTo>
                    <a:lnTo>
                      <a:pt x="565" y="534"/>
                    </a:lnTo>
                    <a:lnTo>
                      <a:pt x="548" y="534"/>
                    </a:lnTo>
                    <a:lnTo>
                      <a:pt x="532" y="534"/>
                    </a:lnTo>
                    <a:lnTo>
                      <a:pt x="515" y="534"/>
                    </a:lnTo>
                    <a:lnTo>
                      <a:pt x="500" y="534"/>
                    </a:lnTo>
                    <a:lnTo>
                      <a:pt x="481" y="534"/>
                    </a:lnTo>
                    <a:lnTo>
                      <a:pt x="466" y="534"/>
                    </a:lnTo>
                    <a:lnTo>
                      <a:pt x="449" y="534"/>
                    </a:lnTo>
                    <a:lnTo>
                      <a:pt x="432" y="532"/>
                    </a:lnTo>
                    <a:lnTo>
                      <a:pt x="416" y="530"/>
                    </a:lnTo>
                    <a:lnTo>
                      <a:pt x="401" y="530"/>
                    </a:lnTo>
                    <a:lnTo>
                      <a:pt x="384" y="530"/>
                    </a:lnTo>
                    <a:lnTo>
                      <a:pt x="369" y="528"/>
                    </a:lnTo>
                    <a:lnTo>
                      <a:pt x="356" y="526"/>
                    </a:lnTo>
                    <a:lnTo>
                      <a:pt x="340" y="526"/>
                    </a:lnTo>
                    <a:lnTo>
                      <a:pt x="327" y="525"/>
                    </a:lnTo>
                    <a:lnTo>
                      <a:pt x="312" y="525"/>
                    </a:lnTo>
                    <a:lnTo>
                      <a:pt x="299" y="523"/>
                    </a:lnTo>
                    <a:lnTo>
                      <a:pt x="287" y="523"/>
                    </a:lnTo>
                    <a:lnTo>
                      <a:pt x="274" y="521"/>
                    </a:lnTo>
                    <a:lnTo>
                      <a:pt x="262" y="521"/>
                    </a:lnTo>
                    <a:lnTo>
                      <a:pt x="249" y="517"/>
                    </a:lnTo>
                    <a:lnTo>
                      <a:pt x="240" y="517"/>
                    </a:lnTo>
                    <a:lnTo>
                      <a:pt x="228" y="515"/>
                    </a:lnTo>
                    <a:lnTo>
                      <a:pt x="217" y="515"/>
                    </a:lnTo>
                    <a:lnTo>
                      <a:pt x="205" y="511"/>
                    </a:lnTo>
                    <a:lnTo>
                      <a:pt x="196" y="511"/>
                    </a:lnTo>
                    <a:lnTo>
                      <a:pt x="184" y="507"/>
                    </a:lnTo>
                    <a:lnTo>
                      <a:pt x="177" y="507"/>
                    </a:lnTo>
                    <a:lnTo>
                      <a:pt x="167" y="506"/>
                    </a:lnTo>
                    <a:lnTo>
                      <a:pt x="158" y="504"/>
                    </a:lnTo>
                    <a:lnTo>
                      <a:pt x="150" y="502"/>
                    </a:lnTo>
                    <a:lnTo>
                      <a:pt x="141" y="500"/>
                    </a:lnTo>
                    <a:lnTo>
                      <a:pt x="133" y="498"/>
                    </a:lnTo>
                    <a:lnTo>
                      <a:pt x="126" y="496"/>
                    </a:lnTo>
                    <a:lnTo>
                      <a:pt x="118" y="494"/>
                    </a:lnTo>
                    <a:lnTo>
                      <a:pt x="112" y="492"/>
                    </a:lnTo>
                    <a:lnTo>
                      <a:pt x="105" y="492"/>
                    </a:lnTo>
                    <a:lnTo>
                      <a:pt x="99" y="490"/>
                    </a:lnTo>
                    <a:lnTo>
                      <a:pt x="93" y="488"/>
                    </a:lnTo>
                    <a:lnTo>
                      <a:pt x="86" y="486"/>
                    </a:lnTo>
                    <a:lnTo>
                      <a:pt x="80" y="485"/>
                    </a:lnTo>
                    <a:lnTo>
                      <a:pt x="74" y="483"/>
                    </a:lnTo>
                    <a:lnTo>
                      <a:pt x="65" y="481"/>
                    </a:lnTo>
                    <a:lnTo>
                      <a:pt x="55" y="477"/>
                    </a:lnTo>
                    <a:lnTo>
                      <a:pt x="48" y="473"/>
                    </a:lnTo>
                    <a:lnTo>
                      <a:pt x="42" y="469"/>
                    </a:lnTo>
                    <a:lnTo>
                      <a:pt x="34" y="467"/>
                    </a:lnTo>
                    <a:lnTo>
                      <a:pt x="30" y="464"/>
                    </a:lnTo>
                    <a:lnTo>
                      <a:pt x="23" y="458"/>
                    </a:lnTo>
                    <a:lnTo>
                      <a:pt x="21" y="454"/>
                    </a:lnTo>
                    <a:lnTo>
                      <a:pt x="21" y="452"/>
                    </a:lnTo>
                    <a:lnTo>
                      <a:pt x="25" y="452"/>
                    </a:lnTo>
                    <a:lnTo>
                      <a:pt x="30" y="452"/>
                    </a:lnTo>
                    <a:lnTo>
                      <a:pt x="40" y="452"/>
                    </a:lnTo>
                    <a:lnTo>
                      <a:pt x="44" y="452"/>
                    </a:lnTo>
                    <a:lnTo>
                      <a:pt x="49" y="454"/>
                    </a:lnTo>
                    <a:lnTo>
                      <a:pt x="57" y="456"/>
                    </a:lnTo>
                    <a:lnTo>
                      <a:pt x="65" y="458"/>
                    </a:lnTo>
                    <a:lnTo>
                      <a:pt x="70" y="460"/>
                    </a:lnTo>
                    <a:lnTo>
                      <a:pt x="80" y="462"/>
                    </a:lnTo>
                    <a:lnTo>
                      <a:pt x="88" y="464"/>
                    </a:lnTo>
                    <a:lnTo>
                      <a:pt x="99" y="467"/>
                    </a:lnTo>
                    <a:lnTo>
                      <a:pt x="108" y="471"/>
                    </a:lnTo>
                    <a:lnTo>
                      <a:pt x="118" y="473"/>
                    </a:lnTo>
                    <a:lnTo>
                      <a:pt x="129" y="477"/>
                    </a:lnTo>
                    <a:lnTo>
                      <a:pt x="141" y="481"/>
                    </a:lnTo>
                    <a:lnTo>
                      <a:pt x="152" y="483"/>
                    </a:lnTo>
                    <a:lnTo>
                      <a:pt x="165" y="485"/>
                    </a:lnTo>
                    <a:lnTo>
                      <a:pt x="171" y="486"/>
                    </a:lnTo>
                    <a:lnTo>
                      <a:pt x="177" y="486"/>
                    </a:lnTo>
                    <a:lnTo>
                      <a:pt x="184" y="488"/>
                    </a:lnTo>
                    <a:lnTo>
                      <a:pt x="190" y="490"/>
                    </a:lnTo>
                    <a:lnTo>
                      <a:pt x="198" y="490"/>
                    </a:lnTo>
                    <a:lnTo>
                      <a:pt x="205" y="492"/>
                    </a:lnTo>
                    <a:lnTo>
                      <a:pt x="211" y="492"/>
                    </a:lnTo>
                    <a:lnTo>
                      <a:pt x="219" y="496"/>
                    </a:lnTo>
                    <a:lnTo>
                      <a:pt x="226" y="496"/>
                    </a:lnTo>
                    <a:lnTo>
                      <a:pt x="234" y="498"/>
                    </a:lnTo>
                    <a:lnTo>
                      <a:pt x="243" y="498"/>
                    </a:lnTo>
                    <a:lnTo>
                      <a:pt x="251" y="500"/>
                    </a:lnTo>
                    <a:lnTo>
                      <a:pt x="259" y="500"/>
                    </a:lnTo>
                    <a:lnTo>
                      <a:pt x="264" y="502"/>
                    </a:lnTo>
                    <a:lnTo>
                      <a:pt x="274" y="502"/>
                    </a:lnTo>
                    <a:lnTo>
                      <a:pt x="281" y="504"/>
                    </a:lnTo>
                    <a:lnTo>
                      <a:pt x="291" y="504"/>
                    </a:lnTo>
                    <a:lnTo>
                      <a:pt x="299" y="506"/>
                    </a:lnTo>
                    <a:lnTo>
                      <a:pt x="306" y="506"/>
                    </a:lnTo>
                    <a:lnTo>
                      <a:pt x="316" y="507"/>
                    </a:lnTo>
                    <a:lnTo>
                      <a:pt x="325" y="507"/>
                    </a:lnTo>
                    <a:lnTo>
                      <a:pt x="335" y="507"/>
                    </a:lnTo>
                    <a:lnTo>
                      <a:pt x="342" y="507"/>
                    </a:lnTo>
                    <a:lnTo>
                      <a:pt x="352" y="509"/>
                    </a:lnTo>
                    <a:lnTo>
                      <a:pt x="359" y="509"/>
                    </a:lnTo>
                    <a:lnTo>
                      <a:pt x="369" y="509"/>
                    </a:lnTo>
                    <a:lnTo>
                      <a:pt x="378" y="509"/>
                    </a:lnTo>
                    <a:lnTo>
                      <a:pt x="390" y="511"/>
                    </a:lnTo>
                    <a:lnTo>
                      <a:pt x="397" y="509"/>
                    </a:lnTo>
                    <a:lnTo>
                      <a:pt x="407" y="509"/>
                    </a:lnTo>
                    <a:lnTo>
                      <a:pt x="416" y="509"/>
                    </a:lnTo>
                    <a:lnTo>
                      <a:pt x="426" y="509"/>
                    </a:lnTo>
                    <a:lnTo>
                      <a:pt x="436" y="509"/>
                    </a:lnTo>
                    <a:lnTo>
                      <a:pt x="445" y="509"/>
                    </a:lnTo>
                    <a:lnTo>
                      <a:pt x="456" y="509"/>
                    </a:lnTo>
                    <a:lnTo>
                      <a:pt x="466" y="509"/>
                    </a:lnTo>
                    <a:lnTo>
                      <a:pt x="475" y="507"/>
                    </a:lnTo>
                    <a:lnTo>
                      <a:pt x="485" y="507"/>
                    </a:lnTo>
                    <a:lnTo>
                      <a:pt x="494" y="507"/>
                    </a:lnTo>
                    <a:lnTo>
                      <a:pt x="506" y="507"/>
                    </a:lnTo>
                    <a:lnTo>
                      <a:pt x="515" y="507"/>
                    </a:lnTo>
                    <a:lnTo>
                      <a:pt x="525" y="507"/>
                    </a:lnTo>
                    <a:lnTo>
                      <a:pt x="536" y="507"/>
                    </a:lnTo>
                    <a:lnTo>
                      <a:pt x="548" y="507"/>
                    </a:lnTo>
                    <a:lnTo>
                      <a:pt x="557" y="507"/>
                    </a:lnTo>
                    <a:lnTo>
                      <a:pt x="567" y="507"/>
                    </a:lnTo>
                    <a:lnTo>
                      <a:pt x="576" y="506"/>
                    </a:lnTo>
                    <a:lnTo>
                      <a:pt x="586" y="506"/>
                    </a:lnTo>
                    <a:lnTo>
                      <a:pt x="595" y="506"/>
                    </a:lnTo>
                    <a:lnTo>
                      <a:pt x="607" y="506"/>
                    </a:lnTo>
                    <a:lnTo>
                      <a:pt x="616" y="504"/>
                    </a:lnTo>
                    <a:lnTo>
                      <a:pt x="628" y="504"/>
                    </a:lnTo>
                    <a:lnTo>
                      <a:pt x="637" y="502"/>
                    </a:lnTo>
                    <a:lnTo>
                      <a:pt x="648" y="502"/>
                    </a:lnTo>
                    <a:lnTo>
                      <a:pt x="658" y="502"/>
                    </a:lnTo>
                    <a:lnTo>
                      <a:pt x="669" y="502"/>
                    </a:lnTo>
                    <a:lnTo>
                      <a:pt x="679" y="500"/>
                    </a:lnTo>
                    <a:lnTo>
                      <a:pt x="690" y="500"/>
                    </a:lnTo>
                    <a:lnTo>
                      <a:pt x="702" y="498"/>
                    </a:lnTo>
                    <a:lnTo>
                      <a:pt x="711" y="498"/>
                    </a:lnTo>
                    <a:lnTo>
                      <a:pt x="721" y="496"/>
                    </a:lnTo>
                    <a:lnTo>
                      <a:pt x="732" y="496"/>
                    </a:lnTo>
                    <a:lnTo>
                      <a:pt x="742" y="494"/>
                    </a:lnTo>
                    <a:lnTo>
                      <a:pt x="751" y="494"/>
                    </a:lnTo>
                    <a:lnTo>
                      <a:pt x="761" y="492"/>
                    </a:lnTo>
                    <a:lnTo>
                      <a:pt x="772" y="492"/>
                    </a:lnTo>
                    <a:lnTo>
                      <a:pt x="782" y="488"/>
                    </a:lnTo>
                    <a:lnTo>
                      <a:pt x="793" y="488"/>
                    </a:lnTo>
                    <a:lnTo>
                      <a:pt x="802" y="486"/>
                    </a:lnTo>
                    <a:lnTo>
                      <a:pt x="812" y="486"/>
                    </a:lnTo>
                    <a:lnTo>
                      <a:pt x="822" y="485"/>
                    </a:lnTo>
                    <a:lnTo>
                      <a:pt x="833" y="483"/>
                    </a:lnTo>
                    <a:lnTo>
                      <a:pt x="842" y="481"/>
                    </a:lnTo>
                    <a:lnTo>
                      <a:pt x="852" y="481"/>
                    </a:lnTo>
                    <a:lnTo>
                      <a:pt x="863" y="479"/>
                    </a:lnTo>
                    <a:lnTo>
                      <a:pt x="875" y="477"/>
                    </a:lnTo>
                    <a:lnTo>
                      <a:pt x="884" y="475"/>
                    </a:lnTo>
                    <a:lnTo>
                      <a:pt x="892" y="473"/>
                    </a:lnTo>
                    <a:lnTo>
                      <a:pt x="901" y="471"/>
                    </a:lnTo>
                    <a:lnTo>
                      <a:pt x="911" y="469"/>
                    </a:lnTo>
                    <a:lnTo>
                      <a:pt x="920" y="467"/>
                    </a:lnTo>
                    <a:lnTo>
                      <a:pt x="930" y="464"/>
                    </a:lnTo>
                    <a:lnTo>
                      <a:pt x="939" y="462"/>
                    </a:lnTo>
                    <a:lnTo>
                      <a:pt x="951" y="462"/>
                    </a:lnTo>
                    <a:lnTo>
                      <a:pt x="958" y="458"/>
                    </a:lnTo>
                    <a:lnTo>
                      <a:pt x="970" y="454"/>
                    </a:lnTo>
                    <a:lnTo>
                      <a:pt x="977" y="452"/>
                    </a:lnTo>
                    <a:lnTo>
                      <a:pt x="989" y="450"/>
                    </a:lnTo>
                    <a:lnTo>
                      <a:pt x="996" y="448"/>
                    </a:lnTo>
                    <a:lnTo>
                      <a:pt x="1006" y="445"/>
                    </a:lnTo>
                    <a:lnTo>
                      <a:pt x="1015" y="443"/>
                    </a:lnTo>
                    <a:lnTo>
                      <a:pt x="1025" y="441"/>
                    </a:lnTo>
                    <a:lnTo>
                      <a:pt x="1034" y="437"/>
                    </a:lnTo>
                    <a:lnTo>
                      <a:pt x="1042" y="433"/>
                    </a:lnTo>
                    <a:lnTo>
                      <a:pt x="1050" y="429"/>
                    </a:lnTo>
                    <a:lnTo>
                      <a:pt x="1059" y="428"/>
                    </a:lnTo>
                    <a:lnTo>
                      <a:pt x="1065" y="424"/>
                    </a:lnTo>
                    <a:lnTo>
                      <a:pt x="1073" y="422"/>
                    </a:lnTo>
                    <a:lnTo>
                      <a:pt x="1080" y="418"/>
                    </a:lnTo>
                    <a:lnTo>
                      <a:pt x="1088" y="416"/>
                    </a:lnTo>
                    <a:lnTo>
                      <a:pt x="1093" y="412"/>
                    </a:lnTo>
                    <a:lnTo>
                      <a:pt x="1101" y="409"/>
                    </a:lnTo>
                    <a:lnTo>
                      <a:pt x="1107" y="405"/>
                    </a:lnTo>
                    <a:lnTo>
                      <a:pt x="1114" y="401"/>
                    </a:lnTo>
                    <a:lnTo>
                      <a:pt x="1126" y="395"/>
                    </a:lnTo>
                    <a:lnTo>
                      <a:pt x="1137" y="389"/>
                    </a:lnTo>
                    <a:lnTo>
                      <a:pt x="1145" y="380"/>
                    </a:lnTo>
                    <a:lnTo>
                      <a:pt x="1154" y="372"/>
                    </a:lnTo>
                    <a:lnTo>
                      <a:pt x="1162" y="367"/>
                    </a:lnTo>
                    <a:lnTo>
                      <a:pt x="1171" y="359"/>
                    </a:lnTo>
                    <a:lnTo>
                      <a:pt x="1177" y="351"/>
                    </a:lnTo>
                    <a:lnTo>
                      <a:pt x="1185" y="344"/>
                    </a:lnTo>
                    <a:lnTo>
                      <a:pt x="1189" y="338"/>
                    </a:lnTo>
                    <a:lnTo>
                      <a:pt x="1194" y="331"/>
                    </a:lnTo>
                    <a:lnTo>
                      <a:pt x="1198" y="323"/>
                    </a:lnTo>
                    <a:lnTo>
                      <a:pt x="1202" y="315"/>
                    </a:lnTo>
                    <a:lnTo>
                      <a:pt x="1204" y="310"/>
                    </a:lnTo>
                    <a:lnTo>
                      <a:pt x="1208" y="302"/>
                    </a:lnTo>
                    <a:lnTo>
                      <a:pt x="1208" y="294"/>
                    </a:lnTo>
                    <a:lnTo>
                      <a:pt x="1209" y="287"/>
                    </a:lnTo>
                    <a:lnTo>
                      <a:pt x="1211" y="281"/>
                    </a:lnTo>
                    <a:lnTo>
                      <a:pt x="1213" y="275"/>
                    </a:lnTo>
                    <a:lnTo>
                      <a:pt x="1211" y="268"/>
                    </a:lnTo>
                    <a:lnTo>
                      <a:pt x="1211" y="260"/>
                    </a:lnTo>
                    <a:lnTo>
                      <a:pt x="1211" y="254"/>
                    </a:lnTo>
                    <a:lnTo>
                      <a:pt x="1211" y="251"/>
                    </a:lnTo>
                    <a:lnTo>
                      <a:pt x="1209" y="237"/>
                    </a:lnTo>
                    <a:lnTo>
                      <a:pt x="1208" y="228"/>
                    </a:lnTo>
                    <a:lnTo>
                      <a:pt x="1204" y="222"/>
                    </a:lnTo>
                    <a:lnTo>
                      <a:pt x="1200" y="216"/>
                    </a:lnTo>
                    <a:lnTo>
                      <a:pt x="1194" y="209"/>
                    </a:lnTo>
                    <a:lnTo>
                      <a:pt x="1189" y="203"/>
                    </a:lnTo>
                    <a:lnTo>
                      <a:pt x="1181" y="195"/>
                    </a:lnTo>
                    <a:lnTo>
                      <a:pt x="1171" y="188"/>
                    </a:lnTo>
                    <a:lnTo>
                      <a:pt x="1162" y="180"/>
                    </a:lnTo>
                    <a:lnTo>
                      <a:pt x="1152" y="175"/>
                    </a:lnTo>
                    <a:lnTo>
                      <a:pt x="1145" y="169"/>
                    </a:lnTo>
                    <a:lnTo>
                      <a:pt x="1139" y="165"/>
                    </a:lnTo>
                    <a:lnTo>
                      <a:pt x="1131" y="159"/>
                    </a:lnTo>
                    <a:lnTo>
                      <a:pt x="1126" y="156"/>
                    </a:lnTo>
                    <a:lnTo>
                      <a:pt x="1118" y="152"/>
                    </a:lnTo>
                    <a:lnTo>
                      <a:pt x="1112" y="148"/>
                    </a:lnTo>
                    <a:lnTo>
                      <a:pt x="1105" y="142"/>
                    </a:lnTo>
                    <a:lnTo>
                      <a:pt x="1097" y="140"/>
                    </a:lnTo>
                    <a:lnTo>
                      <a:pt x="1090" y="135"/>
                    </a:lnTo>
                    <a:lnTo>
                      <a:pt x="1080" y="131"/>
                    </a:lnTo>
                    <a:lnTo>
                      <a:pt x="1073" y="127"/>
                    </a:lnTo>
                    <a:lnTo>
                      <a:pt x="1065" y="123"/>
                    </a:lnTo>
                    <a:lnTo>
                      <a:pt x="1057" y="118"/>
                    </a:lnTo>
                    <a:lnTo>
                      <a:pt x="1050" y="114"/>
                    </a:lnTo>
                    <a:lnTo>
                      <a:pt x="1040" y="110"/>
                    </a:lnTo>
                    <a:lnTo>
                      <a:pt x="1033" y="106"/>
                    </a:lnTo>
                    <a:lnTo>
                      <a:pt x="1023" y="102"/>
                    </a:lnTo>
                    <a:lnTo>
                      <a:pt x="1014" y="97"/>
                    </a:lnTo>
                    <a:lnTo>
                      <a:pt x="1004" y="93"/>
                    </a:lnTo>
                    <a:lnTo>
                      <a:pt x="995" y="89"/>
                    </a:lnTo>
                    <a:lnTo>
                      <a:pt x="985" y="83"/>
                    </a:lnTo>
                    <a:lnTo>
                      <a:pt x="976" y="79"/>
                    </a:lnTo>
                    <a:lnTo>
                      <a:pt x="966" y="78"/>
                    </a:lnTo>
                    <a:lnTo>
                      <a:pt x="957" y="74"/>
                    </a:lnTo>
                    <a:lnTo>
                      <a:pt x="947" y="70"/>
                    </a:lnTo>
                    <a:lnTo>
                      <a:pt x="936" y="66"/>
                    </a:lnTo>
                    <a:lnTo>
                      <a:pt x="924" y="62"/>
                    </a:lnTo>
                    <a:lnTo>
                      <a:pt x="915" y="59"/>
                    </a:lnTo>
                    <a:lnTo>
                      <a:pt x="905" y="55"/>
                    </a:lnTo>
                    <a:lnTo>
                      <a:pt x="896" y="51"/>
                    </a:lnTo>
                    <a:lnTo>
                      <a:pt x="884" y="49"/>
                    </a:lnTo>
                    <a:lnTo>
                      <a:pt x="875" y="45"/>
                    </a:lnTo>
                    <a:lnTo>
                      <a:pt x="865" y="41"/>
                    </a:lnTo>
                    <a:lnTo>
                      <a:pt x="854" y="40"/>
                    </a:lnTo>
                    <a:lnTo>
                      <a:pt x="842" y="36"/>
                    </a:lnTo>
                    <a:lnTo>
                      <a:pt x="833" y="34"/>
                    </a:lnTo>
                    <a:lnTo>
                      <a:pt x="822" y="30"/>
                    </a:lnTo>
                    <a:lnTo>
                      <a:pt x="812" y="30"/>
                    </a:lnTo>
                    <a:lnTo>
                      <a:pt x="801" y="26"/>
                    </a:lnTo>
                    <a:lnTo>
                      <a:pt x="789" y="26"/>
                    </a:lnTo>
                    <a:lnTo>
                      <a:pt x="780" y="22"/>
                    </a:lnTo>
                    <a:lnTo>
                      <a:pt x="768" y="21"/>
                    </a:lnTo>
                    <a:lnTo>
                      <a:pt x="759" y="19"/>
                    </a:lnTo>
                    <a:lnTo>
                      <a:pt x="747" y="19"/>
                    </a:lnTo>
                    <a:lnTo>
                      <a:pt x="736" y="17"/>
                    </a:lnTo>
                    <a:lnTo>
                      <a:pt x="726" y="15"/>
                    </a:lnTo>
                    <a:lnTo>
                      <a:pt x="715" y="15"/>
                    </a:lnTo>
                    <a:lnTo>
                      <a:pt x="706" y="15"/>
                    </a:lnTo>
                    <a:lnTo>
                      <a:pt x="696" y="15"/>
                    </a:lnTo>
                    <a:lnTo>
                      <a:pt x="685" y="13"/>
                    </a:lnTo>
                    <a:lnTo>
                      <a:pt x="673" y="11"/>
                    </a:lnTo>
                    <a:lnTo>
                      <a:pt x="664" y="11"/>
                    </a:lnTo>
                    <a:lnTo>
                      <a:pt x="652" y="11"/>
                    </a:lnTo>
                    <a:lnTo>
                      <a:pt x="641" y="11"/>
                    </a:lnTo>
                    <a:lnTo>
                      <a:pt x="631" y="11"/>
                    </a:lnTo>
                    <a:lnTo>
                      <a:pt x="620" y="11"/>
                    </a:lnTo>
                    <a:lnTo>
                      <a:pt x="610" y="11"/>
                    </a:lnTo>
                    <a:lnTo>
                      <a:pt x="599" y="11"/>
                    </a:lnTo>
                    <a:lnTo>
                      <a:pt x="590" y="11"/>
                    </a:lnTo>
                    <a:lnTo>
                      <a:pt x="578" y="13"/>
                    </a:lnTo>
                    <a:lnTo>
                      <a:pt x="567" y="13"/>
                    </a:lnTo>
                    <a:lnTo>
                      <a:pt x="557" y="15"/>
                    </a:lnTo>
                    <a:lnTo>
                      <a:pt x="546" y="15"/>
                    </a:lnTo>
                    <a:lnTo>
                      <a:pt x="536" y="17"/>
                    </a:lnTo>
                    <a:lnTo>
                      <a:pt x="525" y="17"/>
                    </a:lnTo>
                    <a:lnTo>
                      <a:pt x="515" y="19"/>
                    </a:lnTo>
                    <a:lnTo>
                      <a:pt x="504" y="21"/>
                    </a:lnTo>
                    <a:lnTo>
                      <a:pt x="494" y="21"/>
                    </a:lnTo>
                    <a:lnTo>
                      <a:pt x="483" y="22"/>
                    </a:lnTo>
                    <a:lnTo>
                      <a:pt x="474" y="22"/>
                    </a:lnTo>
                    <a:lnTo>
                      <a:pt x="462" y="24"/>
                    </a:lnTo>
                    <a:lnTo>
                      <a:pt x="453" y="26"/>
                    </a:lnTo>
                    <a:lnTo>
                      <a:pt x="443" y="28"/>
                    </a:lnTo>
                    <a:lnTo>
                      <a:pt x="434" y="30"/>
                    </a:lnTo>
                    <a:lnTo>
                      <a:pt x="424" y="32"/>
                    </a:lnTo>
                    <a:lnTo>
                      <a:pt x="415" y="34"/>
                    </a:lnTo>
                    <a:lnTo>
                      <a:pt x="403" y="36"/>
                    </a:lnTo>
                    <a:lnTo>
                      <a:pt x="394" y="40"/>
                    </a:lnTo>
                    <a:lnTo>
                      <a:pt x="384" y="40"/>
                    </a:lnTo>
                    <a:lnTo>
                      <a:pt x="377" y="43"/>
                    </a:lnTo>
                    <a:lnTo>
                      <a:pt x="365" y="45"/>
                    </a:lnTo>
                    <a:lnTo>
                      <a:pt x="356" y="47"/>
                    </a:lnTo>
                    <a:lnTo>
                      <a:pt x="346" y="49"/>
                    </a:lnTo>
                    <a:lnTo>
                      <a:pt x="339" y="51"/>
                    </a:lnTo>
                    <a:lnTo>
                      <a:pt x="329" y="51"/>
                    </a:lnTo>
                    <a:lnTo>
                      <a:pt x="321" y="55"/>
                    </a:lnTo>
                    <a:lnTo>
                      <a:pt x="312" y="57"/>
                    </a:lnTo>
                    <a:lnTo>
                      <a:pt x="302" y="60"/>
                    </a:lnTo>
                    <a:lnTo>
                      <a:pt x="293" y="62"/>
                    </a:lnTo>
                    <a:lnTo>
                      <a:pt x="285" y="64"/>
                    </a:lnTo>
                    <a:lnTo>
                      <a:pt x="278" y="68"/>
                    </a:lnTo>
                    <a:lnTo>
                      <a:pt x="270" y="70"/>
                    </a:lnTo>
                    <a:lnTo>
                      <a:pt x="262" y="74"/>
                    </a:lnTo>
                    <a:lnTo>
                      <a:pt x="257" y="76"/>
                    </a:lnTo>
                    <a:lnTo>
                      <a:pt x="249" y="78"/>
                    </a:lnTo>
                    <a:lnTo>
                      <a:pt x="242" y="81"/>
                    </a:lnTo>
                    <a:lnTo>
                      <a:pt x="234" y="83"/>
                    </a:lnTo>
                    <a:lnTo>
                      <a:pt x="226" y="85"/>
                    </a:lnTo>
                    <a:lnTo>
                      <a:pt x="219" y="87"/>
                    </a:lnTo>
                    <a:lnTo>
                      <a:pt x="213" y="91"/>
                    </a:lnTo>
                    <a:lnTo>
                      <a:pt x="205" y="93"/>
                    </a:lnTo>
                    <a:lnTo>
                      <a:pt x="200" y="95"/>
                    </a:lnTo>
                    <a:lnTo>
                      <a:pt x="192" y="97"/>
                    </a:lnTo>
                    <a:lnTo>
                      <a:pt x="188" y="100"/>
                    </a:lnTo>
                    <a:lnTo>
                      <a:pt x="177" y="104"/>
                    </a:lnTo>
                    <a:lnTo>
                      <a:pt x="167" y="110"/>
                    </a:lnTo>
                    <a:lnTo>
                      <a:pt x="158" y="116"/>
                    </a:lnTo>
                    <a:lnTo>
                      <a:pt x="150" y="121"/>
                    </a:lnTo>
                    <a:lnTo>
                      <a:pt x="141" y="125"/>
                    </a:lnTo>
                    <a:lnTo>
                      <a:pt x="133" y="127"/>
                    </a:lnTo>
                    <a:lnTo>
                      <a:pt x="127" y="133"/>
                    </a:lnTo>
                    <a:lnTo>
                      <a:pt x="120" y="138"/>
                    </a:lnTo>
                    <a:lnTo>
                      <a:pt x="112" y="142"/>
                    </a:lnTo>
                    <a:lnTo>
                      <a:pt x="107" y="150"/>
                    </a:lnTo>
                    <a:lnTo>
                      <a:pt x="101" y="154"/>
                    </a:lnTo>
                    <a:lnTo>
                      <a:pt x="95" y="159"/>
                    </a:lnTo>
                    <a:lnTo>
                      <a:pt x="86" y="171"/>
                    </a:lnTo>
                    <a:lnTo>
                      <a:pt x="78" y="182"/>
                    </a:lnTo>
                    <a:lnTo>
                      <a:pt x="69" y="194"/>
                    </a:lnTo>
                    <a:lnTo>
                      <a:pt x="63" y="205"/>
                    </a:lnTo>
                    <a:lnTo>
                      <a:pt x="55" y="215"/>
                    </a:lnTo>
                    <a:lnTo>
                      <a:pt x="49" y="224"/>
                    </a:lnTo>
                    <a:lnTo>
                      <a:pt x="44" y="234"/>
                    </a:lnTo>
                    <a:lnTo>
                      <a:pt x="40" y="243"/>
                    </a:lnTo>
                    <a:lnTo>
                      <a:pt x="36" y="249"/>
                    </a:lnTo>
                    <a:lnTo>
                      <a:pt x="32" y="256"/>
                    </a:lnTo>
                    <a:lnTo>
                      <a:pt x="29" y="260"/>
                    </a:lnTo>
                    <a:lnTo>
                      <a:pt x="25" y="264"/>
                    </a:lnTo>
                    <a:lnTo>
                      <a:pt x="17" y="266"/>
                    </a:lnTo>
                    <a:lnTo>
                      <a:pt x="11" y="266"/>
                    </a:lnTo>
                    <a:lnTo>
                      <a:pt x="8" y="266"/>
                    </a:lnTo>
                    <a:lnTo>
                      <a:pt x="4" y="266"/>
                    </a:lnTo>
                    <a:lnTo>
                      <a:pt x="0" y="262"/>
                    </a:lnTo>
                    <a:lnTo>
                      <a:pt x="0" y="260"/>
                    </a:lnTo>
                    <a:lnTo>
                      <a:pt x="0" y="260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0" name="Forme libre 118"/>
              <p:cNvSpPr>
                <a:spLocks/>
              </p:cNvSpPr>
              <p:nvPr/>
            </p:nvSpPr>
            <p:spPr bwMode="auto">
              <a:xfrm>
                <a:off x="6905625" y="2576513"/>
                <a:ext cx="339725" cy="158750"/>
              </a:xfrm>
              <a:custGeom>
                <a:avLst/>
                <a:gdLst>
                  <a:gd name="T0" fmla="*/ 25 w 428"/>
                  <a:gd name="T1" fmla="*/ 6 h 200"/>
                  <a:gd name="T2" fmla="*/ 53 w 428"/>
                  <a:gd name="T3" fmla="*/ 13 h 200"/>
                  <a:gd name="T4" fmla="*/ 86 w 428"/>
                  <a:gd name="T5" fmla="*/ 23 h 200"/>
                  <a:gd name="T6" fmla="*/ 124 w 428"/>
                  <a:gd name="T7" fmla="*/ 30 h 200"/>
                  <a:gd name="T8" fmla="*/ 166 w 428"/>
                  <a:gd name="T9" fmla="*/ 38 h 200"/>
                  <a:gd name="T10" fmla="*/ 209 w 428"/>
                  <a:gd name="T11" fmla="*/ 42 h 200"/>
                  <a:gd name="T12" fmla="*/ 253 w 428"/>
                  <a:gd name="T13" fmla="*/ 42 h 200"/>
                  <a:gd name="T14" fmla="*/ 289 w 428"/>
                  <a:gd name="T15" fmla="*/ 36 h 200"/>
                  <a:gd name="T16" fmla="*/ 321 w 428"/>
                  <a:gd name="T17" fmla="*/ 30 h 200"/>
                  <a:gd name="T18" fmla="*/ 361 w 428"/>
                  <a:gd name="T19" fmla="*/ 25 h 200"/>
                  <a:gd name="T20" fmla="*/ 390 w 428"/>
                  <a:gd name="T21" fmla="*/ 30 h 200"/>
                  <a:gd name="T22" fmla="*/ 413 w 428"/>
                  <a:gd name="T23" fmla="*/ 57 h 200"/>
                  <a:gd name="T24" fmla="*/ 428 w 428"/>
                  <a:gd name="T25" fmla="*/ 103 h 200"/>
                  <a:gd name="T26" fmla="*/ 422 w 428"/>
                  <a:gd name="T27" fmla="*/ 144 h 200"/>
                  <a:gd name="T28" fmla="*/ 396 w 428"/>
                  <a:gd name="T29" fmla="*/ 179 h 200"/>
                  <a:gd name="T30" fmla="*/ 359 w 428"/>
                  <a:gd name="T31" fmla="*/ 194 h 200"/>
                  <a:gd name="T32" fmla="*/ 331 w 428"/>
                  <a:gd name="T33" fmla="*/ 198 h 200"/>
                  <a:gd name="T34" fmla="*/ 293 w 428"/>
                  <a:gd name="T35" fmla="*/ 194 h 200"/>
                  <a:gd name="T36" fmla="*/ 251 w 428"/>
                  <a:gd name="T37" fmla="*/ 184 h 200"/>
                  <a:gd name="T38" fmla="*/ 224 w 428"/>
                  <a:gd name="T39" fmla="*/ 175 h 200"/>
                  <a:gd name="T40" fmla="*/ 198 w 428"/>
                  <a:gd name="T41" fmla="*/ 167 h 200"/>
                  <a:gd name="T42" fmla="*/ 167 w 428"/>
                  <a:gd name="T43" fmla="*/ 156 h 200"/>
                  <a:gd name="T44" fmla="*/ 135 w 428"/>
                  <a:gd name="T45" fmla="*/ 144 h 200"/>
                  <a:gd name="T46" fmla="*/ 91 w 428"/>
                  <a:gd name="T47" fmla="*/ 127 h 200"/>
                  <a:gd name="T48" fmla="*/ 51 w 428"/>
                  <a:gd name="T49" fmla="*/ 110 h 200"/>
                  <a:gd name="T50" fmla="*/ 23 w 428"/>
                  <a:gd name="T51" fmla="*/ 93 h 200"/>
                  <a:gd name="T52" fmla="*/ 27 w 428"/>
                  <a:gd name="T53" fmla="*/ 87 h 200"/>
                  <a:gd name="T54" fmla="*/ 55 w 428"/>
                  <a:gd name="T55" fmla="*/ 95 h 200"/>
                  <a:gd name="T56" fmla="*/ 93 w 428"/>
                  <a:gd name="T57" fmla="*/ 108 h 200"/>
                  <a:gd name="T58" fmla="*/ 139 w 428"/>
                  <a:gd name="T59" fmla="*/ 127 h 200"/>
                  <a:gd name="T60" fmla="*/ 186 w 428"/>
                  <a:gd name="T61" fmla="*/ 144 h 200"/>
                  <a:gd name="T62" fmla="*/ 230 w 428"/>
                  <a:gd name="T63" fmla="*/ 162 h 200"/>
                  <a:gd name="T64" fmla="*/ 268 w 428"/>
                  <a:gd name="T65" fmla="*/ 177 h 200"/>
                  <a:gd name="T66" fmla="*/ 302 w 428"/>
                  <a:gd name="T67" fmla="*/ 184 h 200"/>
                  <a:gd name="T68" fmla="*/ 340 w 428"/>
                  <a:gd name="T69" fmla="*/ 186 h 200"/>
                  <a:gd name="T70" fmla="*/ 371 w 428"/>
                  <a:gd name="T71" fmla="*/ 179 h 200"/>
                  <a:gd name="T72" fmla="*/ 394 w 428"/>
                  <a:gd name="T73" fmla="*/ 160 h 200"/>
                  <a:gd name="T74" fmla="*/ 409 w 428"/>
                  <a:gd name="T75" fmla="*/ 133 h 200"/>
                  <a:gd name="T76" fmla="*/ 409 w 428"/>
                  <a:gd name="T77" fmla="*/ 99 h 200"/>
                  <a:gd name="T78" fmla="*/ 396 w 428"/>
                  <a:gd name="T79" fmla="*/ 70 h 200"/>
                  <a:gd name="T80" fmla="*/ 375 w 428"/>
                  <a:gd name="T81" fmla="*/ 46 h 200"/>
                  <a:gd name="T82" fmla="*/ 342 w 428"/>
                  <a:gd name="T83" fmla="*/ 51 h 200"/>
                  <a:gd name="T84" fmla="*/ 308 w 428"/>
                  <a:gd name="T85" fmla="*/ 63 h 200"/>
                  <a:gd name="T86" fmla="*/ 278 w 428"/>
                  <a:gd name="T87" fmla="*/ 65 h 200"/>
                  <a:gd name="T88" fmla="*/ 240 w 428"/>
                  <a:gd name="T89" fmla="*/ 61 h 200"/>
                  <a:gd name="T90" fmla="*/ 196 w 428"/>
                  <a:gd name="T91" fmla="*/ 55 h 200"/>
                  <a:gd name="T92" fmla="*/ 154 w 428"/>
                  <a:gd name="T93" fmla="*/ 49 h 200"/>
                  <a:gd name="T94" fmla="*/ 116 w 428"/>
                  <a:gd name="T95" fmla="*/ 46 h 200"/>
                  <a:gd name="T96" fmla="*/ 82 w 428"/>
                  <a:gd name="T97" fmla="*/ 40 h 200"/>
                  <a:gd name="T98" fmla="*/ 53 w 428"/>
                  <a:gd name="T99" fmla="*/ 36 h 200"/>
                  <a:gd name="T100" fmla="*/ 17 w 428"/>
                  <a:gd name="T101" fmla="*/ 27 h 200"/>
                  <a:gd name="T102" fmla="*/ 0 w 428"/>
                  <a:gd name="T103" fmla="*/ 11 h 200"/>
                  <a:gd name="T104" fmla="*/ 8 w 428"/>
                  <a:gd name="T105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8" h="200">
                    <a:moveTo>
                      <a:pt x="12" y="2"/>
                    </a:moveTo>
                    <a:lnTo>
                      <a:pt x="13" y="2"/>
                    </a:lnTo>
                    <a:lnTo>
                      <a:pt x="17" y="2"/>
                    </a:lnTo>
                    <a:lnTo>
                      <a:pt x="25" y="6"/>
                    </a:lnTo>
                    <a:lnTo>
                      <a:pt x="36" y="8"/>
                    </a:lnTo>
                    <a:lnTo>
                      <a:pt x="40" y="9"/>
                    </a:lnTo>
                    <a:lnTo>
                      <a:pt x="46" y="11"/>
                    </a:lnTo>
                    <a:lnTo>
                      <a:pt x="53" y="13"/>
                    </a:lnTo>
                    <a:lnTo>
                      <a:pt x="61" y="17"/>
                    </a:lnTo>
                    <a:lnTo>
                      <a:pt x="69" y="17"/>
                    </a:lnTo>
                    <a:lnTo>
                      <a:pt x="76" y="21"/>
                    </a:lnTo>
                    <a:lnTo>
                      <a:pt x="86" y="23"/>
                    </a:lnTo>
                    <a:lnTo>
                      <a:pt x="95" y="27"/>
                    </a:lnTo>
                    <a:lnTo>
                      <a:pt x="105" y="27"/>
                    </a:lnTo>
                    <a:lnTo>
                      <a:pt x="114" y="30"/>
                    </a:lnTo>
                    <a:lnTo>
                      <a:pt x="124" y="30"/>
                    </a:lnTo>
                    <a:lnTo>
                      <a:pt x="135" y="34"/>
                    </a:lnTo>
                    <a:lnTo>
                      <a:pt x="145" y="34"/>
                    </a:lnTo>
                    <a:lnTo>
                      <a:pt x="154" y="36"/>
                    </a:lnTo>
                    <a:lnTo>
                      <a:pt x="166" y="38"/>
                    </a:lnTo>
                    <a:lnTo>
                      <a:pt x="177" y="40"/>
                    </a:lnTo>
                    <a:lnTo>
                      <a:pt x="188" y="40"/>
                    </a:lnTo>
                    <a:lnTo>
                      <a:pt x="198" y="42"/>
                    </a:lnTo>
                    <a:lnTo>
                      <a:pt x="209" y="42"/>
                    </a:lnTo>
                    <a:lnTo>
                      <a:pt x="221" y="42"/>
                    </a:lnTo>
                    <a:lnTo>
                      <a:pt x="230" y="42"/>
                    </a:lnTo>
                    <a:lnTo>
                      <a:pt x="242" y="42"/>
                    </a:lnTo>
                    <a:lnTo>
                      <a:pt x="253" y="42"/>
                    </a:lnTo>
                    <a:lnTo>
                      <a:pt x="263" y="42"/>
                    </a:lnTo>
                    <a:lnTo>
                      <a:pt x="270" y="40"/>
                    </a:lnTo>
                    <a:lnTo>
                      <a:pt x="280" y="38"/>
                    </a:lnTo>
                    <a:lnTo>
                      <a:pt x="289" y="36"/>
                    </a:lnTo>
                    <a:lnTo>
                      <a:pt x="299" y="36"/>
                    </a:lnTo>
                    <a:lnTo>
                      <a:pt x="306" y="34"/>
                    </a:lnTo>
                    <a:lnTo>
                      <a:pt x="314" y="32"/>
                    </a:lnTo>
                    <a:lnTo>
                      <a:pt x="321" y="30"/>
                    </a:lnTo>
                    <a:lnTo>
                      <a:pt x="329" y="30"/>
                    </a:lnTo>
                    <a:lnTo>
                      <a:pt x="340" y="27"/>
                    </a:lnTo>
                    <a:lnTo>
                      <a:pt x="352" y="27"/>
                    </a:lnTo>
                    <a:lnTo>
                      <a:pt x="361" y="25"/>
                    </a:lnTo>
                    <a:lnTo>
                      <a:pt x="371" y="27"/>
                    </a:lnTo>
                    <a:lnTo>
                      <a:pt x="377" y="27"/>
                    </a:lnTo>
                    <a:lnTo>
                      <a:pt x="384" y="27"/>
                    </a:lnTo>
                    <a:lnTo>
                      <a:pt x="390" y="30"/>
                    </a:lnTo>
                    <a:lnTo>
                      <a:pt x="398" y="34"/>
                    </a:lnTo>
                    <a:lnTo>
                      <a:pt x="403" y="40"/>
                    </a:lnTo>
                    <a:lnTo>
                      <a:pt x="407" y="47"/>
                    </a:lnTo>
                    <a:lnTo>
                      <a:pt x="413" y="57"/>
                    </a:lnTo>
                    <a:lnTo>
                      <a:pt x="418" y="68"/>
                    </a:lnTo>
                    <a:lnTo>
                      <a:pt x="422" y="80"/>
                    </a:lnTo>
                    <a:lnTo>
                      <a:pt x="424" y="91"/>
                    </a:lnTo>
                    <a:lnTo>
                      <a:pt x="428" y="103"/>
                    </a:lnTo>
                    <a:lnTo>
                      <a:pt x="428" y="114"/>
                    </a:lnTo>
                    <a:lnTo>
                      <a:pt x="428" y="125"/>
                    </a:lnTo>
                    <a:lnTo>
                      <a:pt x="424" y="135"/>
                    </a:lnTo>
                    <a:lnTo>
                      <a:pt x="422" y="144"/>
                    </a:lnTo>
                    <a:lnTo>
                      <a:pt x="418" y="156"/>
                    </a:lnTo>
                    <a:lnTo>
                      <a:pt x="411" y="162"/>
                    </a:lnTo>
                    <a:lnTo>
                      <a:pt x="405" y="171"/>
                    </a:lnTo>
                    <a:lnTo>
                      <a:pt x="396" y="179"/>
                    </a:lnTo>
                    <a:lnTo>
                      <a:pt x="386" y="184"/>
                    </a:lnTo>
                    <a:lnTo>
                      <a:pt x="375" y="188"/>
                    </a:lnTo>
                    <a:lnTo>
                      <a:pt x="365" y="194"/>
                    </a:lnTo>
                    <a:lnTo>
                      <a:pt x="359" y="194"/>
                    </a:lnTo>
                    <a:lnTo>
                      <a:pt x="352" y="198"/>
                    </a:lnTo>
                    <a:lnTo>
                      <a:pt x="346" y="198"/>
                    </a:lnTo>
                    <a:lnTo>
                      <a:pt x="340" y="200"/>
                    </a:lnTo>
                    <a:lnTo>
                      <a:pt x="331" y="198"/>
                    </a:lnTo>
                    <a:lnTo>
                      <a:pt x="321" y="198"/>
                    </a:lnTo>
                    <a:lnTo>
                      <a:pt x="312" y="198"/>
                    </a:lnTo>
                    <a:lnTo>
                      <a:pt x="302" y="196"/>
                    </a:lnTo>
                    <a:lnTo>
                      <a:pt x="293" y="194"/>
                    </a:lnTo>
                    <a:lnTo>
                      <a:pt x="282" y="190"/>
                    </a:lnTo>
                    <a:lnTo>
                      <a:pt x="270" y="188"/>
                    </a:lnTo>
                    <a:lnTo>
                      <a:pt x="259" y="186"/>
                    </a:lnTo>
                    <a:lnTo>
                      <a:pt x="251" y="184"/>
                    </a:lnTo>
                    <a:lnTo>
                      <a:pt x="245" y="181"/>
                    </a:lnTo>
                    <a:lnTo>
                      <a:pt x="238" y="179"/>
                    </a:lnTo>
                    <a:lnTo>
                      <a:pt x="232" y="179"/>
                    </a:lnTo>
                    <a:lnTo>
                      <a:pt x="224" y="175"/>
                    </a:lnTo>
                    <a:lnTo>
                      <a:pt x="219" y="175"/>
                    </a:lnTo>
                    <a:lnTo>
                      <a:pt x="211" y="171"/>
                    </a:lnTo>
                    <a:lnTo>
                      <a:pt x="205" y="171"/>
                    </a:lnTo>
                    <a:lnTo>
                      <a:pt x="198" y="167"/>
                    </a:lnTo>
                    <a:lnTo>
                      <a:pt x="192" y="165"/>
                    </a:lnTo>
                    <a:lnTo>
                      <a:pt x="186" y="162"/>
                    </a:lnTo>
                    <a:lnTo>
                      <a:pt x="179" y="162"/>
                    </a:lnTo>
                    <a:lnTo>
                      <a:pt x="167" y="156"/>
                    </a:lnTo>
                    <a:lnTo>
                      <a:pt x="154" y="154"/>
                    </a:lnTo>
                    <a:lnTo>
                      <a:pt x="148" y="150"/>
                    </a:lnTo>
                    <a:lnTo>
                      <a:pt x="141" y="146"/>
                    </a:lnTo>
                    <a:lnTo>
                      <a:pt x="135" y="144"/>
                    </a:lnTo>
                    <a:lnTo>
                      <a:pt x="129" y="143"/>
                    </a:lnTo>
                    <a:lnTo>
                      <a:pt x="116" y="137"/>
                    </a:lnTo>
                    <a:lnTo>
                      <a:pt x="105" y="133"/>
                    </a:lnTo>
                    <a:lnTo>
                      <a:pt x="91" y="127"/>
                    </a:lnTo>
                    <a:lnTo>
                      <a:pt x="82" y="124"/>
                    </a:lnTo>
                    <a:lnTo>
                      <a:pt x="70" y="118"/>
                    </a:lnTo>
                    <a:lnTo>
                      <a:pt x="63" y="116"/>
                    </a:lnTo>
                    <a:lnTo>
                      <a:pt x="51" y="110"/>
                    </a:lnTo>
                    <a:lnTo>
                      <a:pt x="46" y="106"/>
                    </a:lnTo>
                    <a:lnTo>
                      <a:pt x="36" y="103"/>
                    </a:lnTo>
                    <a:lnTo>
                      <a:pt x="32" y="99"/>
                    </a:lnTo>
                    <a:lnTo>
                      <a:pt x="23" y="93"/>
                    </a:lnTo>
                    <a:lnTo>
                      <a:pt x="19" y="89"/>
                    </a:lnTo>
                    <a:lnTo>
                      <a:pt x="17" y="87"/>
                    </a:lnTo>
                    <a:lnTo>
                      <a:pt x="23" y="87"/>
                    </a:lnTo>
                    <a:lnTo>
                      <a:pt x="27" y="87"/>
                    </a:lnTo>
                    <a:lnTo>
                      <a:pt x="32" y="87"/>
                    </a:lnTo>
                    <a:lnTo>
                      <a:pt x="38" y="89"/>
                    </a:lnTo>
                    <a:lnTo>
                      <a:pt x="48" y="93"/>
                    </a:lnTo>
                    <a:lnTo>
                      <a:pt x="55" y="95"/>
                    </a:lnTo>
                    <a:lnTo>
                      <a:pt x="63" y="97"/>
                    </a:lnTo>
                    <a:lnTo>
                      <a:pt x="72" y="101"/>
                    </a:lnTo>
                    <a:lnTo>
                      <a:pt x="82" y="106"/>
                    </a:lnTo>
                    <a:lnTo>
                      <a:pt x="93" y="108"/>
                    </a:lnTo>
                    <a:lnTo>
                      <a:pt x="105" y="112"/>
                    </a:lnTo>
                    <a:lnTo>
                      <a:pt x="116" y="118"/>
                    </a:lnTo>
                    <a:lnTo>
                      <a:pt x="128" y="124"/>
                    </a:lnTo>
                    <a:lnTo>
                      <a:pt x="139" y="127"/>
                    </a:lnTo>
                    <a:lnTo>
                      <a:pt x="150" y="131"/>
                    </a:lnTo>
                    <a:lnTo>
                      <a:pt x="162" y="137"/>
                    </a:lnTo>
                    <a:lnTo>
                      <a:pt x="173" y="141"/>
                    </a:lnTo>
                    <a:lnTo>
                      <a:pt x="186" y="144"/>
                    </a:lnTo>
                    <a:lnTo>
                      <a:pt x="198" y="150"/>
                    </a:lnTo>
                    <a:lnTo>
                      <a:pt x="207" y="154"/>
                    </a:lnTo>
                    <a:lnTo>
                      <a:pt x="221" y="160"/>
                    </a:lnTo>
                    <a:lnTo>
                      <a:pt x="230" y="162"/>
                    </a:lnTo>
                    <a:lnTo>
                      <a:pt x="240" y="165"/>
                    </a:lnTo>
                    <a:lnTo>
                      <a:pt x="249" y="169"/>
                    </a:lnTo>
                    <a:lnTo>
                      <a:pt x="261" y="175"/>
                    </a:lnTo>
                    <a:lnTo>
                      <a:pt x="268" y="177"/>
                    </a:lnTo>
                    <a:lnTo>
                      <a:pt x="278" y="179"/>
                    </a:lnTo>
                    <a:lnTo>
                      <a:pt x="283" y="181"/>
                    </a:lnTo>
                    <a:lnTo>
                      <a:pt x="291" y="184"/>
                    </a:lnTo>
                    <a:lnTo>
                      <a:pt x="302" y="184"/>
                    </a:lnTo>
                    <a:lnTo>
                      <a:pt x="312" y="186"/>
                    </a:lnTo>
                    <a:lnTo>
                      <a:pt x="321" y="186"/>
                    </a:lnTo>
                    <a:lnTo>
                      <a:pt x="333" y="188"/>
                    </a:lnTo>
                    <a:lnTo>
                      <a:pt x="340" y="186"/>
                    </a:lnTo>
                    <a:lnTo>
                      <a:pt x="350" y="184"/>
                    </a:lnTo>
                    <a:lnTo>
                      <a:pt x="358" y="183"/>
                    </a:lnTo>
                    <a:lnTo>
                      <a:pt x="365" y="181"/>
                    </a:lnTo>
                    <a:lnTo>
                      <a:pt x="371" y="179"/>
                    </a:lnTo>
                    <a:lnTo>
                      <a:pt x="379" y="175"/>
                    </a:lnTo>
                    <a:lnTo>
                      <a:pt x="384" y="169"/>
                    </a:lnTo>
                    <a:lnTo>
                      <a:pt x="390" y="165"/>
                    </a:lnTo>
                    <a:lnTo>
                      <a:pt x="394" y="160"/>
                    </a:lnTo>
                    <a:lnTo>
                      <a:pt x="399" y="154"/>
                    </a:lnTo>
                    <a:lnTo>
                      <a:pt x="403" y="146"/>
                    </a:lnTo>
                    <a:lnTo>
                      <a:pt x="407" y="141"/>
                    </a:lnTo>
                    <a:lnTo>
                      <a:pt x="409" y="133"/>
                    </a:lnTo>
                    <a:lnTo>
                      <a:pt x="411" y="125"/>
                    </a:lnTo>
                    <a:lnTo>
                      <a:pt x="411" y="116"/>
                    </a:lnTo>
                    <a:lnTo>
                      <a:pt x="411" y="108"/>
                    </a:lnTo>
                    <a:lnTo>
                      <a:pt x="409" y="99"/>
                    </a:lnTo>
                    <a:lnTo>
                      <a:pt x="407" y="91"/>
                    </a:lnTo>
                    <a:lnTo>
                      <a:pt x="403" y="84"/>
                    </a:lnTo>
                    <a:lnTo>
                      <a:pt x="401" y="78"/>
                    </a:lnTo>
                    <a:lnTo>
                      <a:pt x="396" y="70"/>
                    </a:lnTo>
                    <a:lnTo>
                      <a:pt x="394" y="63"/>
                    </a:lnTo>
                    <a:lnTo>
                      <a:pt x="388" y="57"/>
                    </a:lnTo>
                    <a:lnTo>
                      <a:pt x="384" y="53"/>
                    </a:lnTo>
                    <a:lnTo>
                      <a:pt x="375" y="46"/>
                    </a:lnTo>
                    <a:lnTo>
                      <a:pt x="365" y="44"/>
                    </a:lnTo>
                    <a:lnTo>
                      <a:pt x="356" y="44"/>
                    </a:lnTo>
                    <a:lnTo>
                      <a:pt x="350" y="47"/>
                    </a:lnTo>
                    <a:lnTo>
                      <a:pt x="342" y="51"/>
                    </a:lnTo>
                    <a:lnTo>
                      <a:pt x="333" y="59"/>
                    </a:lnTo>
                    <a:lnTo>
                      <a:pt x="325" y="59"/>
                    </a:lnTo>
                    <a:lnTo>
                      <a:pt x="318" y="61"/>
                    </a:lnTo>
                    <a:lnTo>
                      <a:pt x="308" y="63"/>
                    </a:lnTo>
                    <a:lnTo>
                      <a:pt x="299" y="65"/>
                    </a:lnTo>
                    <a:lnTo>
                      <a:pt x="291" y="65"/>
                    </a:lnTo>
                    <a:lnTo>
                      <a:pt x="283" y="65"/>
                    </a:lnTo>
                    <a:lnTo>
                      <a:pt x="278" y="65"/>
                    </a:lnTo>
                    <a:lnTo>
                      <a:pt x="270" y="65"/>
                    </a:lnTo>
                    <a:lnTo>
                      <a:pt x="261" y="65"/>
                    </a:lnTo>
                    <a:lnTo>
                      <a:pt x="251" y="63"/>
                    </a:lnTo>
                    <a:lnTo>
                      <a:pt x="240" y="61"/>
                    </a:lnTo>
                    <a:lnTo>
                      <a:pt x="230" y="61"/>
                    </a:lnTo>
                    <a:lnTo>
                      <a:pt x="219" y="59"/>
                    </a:lnTo>
                    <a:lnTo>
                      <a:pt x="207" y="59"/>
                    </a:lnTo>
                    <a:lnTo>
                      <a:pt x="196" y="55"/>
                    </a:lnTo>
                    <a:lnTo>
                      <a:pt x="186" y="55"/>
                    </a:lnTo>
                    <a:lnTo>
                      <a:pt x="175" y="51"/>
                    </a:lnTo>
                    <a:lnTo>
                      <a:pt x="164" y="51"/>
                    </a:lnTo>
                    <a:lnTo>
                      <a:pt x="154" y="49"/>
                    </a:lnTo>
                    <a:lnTo>
                      <a:pt x="145" y="49"/>
                    </a:lnTo>
                    <a:lnTo>
                      <a:pt x="135" y="47"/>
                    </a:lnTo>
                    <a:lnTo>
                      <a:pt x="126" y="46"/>
                    </a:lnTo>
                    <a:lnTo>
                      <a:pt x="116" y="46"/>
                    </a:lnTo>
                    <a:lnTo>
                      <a:pt x="108" y="44"/>
                    </a:lnTo>
                    <a:lnTo>
                      <a:pt x="99" y="42"/>
                    </a:lnTo>
                    <a:lnTo>
                      <a:pt x="89" y="42"/>
                    </a:lnTo>
                    <a:lnTo>
                      <a:pt x="82" y="40"/>
                    </a:lnTo>
                    <a:lnTo>
                      <a:pt x="76" y="40"/>
                    </a:lnTo>
                    <a:lnTo>
                      <a:pt x="67" y="38"/>
                    </a:lnTo>
                    <a:lnTo>
                      <a:pt x="61" y="36"/>
                    </a:lnTo>
                    <a:lnTo>
                      <a:pt x="53" y="36"/>
                    </a:lnTo>
                    <a:lnTo>
                      <a:pt x="48" y="34"/>
                    </a:lnTo>
                    <a:lnTo>
                      <a:pt x="36" y="32"/>
                    </a:lnTo>
                    <a:lnTo>
                      <a:pt x="27" y="30"/>
                    </a:lnTo>
                    <a:lnTo>
                      <a:pt x="17" y="27"/>
                    </a:lnTo>
                    <a:lnTo>
                      <a:pt x="10" y="25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1229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1" name="Forme libre 123"/>
              <p:cNvSpPr>
                <a:spLocks/>
              </p:cNvSpPr>
              <p:nvPr/>
            </p:nvSpPr>
            <p:spPr bwMode="auto">
              <a:xfrm>
                <a:off x="6583363" y="2128838"/>
                <a:ext cx="371475" cy="579437"/>
              </a:xfrm>
              <a:custGeom>
                <a:avLst/>
                <a:gdLst>
                  <a:gd name="T0" fmla="*/ 464 w 470"/>
                  <a:gd name="T1" fmla="*/ 34 h 730"/>
                  <a:gd name="T2" fmla="*/ 460 w 470"/>
                  <a:gd name="T3" fmla="*/ 51 h 730"/>
                  <a:gd name="T4" fmla="*/ 455 w 470"/>
                  <a:gd name="T5" fmla="*/ 74 h 730"/>
                  <a:gd name="T6" fmla="*/ 449 w 470"/>
                  <a:gd name="T7" fmla="*/ 99 h 730"/>
                  <a:gd name="T8" fmla="*/ 443 w 470"/>
                  <a:gd name="T9" fmla="*/ 129 h 730"/>
                  <a:gd name="T10" fmla="*/ 436 w 470"/>
                  <a:gd name="T11" fmla="*/ 160 h 730"/>
                  <a:gd name="T12" fmla="*/ 426 w 470"/>
                  <a:gd name="T13" fmla="*/ 192 h 730"/>
                  <a:gd name="T14" fmla="*/ 419 w 470"/>
                  <a:gd name="T15" fmla="*/ 226 h 730"/>
                  <a:gd name="T16" fmla="*/ 409 w 470"/>
                  <a:gd name="T17" fmla="*/ 263 h 730"/>
                  <a:gd name="T18" fmla="*/ 399 w 470"/>
                  <a:gd name="T19" fmla="*/ 299 h 730"/>
                  <a:gd name="T20" fmla="*/ 390 w 470"/>
                  <a:gd name="T21" fmla="*/ 335 h 730"/>
                  <a:gd name="T22" fmla="*/ 380 w 470"/>
                  <a:gd name="T23" fmla="*/ 369 h 730"/>
                  <a:gd name="T24" fmla="*/ 369 w 470"/>
                  <a:gd name="T25" fmla="*/ 405 h 730"/>
                  <a:gd name="T26" fmla="*/ 358 w 470"/>
                  <a:gd name="T27" fmla="*/ 438 h 730"/>
                  <a:gd name="T28" fmla="*/ 348 w 470"/>
                  <a:gd name="T29" fmla="*/ 470 h 730"/>
                  <a:gd name="T30" fmla="*/ 337 w 470"/>
                  <a:gd name="T31" fmla="*/ 498 h 730"/>
                  <a:gd name="T32" fmla="*/ 325 w 470"/>
                  <a:gd name="T33" fmla="*/ 525 h 730"/>
                  <a:gd name="T34" fmla="*/ 318 w 470"/>
                  <a:gd name="T35" fmla="*/ 548 h 730"/>
                  <a:gd name="T36" fmla="*/ 308 w 470"/>
                  <a:gd name="T37" fmla="*/ 571 h 730"/>
                  <a:gd name="T38" fmla="*/ 295 w 470"/>
                  <a:gd name="T39" fmla="*/ 592 h 730"/>
                  <a:gd name="T40" fmla="*/ 280 w 470"/>
                  <a:gd name="T41" fmla="*/ 611 h 730"/>
                  <a:gd name="T42" fmla="*/ 251 w 470"/>
                  <a:gd name="T43" fmla="*/ 632 h 730"/>
                  <a:gd name="T44" fmla="*/ 223 w 470"/>
                  <a:gd name="T45" fmla="*/ 652 h 730"/>
                  <a:gd name="T46" fmla="*/ 187 w 470"/>
                  <a:gd name="T47" fmla="*/ 671 h 730"/>
                  <a:gd name="T48" fmla="*/ 150 w 470"/>
                  <a:gd name="T49" fmla="*/ 689 h 730"/>
                  <a:gd name="T50" fmla="*/ 112 w 470"/>
                  <a:gd name="T51" fmla="*/ 704 h 730"/>
                  <a:gd name="T52" fmla="*/ 78 w 470"/>
                  <a:gd name="T53" fmla="*/ 717 h 730"/>
                  <a:gd name="T54" fmla="*/ 48 w 470"/>
                  <a:gd name="T55" fmla="*/ 725 h 730"/>
                  <a:gd name="T56" fmla="*/ 23 w 470"/>
                  <a:gd name="T57" fmla="*/ 729 h 730"/>
                  <a:gd name="T58" fmla="*/ 4 w 470"/>
                  <a:gd name="T59" fmla="*/ 727 h 730"/>
                  <a:gd name="T60" fmla="*/ 4 w 470"/>
                  <a:gd name="T61" fmla="*/ 702 h 730"/>
                  <a:gd name="T62" fmla="*/ 13 w 470"/>
                  <a:gd name="T63" fmla="*/ 681 h 730"/>
                  <a:gd name="T64" fmla="*/ 27 w 470"/>
                  <a:gd name="T65" fmla="*/ 656 h 730"/>
                  <a:gd name="T66" fmla="*/ 44 w 470"/>
                  <a:gd name="T67" fmla="*/ 628 h 730"/>
                  <a:gd name="T68" fmla="*/ 67 w 470"/>
                  <a:gd name="T69" fmla="*/ 597 h 730"/>
                  <a:gd name="T70" fmla="*/ 88 w 470"/>
                  <a:gd name="T71" fmla="*/ 559 h 730"/>
                  <a:gd name="T72" fmla="*/ 105 w 470"/>
                  <a:gd name="T73" fmla="*/ 533 h 730"/>
                  <a:gd name="T74" fmla="*/ 116 w 470"/>
                  <a:gd name="T75" fmla="*/ 514 h 730"/>
                  <a:gd name="T76" fmla="*/ 129 w 470"/>
                  <a:gd name="T77" fmla="*/ 493 h 730"/>
                  <a:gd name="T78" fmla="*/ 141 w 470"/>
                  <a:gd name="T79" fmla="*/ 470 h 730"/>
                  <a:gd name="T80" fmla="*/ 152 w 470"/>
                  <a:gd name="T81" fmla="*/ 447 h 730"/>
                  <a:gd name="T82" fmla="*/ 164 w 470"/>
                  <a:gd name="T83" fmla="*/ 424 h 730"/>
                  <a:gd name="T84" fmla="*/ 175 w 470"/>
                  <a:gd name="T85" fmla="*/ 403 h 730"/>
                  <a:gd name="T86" fmla="*/ 185 w 470"/>
                  <a:gd name="T87" fmla="*/ 379 h 730"/>
                  <a:gd name="T88" fmla="*/ 196 w 470"/>
                  <a:gd name="T89" fmla="*/ 354 h 730"/>
                  <a:gd name="T90" fmla="*/ 207 w 470"/>
                  <a:gd name="T91" fmla="*/ 327 h 730"/>
                  <a:gd name="T92" fmla="*/ 221 w 470"/>
                  <a:gd name="T93" fmla="*/ 302 h 730"/>
                  <a:gd name="T94" fmla="*/ 236 w 470"/>
                  <a:gd name="T95" fmla="*/ 276 h 730"/>
                  <a:gd name="T96" fmla="*/ 251 w 470"/>
                  <a:gd name="T97" fmla="*/ 249 h 730"/>
                  <a:gd name="T98" fmla="*/ 268 w 470"/>
                  <a:gd name="T99" fmla="*/ 221 h 730"/>
                  <a:gd name="T100" fmla="*/ 285 w 470"/>
                  <a:gd name="T101" fmla="*/ 196 h 730"/>
                  <a:gd name="T102" fmla="*/ 303 w 470"/>
                  <a:gd name="T103" fmla="*/ 167 h 730"/>
                  <a:gd name="T104" fmla="*/ 322 w 470"/>
                  <a:gd name="T105" fmla="*/ 143 h 730"/>
                  <a:gd name="T106" fmla="*/ 339 w 470"/>
                  <a:gd name="T107" fmla="*/ 120 h 730"/>
                  <a:gd name="T108" fmla="*/ 358 w 470"/>
                  <a:gd name="T109" fmla="*/ 99 h 730"/>
                  <a:gd name="T110" fmla="*/ 373 w 470"/>
                  <a:gd name="T111" fmla="*/ 76 h 730"/>
                  <a:gd name="T112" fmla="*/ 390 w 470"/>
                  <a:gd name="T113" fmla="*/ 57 h 730"/>
                  <a:gd name="T114" fmla="*/ 411 w 470"/>
                  <a:gd name="T115" fmla="*/ 36 h 730"/>
                  <a:gd name="T116" fmla="*/ 439 w 470"/>
                  <a:gd name="T117" fmla="*/ 13 h 730"/>
                  <a:gd name="T118" fmla="*/ 457 w 470"/>
                  <a:gd name="T119" fmla="*/ 0 h 730"/>
                  <a:gd name="T120" fmla="*/ 468 w 470"/>
                  <a:gd name="T121" fmla="*/ 4 h 730"/>
                  <a:gd name="T122" fmla="*/ 470 w 470"/>
                  <a:gd name="T123" fmla="*/ 15 h 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0" h="730">
                    <a:moveTo>
                      <a:pt x="470" y="15"/>
                    </a:moveTo>
                    <a:lnTo>
                      <a:pt x="468" y="23"/>
                    </a:lnTo>
                    <a:lnTo>
                      <a:pt x="464" y="34"/>
                    </a:lnTo>
                    <a:lnTo>
                      <a:pt x="462" y="38"/>
                    </a:lnTo>
                    <a:lnTo>
                      <a:pt x="462" y="44"/>
                    </a:lnTo>
                    <a:lnTo>
                      <a:pt x="460" y="51"/>
                    </a:lnTo>
                    <a:lnTo>
                      <a:pt x="460" y="61"/>
                    </a:lnTo>
                    <a:lnTo>
                      <a:pt x="458" y="67"/>
                    </a:lnTo>
                    <a:lnTo>
                      <a:pt x="455" y="74"/>
                    </a:lnTo>
                    <a:lnTo>
                      <a:pt x="453" y="82"/>
                    </a:lnTo>
                    <a:lnTo>
                      <a:pt x="453" y="91"/>
                    </a:lnTo>
                    <a:lnTo>
                      <a:pt x="449" y="99"/>
                    </a:lnTo>
                    <a:lnTo>
                      <a:pt x="447" y="108"/>
                    </a:lnTo>
                    <a:lnTo>
                      <a:pt x="445" y="120"/>
                    </a:lnTo>
                    <a:lnTo>
                      <a:pt x="443" y="129"/>
                    </a:lnTo>
                    <a:lnTo>
                      <a:pt x="439" y="139"/>
                    </a:lnTo>
                    <a:lnTo>
                      <a:pt x="438" y="148"/>
                    </a:lnTo>
                    <a:lnTo>
                      <a:pt x="436" y="160"/>
                    </a:lnTo>
                    <a:lnTo>
                      <a:pt x="434" y="171"/>
                    </a:lnTo>
                    <a:lnTo>
                      <a:pt x="430" y="183"/>
                    </a:lnTo>
                    <a:lnTo>
                      <a:pt x="426" y="192"/>
                    </a:lnTo>
                    <a:lnTo>
                      <a:pt x="424" y="205"/>
                    </a:lnTo>
                    <a:lnTo>
                      <a:pt x="422" y="217"/>
                    </a:lnTo>
                    <a:lnTo>
                      <a:pt x="419" y="226"/>
                    </a:lnTo>
                    <a:lnTo>
                      <a:pt x="415" y="240"/>
                    </a:lnTo>
                    <a:lnTo>
                      <a:pt x="411" y="251"/>
                    </a:lnTo>
                    <a:lnTo>
                      <a:pt x="409" y="263"/>
                    </a:lnTo>
                    <a:lnTo>
                      <a:pt x="405" y="274"/>
                    </a:lnTo>
                    <a:lnTo>
                      <a:pt x="403" y="287"/>
                    </a:lnTo>
                    <a:lnTo>
                      <a:pt x="399" y="299"/>
                    </a:lnTo>
                    <a:lnTo>
                      <a:pt x="398" y="312"/>
                    </a:lnTo>
                    <a:lnTo>
                      <a:pt x="394" y="322"/>
                    </a:lnTo>
                    <a:lnTo>
                      <a:pt x="390" y="335"/>
                    </a:lnTo>
                    <a:lnTo>
                      <a:pt x="386" y="346"/>
                    </a:lnTo>
                    <a:lnTo>
                      <a:pt x="382" y="358"/>
                    </a:lnTo>
                    <a:lnTo>
                      <a:pt x="380" y="369"/>
                    </a:lnTo>
                    <a:lnTo>
                      <a:pt x="377" y="380"/>
                    </a:lnTo>
                    <a:lnTo>
                      <a:pt x="373" y="394"/>
                    </a:lnTo>
                    <a:lnTo>
                      <a:pt x="369" y="405"/>
                    </a:lnTo>
                    <a:lnTo>
                      <a:pt x="365" y="415"/>
                    </a:lnTo>
                    <a:lnTo>
                      <a:pt x="361" y="426"/>
                    </a:lnTo>
                    <a:lnTo>
                      <a:pt x="358" y="438"/>
                    </a:lnTo>
                    <a:lnTo>
                      <a:pt x="354" y="449"/>
                    </a:lnTo>
                    <a:lnTo>
                      <a:pt x="352" y="458"/>
                    </a:lnTo>
                    <a:lnTo>
                      <a:pt x="348" y="470"/>
                    </a:lnTo>
                    <a:lnTo>
                      <a:pt x="344" y="479"/>
                    </a:lnTo>
                    <a:lnTo>
                      <a:pt x="341" y="491"/>
                    </a:lnTo>
                    <a:lnTo>
                      <a:pt x="337" y="498"/>
                    </a:lnTo>
                    <a:lnTo>
                      <a:pt x="333" y="508"/>
                    </a:lnTo>
                    <a:lnTo>
                      <a:pt x="329" y="515"/>
                    </a:lnTo>
                    <a:lnTo>
                      <a:pt x="325" y="525"/>
                    </a:lnTo>
                    <a:lnTo>
                      <a:pt x="323" y="533"/>
                    </a:lnTo>
                    <a:lnTo>
                      <a:pt x="320" y="542"/>
                    </a:lnTo>
                    <a:lnTo>
                      <a:pt x="318" y="548"/>
                    </a:lnTo>
                    <a:lnTo>
                      <a:pt x="314" y="557"/>
                    </a:lnTo>
                    <a:lnTo>
                      <a:pt x="310" y="563"/>
                    </a:lnTo>
                    <a:lnTo>
                      <a:pt x="308" y="571"/>
                    </a:lnTo>
                    <a:lnTo>
                      <a:pt x="304" y="576"/>
                    </a:lnTo>
                    <a:lnTo>
                      <a:pt x="301" y="582"/>
                    </a:lnTo>
                    <a:lnTo>
                      <a:pt x="295" y="592"/>
                    </a:lnTo>
                    <a:lnTo>
                      <a:pt x="291" y="599"/>
                    </a:lnTo>
                    <a:lnTo>
                      <a:pt x="285" y="605"/>
                    </a:lnTo>
                    <a:lnTo>
                      <a:pt x="280" y="611"/>
                    </a:lnTo>
                    <a:lnTo>
                      <a:pt x="270" y="618"/>
                    </a:lnTo>
                    <a:lnTo>
                      <a:pt x="263" y="626"/>
                    </a:lnTo>
                    <a:lnTo>
                      <a:pt x="251" y="632"/>
                    </a:lnTo>
                    <a:lnTo>
                      <a:pt x="242" y="639"/>
                    </a:lnTo>
                    <a:lnTo>
                      <a:pt x="232" y="647"/>
                    </a:lnTo>
                    <a:lnTo>
                      <a:pt x="223" y="652"/>
                    </a:lnTo>
                    <a:lnTo>
                      <a:pt x="211" y="658"/>
                    </a:lnTo>
                    <a:lnTo>
                      <a:pt x="198" y="664"/>
                    </a:lnTo>
                    <a:lnTo>
                      <a:pt x="187" y="671"/>
                    </a:lnTo>
                    <a:lnTo>
                      <a:pt x="175" y="677"/>
                    </a:lnTo>
                    <a:lnTo>
                      <a:pt x="162" y="683"/>
                    </a:lnTo>
                    <a:lnTo>
                      <a:pt x="150" y="689"/>
                    </a:lnTo>
                    <a:lnTo>
                      <a:pt x="137" y="694"/>
                    </a:lnTo>
                    <a:lnTo>
                      <a:pt x="126" y="700"/>
                    </a:lnTo>
                    <a:lnTo>
                      <a:pt x="112" y="704"/>
                    </a:lnTo>
                    <a:lnTo>
                      <a:pt x="101" y="709"/>
                    </a:lnTo>
                    <a:lnTo>
                      <a:pt x="90" y="711"/>
                    </a:lnTo>
                    <a:lnTo>
                      <a:pt x="78" y="717"/>
                    </a:lnTo>
                    <a:lnTo>
                      <a:pt x="67" y="719"/>
                    </a:lnTo>
                    <a:lnTo>
                      <a:pt x="57" y="723"/>
                    </a:lnTo>
                    <a:lnTo>
                      <a:pt x="48" y="725"/>
                    </a:lnTo>
                    <a:lnTo>
                      <a:pt x="38" y="727"/>
                    </a:lnTo>
                    <a:lnTo>
                      <a:pt x="29" y="727"/>
                    </a:lnTo>
                    <a:lnTo>
                      <a:pt x="23" y="729"/>
                    </a:lnTo>
                    <a:lnTo>
                      <a:pt x="15" y="729"/>
                    </a:lnTo>
                    <a:lnTo>
                      <a:pt x="10" y="730"/>
                    </a:lnTo>
                    <a:lnTo>
                      <a:pt x="4" y="727"/>
                    </a:lnTo>
                    <a:lnTo>
                      <a:pt x="0" y="721"/>
                    </a:lnTo>
                    <a:lnTo>
                      <a:pt x="0" y="711"/>
                    </a:lnTo>
                    <a:lnTo>
                      <a:pt x="4" y="702"/>
                    </a:lnTo>
                    <a:lnTo>
                      <a:pt x="6" y="694"/>
                    </a:lnTo>
                    <a:lnTo>
                      <a:pt x="10" y="689"/>
                    </a:lnTo>
                    <a:lnTo>
                      <a:pt x="13" y="681"/>
                    </a:lnTo>
                    <a:lnTo>
                      <a:pt x="17" y="673"/>
                    </a:lnTo>
                    <a:lnTo>
                      <a:pt x="21" y="664"/>
                    </a:lnTo>
                    <a:lnTo>
                      <a:pt x="27" y="656"/>
                    </a:lnTo>
                    <a:lnTo>
                      <a:pt x="33" y="647"/>
                    </a:lnTo>
                    <a:lnTo>
                      <a:pt x="38" y="639"/>
                    </a:lnTo>
                    <a:lnTo>
                      <a:pt x="44" y="628"/>
                    </a:lnTo>
                    <a:lnTo>
                      <a:pt x="52" y="616"/>
                    </a:lnTo>
                    <a:lnTo>
                      <a:pt x="59" y="607"/>
                    </a:lnTo>
                    <a:lnTo>
                      <a:pt x="67" y="597"/>
                    </a:lnTo>
                    <a:lnTo>
                      <a:pt x="74" y="584"/>
                    </a:lnTo>
                    <a:lnTo>
                      <a:pt x="82" y="573"/>
                    </a:lnTo>
                    <a:lnTo>
                      <a:pt x="88" y="559"/>
                    </a:lnTo>
                    <a:lnTo>
                      <a:pt x="97" y="548"/>
                    </a:lnTo>
                    <a:lnTo>
                      <a:pt x="101" y="540"/>
                    </a:lnTo>
                    <a:lnTo>
                      <a:pt x="105" y="533"/>
                    </a:lnTo>
                    <a:lnTo>
                      <a:pt x="109" y="527"/>
                    </a:lnTo>
                    <a:lnTo>
                      <a:pt x="112" y="519"/>
                    </a:lnTo>
                    <a:lnTo>
                      <a:pt x="116" y="514"/>
                    </a:lnTo>
                    <a:lnTo>
                      <a:pt x="120" y="506"/>
                    </a:lnTo>
                    <a:lnTo>
                      <a:pt x="126" y="498"/>
                    </a:lnTo>
                    <a:lnTo>
                      <a:pt x="129" y="493"/>
                    </a:lnTo>
                    <a:lnTo>
                      <a:pt x="133" y="485"/>
                    </a:lnTo>
                    <a:lnTo>
                      <a:pt x="137" y="477"/>
                    </a:lnTo>
                    <a:lnTo>
                      <a:pt x="141" y="470"/>
                    </a:lnTo>
                    <a:lnTo>
                      <a:pt x="145" y="462"/>
                    </a:lnTo>
                    <a:lnTo>
                      <a:pt x="148" y="455"/>
                    </a:lnTo>
                    <a:lnTo>
                      <a:pt x="152" y="447"/>
                    </a:lnTo>
                    <a:lnTo>
                      <a:pt x="156" y="441"/>
                    </a:lnTo>
                    <a:lnTo>
                      <a:pt x="160" y="434"/>
                    </a:lnTo>
                    <a:lnTo>
                      <a:pt x="164" y="424"/>
                    </a:lnTo>
                    <a:lnTo>
                      <a:pt x="168" y="419"/>
                    </a:lnTo>
                    <a:lnTo>
                      <a:pt x="171" y="409"/>
                    </a:lnTo>
                    <a:lnTo>
                      <a:pt x="175" y="403"/>
                    </a:lnTo>
                    <a:lnTo>
                      <a:pt x="179" y="394"/>
                    </a:lnTo>
                    <a:lnTo>
                      <a:pt x="183" y="388"/>
                    </a:lnTo>
                    <a:lnTo>
                      <a:pt x="185" y="379"/>
                    </a:lnTo>
                    <a:lnTo>
                      <a:pt x="190" y="371"/>
                    </a:lnTo>
                    <a:lnTo>
                      <a:pt x="192" y="361"/>
                    </a:lnTo>
                    <a:lnTo>
                      <a:pt x="196" y="354"/>
                    </a:lnTo>
                    <a:lnTo>
                      <a:pt x="200" y="346"/>
                    </a:lnTo>
                    <a:lnTo>
                      <a:pt x="204" y="337"/>
                    </a:lnTo>
                    <a:lnTo>
                      <a:pt x="207" y="327"/>
                    </a:lnTo>
                    <a:lnTo>
                      <a:pt x="211" y="320"/>
                    </a:lnTo>
                    <a:lnTo>
                      <a:pt x="217" y="312"/>
                    </a:lnTo>
                    <a:lnTo>
                      <a:pt x="221" y="302"/>
                    </a:lnTo>
                    <a:lnTo>
                      <a:pt x="225" y="293"/>
                    </a:lnTo>
                    <a:lnTo>
                      <a:pt x="230" y="285"/>
                    </a:lnTo>
                    <a:lnTo>
                      <a:pt x="236" y="276"/>
                    </a:lnTo>
                    <a:lnTo>
                      <a:pt x="242" y="268"/>
                    </a:lnTo>
                    <a:lnTo>
                      <a:pt x="245" y="259"/>
                    </a:lnTo>
                    <a:lnTo>
                      <a:pt x="251" y="249"/>
                    </a:lnTo>
                    <a:lnTo>
                      <a:pt x="257" y="240"/>
                    </a:lnTo>
                    <a:lnTo>
                      <a:pt x="264" y="232"/>
                    </a:lnTo>
                    <a:lnTo>
                      <a:pt x="268" y="221"/>
                    </a:lnTo>
                    <a:lnTo>
                      <a:pt x="274" y="213"/>
                    </a:lnTo>
                    <a:lnTo>
                      <a:pt x="280" y="204"/>
                    </a:lnTo>
                    <a:lnTo>
                      <a:pt x="285" y="196"/>
                    </a:lnTo>
                    <a:lnTo>
                      <a:pt x="291" y="186"/>
                    </a:lnTo>
                    <a:lnTo>
                      <a:pt x="297" y="177"/>
                    </a:lnTo>
                    <a:lnTo>
                      <a:pt x="303" y="167"/>
                    </a:lnTo>
                    <a:lnTo>
                      <a:pt x="310" y="160"/>
                    </a:lnTo>
                    <a:lnTo>
                      <a:pt x="316" y="150"/>
                    </a:lnTo>
                    <a:lnTo>
                      <a:pt x="322" y="143"/>
                    </a:lnTo>
                    <a:lnTo>
                      <a:pt x="327" y="135"/>
                    </a:lnTo>
                    <a:lnTo>
                      <a:pt x="333" y="128"/>
                    </a:lnTo>
                    <a:lnTo>
                      <a:pt x="339" y="120"/>
                    </a:lnTo>
                    <a:lnTo>
                      <a:pt x="344" y="114"/>
                    </a:lnTo>
                    <a:lnTo>
                      <a:pt x="352" y="107"/>
                    </a:lnTo>
                    <a:lnTo>
                      <a:pt x="358" y="99"/>
                    </a:lnTo>
                    <a:lnTo>
                      <a:pt x="363" y="91"/>
                    </a:lnTo>
                    <a:lnTo>
                      <a:pt x="369" y="84"/>
                    </a:lnTo>
                    <a:lnTo>
                      <a:pt x="373" y="76"/>
                    </a:lnTo>
                    <a:lnTo>
                      <a:pt x="380" y="70"/>
                    </a:lnTo>
                    <a:lnTo>
                      <a:pt x="384" y="63"/>
                    </a:lnTo>
                    <a:lnTo>
                      <a:pt x="390" y="57"/>
                    </a:lnTo>
                    <a:lnTo>
                      <a:pt x="396" y="51"/>
                    </a:lnTo>
                    <a:lnTo>
                      <a:pt x="401" y="48"/>
                    </a:lnTo>
                    <a:lnTo>
                      <a:pt x="411" y="36"/>
                    </a:lnTo>
                    <a:lnTo>
                      <a:pt x="420" y="27"/>
                    </a:lnTo>
                    <a:lnTo>
                      <a:pt x="430" y="19"/>
                    </a:lnTo>
                    <a:lnTo>
                      <a:pt x="439" y="13"/>
                    </a:lnTo>
                    <a:lnTo>
                      <a:pt x="445" y="6"/>
                    </a:lnTo>
                    <a:lnTo>
                      <a:pt x="453" y="4"/>
                    </a:lnTo>
                    <a:lnTo>
                      <a:pt x="457" y="0"/>
                    </a:lnTo>
                    <a:lnTo>
                      <a:pt x="462" y="0"/>
                    </a:lnTo>
                    <a:lnTo>
                      <a:pt x="464" y="0"/>
                    </a:lnTo>
                    <a:lnTo>
                      <a:pt x="468" y="4"/>
                    </a:lnTo>
                    <a:lnTo>
                      <a:pt x="468" y="8"/>
                    </a:lnTo>
                    <a:lnTo>
                      <a:pt x="470" y="15"/>
                    </a:lnTo>
                    <a:lnTo>
                      <a:pt x="470" y="15"/>
                    </a:lnTo>
                    <a:close/>
                  </a:path>
                </a:pathLst>
              </a:custGeom>
              <a:solidFill>
                <a:srgbClr val="FAF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2" name="Forme libre 124"/>
              <p:cNvSpPr>
                <a:spLocks/>
              </p:cNvSpPr>
              <p:nvPr/>
            </p:nvSpPr>
            <p:spPr bwMode="auto">
              <a:xfrm>
                <a:off x="5837238" y="2463800"/>
                <a:ext cx="412750" cy="319087"/>
              </a:xfrm>
              <a:custGeom>
                <a:avLst/>
                <a:gdLst>
                  <a:gd name="T0" fmla="*/ 13 w 521"/>
                  <a:gd name="T1" fmla="*/ 35 h 402"/>
                  <a:gd name="T2" fmla="*/ 38 w 521"/>
                  <a:gd name="T3" fmla="*/ 55 h 402"/>
                  <a:gd name="T4" fmla="*/ 63 w 521"/>
                  <a:gd name="T5" fmla="*/ 76 h 402"/>
                  <a:gd name="T6" fmla="*/ 83 w 521"/>
                  <a:gd name="T7" fmla="*/ 92 h 402"/>
                  <a:gd name="T8" fmla="*/ 104 w 521"/>
                  <a:gd name="T9" fmla="*/ 111 h 402"/>
                  <a:gd name="T10" fmla="*/ 127 w 521"/>
                  <a:gd name="T11" fmla="*/ 130 h 402"/>
                  <a:gd name="T12" fmla="*/ 152 w 521"/>
                  <a:gd name="T13" fmla="*/ 151 h 402"/>
                  <a:gd name="T14" fmla="*/ 177 w 521"/>
                  <a:gd name="T15" fmla="*/ 170 h 402"/>
                  <a:gd name="T16" fmla="*/ 201 w 521"/>
                  <a:gd name="T17" fmla="*/ 192 h 402"/>
                  <a:gd name="T18" fmla="*/ 226 w 521"/>
                  <a:gd name="T19" fmla="*/ 211 h 402"/>
                  <a:gd name="T20" fmla="*/ 251 w 521"/>
                  <a:gd name="T21" fmla="*/ 230 h 402"/>
                  <a:gd name="T22" fmla="*/ 274 w 521"/>
                  <a:gd name="T23" fmla="*/ 251 h 402"/>
                  <a:gd name="T24" fmla="*/ 298 w 521"/>
                  <a:gd name="T25" fmla="*/ 270 h 402"/>
                  <a:gd name="T26" fmla="*/ 319 w 521"/>
                  <a:gd name="T27" fmla="*/ 287 h 402"/>
                  <a:gd name="T28" fmla="*/ 350 w 521"/>
                  <a:gd name="T29" fmla="*/ 316 h 402"/>
                  <a:gd name="T30" fmla="*/ 378 w 521"/>
                  <a:gd name="T31" fmla="*/ 343 h 402"/>
                  <a:gd name="T32" fmla="*/ 395 w 521"/>
                  <a:gd name="T33" fmla="*/ 362 h 402"/>
                  <a:gd name="T34" fmla="*/ 418 w 521"/>
                  <a:gd name="T35" fmla="*/ 381 h 402"/>
                  <a:gd name="T36" fmla="*/ 450 w 521"/>
                  <a:gd name="T37" fmla="*/ 396 h 402"/>
                  <a:gd name="T38" fmla="*/ 483 w 521"/>
                  <a:gd name="T39" fmla="*/ 400 h 402"/>
                  <a:gd name="T40" fmla="*/ 509 w 521"/>
                  <a:gd name="T41" fmla="*/ 394 h 402"/>
                  <a:gd name="T42" fmla="*/ 519 w 521"/>
                  <a:gd name="T43" fmla="*/ 371 h 402"/>
                  <a:gd name="T44" fmla="*/ 521 w 521"/>
                  <a:gd name="T45" fmla="*/ 356 h 402"/>
                  <a:gd name="T46" fmla="*/ 515 w 521"/>
                  <a:gd name="T47" fmla="*/ 329 h 402"/>
                  <a:gd name="T48" fmla="*/ 508 w 521"/>
                  <a:gd name="T49" fmla="*/ 297 h 402"/>
                  <a:gd name="T50" fmla="*/ 500 w 521"/>
                  <a:gd name="T51" fmla="*/ 267 h 402"/>
                  <a:gd name="T52" fmla="*/ 496 w 521"/>
                  <a:gd name="T53" fmla="*/ 246 h 402"/>
                  <a:gd name="T54" fmla="*/ 490 w 521"/>
                  <a:gd name="T55" fmla="*/ 225 h 402"/>
                  <a:gd name="T56" fmla="*/ 485 w 521"/>
                  <a:gd name="T57" fmla="*/ 204 h 402"/>
                  <a:gd name="T58" fmla="*/ 477 w 521"/>
                  <a:gd name="T59" fmla="*/ 185 h 402"/>
                  <a:gd name="T60" fmla="*/ 473 w 521"/>
                  <a:gd name="T61" fmla="*/ 166 h 402"/>
                  <a:gd name="T62" fmla="*/ 466 w 521"/>
                  <a:gd name="T63" fmla="*/ 145 h 402"/>
                  <a:gd name="T64" fmla="*/ 452 w 521"/>
                  <a:gd name="T65" fmla="*/ 113 h 402"/>
                  <a:gd name="T66" fmla="*/ 437 w 521"/>
                  <a:gd name="T67" fmla="*/ 78 h 402"/>
                  <a:gd name="T68" fmla="*/ 418 w 521"/>
                  <a:gd name="T69" fmla="*/ 52 h 402"/>
                  <a:gd name="T70" fmla="*/ 399 w 521"/>
                  <a:gd name="T71" fmla="*/ 33 h 402"/>
                  <a:gd name="T72" fmla="*/ 380 w 521"/>
                  <a:gd name="T73" fmla="*/ 25 h 402"/>
                  <a:gd name="T74" fmla="*/ 352 w 521"/>
                  <a:gd name="T75" fmla="*/ 21 h 402"/>
                  <a:gd name="T76" fmla="*/ 327 w 521"/>
                  <a:gd name="T77" fmla="*/ 17 h 402"/>
                  <a:gd name="T78" fmla="*/ 306 w 521"/>
                  <a:gd name="T79" fmla="*/ 16 h 402"/>
                  <a:gd name="T80" fmla="*/ 283 w 521"/>
                  <a:gd name="T81" fmla="*/ 14 h 402"/>
                  <a:gd name="T82" fmla="*/ 258 w 521"/>
                  <a:gd name="T83" fmla="*/ 10 h 402"/>
                  <a:gd name="T84" fmla="*/ 234 w 521"/>
                  <a:gd name="T85" fmla="*/ 8 h 402"/>
                  <a:gd name="T86" fmla="*/ 207 w 521"/>
                  <a:gd name="T87" fmla="*/ 6 h 402"/>
                  <a:gd name="T88" fmla="*/ 180 w 521"/>
                  <a:gd name="T89" fmla="*/ 2 h 402"/>
                  <a:gd name="T90" fmla="*/ 154 w 521"/>
                  <a:gd name="T91" fmla="*/ 2 h 402"/>
                  <a:gd name="T92" fmla="*/ 129 w 521"/>
                  <a:gd name="T93" fmla="*/ 0 h 402"/>
                  <a:gd name="T94" fmla="*/ 104 w 521"/>
                  <a:gd name="T95" fmla="*/ 0 h 402"/>
                  <a:gd name="T96" fmla="*/ 83 w 521"/>
                  <a:gd name="T97" fmla="*/ 0 h 402"/>
                  <a:gd name="T98" fmla="*/ 61 w 521"/>
                  <a:gd name="T99" fmla="*/ 0 h 402"/>
                  <a:gd name="T100" fmla="*/ 32 w 521"/>
                  <a:gd name="T101" fmla="*/ 2 h 402"/>
                  <a:gd name="T102" fmla="*/ 7 w 521"/>
                  <a:gd name="T103" fmla="*/ 6 h 402"/>
                  <a:gd name="T104" fmla="*/ 4 w 521"/>
                  <a:gd name="T105" fmla="*/ 25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21" h="402">
                    <a:moveTo>
                      <a:pt x="4" y="25"/>
                    </a:moveTo>
                    <a:lnTo>
                      <a:pt x="7" y="29"/>
                    </a:lnTo>
                    <a:lnTo>
                      <a:pt x="13" y="35"/>
                    </a:lnTo>
                    <a:lnTo>
                      <a:pt x="19" y="40"/>
                    </a:lnTo>
                    <a:lnTo>
                      <a:pt x="28" y="48"/>
                    </a:lnTo>
                    <a:lnTo>
                      <a:pt x="38" y="55"/>
                    </a:lnTo>
                    <a:lnTo>
                      <a:pt x="51" y="67"/>
                    </a:lnTo>
                    <a:lnTo>
                      <a:pt x="55" y="69"/>
                    </a:lnTo>
                    <a:lnTo>
                      <a:pt x="63" y="76"/>
                    </a:lnTo>
                    <a:lnTo>
                      <a:pt x="70" y="80"/>
                    </a:lnTo>
                    <a:lnTo>
                      <a:pt x="76" y="88"/>
                    </a:lnTo>
                    <a:lnTo>
                      <a:pt x="83" y="92"/>
                    </a:lnTo>
                    <a:lnTo>
                      <a:pt x="89" y="97"/>
                    </a:lnTo>
                    <a:lnTo>
                      <a:pt x="97" y="105"/>
                    </a:lnTo>
                    <a:lnTo>
                      <a:pt x="104" y="111"/>
                    </a:lnTo>
                    <a:lnTo>
                      <a:pt x="110" y="116"/>
                    </a:lnTo>
                    <a:lnTo>
                      <a:pt x="120" y="122"/>
                    </a:lnTo>
                    <a:lnTo>
                      <a:pt x="127" y="130"/>
                    </a:lnTo>
                    <a:lnTo>
                      <a:pt x="135" y="137"/>
                    </a:lnTo>
                    <a:lnTo>
                      <a:pt x="142" y="143"/>
                    </a:lnTo>
                    <a:lnTo>
                      <a:pt x="152" y="151"/>
                    </a:lnTo>
                    <a:lnTo>
                      <a:pt x="160" y="156"/>
                    </a:lnTo>
                    <a:lnTo>
                      <a:pt x="167" y="164"/>
                    </a:lnTo>
                    <a:lnTo>
                      <a:pt x="177" y="170"/>
                    </a:lnTo>
                    <a:lnTo>
                      <a:pt x="184" y="177"/>
                    </a:lnTo>
                    <a:lnTo>
                      <a:pt x="192" y="185"/>
                    </a:lnTo>
                    <a:lnTo>
                      <a:pt x="201" y="192"/>
                    </a:lnTo>
                    <a:lnTo>
                      <a:pt x="209" y="198"/>
                    </a:lnTo>
                    <a:lnTo>
                      <a:pt x="217" y="204"/>
                    </a:lnTo>
                    <a:lnTo>
                      <a:pt x="226" y="211"/>
                    </a:lnTo>
                    <a:lnTo>
                      <a:pt x="234" y="217"/>
                    </a:lnTo>
                    <a:lnTo>
                      <a:pt x="243" y="225"/>
                    </a:lnTo>
                    <a:lnTo>
                      <a:pt x="251" y="230"/>
                    </a:lnTo>
                    <a:lnTo>
                      <a:pt x="258" y="238"/>
                    </a:lnTo>
                    <a:lnTo>
                      <a:pt x="268" y="246"/>
                    </a:lnTo>
                    <a:lnTo>
                      <a:pt x="274" y="251"/>
                    </a:lnTo>
                    <a:lnTo>
                      <a:pt x="283" y="257"/>
                    </a:lnTo>
                    <a:lnTo>
                      <a:pt x="289" y="263"/>
                    </a:lnTo>
                    <a:lnTo>
                      <a:pt x="298" y="270"/>
                    </a:lnTo>
                    <a:lnTo>
                      <a:pt x="306" y="276"/>
                    </a:lnTo>
                    <a:lnTo>
                      <a:pt x="312" y="282"/>
                    </a:lnTo>
                    <a:lnTo>
                      <a:pt x="319" y="287"/>
                    </a:lnTo>
                    <a:lnTo>
                      <a:pt x="327" y="295"/>
                    </a:lnTo>
                    <a:lnTo>
                      <a:pt x="338" y="305"/>
                    </a:lnTo>
                    <a:lnTo>
                      <a:pt x="350" y="316"/>
                    </a:lnTo>
                    <a:lnTo>
                      <a:pt x="361" y="326"/>
                    </a:lnTo>
                    <a:lnTo>
                      <a:pt x="371" y="335"/>
                    </a:lnTo>
                    <a:lnTo>
                      <a:pt x="378" y="343"/>
                    </a:lnTo>
                    <a:lnTo>
                      <a:pt x="386" y="350"/>
                    </a:lnTo>
                    <a:lnTo>
                      <a:pt x="390" y="356"/>
                    </a:lnTo>
                    <a:lnTo>
                      <a:pt x="395" y="362"/>
                    </a:lnTo>
                    <a:lnTo>
                      <a:pt x="401" y="367"/>
                    </a:lnTo>
                    <a:lnTo>
                      <a:pt x="409" y="375"/>
                    </a:lnTo>
                    <a:lnTo>
                      <a:pt x="418" y="381"/>
                    </a:lnTo>
                    <a:lnTo>
                      <a:pt x="428" y="386"/>
                    </a:lnTo>
                    <a:lnTo>
                      <a:pt x="439" y="390"/>
                    </a:lnTo>
                    <a:lnTo>
                      <a:pt x="450" y="396"/>
                    </a:lnTo>
                    <a:lnTo>
                      <a:pt x="462" y="398"/>
                    </a:lnTo>
                    <a:lnTo>
                      <a:pt x="473" y="402"/>
                    </a:lnTo>
                    <a:lnTo>
                      <a:pt x="483" y="400"/>
                    </a:lnTo>
                    <a:lnTo>
                      <a:pt x="494" y="400"/>
                    </a:lnTo>
                    <a:lnTo>
                      <a:pt x="502" y="396"/>
                    </a:lnTo>
                    <a:lnTo>
                      <a:pt x="509" y="394"/>
                    </a:lnTo>
                    <a:lnTo>
                      <a:pt x="515" y="386"/>
                    </a:lnTo>
                    <a:lnTo>
                      <a:pt x="519" y="379"/>
                    </a:lnTo>
                    <a:lnTo>
                      <a:pt x="519" y="371"/>
                    </a:lnTo>
                    <a:lnTo>
                      <a:pt x="521" y="367"/>
                    </a:lnTo>
                    <a:lnTo>
                      <a:pt x="521" y="362"/>
                    </a:lnTo>
                    <a:lnTo>
                      <a:pt x="521" y="356"/>
                    </a:lnTo>
                    <a:lnTo>
                      <a:pt x="519" y="346"/>
                    </a:lnTo>
                    <a:lnTo>
                      <a:pt x="517" y="339"/>
                    </a:lnTo>
                    <a:lnTo>
                      <a:pt x="515" y="329"/>
                    </a:lnTo>
                    <a:lnTo>
                      <a:pt x="513" y="320"/>
                    </a:lnTo>
                    <a:lnTo>
                      <a:pt x="509" y="308"/>
                    </a:lnTo>
                    <a:lnTo>
                      <a:pt x="508" y="297"/>
                    </a:lnTo>
                    <a:lnTo>
                      <a:pt x="506" y="286"/>
                    </a:lnTo>
                    <a:lnTo>
                      <a:pt x="504" y="274"/>
                    </a:lnTo>
                    <a:lnTo>
                      <a:pt x="500" y="267"/>
                    </a:lnTo>
                    <a:lnTo>
                      <a:pt x="500" y="259"/>
                    </a:lnTo>
                    <a:lnTo>
                      <a:pt x="496" y="251"/>
                    </a:lnTo>
                    <a:lnTo>
                      <a:pt x="496" y="246"/>
                    </a:lnTo>
                    <a:lnTo>
                      <a:pt x="494" y="240"/>
                    </a:lnTo>
                    <a:lnTo>
                      <a:pt x="492" y="232"/>
                    </a:lnTo>
                    <a:lnTo>
                      <a:pt x="490" y="225"/>
                    </a:lnTo>
                    <a:lnTo>
                      <a:pt x="489" y="219"/>
                    </a:lnTo>
                    <a:lnTo>
                      <a:pt x="487" y="211"/>
                    </a:lnTo>
                    <a:lnTo>
                      <a:pt x="485" y="204"/>
                    </a:lnTo>
                    <a:lnTo>
                      <a:pt x="481" y="198"/>
                    </a:lnTo>
                    <a:lnTo>
                      <a:pt x="481" y="192"/>
                    </a:lnTo>
                    <a:lnTo>
                      <a:pt x="477" y="185"/>
                    </a:lnTo>
                    <a:lnTo>
                      <a:pt x="477" y="179"/>
                    </a:lnTo>
                    <a:lnTo>
                      <a:pt x="475" y="171"/>
                    </a:lnTo>
                    <a:lnTo>
                      <a:pt x="473" y="166"/>
                    </a:lnTo>
                    <a:lnTo>
                      <a:pt x="469" y="158"/>
                    </a:lnTo>
                    <a:lnTo>
                      <a:pt x="468" y="151"/>
                    </a:lnTo>
                    <a:lnTo>
                      <a:pt x="466" y="145"/>
                    </a:lnTo>
                    <a:lnTo>
                      <a:pt x="462" y="137"/>
                    </a:lnTo>
                    <a:lnTo>
                      <a:pt x="458" y="124"/>
                    </a:lnTo>
                    <a:lnTo>
                      <a:pt x="452" y="113"/>
                    </a:lnTo>
                    <a:lnTo>
                      <a:pt x="447" y="101"/>
                    </a:lnTo>
                    <a:lnTo>
                      <a:pt x="443" y="88"/>
                    </a:lnTo>
                    <a:lnTo>
                      <a:pt x="437" y="78"/>
                    </a:lnTo>
                    <a:lnTo>
                      <a:pt x="431" y="69"/>
                    </a:lnTo>
                    <a:lnTo>
                      <a:pt x="424" y="59"/>
                    </a:lnTo>
                    <a:lnTo>
                      <a:pt x="418" y="52"/>
                    </a:lnTo>
                    <a:lnTo>
                      <a:pt x="412" y="44"/>
                    </a:lnTo>
                    <a:lnTo>
                      <a:pt x="407" y="38"/>
                    </a:lnTo>
                    <a:lnTo>
                      <a:pt x="399" y="33"/>
                    </a:lnTo>
                    <a:lnTo>
                      <a:pt x="393" y="29"/>
                    </a:lnTo>
                    <a:lnTo>
                      <a:pt x="386" y="25"/>
                    </a:lnTo>
                    <a:lnTo>
                      <a:pt x="380" y="25"/>
                    </a:lnTo>
                    <a:lnTo>
                      <a:pt x="373" y="23"/>
                    </a:lnTo>
                    <a:lnTo>
                      <a:pt x="363" y="23"/>
                    </a:lnTo>
                    <a:lnTo>
                      <a:pt x="352" y="21"/>
                    </a:lnTo>
                    <a:lnTo>
                      <a:pt x="340" y="19"/>
                    </a:lnTo>
                    <a:lnTo>
                      <a:pt x="334" y="19"/>
                    </a:lnTo>
                    <a:lnTo>
                      <a:pt x="327" y="17"/>
                    </a:lnTo>
                    <a:lnTo>
                      <a:pt x="319" y="16"/>
                    </a:lnTo>
                    <a:lnTo>
                      <a:pt x="314" y="16"/>
                    </a:lnTo>
                    <a:lnTo>
                      <a:pt x="306" y="16"/>
                    </a:lnTo>
                    <a:lnTo>
                      <a:pt x="298" y="16"/>
                    </a:lnTo>
                    <a:lnTo>
                      <a:pt x="291" y="14"/>
                    </a:lnTo>
                    <a:lnTo>
                      <a:pt x="283" y="14"/>
                    </a:lnTo>
                    <a:lnTo>
                      <a:pt x="274" y="14"/>
                    </a:lnTo>
                    <a:lnTo>
                      <a:pt x="266" y="12"/>
                    </a:lnTo>
                    <a:lnTo>
                      <a:pt x="258" y="10"/>
                    </a:lnTo>
                    <a:lnTo>
                      <a:pt x="249" y="10"/>
                    </a:lnTo>
                    <a:lnTo>
                      <a:pt x="239" y="10"/>
                    </a:lnTo>
                    <a:lnTo>
                      <a:pt x="234" y="8"/>
                    </a:lnTo>
                    <a:lnTo>
                      <a:pt x="224" y="6"/>
                    </a:lnTo>
                    <a:lnTo>
                      <a:pt x="217" y="6"/>
                    </a:lnTo>
                    <a:lnTo>
                      <a:pt x="207" y="6"/>
                    </a:lnTo>
                    <a:lnTo>
                      <a:pt x="198" y="4"/>
                    </a:lnTo>
                    <a:lnTo>
                      <a:pt x="190" y="2"/>
                    </a:lnTo>
                    <a:lnTo>
                      <a:pt x="180" y="2"/>
                    </a:lnTo>
                    <a:lnTo>
                      <a:pt x="171" y="2"/>
                    </a:lnTo>
                    <a:lnTo>
                      <a:pt x="163" y="2"/>
                    </a:lnTo>
                    <a:lnTo>
                      <a:pt x="154" y="2"/>
                    </a:lnTo>
                    <a:lnTo>
                      <a:pt x="148" y="2"/>
                    </a:lnTo>
                    <a:lnTo>
                      <a:pt x="139" y="0"/>
                    </a:lnTo>
                    <a:lnTo>
                      <a:pt x="129" y="0"/>
                    </a:lnTo>
                    <a:lnTo>
                      <a:pt x="120" y="0"/>
                    </a:lnTo>
                    <a:lnTo>
                      <a:pt x="114" y="0"/>
                    </a:lnTo>
                    <a:lnTo>
                      <a:pt x="104" y="0"/>
                    </a:lnTo>
                    <a:lnTo>
                      <a:pt x="97" y="0"/>
                    </a:lnTo>
                    <a:lnTo>
                      <a:pt x="89" y="0"/>
                    </a:lnTo>
                    <a:lnTo>
                      <a:pt x="83" y="0"/>
                    </a:lnTo>
                    <a:lnTo>
                      <a:pt x="76" y="0"/>
                    </a:lnTo>
                    <a:lnTo>
                      <a:pt x="68" y="0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42" y="0"/>
                    </a:lnTo>
                    <a:lnTo>
                      <a:pt x="32" y="2"/>
                    </a:lnTo>
                    <a:lnTo>
                      <a:pt x="23" y="2"/>
                    </a:lnTo>
                    <a:lnTo>
                      <a:pt x="13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0" y="16"/>
                    </a:lnTo>
                    <a:lnTo>
                      <a:pt x="4" y="25"/>
                    </a:lnTo>
                    <a:lnTo>
                      <a:pt x="4" y="25"/>
                    </a:lnTo>
                    <a:close/>
                  </a:path>
                </a:pathLst>
              </a:custGeom>
              <a:solidFill>
                <a:srgbClr val="F7C7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3" name="Forme libre 125"/>
              <p:cNvSpPr>
                <a:spLocks/>
              </p:cNvSpPr>
              <p:nvPr/>
            </p:nvSpPr>
            <p:spPr bwMode="auto">
              <a:xfrm>
                <a:off x="5553075" y="1808163"/>
                <a:ext cx="515938" cy="428625"/>
              </a:xfrm>
              <a:custGeom>
                <a:avLst/>
                <a:gdLst>
                  <a:gd name="T0" fmla="*/ 569 w 651"/>
                  <a:gd name="T1" fmla="*/ 6 h 538"/>
                  <a:gd name="T2" fmla="*/ 550 w 651"/>
                  <a:gd name="T3" fmla="*/ 11 h 538"/>
                  <a:gd name="T4" fmla="*/ 529 w 651"/>
                  <a:gd name="T5" fmla="*/ 23 h 538"/>
                  <a:gd name="T6" fmla="*/ 504 w 651"/>
                  <a:gd name="T7" fmla="*/ 34 h 538"/>
                  <a:gd name="T8" fmla="*/ 478 w 651"/>
                  <a:gd name="T9" fmla="*/ 49 h 538"/>
                  <a:gd name="T10" fmla="*/ 449 w 651"/>
                  <a:gd name="T11" fmla="*/ 66 h 538"/>
                  <a:gd name="T12" fmla="*/ 419 w 651"/>
                  <a:gd name="T13" fmla="*/ 85 h 538"/>
                  <a:gd name="T14" fmla="*/ 386 w 651"/>
                  <a:gd name="T15" fmla="*/ 106 h 538"/>
                  <a:gd name="T16" fmla="*/ 352 w 651"/>
                  <a:gd name="T17" fmla="*/ 127 h 538"/>
                  <a:gd name="T18" fmla="*/ 318 w 651"/>
                  <a:gd name="T19" fmla="*/ 150 h 538"/>
                  <a:gd name="T20" fmla="*/ 287 w 651"/>
                  <a:gd name="T21" fmla="*/ 175 h 538"/>
                  <a:gd name="T22" fmla="*/ 253 w 651"/>
                  <a:gd name="T23" fmla="*/ 198 h 538"/>
                  <a:gd name="T24" fmla="*/ 221 w 651"/>
                  <a:gd name="T25" fmla="*/ 222 h 538"/>
                  <a:gd name="T26" fmla="*/ 189 w 651"/>
                  <a:gd name="T27" fmla="*/ 245 h 538"/>
                  <a:gd name="T28" fmla="*/ 158 w 651"/>
                  <a:gd name="T29" fmla="*/ 272 h 538"/>
                  <a:gd name="T30" fmla="*/ 130 w 651"/>
                  <a:gd name="T31" fmla="*/ 297 h 538"/>
                  <a:gd name="T32" fmla="*/ 105 w 651"/>
                  <a:gd name="T33" fmla="*/ 317 h 538"/>
                  <a:gd name="T34" fmla="*/ 80 w 651"/>
                  <a:gd name="T35" fmla="*/ 340 h 538"/>
                  <a:gd name="T36" fmla="*/ 61 w 651"/>
                  <a:gd name="T37" fmla="*/ 361 h 538"/>
                  <a:gd name="T38" fmla="*/ 31 w 651"/>
                  <a:gd name="T39" fmla="*/ 397 h 538"/>
                  <a:gd name="T40" fmla="*/ 14 w 651"/>
                  <a:gd name="T41" fmla="*/ 426 h 538"/>
                  <a:gd name="T42" fmla="*/ 4 w 651"/>
                  <a:gd name="T43" fmla="*/ 453 h 538"/>
                  <a:gd name="T44" fmla="*/ 0 w 651"/>
                  <a:gd name="T45" fmla="*/ 477 h 538"/>
                  <a:gd name="T46" fmla="*/ 2 w 651"/>
                  <a:gd name="T47" fmla="*/ 498 h 538"/>
                  <a:gd name="T48" fmla="*/ 14 w 651"/>
                  <a:gd name="T49" fmla="*/ 525 h 538"/>
                  <a:gd name="T50" fmla="*/ 29 w 651"/>
                  <a:gd name="T51" fmla="*/ 538 h 538"/>
                  <a:gd name="T52" fmla="*/ 42 w 651"/>
                  <a:gd name="T53" fmla="*/ 531 h 538"/>
                  <a:gd name="T54" fmla="*/ 48 w 651"/>
                  <a:gd name="T55" fmla="*/ 502 h 538"/>
                  <a:gd name="T56" fmla="*/ 54 w 651"/>
                  <a:gd name="T57" fmla="*/ 479 h 538"/>
                  <a:gd name="T58" fmla="*/ 71 w 651"/>
                  <a:gd name="T59" fmla="*/ 451 h 538"/>
                  <a:gd name="T60" fmla="*/ 95 w 651"/>
                  <a:gd name="T61" fmla="*/ 422 h 538"/>
                  <a:gd name="T62" fmla="*/ 126 w 651"/>
                  <a:gd name="T63" fmla="*/ 392 h 538"/>
                  <a:gd name="T64" fmla="*/ 149 w 651"/>
                  <a:gd name="T65" fmla="*/ 371 h 538"/>
                  <a:gd name="T66" fmla="*/ 170 w 651"/>
                  <a:gd name="T67" fmla="*/ 356 h 538"/>
                  <a:gd name="T68" fmla="*/ 189 w 651"/>
                  <a:gd name="T69" fmla="*/ 340 h 538"/>
                  <a:gd name="T70" fmla="*/ 211 w 651"/>
                  <a:gd name="T71" fmla="*/ 323 h 538"/>
                  <a:gd name="T72" fmla="*/ 234 w 651"/>
                  <a:gd name="T73" fmla="*/ 308 h 538"/>
                  <a:gd name="T74" fmla="*/ 259 w 651"/>
                  <a:gd name="T75" fmla="*/ 291 h 538"/>
                  <a:gd name="T76" fmla="*/ 286 w 651"/>
                  <a:gd name="T77" fmla="*/ 278 h 538"/>
                  <a:gd name="T78" fmla="*/ 310 w 651"/>
                  <a:gd name="T79" fmla="*/ 262 h 538"/>
                  <a:gd name="T80" fmla="*/ 337 w 651"/>
                  <a:gd name="T81" fmla="*/ 247 h 538"/>
                  <a:gd name="T82" fmla="*/ 365 w 651"/>
                  <a:gd name="T83" fmla="*/ 234 h 538"/>
                  <a:gd name="T84" fmla="*/ 394 w 651"/>
                  <a:gd name="T85" fmla="*/ 220 h 538"/>
                  <a:gd name="T86" fmla="*/ 422 w 651"/>
                  <a:gd name="T87" fmla="*/ 207 h 538"/>
                  <a:gd name="T88" fmla="*/ 449 w 651"/>
                  <a:gd name="T89" fmla="*/ 194 h 538"/>
                  <a:gd name="T90" fmla="*/ 476 w 651"/>
                  <a:gd name="T91" fmla="*/ 181 h 538"/>
                  <a:gd name="T92" fmla="*/ 502 w 651"/>
                  <a:gd name="T93" fmla="*/ 167 h 538"/>
                  <a:gd name="T94" fmla="*/ 525 w 651"/>
                  <a:gd name="T95" fmla="*/ 152 h 538"/>
                  <a:gd name="T96" fmla="*/ 548 w 651"/>
                  <a:gd name="T97" fmla="*/ 139 h 538"/>
                  <a:gd name="T98" fmla="*/ 573 w 651"/>
                  <a:gd name="T99" fmla="*/ 120 h 538"/>
                  <a:gd name="T100" fmla="*/ 607 w 651"/>
                  <a:gd name="T101" fmla="*/ 93 h 538"/>
                  <a:gd name="T102" fmla="*/ 630 w 651"/>
                  <a:gd name="T103" fmla="*/ 66 h 538"/>
                  <a:gd name="T104" fmla="*/ 645 w 651"/>
                  <a:gd name="T105" fmla="*/ 44 h 538"/>
                  <a:gd name="T106" fmla="*/ 651 w 651"/>
                  <a:gd name="T107" fmla="*/ 19 h 538"/>
                  <a:gd name="T108" fmla="*/ 637 w 651"/>
                  <a:gd name="T109" fmla="*/ 4 h 538"/>
                  <a:gd name="T110" fmla="*/ 615 w 651"/>
                  <a:gd name="T111" fmla="*/ 0 h 538"/>
                  <a:gd name="T112" fmla="*/ 582 w 651"/>
                  <a:gd name="T113" fmla="*/ 4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1" h="538">
                    <a:moveTo>
                      <a:pt x="582" y="4"/>
                    </a:moveTo>
                    <a:lnTo>
                      <a:pt x="575" y="4"/>
                    </a:lnTo>
                    <a:lnTo>
                      <a:pt x="569" y="6"/>
                    </a:lnTo>
                    <a:lnTo>
                      <a:pt x="563" y="6"/>
                    </a:lnTo>
                    <a:lnTo>
                      <a:pt x="557" y="9"/>
                    </a:lnTo>
                    <a:lnTo>
                      <a:pt x="550" y="11"/>
                    </a:lnTo>
                    <a:lnTo>
                      <a:pt x="544" y="15"/>
                    </a:lnTo>
                    <a:lnTo>
                      <a:pt x="537" y="19"/>
                    </a:lnTo>
                    <a:lnTo>
                      <a:pt x="529" y="23"/>
                    </a:lnTo>
                    <a:lnTo>
                      <a:pt x="521" y="25"/>
                    </a:lnTo>
                    <a:lnTo>
                      <a:pt x="512" y="28"/>
                    </a:lnTo>
                    <a:lnTo>
                      <a:pt x="504" y="34"/>
                    </a:lnTo>
                    <a:lnTo>
                      <a:pt x="497" y="40"/>
                    </a:lnTo>
                    <a:lnTo>
                      <a:pt x="487" y="44"/>
                    </a:lnTo>
                    <a:lnTo>
                      <a:pt x="478" y="49"/>
                    </a:lnTo>
                    <a:lnTo>
                      <a:pt x="468" y="53"/>
                    </a:lnTo>
                    <a:lnTo>
                      <a:pt x="459" y="61"/>
                    </a:lnTo>
                    <a:lnTo>
                      <a:pt x="449" y="66"/>
                    </a:lnTo>
                    <a:lnTo>
                      <a:pt x="438" y="72"/>
                    </a:lnTo>
                    <a:lnTo>
                      <a:pt x="428" y="78"/>
                    </a:lnTo>
                    <a:lnTo>
                      <a:pt x="419" y="85"/>
                    </a:lnTo>
                    <a:lnTo>
                      <a:pt x="407" y="91"/>
                    </a:lnTo>
                    <a:lnTo>
                      <a:pt x="396" y="99"/>
                    </a:lnTo>
                    <a:lnTo>
                      <a:pt x="386" y="106"/>
                    </a:lnTo>
                    <a:lnTo>
                      <a:pt x="375" y="114"/>
                    </a:lnTo>
                    <a:lnTo>
                      <a:pt x="364" y="120"/>
                    </a:lnTo>
                    <a:lnTo>
                      <a:pt x="352" y="127"/>
                    </a:lnTo>
                    <a:lnTo>
                      <a:pt x="341" y="135"/>
                    </a:lnTo>
                    <a:lnTo>
                      <a:pt x="331" y="143"/>
                    </a:lnTo>
                    <a:lnTo>
                      <a:pt x="318" y="150"/>
                    </a:lnTo>
                    <a:lnTo>
                      <a:pt x="308" y="158"/>
                    </a:lnTo>
                    <a:lnTo>
                      <a:pt x="297" y="167"/>
                    </a:lnTo>
                    <a:lnTo>
                      <a:pt x="287" y="175"/>
                    </a:lnTo>
                    <a:lnTo>
                      <a:pt x="274" y="182"/>
                    </a:lnTo>
                    <a:lnTo>
                      <a:pt x="265" y="190"/>
                    </a:lnTo>
                    <a:lnTo>
                      <a:pt x="253" y="198"/>
                    </a:lnTo>
                    <a:lnTo>
                      <a:pt x="242" y="207"/>
                    </a:lnTo>
                    <a:lnTo>
                      <a:pt x="230" y="215"/>
                    </a:lnTo>
                    <a:lnTo>
                      <a:pt x="221" y="222"/>
                    </a:lnTo>
                    <a:lnTo>
                      <a:pt x="209" y="230"/>
                    </a:lnTo>
                    <a:lnTo>
                      <a:pt x="198" y="240"/>
                    </a:lnTo>
                    <a:lnTo>
                      <a:pt x="189" y="245"/>
                    </a:lnTo>
                    <a:lnTo>
                      <a:pt x="177" y="255"/>
                    </a:lnTo>
                    <a:lnTo>
                      <a:pt x="168" y="262"/>
                    </a:lnTo>
                    <a:lnTo>
                      <a:pt x="158" y="272"/>
                    </a:lnTo>
                    <a:lnTo>
                      <a:pt x="149" y="279"/>
                    </a:lnTo>
                    <a:lnTo>
                      <a:pt x="139" y="287"/>
                    </a:lnTo>
                    <a:lnTo>
                      <a:pt x="130" y="297"/>
                    </a:lnTo>
                    <a:lnTo>
                      <a:pt x="122" y="304"/>
                    </a:lnTo>
                    <a:lnTo>
                      <a:pt x="113" y="312"/>
                    </a:lnTo>
                    <a:lnTo>
                      <a:pt x="105" y="317"/>
                    </a:lnTo>
                    <a:lnTo>
                      <a:pt x="95" y="325"/>
                    </a:lnTo>
                    <a:lnTo>
                      <a:pt x="88" y="333"/>
                    </a:lnTo>
                    <a:lnTo>
                      <a:pt x="80" y="340"/>
                    </a:lnTo>
                    <a:lnTo>
                      <a:pt x="73" y="346"/>
                    </a:lnTo>
                    <a:lnTo>
                      <a:pt x="67" y="354"/>
                    </a:lnTo>
                    <a:lnTo>
                      <a:pt x="61" y="361"/>
                    </a:lnTo>
                    <a:lnTo>
                      <a:pt x="48" y="373"/>
                    </a:lnTo>
                    <a:lnTo>
                      <a:pt x="38" y="386"/>
                    </a:lnTo>
                    <a:lnTo>
                      <a:pt x="31" y="397"/>
                    </a:lnTo>
                    <a:lnTo>
                      <a:pt x="25" y="409"/>
                    </a:lnTo>
                    <a:lnTo>
                      <a:pt x="17" y="416"/>
                    </a:lnTo>
                    <a:lnTo>
                      <a:pt x="14" y="426"/>
                    </a:lnTo>
                    <a:lnTo>
                      <a:pt x="10" y="435"/>
                    </a:lnTo>
                    <a:lnTo>
                      <a:pt x="8" y="445"/>
                    </a:lnTo>
                    <a:lnTo>
                      <a:pt x="4" y="453"/>
                    </a:lnTo>
                    <a:lnTo>
                      <a:pt x="2" y="460"/>
                    </a:lnTo>
                    <a:lnTo>
                      <a:pt x="0" y="470"/>
                    </a:lnTo>
                    <a:lnTo>
                      <a:pt x="0" y="477"/>
                    </a:lnTo>
                    <a:lnTo>
                      <a:pt x="0" y="483"/>
                    </a:lnTo>
                    <a:lnTo>
                      <a:pt x="0" y="491"/>
                    </a:lnTo>
                    <a:lnTo>
                      <a:pt x="2" y="498"/>
                    </a:lnTo>
                    <a:lnTo>
                      <a:pt x="4" y="504"/>
                    </a:lnTo>
                    <a:lnTo>
                      <a:pt x="8" y="513"/>
                    </a:lnTo>
                    <a:lnTo>
                      <a:pt x="14" y="525"/>
                    </a:lnTo>
                    <a:lnTo>
                      <a:pt x="17" y="531"/>
                    </a:lnTo>
                    <a:lnTo>
                      <a:pt x="23" y="536"/>
                    </a:lnTo>
                    <a:lnTo>
                      <a:pt x="29" y="538"/>
                    </a:lnTo>
                    <a:lnTo>
                      <a:pt x="35" y="538"/>
                    </a:lnTo>
                    <a:lnTo>
                      <a:pt x="38" y="536"/>
                    </a:lnTo>
                    <a:lnTo>
                      <a:pt x="42" y="531"/>
                    </a:lnTo>
                    <a:lnTo>
                      <a:pt x="44" y="521"/>
                    </a:lnTo>
                    <a:lnTo>
                      <a:pt x="48" y="510"/>
                    </a:lnTo>
                    <a:lnTo>
                      <a:pt x="48" y="502"/>
                    </a:lnTo>
                    <a:lnTo>
                      <a:pt x="48" y="494"/>
                    </a:lnTo>
                    <a:lnTo>
                      <a:pt x="52" y="487"/>
                    </a:lnTo>
                    <a:lnTo>
                      <a:pt x="54" y="479"/>
                    </a:lnTo>
                    <a:lnTo>
                      <a:pt x="57" y="470"/>
                    </a:lnTo>
                    <a:lnTo>
                      <a:pt x="63" y="460"/>
                    </a:lnTo>
                    <a:lnTo>
                      <a:pt x="71" y="451"/>
                    </a:lnTo>
                    <a:lnTo>
                      <a:pt x="78" y="443"/>
                    </a:lnTo>
                    <a:lnTo>
                      <a:pt x="86" y="432"/>
                    </a:lnTo>
                    <a:lnTo>
                      <a:pt x="95" y="422"/>
                    </a:lnTo>
                    <a:lnTo>
                      <a:pt x="105" y="413"/>
                    </a:lnTo>
                    <a:lnTo>
                      <a:pt x="114" y="403"/>
                    </a:lnTo>
                    <a:lnTo>
                      <a:pt x="126" y="392"/>
                    </a:lnTo>
                    <a:lnTo>
                      <a:pt x="137" y="382"/>
                    </a:lnTo>
                    <a:lnTo>
                      <a:pt x="143" y="376"/>
                    </a:lnTo>
                    <a:lnTo>
                      <a:pt x="149" y="371"/>
                    </a:lnTo>
                    <a:lnTo>
                      <a:pt x="156" y="365"/>
                    </a:lnTo>
                    <a:lnTo>
                      <a:pt x="164" y="361"/>
                    </a:lnTo>
                    <a:lnTo>
                      <a:pt x="170" y="356"/>
                    </a:lnTo>
                    <a:lnTo>
                      <a:pt x="175" y="350"/>
                    </a:lnTo>
                    <a:lnTo>
                      <a:pt x="183" y="344"/>
                    </a:lnTo>
                    <a:lnTo>
                      <a:pt x="189" y="340"/>
                    </a:lnTo>
                    <a:lnTo>
                      <a:pt x="196" y="335"/>
                    </a:lnTo>
                    <a:lnTo>
                      <a:pt x="204" y="329"/>
                    </a:lnTo>
                    <a:lnTo>
                      <a:pt x="211" y="323"/>
                    </a:lnTo>
                    <a:lnTo>
                      <a:pt x="219" y="317"/>
                    </a:lnTo>
                    <a:lnTo>
                      <a:pt x="227" y="312"/>
                    </a:lnTo>
                    <a:lnTo>
                      <a:pt x="234" y="308"/>
                    </a:lnTo>
                    <a:lnTo>
                      <a:pt x="244" y="302"/>
                    </a:lnTo>
                    <a:lnTo>
                      <a:pt x="251" y="297"/>
                    </a:lnTo>
                    <a:lnTo>
                      <a:pt x="259" y="291"/>
                    </a:lnTo>
                    <a:lnTo>
                      <a:pt x="268" y="287"/>
                    </a:lnTo>
                    <a:lnTo>
                      <a:pt x="276" y="279"/>
                    </a:lnTo>
                    <a:lnTo>
                      <a:pt x="286" y="278"/>
                    </a:lnTo>
                    <a:lnTo>
                      <a:pt x="293" y="272"/>
                    </a:lnTo>
                    <a:lnTo>
                      <a:pt x="303" y="266"/>
                    </a:lnTo>
                    <a:lnTo>
                      <a:pt x="310" y="262"/>
                    </a:lnTo>
                    <a:lnTo>
                      <a:pt x="320" y="257"/>
                    </a:lnTo>
                    <a:lnTo>
                      <a:pt x="327" y="251"/>
                    </a:lnTo>
                    <a:lnTo>
                      <a:pt x="337" y="247"/>
                    </a:lnTo>
                    <a:lnTo>
                      <a:pt x="346" y="241"/>
                    </a:lnTo>
                    <a:lnTo>
                      <a:pt x="356" y="238"/>
                    </a:lnTo>
                    <a:lnTo>
                      <a:pt x="365" y="234"/>
                    </a:lnTo>
                    <a:lnTo>
                      <a:pt x="375" y="228"/>
                    </a:lnTo>
                    <a:lnTo>
                      <a:pt x="384" y="224"/>
                    </a:lnTo>
                    <a:lnTo>
                      <a:pt x="394" y="220"/>
                    </a:lnTo>
                    <a:lnTo>
                      <a:pt x="403" y="215"/>
                    </a:lnTo>
                    <a:lnTo>
                      <a:pt x="413" y="211"/>
                    </a:lnTo>
                    <a:lnTo>
                      <a:pt x="422" y="207"/>
                    </a:lnTo>
                    <a:lnTo>
                      <a:pt x="432" y="203"/>
                    </a:lnTo>
                    <a:lnTo>
                      <a:pt x="441" y="198"/>
                    </a:lnTo>
                    <a:lnTo>
                      <a:pt x="449" y="194"/>
                    </a:lnTo>
                    <a:lnTo>
                      <a:pt x="459" y="190"/>
                    </a:lnTo>
                    <a:lnTo>
                      <a:pt x="468" y="186"/>
                    </a:lnTo>
                    <a:lnTo>
                      <a:pt x="476" y="181"/>
                    </a:lnTo>
                    <a:lnTo>
                      <a:pt x="483" y="177"/>
                    </a:lnTo>
                    <a:lnTo>
                      <a:pt x="493" y="171"/>
                    </a:lnTo>
                    <a:lnTo>
                      <a:pt x="502" y="167"/>
                    </a:lnTo>
                    <a:lnTo>
                      <a:pt x="510" y="162"/>
                    </a:lnTo>
                    <a:lnTo>
                      <a:pt x="518" y="158"/>
                    </a:lnTo>
                    <a:lnTo>
                      <a:pt x="525" y="152"/>
                    </a:lnTo>
                    <a:lnTo>
                      <a:pt x="533" y="148"/>
                    </a:lnTo>
                    <a:lnTo>
                      <a:pt x="540" y="144"/>
                    </a:lnTo>
                    <a:lnTo>
                      <a:pt x="548" y="139"/>
                    </a:lnTo>
                    <a:lnTo>
                      <a:pt x="554" y="135"/>
                    </a:lnTo>
                    <a:lnTo>
                      <a:pt x="561" y="131"/>
                    </a:lnTo>
                    <a:lnTo>
                      <a:pt x="573" y="120"/>
                    </a:lnTo>
                    <a:lnTo>
                      <a:pt x="584" y="112"/>
                    </a:lnTo>
                    <a:lnTo>
                      <a:pt x="596" y="101"/>
                    </a:lnTo>
                    <a:lnTo>
                      <a:pt x="607" y="93"/>
                    </a:lnTo>
                    <a:lnTo>
                      <a:pt x="615" y="84"/>
                    </a:lnTo>
                    <a:lnTo>
                      <a:pt x="622" y="76"/>
                    </a:lnTo>
                    <a:lnTo>
                      <a:pt x="630" y="66"/>
                    </a:lnTo>
                    <a:lnTo>
                      <a:pt x="637" y="61"/>
                    </a:lnTo>
                    <a:lnTo>
                      <a:pt x="641" y="51"/>
                    </a:lnTo>
                    <a:lnTo>
                      <a:pt x="645" y="44"/>
                    </a:lnTo>
                    <a:lnTo>
                      <a:pt x="647" y="36"/>
                    </a:lnTo>
                    <a:lnTo>
                      <a:pt x="651" y="30"/>
                    </a:lnTo>
                    <a:lnTo>
                      <a:pt x="651" y="19"/>
                    </a:lnTo>
                    <a:lnTo>
                      <a:pt x="647" y="9"/>
                    </a:lnTo>
                    <a:lnTo>
                      <a:pt x="641" y="6"/>
                    </a:lnTo>
                    <a:lnTo>
                      <a:pt x="637" y="4"/>
                    </a:lnTo>
                    <a:lnTo>
                      <a:pt x="630" y="0"/>
                    </a:lnTo>
                    <a:lnTo>
                      <a:pt x="624" y="0"/>
                    </a:lnTo>
                    <a:lnTo>
                      <a:pt x="615" y="0"/>
                    </a:lnTo>
                    <a:lnTo>
                      <a:pt x="605" y="0"/>
                    </a:lnTo>
                    <a:lnTo>
                      <a:pt x="594" y="0"/>
                    </a:lnTo>
                    <a:lnTo>
                      <a:pt x="582" y="4"/>
                    </a:lnTo>
                    <a:lnTo>
                      <a:pt x="582" y="4"/>
                    </a:lnTo>
                    <a:close/>
                  </a:path>
                </a:pathLst>
              </a:custGeom>
              <a:solidFill>
                <a:srgbClr val="B5E0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4" name="Forme libre 126"/>
              <p:cNvSpPr>
                <a:spLocks/>
              </p:cNvSpPr>
              <p:nvPr/>
            </p:nvSpPr>
            <p:spPr bwMode="auto">
              <a:xfrm>
                <a:off x="6804025" y="1935163"/>
                <a:ext cx="182563" cy="701675"/>
              </a:xfrm>
              <a:custGeom>
                <a:avLst/>
                <a:gdLst>
                  <a:gd name="T0" fmla="*/ 228 w 230"/>
                  <a:gd name="T1" fmla="*/ 55 h 882"/>
                  <a:gd name="T2" fmla="*/ 224 w 230"/>
                  <a:gd name="T3" fmla="*/ 74 h 882"/>
                  <a:gd name="T4" fmla="*/ 218 w 230"/>
                  <a:gd name="T5" fmla="*/ 102 h 882"/>
                  <a:gd name="T6" fmla="*/ 211 w 230"/>
                  <a:gd name="T7" fmla="*/ 135 h 882"/>
                  <a:gd name="T8" fmla="*/ 205 w 230"/>
                  <a:gd name="T9" fmla="*/ 177 h 882"/>
                  <a:gd name="T10" fmla="*/ 194 w 230"/>
                  <a:gd name="T11" fmla="*/ 218 h 882"/>
                  <a:gd name="T12" fmla="*/ 184 w 230"/>
                  <a:gd name="T13" fmla="*/ 266 h 882"/>
                  <a:gd name="T14" fmla="*/ 175 w 230"/>
                  <a:gd name="T15" fmla="*/ 317 h 882"/>
                  <a:gd name="T16" fmla="*/ 163 w 230"/>
                  <a:gd name="T17" fmla="*/ 371 h 882"/>
                  <a:gd name="T18" fmla="*/ 154 w 230"/>
                  <a:gd name="T19" fmla="*/ 426 h 882"/>
                  <a:gd name="T20" fmla="*/ 140 w 230"/>
                  <a:gd name="T21" fmla="*/ 479 h 882"/>
                  <a:gd name="T22" fmla="*/ 127 w 230"/>
                  <a:gd name="T23" fmla="*/ 532 h 882"/>
                  <a:gd name="T24" fmla="*/ 116 w 230"/>
                  <a:gd name="T25" fmla="*/ 585 h 882"/>
                  <a:gd name="T26" fmla="*/ 102 w 230"/>
                  <a:gd name="T27" fmla="*/ 637 h 882"/>
                  <a:gd name="T28" fmla="*/ 91 w 230"/>
                  <a:gd name="T29" fmla="*/ 684 h 882"/>
                  <a:gd name="T30" fmla="*/ 80 w 230"/>
                  <a:gd name="T31" fmla="*/ 728 h 882"/>
                  <a:gd name="T32" fmla="*/ 68 w 230"/>
                  <a:gd name="T33" fmla="*/ 768 h 882"/>
                  <a:gd name="T34" fmla="*/ 59 w 230"/>
                  <a:gd name="T35" fmla="*/ 800 h 882"/>
                  <a:gd name="T36" fmla="*/ 49 w 230"/>
                  <a:gd name="T37" fmla="*/ 829 h 882"/>
                  <a:gd name="T38" fmla="*/ 40 w 230"/>
                  <a:gd name="T39" fmla="*/ 854 h 882"/>
                  <a:gd name="T40" fmla="*/ 19 w 230"/>
                  <a:gd name="T41" fmla="*/ 876 h 882"/>
                  <a:gd name="T42" fmla="*/ 4 w 230"/>
                  <a:gd name="T43" fmla="*/ 878 h 882"/>
                  <a:gd name="T44" fmla="*/ 0 w 230"/>
                  <a:gd name="T45" fmla="*/ 863 h 882"/>
                  <a:gd name="T46" fmla="*/ 0 w 230"/>
                  <a:gd name="T47" fmla="*/ 844 h 882"/>
                  <a:gd name="T48" fmla="*/ 4 w 230"/>
                  <a:gd name="T49" fmla="*/ 823 h 882"/>
                  <a:gd name="T50" fmla="*/ 11 w 230"/>
                  <a:gd name="T51" fmla="*/ 797 h 882"/>
                  <a:gd name="T52" fmla="*/ 21 w 230"/>
                  <a:gd name="T53" fmla="*/ 766 h 882"/>
                  <a:gd name="T54" fmla="*/ 34 w 230"/>
                  <a:gd name="T55" fmla="*/ 730 h 882"/>
                  <a:gd name="T56" fmla="*/ 43 w 230"/>
                  <a:gd name="T57" fmla="*/ 703 h 882"/>
                  <a:gd name="T58" fmla="*/ 53 w 230"/>
                  <a:gd name="T59" fmla="*/ 679 h 882"/>
                  <a:gd name="T60" fmla="*/ 61 w 230"/>
                  <a:gd name="T61" fmla="*/ 652 h 882"/>
                  <a:gd name="T62" fmla="*/ 68 w 230"/>
                  <a:gd name="T63" fmla="*/ 622 h 882"/>
                  <a:gd name="T64" fmla="*/ 78 w 230"/>
                  <a:gd name="T65" fmla="*/ 591 h 882"/>
                  <a:gd name="T66" fmla="*/ 85 w 230"/>
                  <a:gd name="T67" fmla="*/ 557 h 882"/>
                  <a:gd name="T68" fmla="*/ 93 w 230"/>
                  <a:gd name="T69" fmla="*/ 523 h 882"/>
                  <a:gd name="T70" fmla="*/ 100 w 230"/>
                  <a:gd name="T71" fmla="*/ 487 h 882"/>
                  <a:gd name="T72" fmla="*/ 110 w 230"/>
                  <a:gd name="T73" fmla="*/ 448 h 882"/>
                  <a:gd name="T74" fmla="*/ 118 w 230"/>
                  <a:gd name="T75" fmla="*/ 410 h 882"/>
                  <a:gd name="T76" fmla="*/ 127 w 230"/>
                  <a:gd name="T77" fmla="*/ 376 h 882"/>
                  <a:gd name="T78" fmla="*/ 133 w 230"/>
                  <a:gd name="T79" fmla="*/ 338 h 882"/>
                  <a:gd name="T80" fmla="*/ 140 w 230"/>
                  <a:gd name="T81" fmla="*/ 300 h 882"/>
                  <a:gd name="T82" fmla="*/ 146 w 230"/>
                  <a:gd name="T83" fmla="*/ 268 h 882"/>
                  <a:gd name="T84" fmla="*/ 152 w 230"/>
                  <a:gd name="T85" fmla="*/ 234 h 882"/>
                  <a:gd name="T86" fmla="*/ 158 w 230"/>
                  <a:gd name="T87" fmla="*/ 203 h 882"/>
                  <a:gd name="T88" fmla="*/ 163 w 230"/>
                  <a:gd name="T89" fmla="*/ 175 h 882"/>
                  <a:gd name="T90" fmla="*/ 167 w 230"/>
                  <a:gd name="T91" fmla="*/ 150 h 882"/>
                  <a:gd name="T92" fmla="*/ 173 w 230"/>
                  <a:gd name="T93" fmla="*/ 129 h 882"/>
                  <a:gd name="T94" fmla="*/ 175 w 230"/>
                  <a:gd name="T95" fmla="*/ 108 h 882"/>
                  <a:gd name="T96" fmla="*/ 178 w 230"/>
                  <a:gd name="T97" fmla="*/ 89 h 882"/>
                  <a:gd name="T98" fmla="*/ 186 w 230"/>
                  <a:gd name="T99" fmla="*/ 53 h 882"/>
                  <a:gd name="T100" fmla="*/ 197 w 230"/>
                  <a:gd name="T101" fmla="*/ 22 h 882"/>
                  <a:gd name="T102" fmla="*/ 215 w 230"/>
                  <a:gd name="T103" fmla="*/ 0 h 882"/>
                  <a:gd name="T104" fmla="*/ 228 w 230"/>
                  <a:gd name="T105" fmla="*/ 13 h 882"/>
                  <a:gd name="T106" fmla="*/ 228 w 230"/>
                  <a:gd name="T107" fmla="*/ 32 h 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30" h="882">
                    <a:moveTo>
                      <a:pt x="230" y="40"/>
                    </a:moveTo>
                    <a:lnTo>
                      <a:pt x="228" y="45"/>
                    </a:lnTo>
                    <a:lnTo>
                      <a:pt x="228" y="55"/>
                    </a:lnTo>
                    <a:lnTo>
                      <a:pt x="226" y="59"/>
                    </a:lnTo>
                    <a:lnTo>
                      <a:pt x="226" y="66"/>
                    </a:lnTo>
                    <a:lnTo>
                      <a:pt x="224" y="74"/>
                    </a:lnTo>
                    <a:lnTo>
                      <a:pt x="222" y="83"/>
                    </a:lnTo>
                    <a:lnTo>
                      <a:pt x="220" y="91"/>
                    </a:lnTo>
                    <a:lnTo>
                      <a:pt x="218" y="102"/>
                    </a:lnTo>
                    <a:lnTo>
                      <a:pt x="216" y="112"/>
                    </a:lnTo>
                    <a:lnTo>
                      <a:pt x="215" y="123"/>
                    </a:lnTo>
                    <a:lnTo>
                      <a:pt x="211" y="135"/>
                    </a:lnTo>
                    <a:lnTo>
                      <a:pt x="209" y="148"/>
                    </a:lnTo>
                    <a:lnTo>
                      <a:pt x="207" y="161"/>
                    </a:lnTo>
                    <a:lnTo>
                      <a:pt x="205" y="177"/>
                    </a:lnTo>
                    <a:lnTo>
                      <a:pt x="201" y="190"/>
                    </a:lnTo>
                    <a:lnTo>
                      <a:pt x="197" y="203"/>
                    </a:lnTo>
                    <a:lnTo>
                      <a:pt x="194" y="218"/>
                    </a:lnTo>
                    <a:lnTo>
                      <a:pt x="192" y="234"/>
                    </a:lnTo>
                    <a:lnTo>
                      <a:pt x="188" y="249"/>
                    </a:lnTo>
                    <a:lnTo>
                      <a:pt x="184" y="266"/>
                    </a:lnTo>
                    <a:lnTo>
                      <a:pt x="182" y="283"/>
                    </a:lnTo>
                    <a:lnTo>
                      <a:pt x="178" y="300"/>
                    </a:lnTo>
                    <a:lnTo>
                      <a:pt x="175" y="317"/>
                    </a:lnTo>
                    <a:lnTo>
                      <a:pt x="171" y="334"/>
                    </a:lnTo>
                    <a:lnTo>
                      <a:pt x="167" y="353"/>
                    </a:lnTo>
                    <a:lnTo>
                      <a:pt x="163" y="371"/>
                    </a:lnTo>
                    <a:lnTo>
                      <a:pt x="159" y="388"/>
                    </a:lnTo>
                    <a:lnTo>
                      <a:pt x="156" y="407"/>
                    </a:lnTo>
                    <a:lnTo>
                      <a:pt x="154" y="426"/>
                    </a:lnTo>
                    <a:lnTo>
                      <a:pt x="150" y="445"/>
                    </a:lnTo>
                    <a:lnTo>
                      <a:pt x="144" y="462"/>
                    </a:lnTo>
                    <a:lnTo>
                      <a:pt x="140" y="479"/>
                    </a:lnTo>
                    <a:lnTo>
                      <a:pt x="137" y="498"/>
                    </a:lnTo>
                    <a:lnTo>
                      <a:pt x="133" y="517"/>
                    </a:lnTo>
                    <a:lnTo>
                      <a:pt x="127" y="532"/>
                    </a:lnTo>
                    <a:lnTo>
                      <a:pt x="123" y="551"/>
                    </a:lnTo>
                    <a:lnTo>
                      <a:pt x="119" y="568"/>
                    </a:lnTo>
                    <a:lnTo>
                      <a:pt x="116" y="585"/>
                    </a:lnTo>
                    <a:lnTo>
                      <a:pt x="112" y="603"/>
                    </a:lnTo>
                    <a:lnTo>
                      <a:pt x="106" y="620"/>
                    </a:lnTo>
                    <a:lnTo>
                      <a:pt x="102" y="637"/>
                    </a:lnTo>
                    <a:lnTo>
                      <a:pt x="99" y="652"/>
                    </a:lnTo>
                    <a:lnTo>
                      <a:pt x="95" y="667"/>
                    </a:lnTo>
                    <a:lnTo>
                      <a:pt x="91" y="684"/>
                    </a:lnTo>
                    <a:lnTo>
                      <a:pt x="87" y="700"/>
                    </a:lnTo>
                    <a:lnTo>
                      <a:pt x="83" y="715"/>
                    </a:lnTo>
                    <a:lnTo>
                      <a:pt x="80" y="728"/>
                    </a:lnTo>
                    <a:lnTo>
                      <a:pt x="76" y="743"/>
                    </a:lnTo>
                    <a:lnTo>
                      <a:pt x="72" y="755"/>
                    </a:lnTo>
                    <a:lnTo>
                      <a:pt x="68" y="768"/>
                    </a:lnTo>
                    <a:lnTo>
                      <a:pt x="64" y="778"/>
                    </a:lnTo>
                    <a:lnTo>
                      <a:pt x="62" y="791"/>
                    </a:lnTo>
                    <a:lnTo>
                      <a:pt x="59" y="800"/>
                    </a:lnTo>
                    <a:lnTo>
                      <a:pt x="55" y="812"/>
                    </a:lnTo>
                    <a:lnTo>
                      <a:pt x="53" y="819"/>
                    </a:lnTo>
                    <a:lnTo>
                      <a:pt x="49" y="829"/>
                    </a:lnTo>
                    <a:lnTo>
                      <a:pt x="45" y="836"/>
                    </a:lnTo>
                    <a:lnTo>
                      <a:pt x="43" y="844"/>
                    </a:lnTo>
                    <a:lnTo>
                      <a:pt x="40" y="854"/>
                    </a:lnTo>
                    <a:lnTo>
                      <a:pt x="36" y="863"/>
                    </a:lnTo>
                    <a:lnTo>
                      <a:pt x="26" y="869"/>
                    </a:lnTo>
                    <a:lnTo>
                      <a:pt x="19" y="876"/>
                    </a:lnTo>
                    <a:lnTo>
                      <a:pt x="11" y="880"/>
                    </a:lnTo>
                    <a:lnTo>
                      <a:pt x="9" y="882"/>
                    </a:lnTo>
                    <a:lnTo>
                      <a:pt x="4" y="878"/>
                    </a:lnTo>
                    <a:lnTo>
                      <a:pt x="0" y="876"/>
                    </a:lnTo>
                    <a:lnTo>
                      <a:pt x="0" y="869"/>
                    </a:lnTo>
                    <a:lnTo>
                      <a:pt x="0" y="863"/>
                    </a:lnTo>
                    <a:lnTo>
                      <a:pt x="0" y="857"/>
                    </a:lnTo>
                    <a:lnTo>
                      <a:pt x="0" y="850"/>
                    </a:lnTo>
                    <a:lnTo>
                      <a:pt x="0" y="844"/>
                    </a:lnTo>
                    <a:lnTo>
                      <a:pt x="0" y="838"/>
                    </a:lnTo>
                    <a:lnTo>
                      <a:pt x="2" y="831"/>
                    </a:lnTo>
                    <a:lnTo>
                      <a:pt x="4" y="823"/>
                    </a:lnTo>
                    <a:lnTo>
                      <a:pt x="5" y="816"/>
                    </a:lnTo>
                    <a:lnTo>
                      <a:pt x="9" y="806"/>
                    </a:lnTo>
                    <a:lnTo>
                      <a:pt x="11" y="797"/>
                    </a:lnTo>
                    <a:lnTo>
                      <a:pt x="13" y="787"/>
                    </a:lnTo>
                    <a:lnTo>
                      <a:pt x="17" y="776"/>
                    </a:lnTo>
                    <a:lnTo>
                      <a:pt x="21" y="766"/>
                    </a:lnTo>
                    <a:lnTo>
                      <a:pt x="24" y="753"/>
                    </a:lnTo>
                    <a:lnTo>
                      <a:pt x="30" y="741"/>
                    </a:lnTo>
                    <a:lnTo>
                      <a:pt x="34" y="730"/>
                    </a:lnTo>
                    <a:lnTo>
                      <a:pt x="40" y="719"/>
                    </a:lnTo>
                    <a:lnTo>
                      <a:pt x="42" y="709"/>
                    </a:lnTo>
                    <a:lnTo>
                      <a:pt x="43" y="703"/>
                    </a:lnTo>
                    <a:lnTo>
                      <a:pt x="45" y="694"/>
                    </a:lnTo>
                    <a:lnTo>
                      <a:pt x="49" y="688"/>
                    </a:lnTo>
                    <a:lnTo>
                      <a:pt x="53" y="679"/>
                    </a:lnTo>
                    <a:lnTo>
                      <a:pt x="55" y="669"/>
                    </a:lnTo>
                    <a:lnTo>
                      <a:pt x="57" y="662"/>
                    </a:lnTo>
                    <a:lnTo>
                      <a:pt x="61" y="652"/>
                    </a:lnTo>
                    <a:lnTo>
                      <a:pt x="62" y="642"/>
                    </a:lnTo>
                    <a:lnTo>
                      <a:pt x="64" y="633"/>
                    </a:lnTo>
                    <a:lnTo>
                      <a:pt x="68" y="622"/>
                    </a:lnTo>
                    <a:lnTo>
                      <a:pt x="72" y="612"/>
                    </a:lnTo>
                    <a:lnTo>
                      <a:pt x="74" y="603"/>
                    </a:lnTo>
                    <a:lnTo>
                      <a:pt x="78" y="591"/>
                    </a:lnTo>
                    <a:lnTo>
                      <a:pt x="80" y="580"/>
                    </a:lnTo>
                    <a:lnTo>
                      <a:pt x="83" y="570"/>
                    </a:lnTo>
                    <a:lnTo>
                      <a:pt x="85" y="557"/>
                    </a:lnTo>
                    <a:lnTo>
                      <a:pt x="87" y="545"/>
                    </a:lnTo>
                    <a:lnTo>
                      <a:pt x="91" y="532"/>
                    </a:lnTo>
                    <a:lnTo>
                      <a:pt x="93" y="523"/>
                    </a:lnTo>
                    <a:lnTo>
                      <a:pt x="97" y="509"/>
                    </a:lnTo>
                    <a:lnTo>
                      <a:pt x="99" y="498"/>
                    </a:lnTo>
                    <a:lnTo>
                      <a:pt x="100" y="487"/>
                    </a:lnTo>
                    <a:lnTo>
                      <a:pt x="104" y="473"/>
                    </a:lnTo>
                    <a:lnTo>
                      <a:pt x="106" y="460"/>
                    </a:lnTo>
                    <a:lnTo>
                      <a:pt x="110" y="448"/>
                    </a:lnTo>
                    <a:lnTo>
                      <a:pt x="112" y="435"/>
                    </a:lnTo>
                    <a:lnTo>
                      <a:pt x="116" y="424"/>
                    </a:lnTo>
                    <a:lnTo>
                      <a:pt x="118" y="410"/>
                    </a:lnTo>
                    <a:lnTo>
                      <a:pt x="121" y="399"/>
                    </a:lnTo>
                    <a:lnTo>
                      <a:pt x="123" y="386"/>
                    </a:lnTo>
                    <a:lnTo>
                      <a:pt x="127" y="376"/>
                    </a:lnTo>
                    <a:lnTo>
                      <a:pt x="127" y="363"/>
                    </a:lnTo>
                    <a:lnTo>
                      <a:pt x="131" y="350"/>
                    </a:lnTo>
                    <a:lnTo>
                      <a:pt x="133" y="338"/>
                    </a:lnTo>
                    <a:lnTo>
                      <a:pt x="135" y="325"/>
                    </a:lnTo>
                    <a:lnTo>
                      <a:pt x="137" y="312"/>
                    </a:lnTo>
                    <a:lnTo>
                      <a:pt x="140" y="300"/>
                    </a:lnTo>
                    <a:lnTo>
                      <a:pt x="140" y="291"/>
                    </a:lnTo>
                    <a:lnTo>
                      <a:pt x="144" y="279"/>
                    </a:lnTo>
                    <a:lnTo>
                      <a:pt x="146" y="268"/>
                    </a:lnTo>
                    <a:lnTo>
                      <a:pt x="148" y="256"/>
                    </a:lnTo>
                    <a:lnTo>
                      <a:pt x="150" y="245"/>
                    </a:lnTo>
                    <a:lnTo>
                      <a:pt x="152" y="234"/>
                    </a:lnTo>
                    <a:lnTo>
                      <a:pt x="154" y="224"/>
                    </a:lnTo>
                    <a:lnTo>
                      <a:pt x="156" y="213"/>
                    </a:lnTo>
                    <a:lnTo>
                      <a:pt x="158" y="203"/>
                    </a:lnTo>
                    <a:lnTo>
                      <a:pt x="159" y="196"/>
                    </a:lnTo>
                    <a:lnTo>
                      <a:pt x="161" y="184"/>
                    </a:lnTo>
                    <a:lnTo>
                      <a:pt x="163" y="175"/>
                    </a:lnTo>
                    <a:lnTo>
                      <a:pt x="163" y="165"/>
                    </a:lnTo>
                    <a:lnTo>
                      <a:pt x="165" y="157"/>
                    </a:lnTo>
                    <a:lnTo>
                      <a:pt x="167" y="150"/>
                    </a:lnTo>
                    <a:lnTo>
                      <a:pt x="169" y="142"/>
                    </a:lnTo>
                    <a:lnTo>
                      <a:pt x="169" y="135"/>
                    </a:lnTo>
                    <a:lnTo>
                      <a:pt x="173" y="129"/>
                    </a:lnTo>
                    <a:lnTo>
                      <a:pt x="173" y="121"/>
                    </a:lnTo>
                    <a:lnTo>
                      <a:pt x="173" y="114"/>
                    </a:lnTo>
                    <a:lnTo>
                      <a:pt x="175" y="108"/>
                    </a:lnTo>
                    <a:lnTo>
                      <a:pt x="175" y="104"/>
                    </a:lnTo>
                    <a:lnTo>
                      <a:pt x="177" y="95"/>
                    </a:lnTo>
                    <a:lnTo>
                      <a:pt x="178" y="89"/>
                    </a:lnTo>
                    <a:lnTo>
                      <a:pt x="180" y="76"/>
                    </a:lnTo>
                    <a:lnTo>
                      <a:pt x="182" y="64"/>
                    </a:lnTo>
                    <a:lnTo>
                      <a:pt x="186" y="53"/>
                    </a:lnTo>
                    <a:lnTo>
                      <a:pt x="192" y="41"/>
                    </a:lnTo>
                    <a:lnTo>
                      <a:pt x="194" y="32"/>
                    </a:lnTo>
                    <a:lnTo>
                      <a:pt x="197" y="22"/>
                    </a:lnTo>
                    <a:lnTo>
                      <a:pt x="203" y="15"/>
                    </a:lnTo>
                    <a:lnTo>
                      <a:pt x="207" y="9"/>
                    </a:lnTo>
                    <a:lnTo>
                      <a:pt x="215" y="0"/>
                    </a:lnTo>
                    <a:lnTo>
                      <a:pt x="222" y="2"/>
                    </a:lnTo>
                    <a:lnTo>
                      <a:pt x="226" y="5"/>
                    </a:lnTo>
                    <a:lnTo>
                      <a:pt x="228" y="13"/>
                    </a:lnTo>
                    <a:lnTo>
                      <a:pt x="228" y="19"/>
                    </a:lnTo>
                    <a:lnTo>
                      <a:pt x="228" y="24"/>
                    </a:lnTo>
                    <a:lnTo>
                      <a:pt x="228" y="32"/>
                    </a:lnTo>
                    <a:lnTo>
                      <a:pt x="230" y="40"/>
                    </a:lnTo>
                    <a:lnTo>
                      <a:pt x="230" y="40"/>
                    </a:lnTo>
                    <a:close/>
                  </a:path>
                </a:pathLst>
              </a:custGeom>
              <a:solidFill>
                <a:srgbClr val="D4FF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5" name="Forme libre 127"/>
              <p:cNvSpPr>
                <a:spLocks/>
              </p:cNvSpPr>
              <p:nvPr/>
            </p:nvSpPr>
            <p:spPr bwMode="auto">
              <a:xfrm>
                <a:off x="5870575" y="2463800"/>
                <a:ext cx="314325" cy="304800"/>
              </a:xfrm>
              <a:custGeom>
                <a:avLst/>
                <a:gdLst>
                  <a:gd name="T0" fmla="*/ 21 w 395"/>
                  <a:gd name="T1" fmla="*/ 35 h 384"/>
                  <a:gd name="T2" fmla="*/ 38 w 395"/>
                  <a:gd name="T3" fmla="*/ 54 h 384"/>
                  <a:gd name="T4" fmla="*/ 60 w 395"/>
                  <a:gd name="T5" fmla="*/ 76 h 384"/>
                  <a:gd name="T6" fmla="*/ 78 w 395"/>
                  <a:gd name="T7" fmla="*/ 95 h 384"/>
                  <a:gd name="T8" fmla="*/ 93 w 395"/>
                  <a:gd name="T9" fmla="*/ 111 h 384"/>
                  <a:gd name="T10" fmla="*/ 106 w 395"/>
                  <a:gd name="T11" fmla="*/ 122 h 384"/>
                  <a:gd name="T12" fmla="*/ 119 w 395"/>
                  <a:gd name="T13" fmla="*/ 137 h 384"/>
                  <a:gd name="T14" fmla="*/ 135 w 395"/>
                  <a:gd name="T15" fmla="*/ 151 h 384"/>
                  <a:gd name="T16" fmla="*/ 150 w 395"/>
                  <a:gd name="T17" fmla="*/ 168 h 384"/>
                  <a:gd name="T18" fmla="*/ 165 w 395"/>
                  <a:gd name="T19" fmla="*/ 183 h 384"/>
                  <a:gd name="T20" fmla="*/ 182 w 395"/>
                  <a:gd name="T21" fmla="*/ 198 h 384"/>
                  <a:gd name="T22" fmla="*/ 197 w 395"/>
                  <a:gd name="T23" fmla="*/ 213 h 384"/>
                  <a:gd name="T24" fmla="*/ 213 w 395"/>
                  <a:gd name="T25" fmla="*/ 230 h 384"/>
                  <a:gd name="T26" fmla="*/ 228 w 395"/>
                  <a:gd name="T27" fmla="*/ 246 h 384"/>
                  <a:gd name="T28" fmla="*/ 243 w 395"/>
                  <a:gd name="T29" fmla="*/ 259 h 384"/>
                  <a:gd name="T30" fmla="*/ 258 w 395"/>
                  <a:gd name="T31" fmla="*/ 274 h 384"/>
                  <a:gd name="T32" fmla="*/ 273 w 395"/>
                  <a:gd name="T33" fmla="*/ 287 h 384"/>
                  <a:gd name="T34" fmla="*/ 289 w 395"/>
                  <a:gd name="T35" fmla="*/ 301 h 384"/>
                  <a:gd name="T36" fmla="*/ 302 w 395"/>
                  <a:gd name="T37" fmla="*/ 312 h 384"/>
                  <a:gd name="T38" fmla="*/ 321 w 395"/>
                  <a:gd name="T39" fmla="*/ 331 h 384"/>
                  <a:gd name="T40" fmla="*/ 344 w 395"/>
                  <a:gd name="T41" fmla="*/ 352 h 384"/>
                  <a:gd name="T42" fmla="*/ 365 w 395"/>
                  <a:gd name="T43" fmla="*/ 367 h 384"/>
                  <a:gd name="T44" fmla="*/ 380 w 395"/>
                  <a:gd name="T45" fmla="*/ 379 h 384"/>
                  <a:gd name="T46" fmla="*/ 389 w 395"/>
                  <a:gd name="T47" fmla="*/ 383 h 384"/>
                  <a:gd name="T48" fmla="*/ 395 w 395"/>
                  <a:gd name="T49" fmla="*/ 381 h 384"/>
                  <a:gd name="T50" fmla="*/ 391 w 395"/>
                  <a:gd name="T51" fmla="*/ 371 h 384"/>
                  <a:gd name="T52" fmla="*/ 384 w 395"/>
                  <a:gd name="T53" fmla="*/ 356 h 384"/>
                  <a:gd name="T54" fmla="*/ 372 w 395"/>
                  <a:gd name="T55" fmla="*/ 335 h 384"/>
                  <a:gd name="T56" fmla="*/ 361 w 395"/>
                  <a:gd name="T57" fmla="*/ 318 h 384"/>
                  <a:gd name="T58" fmla="*/ 351 w 395"/>
                  <a:gd name="T59" fmla="*/ 305 h 384"/>
                  <a:gd name="T60" fmla="*/ 342 w 395"/>
                  <a:gd name="T61" fmla="*/ 291 h 384"/>
                  <a:gd name="T62" fmla="*/ 331 w 395"/>
                  <a:gd name="T63" fmla="*/ 278 h 384"/>
                  <a:gd name="T64" fmla="*/ 319 w 395"/>
                  <a:gd name="T65" fmla="*/ 261 h 384"/>
                  <a:gd name="T66" fmla="*/ 308 w 395"/>
                  <a:gd name="T67" fmla="*/ 246 h 384"/>
                  <a:gd name="T68" fmla="*/ 296 w 395"/>
                  <a:gd name="T69" fmla="*/ 230 h 384"/>
                  <a:gd name="T70" fmla="*/ 285 w 395"/>
                  <a:gd name="T71" fmla="*/ 217 h 384"/>
                  <a:gd name="T72" fmla="*/ 273 w 395"/>
                  <a:gd name="T73" fmla="*/ 202 h 384"/>
                  <a:gd name="T74" fmla="*/ 258 w 395"/>
                  <a:gd name="T75" fmla="*/ 185 h 384"/>
                  <a:gd name="T76" fmla="*/ 245 w 395"/>
                  <a:gd name="T77" fmla="*/ 170 h 384"/>
                  <a:gd name="T78" fmla="*/ 234 w 395"/>
                  <a:gd name="T79" fmla="*/ 154 h 384"/>
                  <a:gd name="T80" fmla="*/ 220 w 395"/>
                  <a:gd name="T81" fmla="*/ 139 h 384"/>
                  <a:gd name="T82" fmla="*/ 209 w 395"/>
                  <a:gd name="T83" fmla="*/ 124 h 384"/>
                  <a:gd name="T84" fmla="*/ 192 w 395"/>
                  <a:gd name="T85" fmla="*/ 105 h 384"/>
                  <a:gd name="T86" fmla="*/ 169 w 395"/>
                  <a:gd name="T87" fmla="*/ 78 h 384"/>
                  <a:gd name="T88" fmla="*/ 150 w 395"/>
                  <a:gd name="T89" fmla="*/ 57 h 384"/>
                  <a:gd name="T90" fmla="*/ 135 w 395"/>
                  <a:gd name="T91" fmla="*/ 40 h 384"/>
                  <a:gd name="T92" fmla="*/ 123 w 395"/>
                  <a:gd name="T93" fmla="*/ 33 h 384"/>
                  <a:gd name="T94" fmla="*/ 110 w 395"/>
                  <a:gd name="T95" fmla="*/ 23 h 384"/>
                  <a:gd name="T96" fmla="*/ 91 w 395"/>
                  <a:gd name="T97" fmla="*/ 16 h 384"/>
                  <a:gd name="T98" fmla="*/ 66 w 395"/>
                  <a:gd name="T99" fmla="*/ 8 h 384"/>
                  <a:gd name="T100" fmla="*/ 43 w 395"/>
                  <a:gd name="T101" fmla="*/ 0 h 384"/>
                  <a:gd name="T102" fmla="*/ 22 w 395"/>
                  <a:gd name="T103" fmla="*/ 0 h 384"/>
                  <a:gd name="T104" fmla="*/ 5 w 395"/>
                  <a:gd name="T105" fmla="*/ 0 h 384"/>
                  <a:gd name="T106" fmla="*/ 0 w 395"/>
                  <a:gd name="T107" fmla="*/ 8 h 384"/>
                  <a:gd name="T108" fmla="*/ 5 w 395"/>
                  <a:gd name="T109" fmla="*/ 19 h 384"/>
                  <a:gd name="T110" fmla="*/ 15 w 395"/>
                  <a:gd name="T111" fmla="*/ 2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95" h="384">
                    <a:moveTo>
                      <a:pt x="15" y="29"/>
                    </a:moveTo>
                    <a:lnTo>
                      <a:pt x="21" y="35"/>
                    </a:lnTo>
                    <a:lnTo>
                      <a:pt x="28" y="44"/>
                    </a:lnTo>
                    <a:lnTo>
                      <a:pt x="38" y="54"/>
                    </a:lnTo>
                    <a:lnTo>
                      <a:pt x="49" y="65"/>
                    </a:lnTo>
                    <a:lnTo>
                      <a:pt x="60" y="76"/>
                    </a:lnTo>
                    <a:lnTo>
                      <a:pt x="72" y="88"/>
                    </a:lnTo>
                    <a:lnTo>
                      <a:pt x="78" y="95"/>
                    </a:lnTo>
                    <a:lnTo>
                      <a:pt x="85" y="103"/>
                    </a:lnTo>
                    <a:lnTo>
                      <a:pt x="93" y="111"/>
                    </a:lnTo>
                    <a:lnTo>
                      <a:pt x="100" y="116"/>
                    </a:lnTo>
                    <a:lnTo>
                      <a:pt x="106" y="122"/>
                    </a:lnTo>
                    <a:lnTo>
                      <a:pt x="112" y="130"/>
                    </a:lnTo>
                    <a:lnTo>
                      <a:pt x="119" y="137"/>
                    </a:lnTo>
                    <a:lnTo>
                      <a:pt x="127" y="145"/>
                    </a:lnTo>
                    <a:lnTo>
                      <a:pt x="135" y="151"/>
                    </a:lnTo>
                    <a:lnTo>
                      <a:pt x="142" y="160"/>
                    </a:lnTo>
                    <a:lnTo>
                      <a:pt x="150" y="168"/>
                    </a:lnTo>
                    <a:lnTo>
                      <a:pt x="159" y="175"/>
                    </a:lnTo>
                    <a:lnTo>
                      <a:pt x="165" y="183"/>
                    </a:lnTo>
                    <a:lnTo>
                      <a:pt x="173" y="190"/>
                    </a:lnTo>
                    <a:lnTo>
                      <a:pt x="182" y="198"/>
                    </a:lnTo>
                    <a:lnTo>
                      <a:pt x="190" y="206"/>
                    </a:lnTo>
                    <a:lnTo>
                      <a:pt x="197" y="213"/>
                    </a:lnTo>
                    <a:lnTo>
                      <a:pt x="205" y="221"/>
                    </a:lnTo>
                    <a:lnTo>
                      <a:pt x="213" y="230"/>
                    </a:lnTo>
                    <a:lnTo>
                      <a:pt x="222" y="238"/>
                    </a:lnTo>
                    <a:lnTo>
                      <a:pt x="228" y="246"/>
                    </a:lnTo>
                    <a:lnTo>
                      <a:pt x="235" y="251"/>
                    </a:lnTo>
                    <a:lnTo>
                      <a:pt x="243" y="259"/>
                    </a:lnTo>
                    <a:lnTo>
                      <a:pt x="251" y="267"/>
                    </a:lnTo>
                    <a:lnTo>
                      <a:pt x="258" y="274"/>
                    </a:lnTo>
                    <a:lnTo>
                      <a:pt x="266" y="280"/>
                    </a:lnTo>
                    <a:lnTo>
                      <a:pt x="273" y="287"/>
                    </a:lnTo>
                    <a:lnTo>
                      <a:pt x="281" y="295"/>
                    </a:lnTo>
                    <a:lnTo>
                      <a:pt x="289" y="301"/>
                    </a:lnTo>
                    <a:lnTo>
                      <a:pt x="294" y="307"/>
                    </a:lnTo>
                    <a:lnTo>
                      <a:pt x="302" y="312"/>
                    </a:lnTo>
                    <a:lnTo>
                      <a:pt x="310" y="320"/>
                    </a:lnTo>
                    <a:lnTo>
                      <a:pt x="321" y="331"/>
                    </a:lnTo>
                    <a:lnTo>
                      <a:pt x="334" y="343"/>
                    </a:lnTo>
                    <a:lnTo>
                      <a:pt x="344" y="352"/>
                    </a:lnTo>
                    <a:lnTo>
                      <a:pt x="355" y="360"/>
                    </a:lnTo>
                    <a:lnTo>
                      <a:pt x="365" y="367"/>
                    </a:lnTo>
                    <a:lnTo>
                      <a:pt x="372" y="375"/>
                    </a:lnTo>
                    <a:lnTo>
                      <a:pt x="380" y="379"/>
                    </a:lnTo>
                    <a:lnTo>
                      <a:pt x="386" y="381"/>
                    </a:lnTo>
                    <a:lnTo>
                      <a:pt x="389" y="383"/>
                    </a:lnTo>
                    <a:lnTo>
                      <a:pt x="395" y="384"/>
                    </a:lnTo>
                    <a:lnTo>
                      <a:pt x="395" y="381"/>
                    </a:lnTo>
                    <a:lnTo>
                      <a:pt x="395" y="377"/>
                    </a:lnTo>
                    <a:lnTo>
                      <a:pt x="391" y="371"/>
                    </a:lnTo>
                    <a:lnTo>
                      <a:pt x="389" y="365"/>
                    </a:lnTo>
                    <a:lnTo>
                      <a:pt x="384" y="356"/>
                    </a:lnTo>
                    <a:lnTo>
                      <a:pt x="380" y="346"/>
                    </a:lnTo>
                    <a:lnTo>
                      <a:pt x="372" y="335"/>
                    </a:lnTo>
                    <a:lnTo>
                      <a:pt x="365" y="324"/>
                    </a:lnTo>
                    <a:lnTo>
                      <a:pt x="361" y="318"/>
                    </a:lnTo>
                    <a:lnTo>
                      <a:pt x="355" y="312"/>
                    </a:lnTo>
                    <a:lnTo>
                      <a:pt x="351" y="305"/>
                    </a:lnTo>
                    <a:lnTo>
                      <a:pt x="348" y="299"/>
                    </a:lnTo>
                    <a:lnTo>
                      <a:pt x="342" y="291"/>
                    </a:lnTo>
                    <a:lnTo>
                      <a:pt x="336" y="284"/>
                    </a:lnTo>
                    <a:lnTo>
                      <a:pt x="331" y="278"/>
                    </a:lnTo>
                    <a:lnTo>
                      <a:pt x="327" y="270"/>
                    </a:lnTo>
                    <a:lnTo>
                      <a:pt x="319" y="261"/>
                    </a:lnTo>
                    <a:lnTo>
                      <a:pt x="313" y="255"/>
                    </a:lnTo>
                    <a:lnTo>
                      <a:pt x="308" y="246"/>
                    </a:lnTo>
                    <a:lnTo>
                      <a:pt x="304" y="240"/>
                    </a:lnTo>
                    <a:lnTo>
                      <a:pt x="296" y="230"/>
                    </a:lnTo>
                    <a:lnTo>
                      <a:pt x="292" y="225"/>
                    </a:lnTo>
                    <a:lnTo>
                      <a:pt x="285" y="217"/>
                    </a:lnTo>
                    <a:lnTo>
                      <a:pt x="279" y="210"/>
                    </a:lnTo>
                    <a:lnTo>
                      <a:pt x="273" y="202"/>
                    </a:lnTo>
                    <a:lnTo>
                      <a:pt x="266" y="192"/>
                    </a:lnTo>
                    <a:lnTo>
                      <a:pt x="258" y="185"/>
                    </a:lnTo>
                    <a:lnTo>
                      <a:pt x="253" y="177"/>
                    </a:lnTo>
                    <a:lnTo>
                      <a:pt x="245" y="170"/>
                    </a:lnTo>
                    <a:lnTo>
                      <a:pt x="239" y="160"/>
                    </a:lnTo>
                    <a:lnTo>
                      <a:pt x="234" y="154"/>
                    </a:lnTo>
                    <a:lnTo>
                      <a:pt x="228" y="147"/>
                    </a:lnTo>
                    <a:lnTo>
                      <a:pt x="220" y="139"/>
                    </a:lnTo>
                    <a:lnTo>
                      <a:pt x="215" y="132"/>
                    </a:lnTo>
                    <a:lnTo>
                      <a:pt x="209" y="124"/>
                    </a:lnTo>
                    <a:lnTo>
                      <a:pt x="203" y="116"/>
                    </a:lnTo>
                    <a:lnTo>
                      <a:pt x="192" y="105"/>
                    </a:lnTo>
                    <a:lnTo>
                      <a:pt x="182" y="92"/>
                    </a:lnTo>
                    <a:lnTo>
                      <a:pt x="169" y="78"/>
                    </a:lnTo>
                    <a:lnTo>
                      <a:pt x="159" y="69"/>
                    </a:lnTo>
                    <a:lnTo>
                      <a:pt x="150" y="57"/>
                    </a:lnTo>
                    <a:lnTo>
                      <a:pt x="142" y="50"/>
                    </a:lnTo>
                    <a:lnTo>
                      <a:pt x="135" y="40"/>
                    </a:lnTo>
                    <a:lnTo>
                      <a:pt x="129" y="35"/>
                    </a:lnTo>
                    <a:lnTo>
                      <a:pt x="123" y="33"/>
                    </a:lnTo>
                    <a:lnTo>
                      <a:pt x="119" y="29"/>
                    </a:lnTo>
                    <a:lnTo>
                      <a:pt x="110" y="23"/>
                    </a:lnTo>
                    <a:lnTo>
                      <a:pt x="100" y="19"/>
                    </a:lnTo>
                    <a:lnTo>
                      <a:pt x="91" y="16"/>
                    </a:lnTo>
                    <a:lnTo>
                      <a:pt x="80" y="12"/>
                    </a:lnTo>
                    <a:lnTo>
                      <a:pt x="66" y="8"/>
                    </a:lnTo>
                    <a:lnTo>
                      <a:pt x="57" y="4"/>
                    </a:lnTo>
                    <a:lnTo>
                      <a:pt x="43" y="0"/>
                    </a:lnTo>
                    <a:lnTo>
                      <a:pt x="34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5" y="0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2" y="14"/>
                    </a:lnTo>
                    <a:lnTo>
                      <a:pt x="5" y="19"/>
                    </a:lnTo>
                    <a:lnTo>
                      <a:pt x="15" y="29"/>
                    </a:lnTo>
                    <a:lnTo>
                      <a:pt x="15" y="29"/>
                    </a:lnTo>
                    <a:close/>
                  </a:path>
                </a:pathLst>
              </a:custGeom>
              <a:solidFill>
                <a:srgbClr val="A1D4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6" name="Forme libre 128"/>
              <p:cNvSpPr>
                <a:spLocks/>
              </p:cNvSpPr>
              <p:nvPr/>
            </p:nvSpPr>
            <p:spPr bwMode="auto">
              <a:xfrm>
                <a:off x="6173788" y="1763713"/>
                <a:ext cx="712788" cy="442912"/>
              </a:xfrm>
              <a:custGeom>
                <a:avLst/>
                <a:gdLst>
                  <a:gd name="T0" fmla="*/ 852 w 897"/>
                  <a:gd name="T1" fmla="*/ 45 h 557"/>
                  <a:gd name="T2" fmla="*/ 878 w 897"/>
                  <a:gd name="T3" fmla="*/ 72 h 557"/>
                  <a:gd name="T4" fmla="*/ 894 w 897"/>
                  <a:gd name="T5" fmla="*/ 101 h 557"/>
                  <a:gd name="T6" fmla="*/ 897 w 897"/>
                  <a:gd name="T7" fmla="*/ 131 h 557"/>
                  <a:gd name="T8" fmla="*/ 888 w 897"/>
                  <a:gd name="T9" fmla="*/ 163 h 557"/>
                  <a:gd name="T10" fmla="*/ 859 w 897"/>
                  <a:gd name="T11" fmla="*/ 201 h 557"/>
                  <a:gd name="T12" fmla="*/ 819 w 897"/>
                  <a:gd name="T13" fmla="*/ 238 h 557"/>
                  <a:gd name="T14" fmla="*/ 789 w 897"/>
                  <a:gd name="T15" fmla="*/ 260 h 557"/>
                  <a:gd name="T16" fmla="*/ 753 w 897"/>
                  <a:gd name="T17" fmla="*/ 283 h 557"/>
                  <a:gd name="T18" fmla="*/ 711 w 897"/>
                  <a:gd name="T19" fmla="*/ 308 h 557"/>
                  <a:gd name="T20" fmla="*/ 662 w 897"/>
                  <a:gd name="T21" fmla="*/ 333 h 557"/>
                  <a:gd name="T22" fmla="*/ 610 w 897"/>
                  <a:gd name="T23" fmla="*/ 357 h 557"/>
                  <a:gd name="T24" fmla="*/ 553 w 897"/>
                  <a:gd name="T25" fmla="*/ 382 h 557"/>
                  <a:gd name="T26" fmla="*/ 494 w 897"/>
                  <a:gd name="T27" fmla="*/ 407 h 557"/>
                  <a:gd name="T28" fmla="*/ 433 w 897"/>
                  <a:gd name="T29" fmla="*/ 428 h 557"/>
                  <a:gd name="T30" fmla="*/ 374 w 897"/>
                  <a:gd name="T31" fmla="*/ 452 h 557"/>
                  <a:gd name="T32" fmla="*/ 316 w 897"/>
                  <a:gd name="T33" fmla="*/ 473 h 557"/>
                  <a:gd name="T34" fmla="*/ 258 w 897"/>
                  <a:gd name="T35" fmla="*/ 494 h 557"/>
                  <a:gd name="T36" fmla="*/ 203 w 897"/>
                  <a:gd name="T37" fmla="*/ 511 h 557"/>
                  <a:gd name="T38" fmla="*/ 154 w 897"/>
                  <a:gd name="T39" fmla="*/ 527 h 557"/>
                  <a:gd name="T40" fmla="*/ 108 w 897"/>
                  <a:gd name="T41" fmla="*/ 538 h 557"/>
                  <a:gd name="T42" fmla="*/ 70 w 897"/>
                  <a:gd name="T43" fmla="*/ 548 h 557"/>
                  <a:gd name="T44" fmla="*/ 38 w 897"/>
                  <a:gd name="T45" fmla="*/ 555 h 557"/>
                  <a:gd name="T46" fmla="*/ 9 w 897"/>
                  <a:gd name="T47" fmla="*/ 557 h 557"/>
                  <a:gd name="T48" fmla="*/ 0 w 897"/>
                  <a:gd name="T49" fmla="*/ 549 h 557"/>
                  <a:gd name="T50" fmla="*/ 26 w 897"/>
                  <a:gd name="T51" fmla="*/ 530 h 557"/>
                  <a:gd name="T52" fmla="*/ 61 w 897"/>
                  <a:gd name="T53" fmla="*/ 519 h 557"/>
                  <a:gd name="T54" fmla="*/ 95 w 897"/>
                  <a:gd name="T55" fmla="*/ 506 h 557"/>
                  <a:gd name="T56" fmla="*/ 137 w 897"/>
                  <a:gd name="T57" fmla="*/ 492 h 557"/>
                  <a:gd name="T58" fmla="*/ 182 w 897"/>
                  <a:gd name="T59" fmla="*/ 479 h 557"/>
                  <a:gd name="T60" fmla="*/ 232 w 897"/>
                  <a:gd name="T61" fmla="*/ 464 h 557"/>
                  <a:gd name="T62" fmla="*/ 285 w 897"/>
                  <a:gd name="T63" fmla="*/ 445 h 557"/>
                  <a:gd name="T64" fmla="*/ 340 w 897"/>
                  <a:gd name="T65" fmla="*/ 426 h 557"/>
                  <a:gd name="T66" fmla="*/ 395 w 897"/>
                  <a:gd name="T67" fmla="*/ 407 h 557"/>
                  <a:gd name="T68" fmla="*/ 451 w 897"/>
                  <a:gd name="T69" fmla="*/ 386 h 557"/>
                  <a:gd name="T70" fmla="*/ 504 w 897"/>
                  <a:gd name="T71" fmla="*/ 363 h 557"/>
                  <a:gd name="T72" fmla="*/ 555 w 897"/>
                  <a:gd name="T73" fmla="*/ 338 h 557"/>
                  <a:gd name="T74" fmla="*/ 603 w 897"/>
                  <a:gd name="T75" fmla="*/ 314 h 557"/>
                  <a:gd name="T76" fmla="*/ 646 w 897"/>
                  <a:gd name="T77" fmla="*/ 287 h 557"/>
                  <a:gd name="T78" fmla="*/ 684 w 897"/>
                  <a:gd name="T79" fmla="*/ 258 h 557"/>
                  <a:gd name="T80" fmla="*/ 717 w 897"/>
                  <a:gd name="T81" fmla="*/ 232 h 557"/>
                  <a:gd name="T82" fmla="*/ 757 w 897"/>
                  <a:gd name="T83" fmla="*/ 190 h 557"/>
                  <a:gd name="T84" fmla="*/ 785 w 897"/>
                  <a:gd name="T85" fmla="*/ 150 h 557"/>
                  <a:gd name="T86" fmla="*/ 799 w 897"/>
                  <a:gd name="T87" fmla="*/ 118 h 557"/>
                  <a:gd name="T88" fmla="*/ 799 w 897"/>
                  <a:gd name="T89" fmla="*/ 89 h 557"/>
                  <a:gd name="T90" fmla="*/ 783 w 897"/>
                  <a:gd name="T91" fmla="*/ 55 h 557"/>
                  <a:gd name="T92" fmla="*/ 762 w 897"/>
                  <a:gd name="T93" fmla="*/ 26 h 557"/>
                  <a:gd name="T94" fmla="*/ 770 w 897"/>
                  <a:gd name="T95" fmla="*/ 0 h 557"/>
                  <a:gd name="T96" fmla="*/ 795 w 897"/>
                  <a:gd name="T97" fmla="*/ 6 h 557"/>
                  <a:gd name="T98" fmla="*/ 823 w 897"/>
                  <a:gd name="T99" fmla="*/ 23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97" h="557">
                    <a:moveTo>
                      <a:pt x="831" y="28"/>
                    </a:moveTo>
                    <a:lnTo>
                      <a:pt x="838" y="32"/>
                    </a:lnTo>
                    <a:lnTo>
                      <a:pt x="844" y="38"/>
                    </a:lnTo>
                    <a:lnTo>
                      <a:pt x="852" y="45"/>
                    </a:lnTo>
                    <a:lnTo>
                      <a:pt x="859" y="51"/>
                    </a:lnTo>
                    <a:lnTo>
                      <a:pt x="867" y="57"/>
                    </a:lnTo>
                    <a:lnTo>
                      <a:pt x="873" y="64"/>
                    </a:lnTo>
                    <a:lnTo>
                      <a:pt x="878" y="72"/>
                    </a:lnTo>
                    <a:lnTo>
                      <a:pt x="884" y="80"/>
                    </a:lnTo>
                    <a:lnTo>
                      <a:pt x="888" y="85"/>
                    </a:lnTo>
                    <a:lnTo>
                      <a:pt x="892" y="93"/>
                    </a:lnTo>
                    <a:lnTo>
                      <a:pt x="894" y="101"/>
                    </a:lnTo>
                    <a:lnTo>
                      <a:pt x="895" y="108"/>
                    </a:lnTo>
                    <a:lnTo>
                      <a:pt x="897" y="114"/>
                    </a:lnTo>
                    <a:lnTo>
                      <a:pt x="897" y="123"/>
                    </a:lnTo>
                    <a:lnTo>
                      <a:pt x="897" y="131"/>
                    </a:lnTo>
                    <a:lnTo>
                      <a:pt x="897" y="141"/>
                    </a:lnTo>
                    <a:lnTo>
                      <a:pt x="895" y="148"/>
                    </a:lnTo>
                    <a:lnTo>
                      <a:pt x="892" y="156"/>
                    </a:lnTo>
                    <a:lnTo>
                      <a:pt x="888" y="163"/>
                    </a:lnTo>
                    <a:lnTo>
                      <a:pt x="882" y="175"/>
                    </a:lnTo>
                    <a:lnTo>
                      <a:pt x="876" y="182"/>
                    </a:lnTo>
                    <a:lnTo>
                      <a:pt x="869" y="192"/>
                    </a:lnTo>
                    <a:lnTo>
                      <a:pt x="859" y="201"/>
                    </a:lnTo>
                    <a:lnTo>
                      <a:pt x="850" y="213"/>
                    </a:lnTo>
                    <a:lnTo>
                      <a:pt x="838" y="222"/>
                    </a:lnTo>
                    <a:lnTo>
                      <a:pt x="827" y="234"/>
                    </a:lnTo>
                    <a:lnTo>
                      <a:pt x="819" y="238"/>
                    </a:lnTo>
                    <a:lnTo>
                      <a:pt x="814" y="243"/>
                    </a:lnTo>
                    <a:lnTo>
                      <a:pt x="806" y="249"/>
                    </a:lnTo>
                    <a:lnTo>
                      <a:pt x="799" y="255"/>
                    </a:lnTo>
                    <a:lnTo>
                      <a:pt x="789" y="260"/>
                    </a:lnTo>
                    <a:lnTo>
                      <a:pt x="781" y="266"/>
                    </a:lnTo>
                    <a:lnTo>
                      <a:pt x="772" y="272"/>
                    </a:lnTo>
                    <a:lnTo>
                      <a:pt x="762" y="277"/>
                    </a:lnTo>
                    <a:lnTo>
                      <a:pt x="753" y="283"/>
                    </a:lnTo>
                    <a:lnTo>
                      <a:pt x="743" y="291"/>
                    </a:lnTo>
                    <a:lnTo>
                      <a:pt x="732" y="297"/>
                    </a:lnTo>
                    <a:lnTo>
                      <a:pt x="722" y="302"/>
                    </a:lnTo>
                    <a:lnTo>
                      <a:pt x="711" y="308"/>
                    </a:lnTo>
                    <a:lnTo>
                      <a:pt x="700" y="314"/>
                    </a:lnTo>
                    <a:lnTo>
                      <a:pt x="686" y="319"/>
                    </a:lnTo>
                    <a:lnTo>
                      <a:pt x="675" y="327"/>
                    </a:lnTo>
                    <a:lnTo>
                      <a:pt x="662" y="333"/>
                    </a:lnTo>
                    <a:lnTo>
                      <a:pt x="648" y="338"/>
                    </a:lnTo>
                    <a:lnTo>
                      <a:pt x="635" y="344"/>
                    </a:lnTo>
                    <a:lnTo>
                      <a:pt x="624" y="352"/>
                    </a:lnTo>
                    <a:lnTo>
                      <a:pt x="610" y="357"/>
                    </a:lnTo>
                    <a:lnTo>
                      <a:pt x="595" y="363"/>
                    </a:lnTo>
                    <a:lnTo>
                      <a:pt x="580" y="369"/>
                    </a:lnTo>
                    <a:lnTo>
                      <a:pt x="568" y="376"/>
                    </a:lnTo>
                    <a:lnTo>
                      <a:pt x="553" y="382"/>
                    </a:lnTo>
                    <a:lnTo>
                      <a:pt x="538" y="388"/>
                    </a:lnTo>
                    <a:lnTo>
                      <a:pt x="525" y="394"/>
                    </a:lnTo>
                    <a:lnTo>
                      <a:pt x="509" y="401"/>
                    </a:lnTo>
                    <a:lnTo>
                      <a:pt x="494" y="407"/>
                    </a:lnTo>
                    <a:lnTo>
                      <a:pt x="479" y="413"/>
                    </a:lnTo>
                    <a:lnTo>
                      <a:pt x="464" y="418"/>
                    </a:lnTo>
                    <a:lnTo>
                      <a:pt x="449" y="424"/>
                    </a:lnTo>
                    <a:lnTo>
                      <a:pt x="433" y="428"/>
                    </a:lnTo>
                    <a:lnTo>
                      <a:pt x="420" y="435"/>
                    </a:lnTo>
                    <a:lnTo>
                      <a:pt x="405" y="441"/>
                    </a:lnTo>
                    <a:lnTo>
                      <a:pt x="390" y="449"/>
                    </a:lnTo>
                    <a:lnTo>
                      <a:pt x="374" y="452"/>
                    </a:lnTo>
                    <a:lnTo>
                      <a:pt x="359" y="458"/>
                    </a:lnTo>
                    <a:lnTo>
                      <a:pt x="344" y="464"/>
                    </a:lnTo>
                    <a:lnTo>
                      <a:pt x="331" y="470"/>
                    </a:lnTo>
                    <a:lnTo>
                      <a:pt x="316" y="473"/>
                    </a:lnTo>
                    <a:lnTo>
                      <a:pt x="302" y="479"/>
                    </a:lnTo>
                    <a:lnTo>
                      <a:pt x="287" y="485"/>
                    </a:lnTo>
                    <a:lnTo>
                      <a:pt x="274" y="491"/>
                    </a:lnTo>
                    <a:lnTo>
                      <a:pt x="258" y="494"/>
                    </a:lnTo>
                    <a:lnTo>
                      <a:pt x="245" y="498"/>
                    </a:lnTo>
                    <a:lnTo>
                      <a:pt x="230" y="502"/>
                    </a:lnTo>
                    <a:lnTo>
                      <a:pt x="217" y="508"/>
                    </a:lnTo>
                    <a:lnTo>
                      <a:pt x="203" y="511"/>
                    </a:lnTo>
                    <a:lnTo>
                      <a:pt x="190" y="515"/>
                    </a:lnTo>
                    <a:lnTo>
                      <a:pt x="177" y="519"/>
                    </a:lnTo>
                    <a:lnTo>
                      <a:pt x="167" y="523"/>
                    </a:lnTo>
                    <a:lnTo>
                      <a:pt x="154" y="527"/>
                    </a:lnTo>
                    <a:lnTo>
                      <a:pt x="141" y="529"/>
                    </a:lnTo>
                    <a:lnTo>
                      <a:pt x="129" y="532"/>
                    </a:lnTo>
                    <a:lnTo>
                      <a:pt x="120" y="536"/>
                    </a:lnTo>
                    <a:lnTo>
                      <a:pt x="108" y="538"/>
                    </a:lnTo>
                    <a:lnTo>
                      <a:pt x="99" y="542"/>
                    </a:lnTo>
                    <a:lnTo>
                      <a:pt x="89" y="544"/>
                    </a:lnTo>
                    <a:lnTo>
                      <a:pt x="80" y="548"/>
                    </a:lnTo>
                    <a:lnTo>
                      <a:pt x="70" y="548"/>
                    </a:lnTo>
                    <a:lnTo>
                      <a:pt x="61" y="551"/>
                    </a:lnTo>
                    <a:lnTo>
                      <a:pt x="53" y="551"/>
                    </a:lnTo>
                    <a:lnTo>
                      <a:pt x="45" y="555"/>
                    </a:lnTo>
                    <a:lnTo>
                      <a:pt x="38" y="555"/>
                    </a:lnTo>
                    <a:lnTo>
                      <a:pt x="32" y="555"/>
                    </a:lnTo>
                    <a:lnTo>
                      <a:pt x="26" y="557"/>
                    </a:lnTo>
                    <a:lnTo>
                      <a:pt x="21" y="557"/>
                    </a:lnTo>
                    <a:lnTo>
                      <a:pt x="9" y="557"/>
                    </a:lnTo>
                    <a:lnTo>
                      <a:pt x="4" y="557"/>
                    </a:lnTo>
                    <a:lnTo>
                      <a:pt x="0" y="555"/>
                    </a:lnTo>
                    <a:lnTo>
                      <a:pt x="0" y="555"/>
                    </a:lnTo>
                    <a:lnTo>
                      <a:pt x="0" y="549"/>
                    </a:lnTo>
                    <a:lnTo>
                      <a:pt x="4" y="546"/>
                    </a:lnTo>
                    <a:lnTo>
                      <a:pt x="9" y="542"/>
                    </a:lnTo>
                    <a:lnTo>
                      <a:pt x="17" y="536"/>
                    </a:lnTo>
                    <a:lnTo>
                      <a:pt x="26" y="530"/>
                    </a:lnTo>
                    <a:lnTo>
                      <a:pt x="38" y="527"/>
                    </a:lnTo>
                    <a:lnTo>
                      <a:pt x="45" y="523"/>
                    </a:lnTo>
                    <a:lnTo>
                      <a:pt x="53" y="521"/>
                    </a:lnTo>
                    <a:lnTo>
                      <a:pt x="61" y="519"/>
                    </a:lnTo>
                    <a:lnTo>
                      <a:pt x="70" y="517"/>
                    </a:lnTo>
                    <a:lnTo>
                      <a:pt x="76" y="513"/>
                    </a:lnTo>
                    <a:lnTo>
                      <a:pt x="85" y="510"/>
                    </a:lnTo>
                    <a:lnTo>
                      <a:pt x="95" y="506"/>
                    </a:lnTo>
                    <a:lnTo>
                      <a:pt x="104" y="504"/>
                    </a:lnTo>
                    <a:lnTo>
                      <a:pt x="116" y="500"/>
                    </a:lnTo>
                    <a:lnTo>
                      <a:pt x="125" y="496"/>
                    </a:lnTo>
                    <a:lnTo>
                      <a:pt x="137" y="492"/>
                    </a:lnTo>
                    <a:lnTo>
                      <a:pt x="148" y="491"/>
                    </a:lnTo>
                    <a:lnTo>
                      <a:pt x="160" y="485"/>
                    </a:lnTo>
                    <a:lnTo>
                      <a:pt x="169" y="481"/>
                    </a:lnTo>
                    <a:lnTo>
                      <a:pt x="182" y="479"/>
                    </a:lnTo>
                    <a:lnTo>
                      <a:pt x="196" y="475"/>
                    </a:lnTo>
                    <a:lnTo>
                      <a:pt x="207" y="470"/>
                    </a:lnTo>
                    <a:lnTo>
                      <a:pt x="220" y="466"/>
                    </a:lnTo>
                    <a:lnTo>
                      <a:pt x="232" y="464"/>
                    </a:lnTo>
                    <a:lnTo>
                      <a:pt x="247" y="460"/>
                    </a:lnTo>
                    <a:lnTo>
                      <a:pt x="258" y="454"/>
                    </a:lnTo>
                    <a:lnTo>
                      <a:pt x="272" y="451"/>
                    </a:lnTo>
                    <a:lnTo>
                      <a:pt x="285" y="445"/>
                    </a:lnTo>
                    <a:lnTo>
                      <a:pt x="298" y="441"/>
                    </a:lnTo>
                    <a:lnTo>
                      <a:pt x="312" y="435"/>
                    </a:lnTo>
                    <a:lnTo>
                      <a:pt x="325" y="432"/>
                    </a:lnTo>
                    <a:lnTo>
                      <a:pt x="340" y="426"/>
                    </a:lnTo>
                    <a:lnTo>
                      <a:pt x="354" y="422"/>
                    </a:lnTo>
                    <a:lnTo>
                      <a:pt x="367" y="416"/>
                    </a:lnTo>
                    <a:lnTo>
                      <a:pt x="380" y="413"/>
                    </a:lnTo>
                    <a:lnTo>
                      <a:pt x="395" y="407"/>
                    </a:lnTo>
                    <a:lnTo>
                      <a:pt x="409" y="401"/>
                    </a:lnTo>
                    <a:lnTo>
                      <a:pt x="422" y="395"/>
                    </a:lnTo>
                    <a:lnTo>
                      <a:pt x="437" y="392"/>
                    </a:lnTo>
                    <a:lnTo>
                      <a:pt x="451" y="386"/>
                    </a:lnTo>
                    <a:lnTo>
                      <a:pt x="466" y="382"/>
                    </a:lnTo>
                    <a:lnTo>
                      <a:pt x="477" y="374"/>
                    </a:lnTo>
                    <a:lnTo>
                      <a:pt x="490" y="369"/>
                    </a:lnTo>
                    <a:lnTo>
                      <a:pt x="504" y="363"/>
                    </a:lnTo>
                    <a:lnTo>
                      <a:pt x="517" y="357"/>
                    </a:lnTo>
                    <a:lnTo>
                      <a:pt x="530" y="350"/>
                    </a:lnTo>
                    <a:lnTo>
                      <a:pt x="544" y="346"/>
                    </a:lnTo>
                    <a:lnTo>
                      <a:pt x="555" y="338"/>
                    </a:lnTo>
                    <a:lnTo>
                      <a:pt x="568" y="335"/>
                    </a:lnTo>
                    <a:lnTo>
                      <a:pt x="580" y="327"/>
                    </a:lnTo>
                    <a:lnTo>
                      <a:pt x="591" y="321"/>
                    </a:lnTo>
                    <a:lnTo>
                      <a:pt x="603" y="314"/>
                    </a:lnTo>
                    <a:lnTo>
                      <a:pt x="616" y="308"/>
                    </a:lnTo>
                    <a:lnTo>
                      <a:pt x="625" y="300"/>
                    </a:lnTo>
                    <a:lnTo>
                      <a:pt x="637" y="293"/>
                    </a:lnTo>
                    <a:lnTo>
                      <a:pt x="646" y="287"/>
                    </a:lnTo>
                    <a:lnTo>
                      <a:pt x="660" y="281"/>
                    </a:lnTo>
                    <a:lnTo>
                      <a:pt x="667" y="272"/>
                    </a:lnTo>
                    <a:lnTo>
                      <a:pt x="677" y="264"/>
                    </a:lnTo>
                    <a:lnTo>
                      <a:pt x="684" y="258"/>
                    </a:lnTo>
                    <a:lnTo>
                      <a:pt x="694" y="251"/>
                    </a:lnTo>
                    <a:lnTo>
                      <a:pt x="702" y="243"/>
                    </a:lnTo>
                    <a:lnTo>
                      <a:pt x="709" y="238"/>
                    </a:lnTo>
                    <a:lnTo>
                      <a:pt x="717" y="232"/>
                    </a:lnTo>
                    <a:lnTo>
                      <a:pt x="724" y="226"/>
                    </a:lnTo>
                    <a:lnTo>
                      <a:pt x="736" y="213"/>
                    </a:lnTo>
                    <a:lnTo>
                      <a:pt x="747" y="201"/>
                    </a:lnTo>
                    <a:lnTo>
                      <a:pt x="757" y="190"/>
                    </a:lnTo>
                    <a:lnTo>
                      <a:pt x="768" y="180"/>
                    </a:lnTo>
                    <a:lnTo>
                      <a:pt x="774" y="171"/>
                    </a:lnTo>
                    <a:lnTo>
                      <a:pt x="781" y="160"/>
                    </a:lnTo>
                    <a:lnTo>
                      <a:pt x="785" y="150"/>
                    </a:lnTo>
                    <a:lnTo>
                      <a:pt x="791" y="142"/>
                    </a:lnTo>
                    <a:lnTo>
                      <a:pt x="795" y="133"/>
                    </a:lnTo>
                    <a:lnTo>
                      <a:pt x="799" y="125"/>
                    </a:lnTo>
                    <a:lnTo>
                      <a:pt x="799" y="118"/>
                    </a:lnTo>
                    <a:lnTo>
                      <a:pt x="800" y="110"/>
                    </a:lnTo>
                    <a:lnTo>
                      <a:pt x="800" y="104"/>
                    </a:lnTo>
                    <a:lnTo>
                      <a:pt x="800" y="97"/>
                    </a:lnTo>
                    <a:lnTo>
                      <a:pt x="799" y="89"/>
                    </a:lnTo>
                    <a:lnTo>
                      <a:pt x="799" y="85"/>
                    </a:lnTo>
                    <a:lnTo>
                      <a:pt x="793" y="72"/>
                    </a:lnTo>
                    <a:lnTo>
                      <a:pt x="789" y="64"/>
                    </a:lnTo>
                    <a:lnTo>
                      <a:pt x="783" y="55"/>
                    </a:lnTo>
                    <a:lnTo>
                      <a:pt x="778" y="49"/>
                    </a:lnTo>
                    <a:lnTo>
                      <a:pt x="772" y="42"/>
                    </a:lnTo>
                    <a:lnTo>
                      <a:pt x="770" y="38"/>
                    </a:lnTo>
                    <a:lnTo>
                      <a:pt x="762" y="26"/>
                    </a:lnTo>
                    <a:lnTo>
                      <a:pt x="760" y="17"/>
                    </a:lnTo>
                    <a:lnTo>
                      <a:pt x="760" y="7"/>
                    </a:lnTo>
                    <a:lnTo>
                      <a:pt x="766" y="4"/>
                    </a:lnTo>
                    <a:lnTo>
                      <a:pt x="770" y="0"/>
                    </a:lnTo>
                    <a:lnTo>
                      <a:pt x="774" y="0"/>
                    </a:lnTo>
                    <a:lnTo>
                      <a:pt x="779" y="0"/>
                    </a:lnTo>
                    <a:lnTo>
                      <a:pt x="789" y="4"/>
                    </a:lnTo>
                    <a:lnTo>
                      <a:pt x="795" y="6"/>
                    </a:lnTo>
                    <a:lnTo>
                      <a:pt x="806" y="11"/>
                    </a:lnTo>
                    <a:lnTo>
                      <a:pt x="810" y="15"/>
                    </a:lnTo>
                    <a:lnTo>
                      <a:pt x="816" y="19"/>
                    </a:lnTo>
                    <a:lnTo>
                      <a:pt x="823" y="23"/>
                    </a:lnTo>
                    <a:lnTo>
                      <a:pt x="831" y="28"/>
                    </a:lnTo>
                    <a:lnTo>
                      <a:pt x="831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7" name="Forme libre 129"/>
              <p:cNvSpPr>
                <a:spLocks/>
              </p:cNvSpPr>
              <p:nvPr/>
            </p:nvSpPr>
            <p:spPr bwMode="auto">
              <a:xfrm>
                <a:off x="7334250" y="2438400"/>
                <a:ext cx="608013" cy="214312"/>
              </a:xfrm>
              <a:custGeom>
                <a:avLst/>
                <a:gdLst>
                  <a:gd name="T0" fmla="*/ 280 w 766"/>
                  <a:gd name="T1" fmla="*/ 0 h 270"/>
                  <a:gd name="T2" fmla="*/ 322 w 766"/>
                  <a:gd name="T3" fmla="*/ 4 h 270"/>
                  <a:gd name="T4" fmla="*/ 348 w 766"/>
                  <a:gd name="T5" fmla="*/ 8 h 270"/>
                  <a:gd name="T6" fmla="*/ 377 w 766"/>
                  <a:gd name="T7" fmla="*/ 9 h 270"/>
                  <a:gd name="T8" fmla="*/ 405 w 766"/>
                  <a:gd name="T9" fmla="*/ 15 h 270"/>
                  <a:gd name="T10" fmla="*/ 434 w 766"/>
                  <a:gd name="T11" fmla="*/ 23 h 270"/>
                  <a:gd name="T12" fmla="*/ 466 w 766"/>
                  <a:gd name="T13" fmla="*/ 30 h 270"/>
                  <a:gd name="T14" fmla="*/ 495 w 766"/>
                  <a:gd name="T15" fmla="*/ 38 h 270"/>
                  <a:gd name="T16" fmla="*/ 525 w 766"/>
                  <a:gd name="T17" fmla="*/ 46 h 270"/>
                  <a:gd name="T18" fmla="*/ 555 w 766"/>
                  <a:gd name="T19" fmla="*/ 57 h 270"/>
                  <a:gd name="T20" fmla="*/ 586 w 766"/>
                  <a:gd name="T21" fmla="*/ 67 h 270"/>
                  <a:gd name="T22" fmla="*/ 614 w 766"/>
                  <a:gd name="T23" fmla="*/ 78 h 270"/>
                  <a:gd name="T24" fmla="*/ 643 w 766"/>
                  <a:gd name="T25" fmla="*/ 89 h 270"/>
                  <a:gd name="T26" fmla="*/ 669 w 766"/>
                  <a:gd name="T27" fmla="*/ 103 h 270"/>
                  <a:gd name="T28" fmla="*/ 702 w 766"/>
                  <a:gd name="T29" fmla="*/ 120 h 270"/>
                  <a:gd name="T30" fmla="*/ 738 w 766"/>
                  <a:gd name="T31" fmla="*/ 143 h 270"/>
                  <a:gd name="T32" fmla="*/ 763 w 766"/>
                  <a:gd name="T33" fmla="*/ 171 h 270"/>
                  <a:gd name="T34" fmla="*/ 761 w 766"/>
                  <a:gd name="T35" fmla="*/ 211 h 270"/>
                  <a:gd name="T36" fmla="*/ 730 w 766"/>
                  <a:gd name="T37" fmla="*/ 243 h 270"/>
                  <a:gd name="T38" fmla="*/ 690 w 766"/>
                  <a:gd name="T39" fmla="*/ 270 h 270"/>
                  <a:gd name="T40" fmla="*/ 649 w 766"/>
                  <a:gd name="T41" fmla="*/ 251 h 270"/>
                  <a:gd name="T42" fmla="*/ 618 w 766"/>
                  <a:gd name="T43" fmla="*/ 222 h 270"/>
                  <a:gd name="T44" fmla="*/ 586 w 766"/>
                  <a:gd name="T45" fmla="*/ 188 h 270"/>
                  <a:gd name="T46" fmla="*/ 544 w 766"/>
                  <a:gd name="T47" fmla="*/ 150 h 270"/>
                  <a:gd name="T48" fmla="*/ 502 w 766"/>
                  <a:gd name="T49" fmla="*/ 120 h 270"/>
                  <a:gd name="T50" fmla="*/ 476 w 766"/>
                  <a:gd name="T51" fmla="*/ 103 h 270"/>
                  <a:gd name="T52" fmla="*/ 447 w 766"/>
                  <a:gd name="T53" fmla="*/ 89 h 270"/>
                  <a:gd name="T54" fmla="*/ 415 w 766"/>
                  <a:gd name="T55" fmla="*/ 76 h 270"/>
                  <a:gd name="T56" fmla="*/ 380 w 766"/>
                  <a:gd name="T57" fmla="*/ 68 h 270"/>
                  <a:gd name="T58" fmla="*/ 344 w 766"/>
                  <a:gd name="T59" fmla="*/ 63 h 270"/>
                  <a:gd name="T60" fmla="*/ 308 w 766"/>
                  <a:gd name="T61" fmla="*/ 59 h 270"/>
                  <a:gd name="T62" fmla="*/ 274 w 766"/>
                  <a:gd name="T63" fmla="*/ 57 h 270"/>
                  <a:gd name="T64" fmla="*/ 240 w 766"/>
                  <a:gd name="T65" fmla="*/ 57 h 270"/>
                  <a:gd name="T66" fmla="*/ 206 w 766"/>
                  <a:gd name="T67" fmla="*/ 57 h 270"/>
                  <a:gd name="T68" fmla="*/ 173 w 766"/>
                  <a:gd name="T69" fmla="*/ 59 h 270"/>
                  <a:gd name="T70" fmla="*/ 143 w 766"/>
                  <a:gd name="T71" fmla="*/ 61 h 270"/>
                  <a:gd name="T72" fmla="*/ 114 w 766"/>
                  <a:gd name="T73" fmla="*/ 65 h 270"/>
                  <a:gd name="T74" fmla="*/ 80 w 766"/>
                  <a:gd name="T75" fmla="*/ 67 h 270"/>
                  <a:gd name="T76" fmla="*/ 38 w 766"/>
                  <a:gd name="T77" fmla="*/ 70 h 270"/>
                  <a:gd name="T78" fmla="*/ 10 w 766"/>
                  <a:gd name="T79" fmla="*/ 70 h 270"/>
                  <a:gd name="T80" fmla="*/ 2 w 766"/>
                  <a:gd name="T81" fmla="*/ 55 h 270"/>
                  <a:gd name="T82" fmla="*/ 31 w 766"/>
                  <a:gd name="T83" fmla="*/ 32 h 270"/>
                  <a:gd name="T84" fmla="*/ 59 w 766"/>
                  <a:gd name="T85" fmla="*/ 23 h 270"/>
                  <a:gd name="T86" fmla="*/ 93 w 766"/>
                  <a:gd name="T87" fmla="*/ 17 h 270"/>
                  <a:gd name="T88" fmla="*/ 131 w 766"/>
                  <a:gd name="T89" fmla="*/ 9 h 270"/>
                  <a:gd name="T90" fmla="*/ 173 w 766"/>
                  <a:gd name="T91" fmla="*/ 6 h 270"/>
                  <a:gd name="T92" fmla="*/ 217 w 766"/>
                  <a:gd name="T93" fmla="*/ 2 h 270"/>
                  <a:gd name="T94" fmla="*/ 251 w 766"/>
                  <a:gd name="T95" fmla="*/ 2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66" h="270">
                    <a:moveTo>
                      <a:pt x="251" y="2"/>
                    </a:moveTo>
                    <a:lnTo>
                      <a:pt x="259" y="0"/>
                    </a:lnTo>
                    <a:lnTo>
                      <a:pt x="270" y="0"/>
                    </a:lnTo>
                    <a:lnTo>
                      <a:pt x="280" y="0"/>
                    </a:lnTo>
                    <a:lnTo>
                      <a:pt x="293" y="2"/>
                    </a:lnTo>
                    <a:lnTo>
                      <a:pt x="302" y="2"/>
                    </a:lnTo>
                    <a:lnTo>
                      <a:pt x="316" y="4"/>
                    </a:lnTo>
                    <a:lnTo>
                      <a:pt x="322" y="4"/>
                    </a:lnTo>
                    <a:lnTo>
                      <a:pt x="329" y="4"/>
                    </a:lnTo>
                    <a:lnTo>
                      <a:pt x="337" y="6"/>
                    </a:lnTo>
                    <a:lnTo>
                      <a:pt x="342" y="8"/>
                    </a:lnTo>
                    <a:lnTo>
                      <a:pt x="348" y="8"/>
                    </a:lnTo>
                    <a:lnTo>
                      <a:pt x="356" y="8"/>
                    </a:lnTo>
                    <a:lnTo>
                      <a:pt x="361" y="9"/>
                    </a:lnTo>
                    <a:lnTo>
                      <a:pt x="369" y="9"/>
                    </a:lnTo>
                    <a:lnTo>
                      <a:pt x="377" y="9"/>
                    </a:lnTo>
                    <a:lnTo>
                      <a:pt x="384" y="11"/>
                    </a:lnTo>
                    <a:lnTo>
                      <a:pt x="390" y="13"/>
                    </a:lnTo>
                    <a:lnTo>
                      <a:pt x="399" y="15"/>
                    </a:lnTo>
                    <a:lnTo>
                      <a:pt x="405" y="15"/>
                    </a:lnTo>
                    <a:lnTo>
                      <a:pt x="413" y="17"/>
                    </a:lnTo>
                    <a:lnTo>
                      <a:pt x="420" y="19"/>
                    </a:lnTo>
                    <a:lnTo>
                      <a:pt x="428" y="21"/>
                    </a:lnTo>
                    <a:lnTo>
                      <a:pt x="434" y="23"/>
                    </a:lnTo>
                    <a:lnTo>
                      <a:pt x="443" y="25"/>
                    </a:lnTo>
                    <a:lnTo>
                      <a:pt x="449" y="25"/>
                    </a:lnTo>
                    <a:lnTo>
                      <a:pt x="458" y="29"/>
                    </a:lnTo>
                    <a:lnTo>
                      <a:pt x="466" y="30"/>
                    </a:lnTo>
                    <a:lnTo>
                      <a:pt x="472" y="32"/>
                    </a:lnTo>
                    <a:lnTo>
                      <a:pt x="479" y="34"/>
                    </a:lnTo>
                    <a:lnTo>
                      <a:pt x="487" y="36"/>
                    </a:lnTo>
                    <a:lnTo>
                      <a:pt x="495" y="38"/>
                    </a:lnTo>
                    <a:lnTo>
                      <a:pt x="502" y="40"/>
                    </a:lnTo>
                    <a:lnTo>
                      <a:pt x="510" y="42"/>
                    </a:lnTo>
                    <a:lnTo>
                      <a:pt x="519" y="46"/>
                    </a:lnTo>
                    <a:lnTo>
                      <a:pt x="525" y="46"/>
                    </a:lnTo>
                    <a:lnTo>
                      <a:pt x="533" y="48"/>
                    </a:lnTo>
                    <a:lnTo>
                      <a:pt x="540" y="51"/>
                    </a:lnTo>
                    <a:lnTo>
                      <a:pt x="548" y="55"/>
                    </a:lnTo>
                    <a:lnTo>
                      <a:pt x="555" y="57"/>
                    </a:lnTo>
                    <a:lnTo>
                      <a:pt x="563" y="59"/>
                    </a:lnTo>
                    <a:lnTo>
                      <a:pt x="571" y="61"/>
                    </a:lnTo>
                    <a:lnTo>
                      <a:pt x="578" y="65"/>
                    </a:lnTo>
                    <a:lnTo>
                      <a:pt x="586" y="67"/>
                    </a:lnTo>
                    <a:lnTo>
                      <a:pt x="593" y="70"/>
                    </a:lnTo>
                    <a:lnTo>
                      <a:pt x="601" y="72"/>
                    </a:lnTo>
                    <a:lnTo>
                      <a:pt x="607" y="76"/>
                    </a:lnTo>
                    <a:lnTo>
                      <a:pt x="614" y="78"/>
                    </a:lnTo>
                    <a:lnTo>
                      <a:pt x="622" y="80"/>
                    </a:lnTo>
                    <a:lnTo>
                      <a:pt x="628" y="84"/>
                    </a:lnTo>
                    <a:lnTo>
                      <a:pt x="637" y="87"/>
                    </a:lnTo>
                    <a:lnTo>
                      <a:pt x="643" y="89"/>
                    </a:lnTo>
                    <a:lnTo>
                      <a:pt x="650" y="93"/>
                    </a:lnTo>
                    <a:lnTo>
                      <a:pt x="656" y="95"/>
                    </a:lnTo>
                    <a:lnTo>
                      <a:pt x="664" y="99"/>
                    </a:lnTo>
                    <a:lnTo>
                      <a:pt x="669" y="103"/>
                    </a:lnTo>
                    <a:lnTo>
                      <a:pt x="677" y="106"/>
                    </a:lnTo>
                    <a:lnTo>
                      <a:pt x="685" y="110"/>
                    </a:lnTo>
                    <a:lnTo>
                      <a:pt x="690" y="114"/>
                    </a:lnTo>
                    <a:lnTo>
                      <a:pt x="702" y="120"/>
                    </a:lnTo>
                    <a:lnTo>
                      <a:pt x="713" y="125"/>
                    </a:lnTo>
                    <a:lnTo>
                      <a:pt x="723" y="131"/>
                    </a:lnTo>
                    <a:lnTo>
                      <a:pt x="732" y="137"/>
                    </a:lnTo>
                    <a:lnTo>
                      <a:pt x="738" y="143"/>
                    </a:lnTo>
                    <a:lnTo>
                      <a:pt x="746" y="148"/>
                    </a:lnTo>
                    <a:lnTo>
                      <a:pt x="751" y="154"/>
                    </a:lnTo>
                    <a:lnTo>
                      <a:pt x="757" y="162"/>
                    </a:lnTo>
                    <a:lnTo>
                      <a:pt x="763" y="171"/>
                    </a:lnTo>
                    <a:lnTo>
                      <a:pt x="766" y="183"/>
                    </a:lnTo>
                    <a:lnTo>
                      <a:pt x="766" y="192"/>
                    </a:lnTo>
                    <a:lnTo>
                      <a:pt x="766" y="202"/>
                    </a:lnTo>
                    <a:lnTo>
                      <a:pt x="761" y="211"/>
                    </a:lnTo>
                    <a:lnTo>
                      <a:pt x="755" y="219"/>
                    </a:lnTo>
                    <a:lnTo>
                      <a:pt x="747" y="226"/>
                    </a:lnTo>
                    <a:lnTo>
                      <a:pt x="740" y="236"/>
                    </a:lnTo>
                    <a:lnTo>
                      <a:pt x="730" y="243"/>
                    </a:lnTo>
                    <a:lnTo>
                      <a:pt x="721" y="253"/>
                    </a:lnTo>
                    <a:lnTo>
                      <a:pt x="709" y="259"/>
                    </a:lnTo>
                    <a:lnTo>
                      <a:pt x="702" y="268"/>
                    </a:lnTo>
                    <a:lnTo>
                      <a:pt x="690" y="270"/>
                    </a:lnTo>
                    <a:lnTo>
                      <a:pt x="681" y="270"/>
                    </a:lnTo>
                    <a:lnTo>
                      <a:pt x="669" y="264"/>
                    </a:lnTo>
                    <a:lnTo>
                      <a:pt x="656" y="257"/>
                    </a:lnTo>
                    <a:lnTo>
                      <a:pt x="649" y="251"/>
                    </a:lnTo>
                    <a:lnTo>
                      <a:pt x="641" y="245"/>
                    </a:lnTo>
                    <a:lnTo>
                      <a:pt x="635" y="238"/>
                    </a:lnTo>
                    <a:lnTo>
                      <a:pt x="628" y="230"/>
                    </a:lnTo>
                    <a:lnTo>
                      <a:pt x="618" y="222"/>
                    </a:lnTo>
                    <a:lnTo>
                      <a:pt x="612" y="215"/>
                    </a:lnTo>
                    <a:lnTo>
                      <a:pt x="603" y="205"/>
                    </a:lnTo>
                    <a:lnTo>
                      <a:pt x="595" y="198"/>
                    </a:lnTo>
                    <a:lnTo>
                      <a:pt x="586" y="188"/>
                    </a:lnTo>
                    <a:lnTo>
                      <a:pt x="576" y="179"/>
                    </a:lnTo>
                    <a:lnTo>
                      <a:pt x="565" y="169"/>
                    </a:lnTo>
                    <a:lnTo>
                      <a:pt x="555" y="160"/>
                    </a:lnTo>
                    <a:lnTo>
                      <a:pt x="544" y="150"/>
                    </a:lnTo>
                    <a:lnTo>
                      <a:pt x="533" y="141"/>
                    </a:lnTo>
                    <a:lnTo>
                      <a:pt x="521" y="131"/>
                    </a:lnTo>
                    <a:lnTo>
                      <a:pt x="510" y="124"/>
                    </a:lnTo>
                    <a:lnTo>
                      <a:pt x="502" y="120"/>
                    </a:lnTo>
                    <a:lnTo>
                      <a:pt x="495" y="114"/>
                    </a:lnTo>
                    <a:lnTo>
                      <a:pt x="487" y="110"/>
                    </a:lnTo>
                    <a:lnTo>
                      <a:pt x="481" y="106"/>
                    </a:lnTo>
                    <a:lnTo>
                      <a:pt x="476" y="103"/>
                    </a:lnTo>
                    <a:lnTo>
                      <a:pt x="468" y="99"/>
                    </a:lnTo>
                    <a:lnTo>
                      <a:pt x="460" y="95"/>
                    </a:lnTo>
                    <a:lnTo>
                      <a:pt x="455" y="91"/>
                    </a:lnTo>
                    <a:lnTo>
                      <a:pt x="447" y="89"/>
                    </a:lnTo>
                    <a:lnTo>
                      <a:pt x="437" y="86"/>
                    </a:lnTo>
                    <a:lnTo>
                      <a:pt x="430" y="82"/>
                    </a:lnTo>
                    <a:lnTo>
                      <a:pt x="422" y="80"/>
                    </a:lnTo>
                    <a:lnTo>
                      <a:pt x="415" y="76"/>
                    </a:lnTo>
                    <a:lnTo>
                      <a:pt x="405" y="76"/>
                    </a:lnTo>
                    <a:lnTo>
                      <a:pt x="398" y="72"/>
                    </a:lnTo>
                    <a:lnTo>
                      <a:pt x="390" y="72"/>
                    </a:lnTo>
                    <a:lnTo>
                      <a:pt x="380" y="68"/>
                    </a:lnTo>
                    <a:lnTo>
                      <a:pt x="371" y="67"/>
                    </a:lnTo>
                    <a:lnTo>
                      <a:pt x="361" y="65"/>
                    </a:lnTo>
                    <a:lnTo>
                      <a:pt x="354" y="65"/>
                    </a:lnTo>
                    <a:lnTo>
                      <a:pt x="344" y="63"/>
                    </a:lnTo>
                    <a:lnTo>
                      <a:pt x="337" y="61"/>
                    </a:lnTo>
                    <a:lnTo>
                      <a:pt x="327" y="61"/>
                    </a:lnTo>
                    <a:lnTo>
                      <a:pt x="318" y="61"/>
                    </a:lnTo>
                    <a:lnTo>
                      <a:pt x="308" y="59"/>
                    </a:lnTo>
                    <a:lnTo>
                      <a:pt x="301" y="57"/>
                    </a:lnTo>
                    <a:lnTo>
                      <a:pt x="291" y="57"/>
                    </a:lnTo>
                    <a:lnTo>
                      <a:pt x="283" y="57"/>
                    </a:lnTo>
                    <a:lnTo>
                      <a:pt x="274" y="57"/>
                    </a:lnTo>
                    <a:lnTo>
                      <a:pt x="264" y="57"/>
                    </a:lnTo>
                    <a:lnTo>
                      <a:pt x="255" y="57"/>
                    </a:lnTo>
                    <a:lnTo>
                      <a:pt x="249" y="57"/>
                    </a:lnTo>
                    <a:lnTo>
                      <a:pt x="240" y="57"/>
                    </a:lnTo>
                    <a:lnTo>
                      <a:pt x="230" y="57"/>
                    </a:lnTo>
                    <a:lnTo>
                      <a:pt x="223" y="57"/>
                    </a:lnTo>
                    <a:lnTo>
                      <a:pt x="215" y="57"/>
                    </a:lnTo>
                    <a:lnTo>
                      <a:pt x="206" y="57"/>
                    </a:lnTo>
                    <a:lnTo>
                      <a:pt x="198" y="57"/>
                    </a:lnTo>
                    <a:lnTo>
                      <a:pt x="188" y="57"/>
                    </a:lnTo>
                    <a:lnTo>
                      <a:pt x="183" y="59"/>
                    </a:lnTo>
                    <a:lnTo>
                      <a:pt x="173" y="59"/>
                    </a:lnTo>
                    <a:lnTo>
                      <a:pt x="166" y="59"/>
                    </a:lnTo>
                    <a:lnTo>
                      <a:pt x="158" y="61"/>
                    </a:lnTo>
                    <a:lnTo>
                      <a:pt x="150" y="61"/>
                    </a:lnTo>
                    <a:lnTo>
                      <a:pt x="143" y="61"/>
                    </a:lnTo>
                    <a:lnTo>
                      <a:pt x="135" y="63"/>
                    </a:lnTo>
                    <a:lnTo>
                      <a:pt x="129" y="65"/>
                    </a:lnTo>
                    <a:lnTo>
                      <a:pt x="122" y="65"/>
                    </a:lnTo>
                    <a:lnTo>
                      <a:pt x="114" y="65"/>
                    </a:lnTo>
                    <a:lnTo>
                      <a:pt x="107" y="65"/>
                    </a:lnTo>
                    <a:lnTo>
                      <a:pt x="101" y="67"/>
                    </a:lnTo>
                    <a:lnTo>
                      <a:pt x="93" y="67"/>
                    </a:lnTo>
                    <a:lnTo>
                      <a:pt x="80" y="67"/>
                    </a:lnTo>
                    <a:lnTo>
                      <a:pt x="71" y="70"/>
                    </a:lnTo>
                    <a:lnTo>
                      <a:pt x="57" y="70"/>
                    </a:lnTo>
                    <a:lnTo>
                      <a:pt x="48" y="70"/>
                    </a:lnTo>
                    <a:lnTo>
                      <a:pt x="38" y="70"/>
                    </a:lnTo>
                    <a:lnTo>
                      <a:pt x="31" y="72"/>
                    </a:lnTo>
                    <a:lnTo>
                      <a:pt x="21" y="70"/>
                    </a:lnTo>
                    <a:lnTo>
                      <a:pt x="15" y="70"/>
                    </a:lnTo>
                    <a:lnTo>
                      <a:pt x="10" y="70"/>
                    </a:lnTo>
                    <a:lnTo>
                      <a:pt x="6" y="70"/>
                    </a:lnTo>
                    <a:lnTo>
                      <a:pt x="0" y="67"/>
                    </a:lnTo>
                    <a:lnTo>
                      <a:pt x="0" y="61"/>
                    </a:lnTo>
                    <a:lnTo>
                      <a:pt x="2" y="55"/>
                    </a:lnTo>
                    <a:lnTo>
                      <a:pt x="8" y="48"/>
                    </a:lnTo>
                    <a:lnTo>
                      <a:pt x="15" y="42"/>
                    </a:lnTo>
                    <a:lnTo>
                      <a:pt x="27" y="36"/>
                    </a:lnTo>
                    <a:lnTo>
                      <a:pt x="31" y="32"/>
                    </a:lnTo>
                    <a:lnTo>
                      <a:pt x="38" y="30"/>
                    </a:lnTo>
                    <a:lnTo>
                      <a:pt x="46" y="29"/>
                    </a:lnTo>
                    <a:lnTo>
                      <a:pt x="51" y="25"/>
                    </a:lnTo>
                    <a:lnTo>
                      <a:pt x="59" y="23"/>
                    </a:lnTo>
                    <a:lnTo>
                      <a:pt x="67" y="23"/>
                    </a:lnTo>
                    <a:lnTo>
                      <a:pt x="76" y="19"/>
                    </a:lnTo>
                    <a:lnTo>
                      <a:pt x="86" y="19"/>
                    </a:lnTo>
                    <a:lnTo>
                      <a:pt x="93" y="17"/>
                    </a:lnTo>
                    <a:lnTo>
                      <a:pt x="103" y="15"/>
                    </a:lnTo>
                    <a:lnTo>
                      <a:pt x="110" y="13"/>
                    </a:lnTo>
                    <a:lnTo>
                      <a:pt x="122" y="11"/>
                    </a:lnTo>
                    <a:lnTo>
                      <a:pt x="131" y="9"/>
                    </a:lnTo>
                    <a:lnTo>
                      <a:pt x="143" y="8"/>
                    </a:lnTo>
                    <a:lnTo>
                      <a:pt x="152" y="8"/>
                    </a:lnTo>
                    <a:lnTo>
                      <a:pt x="164" y="8"/>
                    </a:lnTo>
                    <a:lnTo>
                      <a:pt x="173" y="6"/>
                    </a:lnTo>
                    <a:lnTo>
                      <a:pt x="185" y="4"/>
                    </a:lnTo>
                    <a:lnTo>
                      <a:pt x="196" y="4"/>
                    </a:lnTo>
                    <a:lnTo>
                      <a:pt x="206" y="4"/>
                    </a:lnTo>
                    <a:lnTo>
                      <a:pt x="217" y="2"/>
                    </a:lnTo>
                    <a:lnTo>
                      <a:pt x="228" y="2"/>
                    </a:lnTo>
                    <a:lnTo>
                      <a:pt x="240" y="2"/>
                    </a:lnTo>
                    <a:lnTo>
                      <a:pt x="251" y="2"/>
                    </a:lnTo>
                    <a:lnTo>
                      <a:pt x="251" y="2"/>
                    </a:lnTo>
                    <a:close/>
                  </a:path>
                </a:pathLst>
              </a:custGeom>
              <a:solidFill>
                <a:srgbClr val="FFE6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8" name="Forme libre 130"/>
              <p:cNvSpPr>
                <a:spLocks/>
              </p:cNvSpPr>
              <p:nvPr/>
            </p:nvSpPr>
            <p:spPr bwMode="auto">
              <a:xfrm>
                <a:off x="7215188" y="2667000"/>
                <a:ext cx="585788" cy="112712"/>
              </a:xfrm>
              <a:custGeom>
                <a:avLst/>
                <a:gdLst>
                  <a:gd name="T0" fmla="*/ 0 w 738"/>
                  <a:gd name="T1" fmla="*/ 124 h 143"/>
                  <a:gd name="T2" fmla="*/ 21 w 738"/>
                  <a:gd name="T3" fmla="*/ 129 h 143"/>
                  <a:gd name="T4" fmla="*/ 47 w 738"/>
                  <a:gd name="T5" fmla="*/ 135 h 143"/>
                  <a:gd name="T6" fmla="*/ 72 w 738"/>
                  <a:gd name="T7" fmla="*/ 137 h 143"/>
                  <a:gd name="T8" fmla="*/ 103 w 738"/>
                  <a:gd name="T9" fmla="*/ 139 h 143"/>
                  <a:gd name="T10" fmla="*/ 135 w 738"/>
                  <a:gd name="T11" fmla="*/ 141 h 143"/>
                  <a:gd name="T12" fmla="*/ 173 w 738"/>
                  <a:gd name="T13" fmla="*/ 141 h 143"/>
                  <a:gd name="T14" fmla="*/ 211 w 738"/>
                  <a:gd name="T15" fmla="*/ 141 h 143"/>
                  <a:gd name="T16" fmla="*/ 255 w 738"/>
                  <a:gd name="T17" fmla="*/ 143 h 143"/>
                  <a:gd name="T18" fmla="*/ 295 w 738"/>
                  <a:gd name="T19" fmla="*/ 141 h 143"/>
                  <a:gd name="T20" fmla="*/ 338 w 738"/>
                  <a:gd name="T21" fmla="*/ 139 h 143"/>
                  <a:gd name="T22" fmla="*/ 380 w 738"/>
                  <a:gd name="T23" fmla="*/ 139 h 143"/>
                  <a:gd name="T24" fmla="*/ 424 w 738"/>
                  <a:gd name="T25" fmla="*/ 137 h 143"/>
                  <a:gd name="T26" fmla="*/ 464 w 738"/>
                  <a:gd name="T27" fmla="*/ 135 h 143"/>
                  <a:gd name="T28" fmla="*/ 504 w 738"/>
                  <a:gd name="T29" fmla="*/ 131 h 143"/>
                  <a:gd name="T30" fmla="*/ 542 w 738"/>
                  <a:gd name="T31" fmla="*/ 129 h 143"/>
                  <a:gd name="T32" fmla="*/ 578 w 738"/>
                  <a:gd name="T33" fmla="*/ 128 h 143"/>
                  <a:gd name="T34" fmla="*/ 607 w 738"/>
                  <a:gd name="T35" fmla="*/ 124 h 143"/>
                  <a:gd name="T36" fmla="*/ 635 w 738"/>
                  <a:gd name="T37" fmla="*/ 120 h 143"/>
                  <a:gd name="T38" fmla="*/ 658 w 738"/>
                  <a:gd name="T39" fmla="*/ 116 h 143"/>
                  <a:gd name="T40" fmla="*/ 677 w 738"/>
                  <a:gd name="T41" fmla="*/ 112 h 143"/>
                  <a:gd name="T42" fmla="*/ 705 w 738"/>
                  <a:gd name="T43" fmla="*/ 103 h 143"/>
                  <a:gd name="T44" fmla="*/ 726 w 738"/>
                  <a:gd name="T45" fmla="*/ 93 h 143"/>
                  <a:gd name="T46" fmla="*/ 738 w 738"/>
                  <a:gd name="T47" fmla="*/ 72 h 143"/>
                  <a:gd name="T48" fmla="*/ 723 w 738"/>
                  <a:gd name="T49" fmla="*/ 53 h 143"/>
                  <a:gd name="T50" fmla="*/ 690 w 738"/>
                  <a:gd name="T51" fmla="*/ 42 h 143"/>
                  <a:gd name="T52" fmla="*/ 669 w 738"/>
                  <a:gd name="T53" fmla="*/ 38 h 143"/>
                  <a:gd name="T54" fmla="*/ 643 w 738"/>
                  <a:gd name="T55" fmla="*/ 36 h 143"/>
                  <a:gd name="T56" fmla="*/ 616 w 738"/>
                  <a:gd name="T57" fmla="*/ 34 h 143"/>
                  <a:gd name="T58" fmla="*/ 595 w 738"/>
                  <a:gd name="T59" fmla="*/ 32 h 143"/>
                  <a:gd name="T60" fmla="*/ 574 w 738"/>
                  <a:gd name="T61" fmla="*/ 31 h 143"/>
                  <a:gd name="T62" fmla="*/ 549 w 738"/>
                  <a:gd name="T63" fmla="*/ 29 h 143"/>
                  <a:gd name="T64" fmla="*/ 525 w 738"/>
                  <a:gd name="T65" fmla="*/ 27 h 143"/>
                  <a:gd name="T66" fmla="*/ 496 w 738"/>
                  <a:gd name="T67" fmla="*/ 23 h 143"/>
                  <a:gd name="T68" fmla="*/ 466 w 738"/>
                  <a:gd name="T69" fmla="*/ 19 h 143"/>
                  <a:gd name="T70" fmla="*/ 435 w 738"/>
                  <a:gd name="T71" fmla="*/ 15 h 143"/>
                  <a:gd name="T72" fmla="*/ 407 w 738"/>
                  <a:gd name="T73" fmla="*/ 13 h 143"/>
                  <a:gd name="T74" fmla="*/ 376 w 738"/>
                  <a:gd name="T75" fmla="*/ 10 h 143"/>
                  <a:gd name="T76" fmla="*/ 346 w 738"/>
                  <a:gd name="T77" fmla="*/ 6 h 143"/>
                  <a:gd name="T78" fmla="*/ 314 w 738"/>
                  <a:gd name="T79" fmla="*/ 4 h 143"/>
                  <a:gd name="T80" fmla="*/ 285 w 738"/>
                  <a:gd name="T81" fmla="*/ 4 h 143"/>
                  <a:gd name="T82" fmla="*/ 255 w 738"/>
                  <a:gd name="T83" fmla="*/ 0 h 143"/>
                  <a:gd name="T84" fmla="*/ 230 w 738"/>
                  <a:gd name="T85" fmla="*/ 0 h 143"/>
                  <a:gd name="T86" fmla="*/ 203 w 738"/>
                  <a:gd name="T87" fmla="*/ 0 h 143"/>
                  <a:gd name="T88" fmla="*/ 182 w 738"/>
                  <a:gd name="T89" fmla="*/ 0 h 143"/>
                  <a:gd name="T90" fmla="*/ 162 w 738"/>
                  <a:gd name="T91" fmla="*/ 0 h 143"/>
                  <a:gd name="T92" fmla="*/ 135 w 738"/>
                  <a:gd name="T93" fmla="*/ 6 h 143"/>
                  <a:gd name="T94" fmla="*/ 110 w 738"/>
                  <a:gd name="T95" fmla="*/ 19 h 143"/>
                  <a:gd name="T96" fmla="*/ 84 w 738"/>
                  <a:gd name="T97" fmla="*/ 38 h 143"/>
                  <a:gd name="T98" fmla="*/ 63 w 738"/>
                  <a:gd name="T99" fmla="*/ 53 h 143"/>
                  <a:gd name="T100" fmla="*/ 44 w 738"/>
                  <a:gd name="T101" fmla="*/ 72 h 143"/>
                  <a:gd name="T102" fmla="*/ 23 w 738"/>
                  <a:gd name="T103" fmla="*/ 93 h 143"/>
                  <a:gd name="T104" fmla="*/ 2 w 738"/>
                  <a:gd name="T105" fmla="*/ 11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38" h="143">
                    <a:moveTo>
                      <a:pt x="2" y="118"/>
                    </a:moveTo>
                    <a:lnTo>
                      <a:pt x="0" y="120"/>
                    </a:lnTo>
                    <a:lnTo>
                      <a:pt x="0" y="124"/>
                    </a:lnTo>
                    <a:lnTo>
                      <a:pt x="4" y="126"/>
                    </a:lnTo>
                    <a:lnTo>
                      <a:pt x="11" y="129"/>
                    </a:lnTo>
                    <a:lnTo>
                      <a:pt x="21" y="129"/>
                    </a:lnTo>
                    <a:lnTo>
                      <a:pt x="32" y="131"/>
                    </a:lnTo>
                    <a:lnTo>
                      <a:pt x="40" y="133"/>
                    </a:lnTo>
                    <a:lnTo>
                      <a:pt x="47" y="135"/>
                    </a:lnTo>
                    <a:lnTo>
                      <a:pt x="55" y="135"/>
                    </a:lnTo>
                    <a:lnTo>
                      <a:pt x="65" y="137"/>
                    </a:lnTo>
                    <a:lnTo>
                      <a:pt x="72" y="137"/>
                    </a:lnTo>
                    <a:lnTo>
                      <a:pt x="82" y="139"/>
                    </a:lnTo>
                    <a:lnTo>
                      <a:pt x="91" y="139"/>
                    </a:lnTo>
                    <a:lnTo>
                      <a:pt x="103" y="139"/>
                    </a:lnTo>
                    <a:lnTo>
                      <a:pt x="114" y="139"/>
                    </a:lnTo>
                    <a:lnTo>
                      <a:pt x="124" y="141"/>
                    </a:lnTo>
                    <a:lnTo>
                      <a:pt x="135" y="141"/>
                    </a:lnTo>
                    <a:lnTo>
                      <a:pt x="148" y="141"/>
                    </a:lnTo>
                    <a:lnTo>
                      <a:pt x="160" y="141"/>
                    </a:lnTo>
                    <a:lnTo>
                      <a:pt x="173" y="141"/>
                    </a:lnTo>
                    <a:lnTo>
                      <a:pt x="184" y="141"/>
                    </a:lnTo>
                    <a:lnTo>
                      <a:pt x="198" y="141"/>
                    </a:lnTo>
                    <a:lnTo>
                      <a:pt x="211" y="141"/>
                    </a:lnTo>
                    <a:lnTo>
                      <a:pt x="226" y="141"/>
                    </a:lnTo>
                    <a:lnTo>
                      <a:pt x="240" y="141"/>
                    </a:lnTo>
                    <a:lnTo>
                      <a:pt x="255" y="143"/>
                    </a:lnTo>
                    <a:lnTo>
                      <a:pt x="266" y="141"/>
                    </a:lnTo>
                    <a:lnTo>
                      <a:pt x="281" y="141"/>
                    </a:lnTo>
                    <a:lnTo>
                      <a:pt x="295" y="141"/>
                    </a:lnTo>
                    <a:lnTo>
                      <a:pt x="310" y="141"/>
                    </a:lnTo>
                    <a:lnTo>
                      <a:pt x="323" y="139"/>
                    </a:lnTo>
                    <a:lnTo>
                      <a:pt x="338" y="139"/>
                    </a:lnTo>
                    <a:lnTo>
                      <a:pt x="352" y="139"/>
                    </a:lnTo>
                    <a:lnTo>
                      <a:pt x="367" y="139"/>
                    </a:lnTo>
                    <a:lnTo>
                      <a:pt x="380" y="139"/>
                    </a:lnTo>
                    <a:lnTo>
                      <a:pt x="395" y="139"/>
                    </a:lnTo>
                    <a:lnTo>
                      <a:pt x="409" y="137"/>
                    </a:lnTo>
                    <a:lnTo>
                      <a:pt x="424" y="137"/>
                    </a:lnTo>
                    <a:lnTo>
                      <a:pt x="435" y="135"/>
                    </a:lnTo>
                    <a:lnTo>
                      <a:pt x="451" y="135"/>
                    </a:lnTo>
                    <a:lnTo>
                      <a:pt x="464" y="135"/>
                    </a:lnTo>
                    <a:lnTo>
                      <a:pt x="479" y="135"/>
                    </a:lnTo>
                    <a:lnTo>
                      <a:pt x="491" y="133"/>
                    </a:lnTo>
                    <a:lnTo>
                      <a:pt x="504" y="131"/>
                    </a:lnTo>
                    <a:lnTo>
                      <a:pt x="517" y="131"/>
                    </a:lnTo>
                    <a:lnTo>
                      <a:pt x="530" y="131"/>
                    </a:lnTo>
                    <a:lnTo>
                      <a:pt x="542" y="129"/>
                    </a:lnTo>
                    <a:lnTo>
                      <a:pt x="553" y="129"/>
                    </a:lnTo>
                    <a:lnTo>
                      <a:pt x="565" y="128"/>
                    </a:lnTo>
                    <a:lnTo>
                      <a:pt x="578" y="128"/>
                    </a:lnTo>
                    <a:lnTo>
                      <a:pt x="587" y="126"/>
                    </a:lnTo>
                    <a:lnTo>
                      <a:pt x="597" y="124"/>
                    </a:lnTo>
                    <a:lnTo>
                      <a:pt x="607" y="124"/>
                    </a:lnTo>
                    <a:lnTo>
                      <a:pt x="618" y="124"/>
                    </a:lnTo>
                    <a:lnTo>
                      <a:pt x="626" y="120"/>
                    </a:lnTo>
                    <a:lnTo>
                      <a:pt x="635" y="120"/>
                    </a:lnTo>
                    <a:lnTo>
                      <a:pt x="643" y="118"/>
                    </a:lnTo>
                    <a:lnTo>
                      <a:pt x="652" y="118"/>
                    </a:lnTo>
                    <a:lnTo>
                      <a:pt x="658" y="116"/>
                    </a:lnTo>
                    <a:lnTo>
                      <a:pt x="665" y="114"/>
                    </a:lnTo>
                    <a:lnTo>
                      <a:pt x="671" y="112"/>
                    </a:lnTo>
                    <a:lnTo>
                      <a:pt x="677" y="112"/>
                    </a:lnTo>
                    <a:lnTo>
                      <a:pt x="686" y="109"/>
                    </a:lnTo>
                    <a:lnTo>
                      <a:pt x="698" y="107"/>
                    </a:lnTo>
                    <a:lnTo>
                      <a:pt x="705" y="103"/>
                    </a:lnTo>
                    <a:lnTo>
                      <a:pt x="713" y="99"/>
                    </a:lnTo>
                    <a:lnTo>
                      <a:pt x="719" y="95"/>
                    </a:lnTo>
                    <a:lnTo>
                      <a:pt x="726" y="93"/>
                    </a:lnTo>
                    <a:lnTo>
                      <a:pt x="734" y="86"/>
                    </a:lnTo>
                    <a:lnTo>
                      <a:pt x="738" y="80"/>
                    </a:lnTo>
                    <a:lnTo>
                      <a:pt x="738" y="72"/>
                    </a:lnTo>
                    <a:lnTo>
                      <a:pt x="736" y="67"/>
                    </a:lnTo>
                    <a:lnTo>
                      <a:pt x="728" y="59"/>
                    </a:lnTo>
                    <a:lnTo>
                      <a:pt x="723" y="53"/>
                    </a:lnTo>
                    <a:lnTo>
                      <a:pt x="711" y="48"/>
                    </a:lnTo>
                    <a:lnTo>
                      <a:pt x="700" y="44"/>
                    </a:lnTo>
                    <a:lnTo>
                      <a:pt x="690" y="42"/>
                    </a:lnTo>
                    <a:lnTo>
                      <a:pt x="684" y="40"/>
                    </a:lnTo>
                    <a:lnTo>
                      <a:pt x="677" y="38"/>
                    </a:lnTo>
                    <a:lnTo>
                      <a:pt x="669" y="38"/>
                    </a:lnTo>
                    <a:lnTo>
                      <a:pt x="660" y="36"/>
                    </a:lnTo>
                    <a:lnTo>
                      <a:pt x="652" y="36"/>
                    </a:lnTo>
                    <a:lnTo>
                      <a:pt x="643" y="36"/>
                    </a:lnTo>
                    <a:lnTo>
                      <a:pt x="637" y="36"/>
                    </a:lnTo>
                    <a:lnTo>
                      <a:pt x="626" y="34"/>
                    </a:lnTo>
                    <a:lnTo>
                      <a:pt x="616" y="34"/>
                    </a:lnTo>
                    <a:lnTo>
                      <a:pt x="608" y="34"/>
                    </a:lnTo>
                    <a:lnTo>
                      <a:pt x="603" y="34"/>
                    </a:lnTo>
                    <a:lnTo>
                      <a:pt x="595" y="32"/>
                    </a:lnTo>
                    <a:lnTo>
                      <a:pt x="589" y="32"/>
                    </a:lnTo>
                    <a:lnTo>
                      <a:pt x="580" y="32"/>
                    </a:lnTo>
                    <a:lnTo>
                      <a:pt x="574" y="31"/>
                    </a:lnTo>
                    <a:lnTo>
                      <a:pt x="565" y="29"/>
                    </a:lnTo>
                    <a:lnTo>
                      <a:pt x="559" y="29"/>
                    </a:lnTo>
                    <a:lnTo>
                      <a:pt x="549" y="29"/>
                    </a:lnTo>
                    <a:lnTo>
                      <a:pt x="542" y="29"/>
                    </a:lnTo>
                    <a:lnTo>
                      <a:pt x="534" y="27"/>
                    </a:lnTo>
                    <a:lnTo>
                      <a:pt x="525" y="27"/>
                    </a:lnTo>
                    <a:lnTo>
                      <a:pt x="515" y="25"/>
                    </a:lnTo>
                    <a:lnTo>
                      <a:pt x="506" y="25"/>
                    </a:lnTo>
                    <a:lnTo>
                      <a:pt x="496" y="23"/>
                    </a:lnTo>
                    <a:lnTo>
                      <a:pt x="487" y="23"/>
                    </a:lnTo>
                    <a:lnTo>
                      <a:pt x="475" y="21"/>
                    </a:lnTo>
                    <a:lnTo>
                      <a:pt x="466" y="19"/>
                    </a:lnTo>
                    <a:lnTo>
                      <a:pt x="456" y="19"/>
                    </a:lnTo>
                    <a:lnTo>
                      <a:pt x="447" y="19"/>
                    </a:lnTo>
                    <a:lnTo>
                      <a:pt x="435" y="15"/>
                    </a:lnTo>
                    <a:lnTo>
                      <a:pt x="426" y="15"/>
                    </a:lnTo>
                    <a:lnTo>
                      <a:pt x="416" y="13"/>
                    </a:lnTo>
                    <a:lnTo>
                      <a:pt x="407" y="13"/>
                    </a:lnTo>
                    <a:lnTo>
                      <a:pt x="395" y="13"/>
                    </a:lnTo>
                    <a:lnTo>
                      <a:pt x="386" y="12"/>
                    </a:lnTo>
                    <a:lnTo>
                      <a:pt x="376" y="10"/>
                    </a:lnTo>
                    <a:lnTo>
                      <a:pt x="367" y="10"/>
                    </a:lnTo>
                    <a:lnTo>
                      <a:pt x="356" y="8"/>
                    </a:lnTo>
                    <a:lnTo>
                      <a:pt x="346" y="6"/>
                    </a:lnTo>
                    <a:lnTo>
                      <a:pt x="335" y="6"/>
                    </a:lnTo>
                    <a:lnTo>
                      <a:pt x="323" y="6"/>
                    </a:lnTo>
                    <a:lnTo>
                      <a:pt x="314" y="4"/>
                    </a:lnTo>
                    <a:lnTo>
                      <a:pt x="304" y="4"/>
                    </a:lnTo>
                    <a:lnTo>
                      <a:pt x="295" y="4"/>
                    </a:lnTo>
                    <a:lnTo>
                      <a:pt x="285" y="4"/>
                    </a:lnTo>
                    <a:lnTo>
                      <a:pt x="274" y="2"/>
                    </a:lnTo>
                    <a:lnTo>
                      <a:pt x="266" y="0"/>
                    </a:lnTo>
                    <a:lnTo>
                      <a:pt x="255" y="0"/>
                    </a:lnTo>
                    <a:lnTo>
                      <a:pt x="247" y="0"/>
                    </a:lnTo>
                    <a:lnTo>
                      <a:pt x="238" y="0"/>
                    </a:lnTo>
                    <a:lnTo>
                      <a:pt x="230" y="0"/>
                    </a:lnTo>
                    <a:lnTo>
                      <a:pt x="221" y="0"/>
                    </a:lnTo>
                    <a:lnTo>
                      <a:pt x="213" y="0"/>
                    </a:lnTo>
                    <a:lnTo>
                      <a:pt x="203" y="0"/>
                    </a:lnTo>
                    <a:lnTo>
                      <a:pt x="196" y="0"/>
                    </a:lnTo>
                    <a:lnTo>
                      <a:pt x="188" y="0"/>
                    </a:lnTo>
                    <a:lnTo>
                      <a:pt x="182" y="0"/>
                    </a:lnTo>
                    <a:lnTo>
                      <a:pt x="175" y="0"/>
                    </a:lnTo>
                    <a:lnTo>
                      <a:pt x="167" y="0"/>
                    </a:lnTo>
                    <a:lnTo>
                      <a:pt x="162" y="0"/>
                    </a:lnTo>
                    <a:lnTo>
                      <a:pt x="156" y="2"/>
                    </a:lnTo>
                    <a:lnTo>
                      <a:pt x="144" y="4"/>
                    </a:lnTo>
                    <a:lnTo>
                      <a:pt x="135" y="6"/>
                    </a:lnTo>
                    <a:lnTo>
                      <a:pt x="127" y="10"/>
                    </a:lnTo>
                    <a:lnTo>
                      <a:pt x="122" y="13"/>
                    </a:lnTo>
                    <a:lnTo>
                      <a:pt x="110" y="19"/>
                    </a:lnTo>
                    <a:lnTo>
                      <a:pt x="101" y="25"/>
                    </a:lnTo>
                    <a:lnTo>
                      <a:pt x="91" y="32"/>
                    </a:lnTo>
                    <a:lnTo>
                      <a:pt x="84" y="38"/>
                    </a:lnTo>
                    <a:lnTo>
                      <a:pt x="76" y="42"/>
                    </a:lnTo>
                    <a:lnTo>
                      <a:pt x="68" y="50"/>
                    </a:lnTo>
                    <a:lnTo>
                      <a:pt x="63" y="53"/>
                    </a:lnTo>
                    <a:lnTo>
                      <a:pt x="57" y="61"/>
                    </a:lnTo>
                    <a:lnTo>
                      <a:pt x="49" y="67"/>
                    </a:lnTo>
                    <a:lnTo>
                      <a:pt x="44" y="72"/>
                    </a:lnTo>
                    <a:lnTo>
                      <a:pt x="36" y="78"/>
                    </a:lnTo>
                    <a:lnTo>
                      <a:pt x="30" y="86"/>
                    </a:lnTo>
                    <a:lnTo>
                      <a:pt x="23" y="93"/>
                    </a:lnTo>
                    <a:lnTo>
                      <a:pt x="15" y="101"/>
                    </a:lnTo>
                    <a:lnTo>
                      <a:pt x="9" y="109"/>
                    </a:lnTo>
                    <a:lnTo>
                      <a:pt x="2" y="118"/>
                    </a:lnTo>
                    <a:lnTo>
                      <a:pt x="2" y="118"/>
                    </a:lnTo>
                    <a:close/>
                  </a:path>
                </a:pathLst>
              </a:custGeom>
              <a:solidFill>
                <a:srgbClr val="D49E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59" name="Forme libre 131"/>
              <p:cNvSpPr>
                <a:spLocks/>
              </p:cNvSpPr>
              <p:nvPr/>
            </p:nvSpPr>
            <p:spPr bwMode="auto">
              <a:xfrm>
                <a:off x="6235700" y="1300163"/>
                <a:ext cx="298450" cy="141287"/>
              </a:xfrm>
              <a:custGeom>
                <a:avLst/>
                <a:gdLst>
                  <a:gd name="T0" fmla="*/ 374 w 376"/>
                  <a:gd name="T1" fmla="*/ 70 h 179"/>
                  <a:gd name="T2" fmla="*/ 371 w 376"/>
                  <a:gd name="T3" fmla="*/ 55 h 179"/>
                  <a:gd name="T4" fmla="*/ 363 w 376"/>
                  <a:gd name="T5" fmla="*/ 40 h 179"/>
                  <a:gd name="T6" fmla="*/ 350 w 376"/>
                  <a:gd name="T7" fmla="*/ 25 h 179"/>
                  <a:gd name="T8" fmla="*/ 333 w 376"/>
                  <a:gd name="T9" fmla="*/ 15 h 179"/>
                  <a:gd name="T10" fmla="*/ 321 w 376"/>
                  <a:gd name="T11" fmla="*/ 9 h 179"/>
                  <a:gd name="T12" fmla="*/ 306 w 376"/>
                  <a:gd name="T13" fmla="*/ 6 h 179"/>
                  <a:gd name="T14" fmla="*/ 289 w 376"/>
                  <a:gd name="T15" fmla="*/ 2 h 179"/>
                  <a:gd name="T16" fmla="*/ 270 w 376"/>
                  <a:gd name="T17" fmla="*/ 0 h 179"/>
                  <a:gd name="T18" fmla="*/ 247 w 376"/>
                  <a:gd name="T19" fmla="*/ 0 h 179"/>
                  <a:gd name="T20" fmla="*/ 228 w 376"/>
                  <a:gd name="T21" fmla="*/ 2 h 179"/>
                  <a:gd name="T22" fmla="*/ 215 w 376"/>
                  <a:gd name="T23" fmla="*/ 2 h 179"/>
                  <a:gd name="T24" fmla="*/ 201 w 376"/>
                  <a:gd name="T25" fmla="*/ 4 h 179"/>
                  <a:gd name="T26" fmla="*/ 186 w 376"/>
                  <a:gd name="T27" fmla="*/ 8 h 179"/>
                  <a:gd name="T28" fmla="*/ 171 w 376"/>
                  <a:gd name="T29" fmla="*/ 9 h 179"/>
                  <a:gd name="T30" fmla="*/ 154 w 376"/>
                  <a:gd name="T31" fmla="*/ 13 h 179"/>
                  <a:gd name="T32" fmla="*/ 141 w 376"/>
                  <a:gd name="T33" fmla="*/ 17 h 179"/>
                  <a:gd name="T34" fmla="*/ 127 w 376"/>
                  <a:gd name="T35" fmla="*/ 23 h 179"/>
                  <a:gd name="T36" fmla="*/ 114 w 376"/>
                  <a:gd name="T37" fmla="*/ 27 h 179"/>
                  <a:gd name="T38" fmla="*/ 99 w 376"/>
                  <a:gd name="T39" fmla="*/ 32 h 179"/>
                  <a:gd name="T40" fmla="*/ 82 w 376"/>
                  <a:gd name="T41" fmla="*/ 44 h 179"/>
                  <a:gd name="T42" fmla="*/ 61 w 376"/>
                  <a:gd name="T43" fmla="*/ 55 h 179"/>
                  <a:gd name="T44" fmla="*/ 42 w 376"/>
                  <a:gd name="T45" fmla="*/ 70 h 179"/>
                  <a:gd name="T46" fmla="*/ 28 w 376"/>
                  <a:gd name="T47" fmla="*/ 84 h 179"/>
                  <a:gd name="T48" fmla="*/ 17 w 376"/>
                  <a:gd name="T49" fmla="*/ 99 h 179"/>
                  <a:gd name="T50" fmla="*/ 7 w 376"/>
                  <a:gd name="T51" fmla="*/ 112 h 179"/>
                  <a:gd name="T52" fmla="*/ 2 w 376"/>
                  <a:gd name="T53" fmla="*/ 125 h 179"/>
                  <a:gd name="T54" fmla="*/ 0 w 376"/>
                  <a:gd name="T55" fmla="*/ 139 h 179"/>
                  <a:gd name="T56" fmla="*/ 2 w 376"/>
                  <a:gd name="T57" fmla="*/ 150 h 179"/>
                  <a:gd name="T58" fmla="*/ 13 w 376"/>
                  <a:gd name="T59" fmla="*/ 165 h 179"/>
                  <a:gd name="T60" fmla="*/ 30 w 376"/>
                  <a:gd name="T61" fmla="*/ 173 h 179"/>
                  <a:gd name="T62" fmla="*/ 47 w 376"/>
                  <a:gd name="T63" fmla="*/ 177 h 179"/>
                  <a:gd name="T64" fmla="*/ 70 w 376"/>
                  <a:gd name="T65" fmla="*/ 175 h 179"/>
                  <a:gd name="T66" fmla="*/ 89 w 376"/>
                  <a:gd name="T67" fmla="*/ 173 h 179"/>
                  <a:gd name="T68" fmla="*/ 110 w 376"/>
                  <a:gd name="T69" fmla="*/ 169 h 179"/>
                  <a:gd name="T70" fmla="*/ 129 w 376"/>
                  <a:gd name="T71" fmla="*/ 163 h 179"/>
                  <a:gd name="T72" fmla="*/ 146 w 376"/>
                  <a:gd name="T73" fmla="*/ 158 h 179"/>
                  <a:gd name="T74" fmla="*/ 161 w 376"/>
                  <a:gd name="T75" fmla="*/ 150 h 179"/>
                  <a:gd name="T76" fmla="*/ 177 w 376"/>
                  <a:gd name="T77" fmla="*/ 143 h 179"/>
                  <a:gd name="T78" fmla="*/ 192 w 376"/>
                  <a:gd name="T79" fmla="*/ 137 h 179"/>
                  <a:gd name="T80" fmla="*/ 209 w 376"/>
                  <a:gd name="T81" fmla="*/ 125 h 179"/>
                  <a:gd name="T82" fmla="*/ 226 w 376"/>
                  <a:gd name="T83" fmla="*/ 108 h 179"/>
                  <a:gd name="T84" fmla="*/ 243 w 376"/>
                  <a:gd name="T85" fmla="*/ 91 h 179"/>
                  <a:gd name="T86" fmla="*/ 236 w 376"/>
                  <a:gd name="T87" fmla="*/ 84 h 179"/>
                  <a:gd name="T88" fmla="*/ 215 w 376"/>
                  <a:gd name="T89" fmla="*/ 80 h 179"/>
                  <a:gd name="T90" fmla="*/ 192 w 376"/>
                  <a:gd name="T91" fmla="*/ 74 h 179"/>
                  <a:gd name="T92" fmla="*/ 182 w 376"/>
                  <a:gd name="T93" fmla="*/ 65 h 179"/>
                  <a:gd name="T94" fmla="*/ 192 w 376"/>
                  <a:gd name="T95" fmla="*/ 49 h 179"/>
                  <a:gd name="T96" fmla="*/ 203 w 376"/>
                  <a:gd name="T97" fmla="*/ 40 h 179"/>
                  <a:gd name="T98" fmla="*/ 220 w 376"/>
                  <a:gd name="T99" fmla="*/ 34 h 179"/>
                  <a:gd name="T100" fmla="*/ 241 w 376"/>
                  <a:gd name="T101" fmla="*/ 27 h 179"/>
                  <a:gd name="T102" fmla="*/ 262 w 376"/>
                  <a:gd name="T103" fmla="*/ 25 h 179"/>
                  <a:gd name="T104" fmla="*/ 283 w 376"/>
                  <a:gd name="T105" fmla="*/ 23 h 179"/>
                  <a:gd name="T106" fmla="*/ 302 w 376"/>
                  <a:gd name="T107" fmla="*/ 25 h 179"/>
                  <a:gd name="T108" fmla="*/ 319 w 376"/>
                  <a:gd name="T109" fmla="*/ 28 h 179"/>
                  <a:gd name="T110" fmla="*/ 338 w 376"/>
                  <a:gd name="T111" fmla="*/ 40 h 179"/>
                  <a:gd name="T112" fmla="*/ 352 w 376"/>
                  <a:gd name="T113" fmla="*/ 59 h 179"/>
                  <a:gd name="T114" fmla="*/ 359 w 376"/>
                  <a:gd name="T115" fmla="*/ 70 h 179"/>
                  <a:gd name="T116" fmla="*/ 369 w 376"/>
                  <a:gd name="T117" fmla="*/ 84 h 179"/>
                  <a:gd name="T118" fmla="*/ 374 w 376"/>
                  <a:gd name="T119" fmla="*/ 87 h 179"/>
                  <a:gd name="T120" fmla="*/ 376 w 376"/>
                  <a:gd name="T121" fmla="*/ 8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6" h="179">
                    <a:moveTo>
                      <a:pt x="376" y="80"/>
                    </a:moveTo>
                    <a:lnTo>
                      <a:pt x="374" y="70"/>
                    </a:lnTo>
                    <a:lnTo>
                      <a:pt x="374" y="65"/>
                    </a:lnTo>
                    <a:lnTo>
                      <a:pt x="371" y="55"/>
                    </a:lnTo>
                    <a:lnTo>
                      <a:pt x="369" y="49"/>
                    </a:lnTo>
                    <a:lnTo>
                      <a:pt x="363" y="40"/>
                    </a:lnTo>
                    <a:lnTo>
                      <a:pt x="357" y="32"/>
                    </a:lnTo>
                    <a:lnTo>
                      <a:pt x="350" y="25"/>
                    </a:lnTo>
                    <a:lnTo>
                      <a:pt x="340" y="19"/>
                    </a:lnTo>
                    <a:lnTo>
                      <a:pt x="333" y="15"/>
                    </a:lnTo>
                    <a:lnTo>
                      <a:pt x="327" y="11"/>
                    </a:lnTo>
                    <a:lnTo>
                      <a:pt x="321" y="9"/>
                    </a:lnTo>
                    <a:lnTo>
                      <a:pt x="315" y="8"/>
                    </a:lnTo>
                    <a:lnTo>
                      <a:pt x="306" y="6"/>
                    </a:lnTo>
                    <a:lnTo>
                      <a:pt x="298" y="4"/>
                    </a:lnTo>
                    <a:lnTo>
                      <a:pt x="289" y="2"/>
                    </a:lnTo>
                    <a:lnTo>
                      <a:pt x="281" y="2"/>
                    </a:lnTo>
                    <a:lnTo>
                      <a:pt x="270" y="0"/>
                    </a:lnTo>
                    <a:lnTo>
                      <a:pt x="258" y="0"/>
                    </a:lnTo>
                    <a:lnTo>
                      <a:pt x="247" y="0"/>
                    </a:lnTo>
                    <a:lnTo>
                      <a:pt x="236" y="2"/>
                    </a:lnTo>
                    <a:lnTo>
                      <a:pt x="228" y="2"/>
                    </a:lnTo>
                    <a:lnTo>
                      <a:pt x="220" y="2"/>
                    </a:lnTo>
                    <a:lnTo>
                      <a:pt x="215" y="2"/>
                    </a:lnTo>
                    <a:lnTo>
                      <a:pt x="209" y="4"/>
                    </a:lnTo>
                    <a:lnTo>
                      <a:pt x="201" y="4"/>
                    </a:lnTo>
                    <a:lnTo>
                      <a:pt x="194" y="6"/>
                    </a:lnTo>
                    <a:lnTo>
                      <a:pt x="186" y="8"/>
                    </a:lnTo>
                    <a:lnTo>
                      <a:pt x="180" y="9"/>
                    </a:lnTo>
                    <a:lnTo>
                      <a:pt x="171" y="9"/>
                    </a:lnTo>
                    <a:lnTo>
                      <a:pt x="163" y="11"/>
                    </a:lnTo>
                    <a:lnTo>
                      <a:pt x="154" y="13"/>
                    </a:lnTo>
                    <a:lnTo>
                      <a:pt x="148" y="15"/>
                    </a:lnTo>
                    <a:lnTo>
                      <a:pt x="141" y="17"/>
                    </a:lnTo>
                    <a:lnTo>
                      <a:pt x="133" y="21"/>
                    </a:lnTo>
                    <a:lnTo>
                      <a:pt x="127" y="23"/>
                    </a:lnTo>
                    <a:lnTo>
                      <a:pt x="120" y="27"/>
                    </a:lnTo>
                    <a:lnTo>
                      <a:pt x="114" y="27"/>
                    </a:lnTo>
                    <a:lnTo>
                      <a:pt x="106" y="30"/>
                    </a:lnTo>
                    <a:lnTo>
                      <a:pt x="99" y="32"/>
                    </a:lnTo>
                    <a:lnTo>
                      <a:pt x="95" y="36"/>
                    </a:lnTo>
                    <a:lnTo>
                      <a:pt x="82" y="44"/>
                    </a:lnTo>
                    <a:lnTo>
                      <a:pt x="72" y="49"/>
                    </a:lnTo>
                    <a:lnTo>
                      <a:pt x="61" y="55"/>
                    </a:lnTo>
                    <a:lnTo>
                      <a:pt x="51" y="63"/>
                    </a:lnTo>
                    <a:lnTo>
                      <a:pt x="42" y="70"/>
                    </a:lnTo>
                    <a:lnTo>
                      <a:pt x="36" y="78"/>
                    </a:lnTo>
                    <a:lnTo>
                      <a:pt x="28" y="84"/>
                    </a:lnTo>
                    <a:lnTo>
                      <a:pt x="23" y="91"/>
                    </a:lnTo>
                    <a:lnTo>
                      <a:pt x="17" y="99"/>
                    </a:lnTo>
                    <a:lnTo>
                      <a:pt x="13" y="106"/>
                    </a:lnTo>
                    <a:lnTo>
                      <a:pt x="7" y="112"/>
                    </a:lnTo>
                    <a:lnTo>
                      <a:pt x="4" y="120"/>
                    </a:lnTo>
                    <a:lnTo>
                      <a:pt x="2" y="125"/>
                    </a:lnTo>
                    <a:lnTo>
                      <a:pt x="2" y="133"/>
                    </a:lnTo>
                    <a:lnTo>
                      <a:pt x="0" y="139"/>
                    </a:lnTo>
                    <a:lnTo>
                      <a:pt x="2" y="144"/>
                    </a:lnTo>
                    <a:lnTo>
                      <a:pt x="2" y="150"/>
                    </a:lnTo>
                    <a:lnTo>
                      <a:pt x="6" y="156"/>
                    </a:lnTo>
                    <a:lnTo>
                      <a:pt x="13" y="165"/>
                    </a:lnTo>
                    <a:lnTo>
                      <a:pt x="23" y="173"/>
                    </a:lnTo>
                    <a:lnTo>
                      <a:pt x="30" y="173"/>
                    </a:lnTo>
                    <a:lnTo>
                      <a:pt x="38" y="175"/>
                    </a:lnTo>
                    <a:lnTo>
                      <a:pt x="47" y="177"/>
                    </a:lnTo>
                    <a:lnTo>
                      <a:pt x="61" y="179"/>
                    </a:lnTo>
                    <a:lnTo>
                      <a:pt x="70" y="175"/>
                    </a:lnTo>
                    <a:lnTo>
                      <a:pt x="80" y="175"/>
                    </a:lnTo>
                    <a:lnTo>
                      <a:pt x="89" y="173"/>
                    </a:lnTo>
                    <a:lnTo>
                      <a:pt x="101" y="171"/>
                    </a:lnTo>
                    <a:lnTo>
                      <a:pt x="110" y="169"/>
                    </a:lnTo>
                    <a:lnTo>
                      <a:pt x="120" y="165"/>
                    </a:lnTo>
                    <a:lnTo>
                      <a:pt x="129" y="163"/>
                    </a:lnTo>
                    <a:lnTo>
                      <a:pt x="139" y="162"/>
                    </a:lnTo>
                    <a:lnTo>
                      <a:pt x="146" y="158"/>
                    </a:lnTo>
                    <a:lnTo>
                      <a:pt x="154" y="154"/>
                    </a:lnTo>
                    <a:lnTo>
                      <a:pt x="161" y="150"/>
                    </a:lnTo>
                    <a:lnTo>
                      <a:pt x="171" y="146"/>
                    </a:lnTo>
                    <a:lnTo>
                      <a:pt x="177" y="143"/>
                    </a:lnTo>
                    <a:lnTo>
                      <a:pt x="184" y="141"/>
                    </a:lnTo>
                    <a:lnTo>
                      <a:pt x="192" y="137"/>
                    </a:lnTo>
                    <a:lnTo>
                      <a:pt x="199" y="133"/>
                    </a:lnTo>
                    <a:lnTo>
                      <a:pt x="209" y="125"/>
                    </a:lnTo>
                    <a:lnTo>
                      <a:pt x="220" y="116"/>
                    </a:lnTo>
                    <a:lnTo>
                      <a:pt x="226" y="108"/>
                    </a:lnTo>
                    <a:lnTo>
                      <a:pt x="236" y="103"/>
                    </a:lnTo>
                    <a:lnTo>
                      <a:pt x="243" y="91"/>
                    </a:lnTo>
                    <a:lnTo>
                      <a:pt x="243" y="87"/>
                    </a:lnTo>
                    <a:lnTo>
                      <a:pt x="236" y="84"/>
                    </a:lnTo>
                    <a:lnTo>
                      <a:pt x="226" y="80"/>
                    </a:lnTo>
                    <a:lnTo>
                      <a:pt x="215" y="80"/>
                    </a:lnTo>
                    <a:lnTo>
                      <a:pt x="203" y="78"/>
                    </a:lnTo>
                    <a:lnTo>
                      <a:pt x="192" y="74"/>
                    </a:lnTo>
                    <a:lnTo>
                      <a:pt x="186" y="70"/>
                    </a:lnTo>
                    <a:lnTo>
                      <a:pt x="182" y="65"/>
                    </a:lnTo>
                    <a:lnTo>
                      <a:pt x="188" y="55"/>
                    </a:lnTo>
                    <a:lnTo>
                      <a:pt x="192" y="49"/>
                    </a:lnTo>
                    <a:lnTo>
                      <a:pt x="198" y="46"/>
                    </a:lnTo>
                    <a:lnTo>
                      <a:pt x="203" y="40"/>
                    </a:lnTo>
                    <a:lnTo>
                      <a:pt x="213" y="36"/>
                    </a:lnTo>
                    <a:lnTo>
                      <a:pt x="220" y="34"/>
                    </a:lnTo>
                    <a:lnTo>
                      <a:pt x="230" y="30"/>
                    </a:lnTo>
                    <a:lnTo>
                      <a:pt x="241" y="27"/>
                    </a:lnTo>
                    <a:lnTo>
                      <a:pt x="253" y="27"/>
                    </a:lnTo>
                    <a:lnTo>
                      <a:pt x="262" y="25"/>
                    </a:lnTo>
                    <a:lnTo>
                      <a:pt x="272" y="23"/>
                    </a:lnTo>
                    <a:lnTo>
                      <a:pt x="283" y="23"/>
                    </a:lnTo>
                    <a:lnTo>
                      <a:pt x="293" y="25"/>
                    </a:lnTo>
                    <a:lnTo>
                      <a:pt x="302" y="25"/>
                    </a:lnTo>
                    <a:lnTo>
                      <a:pt x="312" y="27"/>
                    </a:lnTo>
                    <a:lnTo>
                      <a:pt x="319" y="28"/>
                    </a:lnTo>
                    <a:lnTo>
                      <a:pt x="327" y="32"/>
                    </a:lnTo>
                    <a:lnTo>
                      <a:pt x="338" y="40"/>
                    </a:lnTo>
                    <a:lnTo>
                      <a:pt x="350" y="53"/>
                    </a:lnTo>
                    <a:lnTo>
                      <a:pt x="352" y="59"/>
                    </a:lnTo>
                    <a:lnTo>
                      <a:pt x="355" y="65"/>
                    </a:lnTo>
                    <a:lnTo>
                      <a:pt x="359" y="70"/>
                    </a:lnTo>
                    <a:lnTo>
                      <a:pt x="365" y="78"/>
                    </a:lnTo>
                    <a:lnTo>
                      <a:pt x="369" y="84"/>
                    </a:lnTo>
                    <a:lnTo>
                      <a:pt x="373" y="89"/>
                    </a:lnTo>
                    <a:lnTo>
                      <a:pt x="374" y="87"/>
                    </a:lnTo>
                    <a:lnTo>
                      <a:pt x="376" y="80"/>
                    </a:lnTo>
                    <a:lnTo>
                      <a:pt x="376" y="80"/>
                    </a:lnTo>
                    <a:close/>
                  </a:path>
                </a:pathLst>
              </a:custGeom>
              <a:solidFill>
                <a:srgbClr val="FAF2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60" name="Forme libre 132"/>
              <p:cNvSpPr>
                <a:spLocks/>
              </p:cNvSpPr>
              <p:nvPr/>
            </p:nvSpPr>
            <p:spPr bwMode="auto">
              <a:xfrm>
                <a:off x="6134100" y="1552575"/>
                <a:ext cx="174625" cy="254000"/>
              </a:xfrm>
              <a:custGeom>
                <a:avLst/>
                <a:gdLst>
                  <a:gd name="T0" fmla="*/ 76 w 219"/>
                  <a:gd name="T1" fmla="*/ 317 h 321"/>
                  <a:gd name="T2" fmla="*/ 86 w 219"/>
                  <a:gd name="T3" fmla="*/ 321 h 321"/>
                  <a:gd name="T4" fmla="*/ 101 w 219"/>
                  <a:gd name="T5" fmla="*/ 319 h 321"/>
                  <a:gd name="T6" fmla="*/ 116 w 219"/>
                  <a:gd name="T7" fmla="*/ 317 h 321"/>
                  <a:gd name="T8" fmla="*/ 132 w 219"/>
                  <a:gd name="T9" fmla="*/ 313 h 321"/>
                  <a:gd name="T10" fmla="*/ 145 w 219"/>
                  <a:gd name="T11" fmla="*/ 308 h 321"/>
                  <a:gd name="T12" fmla="*/ 156 w 219"/>
                  <a:gd name="T13" fmla="*/ 300 h 321"/>
                  <a:gd name="T14" fmla="*/ 164 w 219"/>
                  <a:gd name="T15" fmla="*/ 292 h 321"/>
                  <a:gd name="T16" fmla="*/ 166 w 219"/>
                  <a:gd name="T17" fmla="*/ 285 h 321"/>
                  <a:gd name="T18" fmla="*/ 173 w 219"/>
                  <a:gd name="T19" fmla="*/ 270 h 321"/>
                  <a:gd name="T20" fmla="*/ 179 w 219"/>
                  <a:gd name="T21" fmla="*/ 254 h 321"/>
                  <a:gd name="T22" fmla="*/ 185 w 219"/>
                  <a:gd name="T23" fmla="*/ 235 h 321"/>
                  <a:gd name="T24" fmla="*/ 191 w 219"/>
                  <a:gd name="T25" fmla="*/ 213 h 321"/>
                  <a:gd name="T26" fmla="*/ 196 w 219"/>
                  <a:gd name="T27" fmla="*/ 192 h 321"/>
                  <a:gd name="T28" fmla="*/ 202 w 219"/>
                  <a:gd name="T29" fmla="*/ 167 h 321"/>
                  <a:gd name="T30" fmla="*/ 208 w 219"/>
                  <a:gd name="T31" fmla="*/ 144 h 321"/>
                  <a:gd name="T32" fmla="*/ 211 w 219"/>
                  <a:gd name="T33" fmla="*/ 119 h 321"/>
                  <a:gd name="T34" fmla="*/ 215 w 219"/>
                  <a:gd name="T35" fmla="*/ 97 h 321"/>
                  <a:gd name="T36" fmla="*/ 217 w 219"/>
                  <a:gd name="T37" fmla="*/ 76 h 321"/>
                  <a:gd name="T38" fmla="*/ 217 w 219"/>
                  <a:gd name="T39" fmla="*/ 55 h 321"/>
                  <a:gd name="T40" fmla="*/ 217 w 219"/>
                  <a:gd name="T41" fmla="*/ 39 h 321"/>
                  <a:gd name="T42" fmla="*/ 213 w 219"/>
                  <a:gd name="T43" fmla="*/ 24 h 321"/>
                  <a:gd name="T44" fmla="*/ 200 w 219"/>
                  <a:gd name="T45" fmla="*/ 13 h 321"/>
                  <a:gd name="T46" fmla="*/ 183 w 219"/>
                  <a:gd name="T47" fmla="*/ 7 h 321"/>
                  <a:gd name="T48" fmla="*/ 170 w 219"/>
                  <a:gd name="T49" fmla="*/ 5 h 321"/>
                  <a:gd name="T50" fmla="*/ 154 w 219"/>
                  <a:gd name="T51" fmla="*/ 3 h 321"/>
                  <a:gd name="T52" fmla="*/ 137 w 219"/>
                  <a:gd name="T53" fmla="*/ 1 h 321"/>
                  <a:gd name="T54" fmla="*/ 120 w 219"/>
                  <a:gd name="T55" fmla="*/ 0 h 321"/>
                  <a:gd name="T56" fmla="*/ 103 w 219"/>
                  <a:gd name="T57" fmla="*/ 0 h 321"/>
                  <a:gd name="T58" fmla="*/ 86 w 219"/>
                  <a:gd name="T59" fmla="*/ 0 h 321"/>
                  <a:gd name="T60" fmla="*/ 69 w 219"/>
                  <a:gd name="T61" fmla="*/ 0 h 321"/>
                  <a:gd name="T62" fmla="*/ 54 w 219"/>
                  <a:gd name="T63" fmla="*/ 0 h 321"/>
                  <a:gd name="T64" fmla="*/ 38 w 219"/>
                  <a:gd name="T65" fmla="*/ 1 h 321"/>
                  <a:gd name="T66" fmla="*/ 21 w 219"/>
                  <a:gd name="T67" fmla="*/ 3 h 321"/>
                  <a:gd name="T68" fmla="*/ 6 w 219"/>
                  <a:gd name="T69" fmla="*/ 9 h 321"/>
                  <a:gd name="T70" fmla="*/ 0 w 219"/>
                  <a:gd name="T71" fmla="*/ 15 h 321"/>
                  <a:gd name="T72" fmla="*/ 8 w 219"/>
                  <a:gd name="T73" fmla="*/ 20 h 321"/>
                  <a:gd name="T74" fmla="*/ 21 w 219"/>
                  <a:gd name="T75" fmla="*/ 26 h 321"/>
                  <a:gd name="T76" fmla="*/ 44 w 219"/>
                  <a:gd name="T77" fmla="*/ 34 h 321"/>
                  <a:gd name="T78" fmla="*/ 67 w 219"/>
                  <a:gd name="T79" fmla="*/ 45 h 321"/>
                  <a:gd name="T80" fmla="*/ 88 w 219"/>
                  <a:gd name="T81" fmla="*/ 58 h 321"/>
                  <a:gd name="T82" fmla="*/ 107 w 219"/>
                  <a:gd name="T83" fmla="*/ 78 h 321"/>
                  <a:gd name="T84" fmla="*/ 116 w 219"/>
                  <a:gd name="T85" fmla="*/ 97 h 321"/>
                  <a:gd name="T86" fmla="*/ 120 w 219"/>
                  <a:gd name="T87" fmla="*/ 110 h 321"/>
                  <a:gd name="T88" fmla="*/ 122 w 219"/>
                  <a:gd name="T89" fmla="*/ 125 h 321"/>
                  <a:gd name="T90" fmla="*/ 122 w 219"/>
                  <a:gd name="T91" fmla="*/ 140 h 321"/>
                  <a:gd name="T92" fmla="*/ 122 w 219"/>
                  <a:gd name="T93" fmla="*/ 155 h 321"/>
                  <a:gd name="T94" fmla="*/ 120 w 219"/>
                  <a:gd name="T95" fmla="*/ 169 h 321"/>
                  <a:gd name="T96" fmla="*/ 116 w 219"/>
                  <a:gd name="T97" fmla="*/ 184 h 321"/>
                  <a:gd name="T98" fmla="*/ 113 w 219"/>
                  <a:gd name="T99" fmla="*/ 197 h 321"/>
                  <a:gd name="T100" fmla="*/ 111 w 219"/>
                  <a:gd name="T101" fmla="*/ 213 h 321"/>
                  <a:gd name="T102" fmla="*/ 107 w 219"/>
                  <a:gd name="T103" fmla="*/ 226 h 321"/>
                  <a:gd name="T104" fmla="*/ 99 w 219"/>
                  <a:gd name="T105" fmla="*/ 245 h 321"/>
                  <a:gd name="T106" fmla="*/ 90 w 219"/>
                  <a:gd name="T107" fmla="*/ 268 h 321"/>
                  <a:gd name="T108" fmla="*/ 82 w 219"/>
                  <a:gd name="T109" fmla="*/ 289 h 321"/>
                  <a:gd name="T110" fmla="*/ 76 w 219"/>
                  <a:gd name="T111" fmla="*/ 304 h 321"/>
                  <a:gd name="T112" fmla="*/ 75 w 219"/>
                  <a:gd name="T113" fmla="*/ 313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19" h="321">
                    <a:moveTo>
                      <a:pt x="75" y="313"/>
                    </a:moveTo>
                    <a:lnTo>
                      <a:pt x="76" y="317"/>
                    </a:lnTo>
                    <a:lnTo>
                      <a:pt x="82" y="321"/>
                    </a:lnTo>
                    <a:lnTo>
                      <a:pt x="86" y="321"/>
                    </a:lnTo>
                    <a:lnTo>
                      <a:pt x="94" y="321"/>
                    </a:lnTo>
                    <a:lnTo>
                      <a:pt x="101" y="319"/>
                    </a:lnTo>
                    <a:lnTo>
                      <a:pt x="109" y="319"/>
                    </a:lnTo>
                    <a:lnTo>
                      <a:pt x="116" y="317"/>
                    </a:lnTo>
                    <a:lnTo>
                      <a:pt x="124" y="315"/>
                    </a:lnTo>
                    <a:lnTo>
                      <a:pt x="132" y="313"/>
                    </a:lnTo>
                    <a:lnTo>
                      <a:pt x="139" y="311"/>
                    </a:lnTo>
                    <a:lnTo>
                      <a:pt x="145" y="308"/>
                    </a:lnTo>
                    <a:lnTo>
                      <a:pt x="153" y="304"/>
                    </a:lnTo>
                    <a:lnTo>
                      <a:pt x="156" y="300"/>
                    </a:lnTo>
                    <a:lnTo>
                      <a:pt x="162" y="298"/>
                    </a:lnTo>
                    <a:lnTo>
                      <a:pt x="164" y="292"/>
                    </a:lnTo>
                    <a:lnTo>
                      <a:pt x="166" y="289"/>
                    </a:lnTo>
                    <a:lnTo>
                      <a:pt x="166" y="285"/>
                    </a:lnTo>
                    <a:lnTo>
                      <a:pt x="170" y="279"/>
                    </a:lnTo>
                    <a:lnTo>
                      <a:pt x="173" y="270"/>
                    </a:lnTo>
                    <a:lnTo>
                      <a:pt x="175" y="264"/>
                    </a:lnTo>
                    <a:lnTo>
                      <a:pt x="179" y="254"/>
                    </a:lnTo>
                    <a:lnTo>
                      <a:pt x="183" y="247"/>
                    </a:lnTo>
                    <a:lnTo>
                      <a:pt x="185" y="235"/>
                    </a:lnTo>
                    <a:lnTo>
                      <a:pt x="187" y="226"/>
                    </a:lnTo>
                    <a:lnTo>
                      <a:pt x="191" y="213"/>
                    </a:lnTo>
                    <a:lnTo>
                      <a:pt x="194" y="203"/>
                    </a:lnTo>
                    <a:lnTo>
                      <a:pt x="196" y="192"/>
                    </a:lnTo>
                    <a:lnTo>
                      <a:pt x="200" y="178"/>
                    </a:lnTo>
                    <a:lnTo>
                      <a:pt x="202" y="167"/>
                    </a:lnTo>
                    <a:lnTo>
                      <a:pt x="206" y="155"/>
                    </a:lnTo>
                    <a:lnTo>
                      <a:pt x="208" y="144"/>
                    </a:lnTo>
                    <a:lnTo>
                      <a:pt x="210" y="131"/>
                    </a:lnTo>
                    <a:lnTo>
                      <a:pt x="211" y="119"/>
                    </a:lnTo>
                    <a:lnTo>
                      <a:pt x="213" y="110"/>
                    </a:lnTo>
                    <a:lnTo>
                      <a:pt x="215" y="97"/>
                    </a:lnTo>
                    <a:lnTo>
                      <a:pt x="217" y="87"/>
                    </a:lnTo>
                    <a:lnTo>
                      <a:pt x="217" y="76"/>
                    </a:lnTo>
                    <a:lnTo>
                      <a:pt x="219" y="66"/>
                    </a:lnTo>
                    <a:lnTo>
                      <a:pt x="217" y="55"/>
                    </a:lnTo>
                    <a:lnTo>
                      <a:pt x="217" y="49"/>
                    </a:lnTo>
                    <a:lnTo>
                      <a:pt x="217" y="39"/>
                    </a:lnTo>
                    <a:lnTo>
                      <a:pt x="217" y="34"/>
                    </a:lnTo>
                    <a:lnTo>
                      <a:pt x="213" y="24"/>
                    </a:lnTo>
                    <a:lnTo>
                      <a:pt x="210" y="17"/>
                    </a:lnTo>
                    <a:lnTo>
                      <a:pt x="200" y="13"/>
                    </a:lnTo>
                    <a:lnTo>
                      <a:pt x="189" y="9"/>
                    </a:lnTo>
                    <a:lnTo>
                      <a:pt x="183" y="7"/>
                    </a:lnTo>
                    <a:lnTo>
                      <a:pt x="175" y="7"/>
                    </a:lnTo>
                    <a:lnTo>
                      <a:pt x="170" y="5"/>
                    </a:lnTo>
                    <a:lnTo>
                      <a:pt x="164" y="5"/>
                    </a:lnTo>
                    <a:lnTo>
                      <a:pt x="154" y="3"/>
                    </a:lnTo>
                    <a:lnTo>
                      <a:pt x="145" y="1"/>
                    </a:lnTo>
                    <a:lnTo>
                      <a:pt x="137" y="1"/>
                    </a:lnTo>
                    <a:lnTo>
                      <a:pt x="130" y="1"/>
                    </a:lnTo>
                    <a:lnTo>
                      <a:pt x="120" y="0"/>
                    </a:lnTo>
                    <a:lnTo>
                      <a:pt x="113" y="0"/>
                    </a:lnTo>
                    <a:lnTo>
                      <a:pt x="103" y="0"/>
                    </a:lnTo>
                    <a:lnTo>
                      <a:pt x="95" y="0"/>
                    </a:lnTo>
                    <a:lnTo>
                      <a:pt x="86" y="0"/>
                    </a:lnTo>
                    <a:lnTo>
                      <a:pt x="78" y="0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54" y="0"/>
                    </a:lnTo>
                    <a:lnTo>
                      <a:pt x="46" y="0"/>
                    </a:lnTo>
                    <a:lnTo>
                      <a:pt x="38" y="1"/>
                    </a:lnTo>
                    <a:lnTo>
                      <a:pt x="33" y="1"/>
                    </a:lnTo>
                    <a:lnTo>
                      <a:pt x="21" y="3"/>
                    </a:lnTo>
                    <a:lnTo>
                      <a:pt x="12" y="5"/>
                    </a:lnTo>
                    <a:lnTo>
                      <a:pt x="6" y="9"/>
                    </a:lnTo>
                    <a:lnTo>
                      <a:pt x="2" y="11"/>
                    </a:lnTo>
                    <a:lnTo>
                      <a:pt x="0" y="15"/>
                    </a:lnTo>
                    <a:lnTo>
                      <a:pt x="2" y="17"/>
                    </a:lnTo>
                    <a:lnTo>
                      <a:pt x="8" y="20"/>
                    </a:lnTo>
                    <a:lnTo>
                      <a:pt x="16" y="24"/>
                    </a:lnTo>
                    <a:lnTo>
                      <a:pt x="21" y="26"/>
                    </a:lnTo>
                    <a:lnTo>
                      <a:pt x="33" y="30"/>
                    </a:lnTo>
                    <a:lnTo>
                      <a:pt x="44" y="34"/>
                    </a:lnTo>
                    <a:lnTo>
                      <a:pt x="56" y="39"/>
                    </a:lnTo>
                    <a:lnTo>
                      <a:pt x="67" y="45"/>
                    </a:lnTo>
                    <a:lnTo>
                      <a:pt x="78" y="53"/>
                    </a:lnTo>
                    <a:lnTo>
                      <a:pt x="88" y="58"/>
                    </a:lnTo>
                    <a:lnTo>
                      <a:pt x="99" y="68"/>
                    </a:lnTo>
                    <a:lnTo>
                      <a:pt x="107" y="78"/>
                    </a:lnTo>
                    <a:lnTo>
                      <a:pt x="115" y="89"/>
                    </a:lnTo>
                    <a:lnTo>
                      <a:pt x="116" y="97"/>
                    </a:lnTo>
                    <a:lnTo>
                      <a:pt x="120" y="102"/>
                    </a:lnTo>
                    <a:lnTo>
                      <a:pt x="120" y="110"/>
                    </a:lnTo>
                    <a:lnTo>
                      <a:pt x="122" y="119"/>
                    </a:lnTo>
                    <a:lnTo>
                      <a:pt x="122" y="125"/>
                    </a:lnTo>
                    <a:lnTo>
                      <a:pt x="122" y="133"/>
                    </a:lnTo>
                    <a:lnTo>
                      <a:pt x="122" y="140"/>
                    </a:lnTo>
                    <a:lnTo>
                      <a:pt x="122" y="148"/>
                    </a:lnTo>
                    <a:lnTo>
                      <a:pt x="122" y="155"/>
                    </a:lnTo>
                    <a:lnTo>
                      <a:pt x="120" y="163"/>
                    </a:lnTo>
                    <a:lnTo>
                      <a:pt x="120" y="169"/>
                    </a:lnTo>
                    <a:lnTo>
                      <a:pt x="120" y="178"/>
                    </a:lnTo>
                    <a:lnTo>
                      <a:pt x="116" y="184"/>
                    </a:lnTo>
                    <a:lnTo>
                      <a:pt x="116" y="192"/>
                    </a:lnTo>
                    <a:lnTo>
                      <a:pt x="113" y="197"/>
                    </a:lnTo>
                    <a:lnTo>
                      <a:pt x="113" y="205"/>
                    </a:lnTo>
                    <a:lnTo>
                      <a:pt x="111" y="213"/>
                    </a:lnTo>
                    <a:lnTo>
                      <a:pt x="109" y="218"/>
                    </a:lnTo>
                    <a:lnTo>
                      <a:pt x="107" y="226"/>
                    </a:lnTo>
                    <a:lnTo>
                      <a:pt x="105" y="233"/>
                    </a:lnTo>
                    <a:lnTo>
                      <a:pt x="99" y="245"/>
                    </a:lnTo>
                    <a:lnTo>
                      <a:pt x="95" y="256"/>
                    </a:lnTo>
                    <a:lnTo>
                      <a:pt x="90" y="268"/>
                    </a:lnTo>
                    <a:lnTo>
                      <a:pt x="86" y="279"/>
                    </a:lnTo>
                    <a:lnTo>
                      <a:pt x="82" y="289"/>
                    </a:lnTo>
                    <a:lnTo>
                      <a:pt x="78" y="298"/>
                    </a:lnTo>
                    <a:lnTo>
                      <a:pt x="76" y="304"/>
                    </a:lnTo>
                    <a:lnTo>
                      <a:pt x="75" y="313"/>
                    </a:lnTo>
                    <a:lnTo>
                      <a:pt x="75" y="313"/>
                    </a:lnTo>
                    <a:close/>
                  </a:path>
                </a:pathLst>
              </a:custGeom>
              <a:solidFill>
                <a:srgbClr val="FF99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7" name="Groupe 16"/>
            <p:cNvGrpSpPr/>
            <p:nvPr/>
          </p:nvGrpSpPr>
          <p:grpSpPr>
            <a:xfrm rot="4152206">
              <a:off x="2754865" y="3656474"/>
              <a:ext cx="865259" cy="1441977"/>
              <a:chOff x="5328112" y="1036049"/>
              <a:chExt cx="1158945" cy="1868329"/>
            </a:xfrm>
          </p:grpSpPr>
          <p:sp>
            <p:nvSpPr>
              <p:cNvPr id="19" name="Forme libre 153"/>
              <p:cNvSpPr>
                <a:spLocks/>
              </p:cNvSpPr>
              <p:nvPr/>
            </p:nvSpPr>
            <p:spPr bwMode="auto">
              <a:xfrm rot="19335414">
                <a:off x="5328112" y="1507106"/>
                <a:ext cx="762000" cy="1397272"/>
              </a:xfrm>
              <a:custGeom>
                <a:avLst/>
                <a:gdLst>
                  <a:gd name="T0" fmla="*/ 103 w 480"/>
                  <a:gd name="T1" fmla="*/ 982 h 1009"/>
                  <a:gd name="T2" fmla="*/ 179 w 480"/>
                  <a:gd name="T3" fmla="*/ 1008 h 1009"/>
                  <a:gd name="T4" fmla="*/ 233 w 480"/>
                  <a:gd name="T5" fmla="*/ 999 h 1009"/>
                  <a:gd name="T6" fmla="*/ 266 w 480"/>
                  <a:gd name="T7" fmla="*/ 951 h 1009"/>
                  <a:gd name="T8" fmla="*/ 222 w 480"/>
                  <a:gd name="T9" fmla="*/ 849 h 1009"/>
                  <a:gd name="T10" fmla="*/ 117 w 480"/>
                  <a:gd name="T11" fmla="*/ 793 h 1009"/>
                  <a:gd name="T12" fmla="*/ 63 w 480"/>
                  <a:gd name="T13" fmla="*/ 747 h 1009"/>
                  <a:gd name="T14" fmla="*/ 53 w 480"/>
                  <a:gd name="T15" fmla="*/ 687 h 1009"/>
                  <a:gd name="T16" fmla="*/ 80 w 480"/>
                  <a:gd name="T17" fmla="*/ 658 h 1009"/>
                  <a:gd name="T18" fmla="*/ 116 w 480"/>
                  <a:gd name="T19" fmla="*/ 644 h 1009"/>
                  <a:gd name="T20" fmla="*/ 154 w 480"/>
                  <a:gd name="T21" fmla="*/ 642 h 1009"/>
                  <a:gd name="T22" fmla="*/ 229 w 480"/>
                  <a:gd name="T23" fmla="*/ 645 h 1009"/>
                  <a:gd name="T24" fmla="*/ 315 w 480"/>
                  <a:gd name="T25" fmla="*/ 652 h 1009"/>
                  <a:gd name="T26" fmla="*/ 423 w 480"/>
                  <a:gd name="T27" fmla="*/ 620 h 1009"/>
                  <a:gd name="T28" fmla="*/ 480 w 480"/>
                  <a:gd name="T29" fmla="*/ 483 h 1009"/>
                  <a:gd name="T30" fmla="*/ 413 w 480"/>
                  <a:gd name="T31" fmla="*/ 246 h 1009"/>
                  <a:gd name="T32" fmla="*/ 267 w 480"/>
                  <a:gd name="T33" fmla="*/ 65 h 1009"/>
                  <a:gd name="T34" fmla="*/ 109 w 480"/>
                  <a:gd name="T35" fmla="*/ 0 h 1009"/>
                  <a:gd name="T36" fmla="*/ 9 w 480"/>
                  <a:gd name="T37" fmla="*/ 99 h 1009"/>
                  <a:gd name="T38" fmla="*/ 7 w 480"/>
                  <a:gd name="T39" fmla="*/ 234 h 1009"/>
                  <a:gd name="T40" fmla="*/ 45 w 480"/>
                  <a:gd name="T41" fmla="*/ 341 h 1009"/>
                  <a:gd name="T42" fmla="*/ 107 w 480"/>
                  <a:gd name="T43" fmla="*/ 433 h 1009"/>
                  <a:gd name="T44" fmla="*/ 179 w 480"/>
                  <a:gd name="T45" fmla="*/ 485 h 1009"/>
                  <a:gd name="T46" fmla="*/ 226 w 480"/>
                  <a:gd name="T47" fmla="*/ 453 h 1009"/>
                  <a:gd name="T48" fmla="*/ 192 w 480"/>
                  <a:gd name="T49" fmla="*/ 346 h 1009"/>
                  <a:gd name="T50" fmla="*/ 168 w 480"/>
                  <a:gd name="T51" fmla="*/ 322 h 1009"/>
                  <a:gd name="T52" fmla="*/ 164 w 480"/>
                  <a:gd name="T53" fmla="*/ 326 h 1009"/>
                  <a:gd name="T54" fmla="*/ 209 w 480"/>
                  <a:gd name="T55" fmla="*/ 393 h 1009"/>
                  <a:gd name="T56" fmla="*/ 199 w 480"/>
                  <a:gd name="T57" fmla="*/ 474 h 1009"/>
                  <a:gd name="T58" fmla="*/ 153 w 480"/>
                  <a:gd name="T59" fmla="*/ 461 h 1009"/>
                  <a:gd name="T60" fmla="*/ 114 w 480"/>
                  <a:gd name="T61" fmla="*/ 428 h 1009"/>
                  <a:gd name="T62" fmla="*/ 33 w 480"/>
                  <a:gd name="T63" fmla="*/ 289 h 1009"/>
                  <a:gd name="T64" fmla="*/ 22 w 480"/>
                  <a:gd name="T65" fmla="*/ 114 h 1009"/>
                  <a:gd name="T66" fmla="*/ 72 w 480"/>
                  <a:gd name="T67" fmla="*/ 47 h 1009"/>
                  <a:gd name="T68" fmla="*/ 136 w 480"/>
                  <a:gd name="T69" fmla="*/ 33 h 1009"/>
                  <a:gd name="T70" fmla="*/ 209 w 480"/>
                  <a:gd name="T71" fmla="*/ 56 h 1009"/>
                  <a:gd name="T72" fmla="*/ 284 w 480"/>
                  <a:gd name="T73" fmla="*/ 107 h 1009"/>
                  <a:gd name="T74" fmla="*/ 402 w 480"/>
                  <a:gd name="T75" fmla="*/ 269 h 1009"/>
                  <a:gd name="T76" fmla="*/ 452 w 480"/>
                  <a:gd name="T77" fmla="*/ 485 h 1009"/>
                  <a:gd name="T78" fmla="*/ 415 w 480"/>
                  <a:gd name="T79" fmla="*/ 568 h 1009"/>
                  <a:gd name="T80" fmla="*/ 366 w 480"/>
                  <a:gd name="T81" fmla="*/ 594 h 1009"/>
                  <a:gd name="T82" fmla="*/ 308 w 480"/>
                  <a:gd name="T83" fmla="*/ 600 h 1009"/>
                  <a:gd name="T84" fmla="*/ 248 w 480"/>
                  <a:gd name="T85" fmla="*/ 596 h 1009"/>
                  <a:gd name="T86" fmla="*/ 163 w 480"/>
                  <a:gd name="T87" fmla="*/ 589 h 1009"/>
                  <a:gd name="T88" fmla="*/ 74 w 480"/>
                  <a:gd name="T89" fmla="*/ 605 h 1009"/>
                  <a:gd name="T90" fmla="*/ 27 w 480"/>
                  <a:gd name="T91" fmla="*/ 663 h 1009"/>
                  <a:gd name="T92" fmla="*/ 32 w 480"/>
                  <a:gd name="T93" fmla="*/ 750 h 1009"/>
                  <a:gd name="T94" fmla="*/ 116 w 480"/>
                  <a:gd name="T95" fmla="*/ 828 h 1009"/>
                  <a:gd name="T96" fmla="*/ 206 w 480"/>
                  <a:gd name="T97" fmla="*/ 864 h 1009"/>
                  <a:gd name="T98" fmla="*/ 257 w 480"/>
                  <a:gd name="T99" fmla="*/ 921 h 1009"/>
                  <a:gd name="T100" fmla="*/ 241 w 480"/>
                  <a:gd name="T101" fmla="*/ 981 h 1009"/>
                  <a:gd name="T102" fmla="*/ 212 w 480"/>
                  <a:gd name="T103" fmla="*/ 1001 h 1009"/>
                  <a:gd name="T104" fmla="*/ 179 w 480"/>
                  <a:gd name="T105" fmla="*/ 1003 h 1009"/>
                  <a:gd name="T106" fmla="*/ 124 w 480"/>
                  <a:gd name="T107" fmla="*/ 987 h 1009"/>
                  <a:gd name="T108" fmla="*/ 59 w 480"/>
                  <a:gd name="T109" fmla="*/ 942 h 1009"/>
                  <a:gd name="T110" fmla="*/ 44 w 480"/>
                  <a:gd name="T111" fmla="*/ 928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1009">
                    <a:moveTo>
                      <a:pt x="44" y="928"/>
                    </a:moveTo>
                    <a:lnTo>
                      <a:pt x="64" y="949"/>
                    </a:lnTo>
                    <a:lnTo>
                      <a:pt x="84" y="967"/>
                    </a:lnTo>
                    <a:lnTo>
                      <a:pt x="103" y="982"/>
                    </a:lnTo>
                    <a:lnTo>
                      <a:pt x="123" y="992"/>
                    </a:lnTo>
                    <a:lnTo>
                      <a:pt x="142" y="1001"/>
                    </a:lnTo>
                    <a:lnTo>
                      <a:pt x="161" y="1006"/>
                    </a:lnTo>
                    <a:lnTo>
                      <a:pt x="179" y="1008"/>
                    </a:lnTo>
                    <a:lnTo>
                      <a:pt x="198" y="1009"/>
                    </a:lnTo>
                    <a:lnTo>
                      <a:pt x="209" y="1008"/>
                    </a:lnTo>
                    <a:lnTo>
                      <a:pt x="222" y="1006"/>
                    </a:lnTo>
                    <a:lnTo>
                      <a:pt x="233" y="999"/>
                    </a:lnTo>
                    <a:lnTo>
                      <a:pt x="244" y="991"/>
                    </a:lnTo>
                    <a:lnTo>
                      <a:pt x="254" y="981"/>
                    </a:lnTo>
                    <a:lnTo>
                      <a:pt x="262" y="967"/>
                    </a:lnTo>
                    <a:lnTo>
                      <a:pt x="266" y="951"/>
                    </a:lnTo>
                    <a:lnTo>
                      <a:pt x="267" y="933"/>
                    </a:lnTo>
                    <a:lnTo>
                      <a:pt x="259" y="899"/>
                    </a:lnTo>
                    <a:lnTo>
                      <a:pt x="244" y="872"/>
                    </a:lnTo>
                    <a:lnTo>
                      <a:pt x="222" y="849"/>
                    </a:lnTo>
                    <a:lnTo>
                      <a:pt x="197" y="830"/>
                    </a:lnTo>
                    <a:lnTo>
                      <a:pt x="169" y="815"/>
                    </a:lnTo>
                    <a:lnTo>
                      <a:pt x="142" y="803"/>
                    </a:lnTo>
                    <a:lnTo>
                      <a:pt x="117" y="793"/>
                    </a:lnTo>
                    <a:lnTo>
                      <a:pt x="98" y="784"/>
                    </a:lnTo>
                    <a:lnTo>
                      <a:pt x="86" y="774"/>
                    </a:lnTo>
                    <a:lnTo>
                      <a:pt x="73" y="762"/>
                    </a:lnTo>
                    <a:lnTo>
                      <a:pt x="63" y="747"/>
                    </a:lnTo>
                    <a:lnTo>
                      <a:pt x="55" y="732"/>
                    </a:lnTo>
                    <a:lnTo>
                      <a:pt x="52" y="715"/>
                    </a:lnTo>
                    <a:lnTo>
                      <a:pt x="50" y="699"/>
                    </a:lnTo>
                    <a:lnTo>
                      <a:pt x="53" y="687"/>
                    </a:lnTo>
                    <a:lnTo>
                      <a:pt x="60" y="675"/>
                    </a:lnTo>
                    <a:lnTo>
                      <a:pt x="67" y="669"/>
                    </a:lnTo>
                    <a:lnTo>
                      <a:pt x="74" y="664"/>
                    </a:lnTo>
                    <a:lnTo>
                      <a:pt x="80" y="658"/>
                    </a:lnTo>
                    <a:lnTo>
                      <a:pt x="88" y="654"/>
                    </a:lnTo>
                    <a:lnTo>
                      <a:pt x="97" y="650"/>
                    </a:lnTo>
                    <a:lnTo>
                      <a:pt x="106" y="647"/>
                    </a:lnTo>
                    <a:lnTo>
                      <a:pt x="116" y="644"/>
                    </a:lnTo>
                    <a:lnTo>
                      <a:pt x="124" y="643"/>
                    </a:lnTo>
                    <a:lnTo>
                      <a:pt x="134" y="643"/>
                    </a:lnTo>
                    <a:lnTo>
                      <a:pt x="144" y="642"/>
                    </a:lnTo>
                    <a:lnTo>
                      <a:pt x="154" y="642"/>
                    </a:lnTo>
                    <a:lnTo>
                      <a:pt x="164" y="642"/>
                    </a:lnTo>
                    <a:lnTo>
                      <a:pt x="186" y="642"/>
                    </a:lnTo>
                    <a:lnTo>
                      <a:pt x="207" y="644"/>
                    </a:lnTo>
                    <a:lnTo>
                      <a:pt x="229" y="645"/>
                    </a:lnTo>
                    <a:lnTo>
                      <a:pt x="251" y="648"/>
                    </a:lnTo>
                    <a:lnTo>
                      <a:pt x="272" y="649"/>
                    </a:lnTo>
                    <a:lnTo>
                      <a:pt x="293" y="652"/>
                    </a:lnTo>
                    <a:lnTo>
                      <a:pt x="315" y="652"/>
                    </a:lnTo>
                    <a:lnTo>
                      <a:pt x="336" y="652"/>
                    </a:lnTo>
                    <a:lnTo>
                      <a:pt x="367" y="648"/>
                    </a:lnTo>
                    <a:lnTo>
                      <a:pt x="397" y="638"/>
                    </a:lnTo>
                    <a:lnTo>
                      <a:pt x="423" y="620"/>
                    </a:lnTo>
                    <a:lnTo>
                      <a:pt x="447" y="596"/>
                    </a:lnTo>
                    <a:lnTo>
                      <a:pt x="465" y="566"/>
                    </a:lnTo>
                    <a:lnTo>
                      <a:pt x="476" y="528"/>
                    </a:lnTo>
                    <a:lnTo>
                      <a:pt x="480" y="483"/>
                    </a:lnTo>
                    <a:lnTo>
                      <a:pt x="476" y="430"/>
                    </a:lnTo>
                    <a:lnTo>
                      <a:pt x="462" y="365"/>
                    </a:lnTo>
                    <a:lnTo>
                      <a:pt x="440" y="304"/>
                    </a:lnTo>
                    <a:lnTo>
                      <a:pt x="413" y="246"/>
                    </a:lnTo>
                    <a:lnTo>
                      <a:pt x="381" y="192"/>
                    </a:lnTo>
                    <a:lnTo>
                      <a:pt x="346" y="144"/>
                    </a:lnTo>
                    <a:lnTo>
                      <a:pt x="307" y="101"/>
                    </a:lnTo>
                    <a:lnTo>
                      <a:pt x="267" y="65"/>
                    </a:lnTo>
                    <a:lnTo>
                      <a:pt x="226" y="36"/>
                    </a:lnTo>
                    <a:lnTo>
                      <a:pt x="186" y="15"/>
                    </a:lnTo>
                    <a:lnTo>
                      <a:pt x="146" y="3"/>
                    </a:lnTo>
                    <a:lnTo>
                      <a:pt x="109" y="0"/>
                    </a:lnTo>
                    <a:lnTo>
                      <a:pt x="77" y="7"/>
                    </a:lnTo>
                    <a:lnTo>
                      <a:pt x="48" y="26"/>
                    </a:lnTo>
                    <a:lnTo>
                      <a:pt x="25" y="56"/>
                    </a:lnTo>
                    <a:lnTo>
                      <a:pt x="9" y="99"/>
                    </a:lnTo>
                    <a:lnTo>
                      <a:pt x="0" y="154"/>
                    </a:lnTo>
                    <a:lnTo>
                      <a:pt x="0" y="180"/>
                    </a:lnTo>
                    <a:lnTo>
                      <a:pt x="3" y="206"/>
                    </a:lnTo>
                    <a:lnTo>
                      <a:pt x="7" y="234"/>
                    </a:lnTo>
                    <a:lnTo>
                      <a:pt x="14" y="261"/>
                    </a:lnTo>
                    <a:lnTo>
                      <a:pt x="23" y="289"/>
                    </a:lnTo>
                    <a:lnTo>
                      <a:pt x="33" y="316"/>
                    </a:lnTo>
                    <a:lnTo>
                      <a:pt x="45" y="341"/>
                    </a:lnTo>
                    <a:lnTo>
                      <a:pt x="59" y="366"/>
                    </a:lnTo>
                    <a:lnTo>
                      <a:pt x="74" y="390"/>
                    </a:lnTo>
                    <a:lnTo>
                      <a:pt x="91" y="413"/>
                    </a:lnTo>
                    <a:lnTo>
                      <a:pt x="107" y="433"/>
                    </a:lnTo>
                    <a:lnTo>
                      <a:pt x="124" y="450"/>
                    </a:lnTo>
                    <a:lnTo>
                      <a:pt x="143" y="465"/>
                    </a:lnTo>
                    <a:lnTo>
                      <a:pt x="162" y="476"/>
                    </a:lnTo>
                    <a:lnTo>
                      <a:pt x="179" y="485"/>
                    </a:lnTo>
                    <a:lnTo>
                      <a:pt x="198" y="490"/>
                    </a:lnTo>
                    <a:lnTo>
                      <a:pt x="214" y="488"/>
                    </a:lnTo>
                    <a:lnTo>
                      <a:pt x="223" y="474"/>
                    </a:lnTo>
                    <a:lnTo>
                      <a:pt x="226" y="453"/>
                    </a:lnTo>
                    <a:lnTo>
                      <a:pt x="223" y="426"/>
                    </a:lnTo>
                    <a:lnTo>
                      <a:pt x="216" y="399"/>
                    </a:lnTo>
                    <a:lnTo>
                      <a:pt x="204" y="371"/>
                    </a:lnTo>
                    <a:lnTo>
                      <a:pt x="192" y="346"/>
                    </a:lnTo>
                    <a:lnTo>
                      <a:pt x="177" y="329"/>
                    </a:lnTo>
                    <a:lnTo>
                      <a:pt x="174" y="326"/>
                    </a:lnTo>
                    <a:lnTo>
                      <a:pt x="172" y="325"/>
                    </a:lnTo>
                    <a:lnTo>
                      <a:pt x="168" y="322"/>
                    </a:lnTo>
                    <a:lnTo>
                      <a:pt x="166" y="321"/>
                    </a:lnTo>
                    <a:lnTo>
                      <a:pt x="164" y="321"/>
                    </a:lnTo>
                    <a:lnTo>
                      <a:pt x="164" y="324"/>
                    </a:lnTo>
                    <a:lnTo>
                      <a:pt x="164" y="326"/>
                    </a:lnTo>
                    <a:lnTo>
                      <a:pt x="166" y="329"/>
                    </a:lnTo>
                    <a:lnTo>
                      <a:pt x="184" y="345"/>
                    </a:lnTo>
                    <a:lnTo>
                      <a:pt x="198" y="368"/>
                    </a:lnTo>
                    <a:lnTo>
                      <a:pt x="209" y="393"/>
                    </a:lnTo>
                    <a:lnTo>
                      <a:pt x="214" y="419"/>
                    </a:lnTo>
                    <a:lnTo>
                      <a:pt x="216" y="443"/>
                    </a:lnTo>
                    <a:lnTo>
                      <a:pt x="211" y="461"/>
                    </a:lnTo>
                    <a:lnTo>
                      <a:pt x="199" y="474"/>
                    </a:lnTo>
                    <a:lnTo>
                      <a:pt x="182" y="475"/>
                    </a:lnTo>
                    <a:lnTo>
                      <a:pt x="172" y="473"/>
                    </a:lnTo>
                    <a:lnTo>
                      <a:pt x="163" y="468"/>
                    </a:lnTo>
                    <a:lnTo>
                      <a:pt x="153" y="461"/>
                    </a:lnTo>
                    <a:lnTo>
                      <a:pt x="143" y="454"/>
                    </a:lnTo>
                    <a:lnTo>
                      <a:pt x="133" y="446"/>
                    </a:lnTo>
                    <a:lnTo>
                      <a:pt x="124" y="436"/>
                    </a:lnTo>
                    <a:lnTo>
                      <a:pt x="114" y="428"/>
                    </a:lnTo>
                    <a:lnTo>
                      <a:pt x="106" y="418"/>
                    </a:lnTo>
                    <a:lnTo>
                      <a:pt x="75" y="379"/>
                    </a:lnTo>
                    <a:lnTo>
                      <a:pt x="52" y="335"/>
                    </a:lnTo>
                    <a:lnTo>
                      <a:pt x="33" y="289"/>
                    </a:lnTo>
                    <a:lnTo>
                      <a:pt x="20" y="242"/>
                    </a:lnTo>
                    <a:lnTo>
                      <a:pt x="14" y="196"/>
                    </a:lnTo>
                    <a:lnTo>
                      <a:pt x="14" y="152"/>
                    </a:lnTo>
                    <a:lnTo>
                      <a:pt x="22" y="114"/>
                    </a:lnTo>
                    <a:lnTo>
                      <a:pt x="35" y="82"/>
                    </a:lnTo>
                    <a:lnTo>
                      <a:pt x="45" y="68"/>
                    </a:lnTo>
                    <a:lnTo>
                      <a:pt x="58" y="56"/>
                    </a:lnTo>
                    <a:lnTo>
                      <a:pt x="72" y="47"/>
                    </a:lnTo>
                    <a:lnTo>
                      <a:pt x="86" y="40"/>
                    </a:lnTo>
                    <a:lnTo>
                      <a:pt x="102" y="36"/>
                    </a:lnTo>
                    <a:lnTo>
                      <a:pt x="118" y="33"/>
                    </a:lnTo>
                    <a:lnTo>
                      <a:pt x="136" y="33"/>
                    </a:lnTo>
                    <a:lnTo>
                      <a:pt x="153" y="36"/>
                    </a:lnTo>
                    <a:lnTo>
                      <a:pt x="172" y="41"/>
                    </a:lnTo>
                    <a:lnTo>
                      <a:pt x="191" y="47"/>
                    </a:lnTo>
                    <a:lnTo>
                      <a:pt x="209" y="56"/>
                    </a:lnTo>
                    <a:lnTo>
                      <a:pt x="228" y="66"/>
                    </a:lnTo>
                    <a:lnTo>
                      <a:pt x="247" y="78"/>
                    </a:lnTo>
                    <a:lnTo>
                      <a:pt x="266" y="92"/>
                    </a:lnTo>
                    <a:lnTo>
                      <a:pt x="284" y="107"/>
                    </a:lnTo>
                    <a:lnTo>
                      <a:pt x="302" y="125"/>
                    </a:lnTo>
                    <a:lnTo>
                      <a:pt x="338" y="167"/>
                    </a:lnTo>
                    <a:lnTo>
                      <a:pt x="372" y="215"/>
                    </a:lnTo>
                    <a:lnTo>
                      <a:pt x="402" y="269"/>
                    </a:lnTo>
                    <a:lnTo>
                      <a:pt x="426" y="324"/>
                    </a:lnTo>
                    <a:lnTo>
                      <a:pt x="443" y="380"/>
                    </a:lnTo>
                    <a:lnTo>
                      <a:pt x="453" y="434"/>
                    </a:lnTo>
                    <a:lnTo>
                      <a:pt x="452" y="485"/>
                    </a:lnTo>
                    <a:lnTo>
                      <a:pt x="441" y="530"/>
                    </a:lnTo>
                    <a:lnTo>
                      <a:pt x="433" y="545"/>
                    </a:lnTo>
                    <a:lnTo>
                      <a:pt x="425" y="558"/>
                    </a:lnTo>
                    <a:lnTo>
                      <a:pt x="415" y="568"/>
                    </a:lnTo>
                    <a:lnTo>
                      <a:pt x="403" y="576"/>
                    </a:lnTo>
                    <a:lnTo>
                      <a:pt x="392" y="584"/>
                    </a:lnTo>
                    <a:lnTo>
                      <a:pt x="380" y="589"/>
                    </a:lnTo>
                    <a:lnTo>
                      <a:pt x="366" y="594"/>
                    </a:lnTo>
                    <a:lnTo>
                      <a:pt x="352" y="596"/>
                    </a:lnTo>
                    <a:lnTo>
                      <a:pt x="338" y="599"/>
                    </a:lnTo>
                    <a:lnTo>
                      <a:pt x="323" y="599"/>
                    </a:lnTo>
                    <a:lnTo>
                      <a:pt x="308" y="600"/>
                    </a:lnTo>
                    <a:lnTo>
                      <a:pt x="293" y="599"/>
                    </a:lnTo>
                    <a:lnTo>
                      <a:pt x="278" y="599"/>
                    </a:lnTo>
                    <a:lnTo>
                      <a:pt x="263" y="598"/>
                    </a:lnTo>
                    <a:lnTo>
                      <a:pt x="248" y="596"/>
                    </a:lnTo>
                    <a:lnTo>
                      <a:pt x="234" y="595"/>
                    </a:lnTo>
                    <a:lnTo>
                      <a:pt x="211" y="593"/>
                    </a:lnTo>
                    <a:lnTo>
                      <a:pt x="187" y="590"/>
                    </a:lnTo>
                    <a:lnTo>
                      <a:pt x="163" y="589"/>
                    </a:lnTo>
                    <a:lnTo>
                      <a:pt x="138" y="589"/>
                    </a:lnTo>
                    <a:lnTo>
                      <a:pt x="116" y="590"/>
                    </a:lnTo>
                    <a:lnTo>
                      <a:pt x="93" y="596"/>
                    </a:lnTo>
                    <a:lnTo>
                      <a:pt x="74" y="605"/>
                    </a:lnTo>
                    <a:lnTo>
                      <a:pt x="57" y="620"/>
                    </a:lnTo>
                    <a:lnTo>
                      <a:pt x="47" y="633"/>
                    </a:lnTo>
                    <a:lnTo>
                      <a:pt x="35" y="647"/>
                    </a:lnTo>
                    <a:lnTo>
                      <a:pt x="27" y="663"/>
                    </a:lnTo>
                    <a:lnTo>
                      <a:pt x="20" y="682"/>
                    </a:lnTo>
                    <a:lnTo>
                      <a:pt x="18" y="702"/>
                    </a:lnTo>
                    <a:lnTo>
                      <a:pt x="22" y="725"/>
                    </a:lnTo>
                    <a:lnTo>
                      <a:pt x="32" y="750"/>
                    </a:lnTo>
                    <a:lnTo>
                      <a:pt x="52" y="778"/>
                    </a:lnTo>
                    <a:lnTo>
                      <a:pt x="72" y="799"/>
                    </a:lnTo>
                    <a:lnTo>
                      <a:pt x="94" y="815"/>
                    </a:lnTo>
                    <a:lnTo>
                      <a:pt x="116" y="828"/>
                    </a:lnTo>
                    <a:lnTo>
                      <a:pt x="138" y="838"/>
                    </a:lnTo>
                    <a:lnTo>
                      <a:pt x="161" y="847"/>
                    </a:lnTo>
                    <a:lnTo>
                      <a:pt x="183" y="855"/>
                    </a:lnTo>
                    <a:lnTo>
                      <a:pt x="206" y="864"/>
                    </a:lnTo>
                    <a:lnTo>
                      <a:pt x="227" y="877"/>
                    </a:lnTo>
                    <a:lnTo>
                      <a:pt x="242" y="889"/>
                    </a:lnTo>
                    <a:lnTo>
                      <a:pt x="252" y="904"/>
                    </a:lnTo>
                    <a:lnTo>
                      <a:pt x="257" y="921"/>
                    </a:lnTo>
                    <a:lnTo>
                      <a:pt x="257" y="937"/>
                    </a:lnTo>
                    <a:lnTo>
                      <a:pt x="253" y="953"/>
                    </a:lnTo>
                    <a:lnTo>
                      <a:pt x="248" y="968"/>
                    </a:lnTo>
                    <a:lnTo>
                      <a:pt x="241" y="981"/>
                    </a:lnTo>
                    <a:lnTo>
                      <a:pt x="233" y="989"/>
                    </a:lnTo>
                    <a:lnTo>
                      <a:pt x="227" y="994"/>
                    </a:lnTo>
                    <a:lnTo>
                      <a:pt x="219" y="998"/>
                    </a:lnTo>
                    <a:lnTo>
                      <a:pt x="212" y="1001"/>
                    </a:lnTo>
                    <a:lnTo>
                      <a:pt x="204" y="1002"/>
                    </a:lnTo>
                    <a:lnTo>
                      <a:pt x="197" y="1003"/>
                    </a:lnTo>
                    <a:lnTo>
                      <a:pt x="188" y="1003"/>
                    </a:lnTo>
                    <a:lnTo>
                      <a:pt x="179" y="1003"/>
                    </a:lnTo>
                    <a:lnTo>
                      <a:pt x="172" y="1002"/>
                    </a:lnTo>
                    <a:lnTo>
                      <a:pt x="157" y="999"/>
                    </a:lnTo>
                    <a:lnTo>
                      <a:pt x="141" y="994"/>
                    </a:lnTo>
                    <a:lnTo>
                      <a:pt x="124" y="987"/>
                    </a:lnTo>
                    <a:lnTo>
                      <a:pt x="108" y="978"/>
                    </a:lnTo>
                    <a:lnTo>
                      <a:pt x="92" y="967"/>
                    </a:lnTo>
                    <a:lnTo>
                      <a:pt x="75" y="954"/>
                    </a:lnTo>
                    <a:lnTo>
                      <a:pt x="59" y="942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8"/>
                    </a:lnTo>
                    <a:lnTo>
                      <a:pt x="44" y="928"/>
                    </a:lnTo>
                    <a:lnTo>
                      <a:pt x="44" y="928"/>
                    </a:lnTo>
                    <a:close/>
                  </a:path>
                </a:pathLst>
              </a:custGeom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Forme libre 153"/>
              <p:cNvSpPr>
                <a:spLocks/>
              </p:cNvSpPr>
              <p:nvPr/>
            </p:nvSpPr>
            <p:spPr bwMode="auto">
              <a:xfrm rot="20804543">
                <a:off x="5447606" y="1036049"/>
                <a:ext cx="762000" cy="1818296"/>
              </a:xfrm>
              <a:custGeom>
                <a:avLst/>
                <a:gdLst>
                  <a:gd name="T0" fmla="*/ 103 w 480"/>
                  <a:gd name="T1" fmla="*/ 982 h 1009"/>
                  <a:gd name="T2" fmla="*/ 179 w 480"/>
                  <a:gd name="T3" fmla="*/ 1008 h 1009"/>
                  <a:gd name="T4" fmla="*/ 233 w 480"/>
                  <a:gd name="T5" fmla="*/ 999 h 1009"/>
                  <a:gd name="T6" fmla="*/ 266 w 480"/>
                  <a:gd name="T7" fmla="*/ 951 h 1009"/>
                  <a:gd name="T8" fmla="*/ 222 w 480"/>
                  <a:gd name="T9" fmla="*/ 849 h 1009"/>
                  <a:gd name="T10" fmla="*/ 117 w 480"/>
                  <a:gd name="T11" fmla="*/ 793 h 1009"/>
                  <a:gd name="T12" fmla="*/ 63 w 480"/>
                  <a:gd name="T13" fmla="*/ 747 h 1009"/>
                  <a:gd name="T14" fmla="*/ 53 w 480"/>
                  <a:gd name="T15" fmla="*/ 687 h 1009"/>
                  <a:gd name="T16" fmla="*/ 80 w 480"/>
                  <a:gd name="T17" fmla="*/ 658 h 1009"/>
                  <a:gd name="T18" fmla="*/ 116 w 480"/>
                  <a:gd name="T19" fmla="*/ 644 h 1009"/>
                  <a:gd name="T20" fmla="*/ 154 w 480"/>
                  <a:gd name="T21" fmla="*/ 642 h 1009"/>
                  <a:gd name="T22" fmla="*/ 229 w 480"/>
                  <a:gd name="T23" fmla="*/ 645 h 1009"/>
                  <a:gd name="T24" fmla="*/ 315 w 480"/>
                  <a:gd name="T25" fmla="*/ 652 h 1009"/>
                  <a:gd name="T26" fmla="*/ 423 w 480"/>
                  <a:gd name="T27" fmla="*/ 620 h 1009"/>
                  <a:gd name="T28" fmla="*/ 480 w 480"/>
                  <a:gd name="T29" fmla="*/ 483 h 1009"/>
                  <a:gd name="T30" fmla="*/ 413 w 480"/>
                  <a:gd name="T31" fmla="*/ 246 h 1009"/>
                  <a:gd name="T32" fmla="*/ 267 w 480"/>
                  <a:gd name="T33" fmla="*/ 65 h 1009"/>
                  <a:gd name="T34" fmla="*/ 109 w 480"/>
                  <a:gd name="T35" fmla="*/ 0 h 1009"/>
                  <a:gd name="T36" fmla="*/ 9 w 480"/>
                  <a:gd name="T37" fmla="*/ 99 h 1009"/>
                  <a:gd name="T38" fmla="*/ 7 w 480"/>
                  <a:gd name="T39" fmla="*/ 234 h 1009"/>
                  <a:gd name="T40" fmla="*/ 45 w 480"/>
                  <a:gd name="T41" fmla="*/ 341 h 1009"/>
                  <a:gd name="T42" fmla="*/ 107 w 480"/>
                  <a:gd name="T43" fmla="*/ 433 h 1009"/>
                  <a:gd name="T44" fmla="*/ 179 w 480"/>
                  <a:gd name="T45" fmla="*/ 485 h 1009"/>
                  <a:gd name="T46" fmla="*/ 226 w 480"/>
                  <a:gd name="T47" fmla="*/ 453 h 1009"/>
                  <a:gd name="T48" fmla="*/ 192 w 480"/>
                  <a:gd name="T49" fmla="*/ 346 h 1009"/>
                  <a:gd name="T50" fmla="*/ 168 w 480"/>
                  <a:gd name="T51" fmla="*/ 322 h 1009"/>
                  <a:gd name="T52" fmla="*/ 164 w 480"/>
                  <a:gd name="T53" fmla="*/ 326 h 1009"/>
                  <a:gd name="T54" fmla="*/ 209 w 480"/>
                  <a:gd name="T55" fmla="*/ 393 h 1009"/>
                  <a:gd name="T56" fmla="*/ 199 w 480"/>
                  <a:gd name="T57" fmla="*/ 474 h 1009"/>
                  <a:gd name="T58" fmla="*/ 153 w 480"/>
                  <a:gd name="T59" fmla="*/ 461 h 1009"/>
                  <a:gd name="T60" fmla="*/ 114 w 480"/>
                  <a:gd name="T61" fmla="*/ 428 h 1009"/>
                  <a:gd name="T62" fmla="*/ 33 w 480"/>
                  <a:gd name="T63" fmla="*/ 289 h 1009"/>
                  <a:gd name="T64" fmla="*/ 22 w 480"/>
                  <a:gd name="T65" fmla="*/ 114 h 1009"/>
                  <a:gd name="T66" fmla="*/ 72 w 480"/>
                  <a:gd name="T67" fmla="*/ 47 h 1009"/>
                  <a:gd name="T68" fmla="*/ 136 w 480"/>
                  <a:gd name="T69" fmla="*/ 33 h 1009"/>
                  <a:gd name="T70" fmla="*/ 209 w 480"/>
                  <a:gd name="T71" fmla="*/ 56 h 1009"/>
                  <a:gd name="T72" fmla="*/ 284 w 480"/>
                  <a:gd name="T73" fmla="*/ 107 h 1009"/>
                  <a:gd name="T74" fmla="*/ 402 w 480"/>
                  <a:gd name="T75" fmla="*/ 269 h 1009"/>
                  <a:gd name="T76" fmla="*/ 452 w 480"/>
                  <a:gd name="T77" fmla="*/ 485 h 1009"/>
                  <a:gd name="T78" fmla="*/ 415 w 480"/>
                  <a:gd name="T79" fmla="*/ 568 h 1009"/>
                  <a:gd name="T80" fmla="*/ 366 w 480"/>
                  <a:gd name="T81" fmla="*/ 594 h 1009"/>
                  <a:gd name="T82" fmla="*/ 308 w 480"/>
                  <a:gd name="T83" fmla="*/ 600 h 1009"/>
                  <a:gd name="T84" fmla="*/ 248 w 480"/>
                  <a:gd name="T85" fmla="*/ 596 h 1009"/>
                  <a:gd name="T86" fmla="*/ 163 w 480"/>
                  <a:gd name="T87" fmla="*/ 589 h 1009"/>
                  <a:gd name="T88" fmla="*/ 74 w 480"/>
                  <a:gd name="T89" fmla="*/ 605 h 1009"/>
                  <a:gd name="T90" fmla="*/ 27 w 480"/>
                  <a:gd name="T91" fmla="*/ 663 h 1009"/>
                  <a:gd name="T92" fmla="*/ 32 w 480"/>
                  <a:gd name="T93" fmla="*/ 750 h 1009"/>
                  <a:gd name="T94" fmla="*/ 116 w 480"/>
                  <a:gd name="T95" fmla="*/ 828 h 1009"/>
                  <a:gd name="T96" fmla="*/ 206 w 480"/>
                  <a:gd name="T97" fmla="*/ 864 h 1009"/>
                  <a:gd name="T98" fmla="*/ 257 w 480"/>
                  <a:gd name="T99" fmla="*/ 921 h 1009"/>
                  <a:gd name="T100" fmla="*/ 241 w 480"/>
                  <a:gd name="T101" fmla="*/ 981 h 1009"/>
                  <a:gd name="T102" fmla="*/ 212 w 480"/>
                  <a:gd name="T103" fmla="*/ 1001 h 1009"/>
                  <a:gd name="T104" fmla="*/ 179 w 480"/>
                  <a:gd name="T105" fmla="*/ 1003 h 1009"/>
                  <a:gd name="T106" fmla="*/ 124 w 480"/>
                  <a:gd name="T107" fmla="*/ 987 h 1009"/>
                  <a:gd name="T108" fmla="*/ 59 w 480"/>
                  <a:gd name="T109" fmla="*/ 942 h 1009"/>
                  <a:gd name="T110" fmla="*/ 44 w 480"/>
                  <a:gd name="T111" fmla="*/ 928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1009">
                    <a:moveTo>
                      <a:pt x="44" y="928"/>
                    </a:moveTo>
                    <a:lnTo>
                      <a:pt x="64" y="949"/>
                    </a:lnTo>
                    <a:lnTo>
                      <a:pt x="84" y="967"/>
                    </a:lnTo>
                    <a:lnTo>
                      <a:pt x="103" y="982"/>
                    </a:lnTo>
                    <a:lnTo>
                      <a:pt x="123" y="992"/>
                    </a:lnTo>
                    <a:lnTo>
                      <a:pt x="142" y="1001"/>
                    </a:lnTo>
                    <a:lnTo>
                      <a:pt x="161" y="1006"/>
                    </a:lnTo>
                    <a:lnTo>
                      <a:pt x="179" y="1008"/>
                    </a:lnTo>
                    <a:lnTo>
                      <a:pt x="198" y="1009"/>
                    </a:lnTo>
                    <a:lnTo>
                      <a:pt x="209" y="1008"/>
                    </a:lnTo>
                    <a:lnTo>
                      <a:pt x="222" y="1006"/>
                    </a:lnTo>
                    <a:lnTo>
                      <a:pt x="233" y="999"/>
                    </a:lnTo>
                    <a:lnTo>
                      <a:pt x="244" y="991"/>
                    </a:lnTo>
                    <a:lnTo>
                      <a:pt x="254" y="981"/>
                    </a:lnTo>
                    <a:lnTo>
                      <a:pt x="262" y="967"/>
                    </a:lnTo>
                    <a:lnTo>
                      <a:pt x="266" y="951"/>
                    </a:lnTo>
                    <a:lnTo>
                      <a:pt x="267" y="933"/>
                    </a:lnTo>
                    <a:lnTo>
                      <a:pt x="259" y="899"/>
                    </a:lnTo>
                    <a:lnTo>
                      <a:pt x="244" y="872"/>
                    </a:lnTo>
                    <a:lnTo>
                      <a:pt x="222" y="849"/>
                    </a:lnTo>
                    <a:lnTo>
                      <a:pt x="197" y="830"/>
                    </a:lnTo>
                    <a:lnTo>
                      <a:pt x="169" y="815"/>
                    </a:lnTo>
                    <a:lnTo>
                      <a:pt x="142" y="803"/>
                    </a:lnTo>
                    <a:lnTo>
                      <a:pt x="117" y="793"/>
                    </a:lnTo>
                    <a:lnTo>
                      <a:pt x="98" y="784"/>
                    </a:lnTo>
                    <a:lnTo>
                      <a:pt x="86" y="774"/>
                    </a:lnTo>
                    <a:lnTo>
                      <a:pt x="73" y="762"/>
                    </a:lnTo>
                    <a:lnTo>
                      <a:pt x="63" y="747"/>
                    </a:lnTo>
                    <a:lnTo>
                      <a:pt x="55" y="732"/>
                    </a:lnTo>
                    <a:lnTo>
                      <a:pt x="52" y="715"/>
                    </a:lnTo>
                    <a:lnTo>
                      <a:pt x="50" y="699"/>
                    </a:lnTo>
                    <a:lnTo>
                      <a:pt x="53" y="687"/>
                    </a:lnTo>
                    <a:lnTo>
                      <a:pt x="60" y="675"/>
                    </a:lnTo>
                    <a:lnTo>
                      <a:pt x="67" y="669"/>
                    </a:lnTo>
                    <a:lnTo>
                      <a:pt x="74" y="664"/>
                    </a:lnTo>
                    <a:lnTo>
                      <a:pt x="80" y="658"/>
                    </a:lnTo>
                    <a:lnTo>
                      <a:pt x="88" y="654"/>
                    </a:lnTo>
                    <a:lnTo>
                      <a:pt x="97" y="650"/>
                    </a:lnTo>
                    <a:lnTo>
                      <a:pt x="106" y="647"/>
                    </a:lnTo>
                    <a:lnTo>
                      <a:pt x="116" y="644"/>
                    </a:lnTo>
                    <a:lnTo>
                      <a:pt x="124" y="643"/>
                    </a:lnTo>
                    <a:lnTo>
                      <a:pt x="134" y="643"/>
                    </a:lnTo>
                    <a:lnTo>
                      <a:pt x="144" y="642"/>
                    </a:lnTo>
                    <a:lnTo>
                      <a:pt x="154" y="642"/>
                    </a:lnTo>
                    <a:lnTo>
                      <a:pt x="164" y="642"/>
                    </a:lnTo>
                    <a:lnTo>
                      <a:pt x="186" y="642"/>
                    </a:lnTo>
                    <a:lnTo>
                      <a:pt x="207" y="644"/>
                    </a:lnTo>
                    <a:lnTo>
                      <a:pt x="229" y="645"/>
                    </a:lnTo>
                    <a:lnTo>
                      <a:pt x="251" y="648"/>
                    </a:lnTo>
                    <a:lnTo>
                      <a:pt x="272" y="649"/>
                    </a:lnTo>
                    <a:lnTo>
                      <a:pt x="293" y="652"/>
                    </a:lnTo>
                    <a:lnTo>
                      <a:pt x="315" y="652"/>
                    </a:lnTo>
                    <a:lnTo>
                      <a:pt x="336" y="652"/>
                    </a:lnTo>
                    <a:lnTo>
                      <a:pt x="367" y="648"/>
                    </a:lnTo>
                    <a:lnTo>
                      <a:pt x="397" y="638"/>
                    </a:lnTo>
                    <a:lnTo>
                      <a:pt x="423" y="620"/>
                    </a:lnTo>
                    <a:lnTo>
                      <a:pt x="447" y="596"/>
                    </a:lnTo>
                    <a:lnTo>
                      <a:pt x="465" y="566"/>
                    </a:lnTo>
                    <a:lnTo>
                      <a:pt x="476" y="528"/>
                    </a:lnTo>
                    <a:lnTo>
                      <a:pt x="480" y="483"/>
                    </a:lnTo>
                    <a:lnTo>
                      <a:pt x="476" y="430"/>
                    </a:lnTo>
                    <a:lnTo>
                      <a:pt x="462" y="365"/>
                    </a:lnTo>
                    <a:lnTo>
                      <a:pt x="440" y="304"/>
                    </a:lnTo>
                    <a:lnTo>
                      <a:pt x="413" y="246"/>
                    </a:lnTo>
                    <a:lnTo>
                      <a:pt x="381" y="192"/>
                    </a:lnTo>
                    <a:lnTo>
                      <a:pt x="346" y="144"/>
                    </a:lnTo>
                    <a:lnTo>
                      <a:pt x="307" y="101"/>
                    </a:lnTo>
                    <a:lnTo>
                      <a:pt x="267" y="65"/>
                    </a:lnTo>
                    <a:lnTo>
                      <a:pt x="226" y="36"/>
                    </a:lnTo>
                    <a:lnTo>
                      <a:pt x="186" y="15"/>
                    </a:lnTo>
                    <a:lnTo>
                      <a:pt x="146" y="3"/>
                    </a:lnTo>
                    <a:lnTo>
                      <a:pt x="109" y="0"/>
                    </a:lnTo>
                    <a:lnTo>
                      <a:pt x="77" y="7"/>
                    </a:lnTo>
                    <a:lnTo>
                      <a:pt x="48" y="26"/>
                    </a:lnTo>
                    <a:lnTo>
                      <a:pt x="25" y="56"/>
                    </a:lnTo>
                    <a:lnTo>
                      <a:pt x="9" y="99"/>
                    </a:lnTo>
                    <a:lnTo>
                      <a:pt x="0" y="154"/>
                    </a:lnTo>
                    <a:lnTo>
                      <a:pt x="0" y="180"/>
                    </a:lnTo>
                    <a:lnTo>
                      <a:pt x="3" y="206"/>
                    </a:lnTo>
                    <a:lnTo>
                      <a:pt x="7" y="234"/>
                    </a:lnTo>
                    <a:lnTo>
                      <a:pt x="14" y="261"/>
                    </a:lnTo>
                    <a:lnTo>
                      <a:pt x="23" y="289"/>
                    </a:lnTo>
                    <a:lnTo>
                      <a:pt x="33" y="316"/>
                    </a:lnTo>
                    <a:lnTo>
                      <a:pt x="45" y="341"/>
                    </a:lnTo>
                    <a:lnTo>
                      <a:pt x="59" y="366"/>
                    </a:lnTo>
                    <a:lnTo>
                      <a:pt x="74" y="390"/>
                    </a:lnTo>
                    <a:lnTo>
                      <a:pt x="91" y="413"/>
                    </a:lnTo>
                    <a:lnTo>
                      <a:pt x="107" y="433"/>
                    </a:lnTo>
                    <a:lnTo>
                      <a:pt x="124" y="450"/>
                    </a:lnTo>
                    <a:lnTo>
                      <a:pt x="143" y="465"/>
                    </a:lnTo>
                    <a:lnTo>
                      <a:pt x="162" y="476"/>
                    </a:lnTo>
                    <a:lnTo>
                      <a:pt x="179" y="485"/>
                    </a:lnTo>
                    <a:lnTo>
                      <a:pt x="198" y="490"/>
                    </a:lnTo>
                    <a:lnTo>
                      <a:pt x="214" y="488"/>
                    </a:lnTo>
                    <a:lnTo>
                      <a:pt x="223" y="474"/>
                    </a:lnTo>
                    <a:lnTo>
                      <a:pt x="226" y="453"/>
                    </a:lnTo>
                    <a:lnTo>
                      <a:pt x="223" y="426"/>
                    </a:lnTo>
                    <a:lnTo>
                      <a:pt x="216" y="399"/>
                    </a:lnTo>
                    <a:lnTo>
                      <a:pt x="204" y="371"/>
                    </a:lnTo>
                    <a:lnTo>
                      <a:pt x="192" y="346"/>
                    </a:lnTo>
                    <a:lnTo>
                      <a:pt x="177" y="329"/>
                    </a:lnTo>
                    <a:lnTo>
                      <a:pt x="174" y="326"/>
                    </a:lnTo>
                    <a:lnTo>
                      <a:pt x="172" y="325"/>
                    </a:lnTo>
                    <a:lnTo>
                      <a:pt x="168" y="322"/>
                    </a:lnTo>
                    <a:lnTo>
                      <a:pt x="166" y="321"/>
                    </a:lnTo>
                    <a:lnTo>
                      <a:pt x="164" y="321"/>
                    </a:lnTo>
                    <a:lnTo>
                      <a:pt x="164" y="324"/>
                    </a:lnTo>
                    <a:lnTo>
                      <a:pt x="164" y="326"/>
                    </a:lnTo>
                    <a:lnTo>
                      <a:pt x="166" y="329"/>
                    </a:lnTo>
                    <a:lnTo>
                      <a:pt x="184" y="345"/>
                    </a:lnTo>
                    <a:lnTo>
                      <a:pt x="198" y="368"/>
                    </a:lnTo>
                    <a:lnTo>
                      <a:pt x="209" y="393"/>
                    </a:lnTo>
                    <a:lnTo>
                      <a:pt x="214" y="419"/>
                    </a:lnTo>
                    <a:lnTo>
                      <a:pt x="216" y="443"/>
                    </a:lnTo>
                    <a:lnTo>
                      <a:pt x="211" y="461"/>
                    </a:lnTo>
                    <a:lnTo>
                      <a:pt x="199" y="474"/>
                    </a:lnTo>
                    <a:lnTo>
                      <a:pt x="182" y="475"/>
                    </a:lnTo>
                    <a:lnTo>
                      <a:pt x="172" y="473"/>
                    </a:lnTo>
                    <a:lnTo>
                      <a:pt x="163" y="468"/>
                    </a:lnTo>
                    <a:lnTo>
                      <a:pt x="153" y="461"/>
                    </a:lnTo>
                    <a:lnTo>
                      <a:pt x="143" y="454"/>
                    </a:lnTo>
                    <a:lnTo>
                      <a:pt x="133" y="446"/>
                    </a:lnTo>
                    <a:lnTo>
                      <a:pt x="124" y="436"/>
                    </a:lnTo>
                    <a:lnTo>
                      <a:pt x="114" y="428"/>
                    </a:lnTo>
                    <a:lnTo>
                      <a:pt x="106" y="418"/>
                    </a:lnTo>
                    <a:lnTo>
                      <a:pt x="75" y="379"/>
                    </a:lnTo>
                    <a:lnTo>
                      <a:pt x="52" y="335"/>
                    </a:lnTo>
                    <a:lnTo>
                      <a:pt x="33" y="289"/>
                    </a:lnTo>
                    <a:lnTo>
                      <a:pt x="20" y="242"/>
                    </a:lnTo>
                    <a:lnTo>
                      <a:pt x="14" y="196"/>
                    </a:lnTo>
                    <a:lnTo>
                      <a:pt x="14" y="152"/>
                    </a:lnTo>
                    <a:lnTo>
                      <a:pt x="22" y="114"/>
                    </a:lnTo>
                    <a:lnTo>
                      <a:pt x="35" y="82"/>
                    </a:lnTo>
                    <a:lnTo>
                      <a:pt x="45" y="68"/>
                    </a:lnTo>
                    <a:lnTo>
                      <a:pt x="58" y="56"/>
                    </a:lnTo>
                    <a:lnTo>
                      <a:pt x="72" y="47"/>
                    </a:lnTo>
                    <a:lnTo>
                      <a:pt x="86" y="40"/>
                    </a:lnTo>
                    <a:lnTo>
                      <a:pt x="102" y="36"/>
                    </a:lnTo>
                    <a:lnTo>
                      <a:pt x="118" y="33"/>
                    </a:lnTo>
                    <a:lnTo>
                      <a:pt x="136" y="33"/>
                    </a:lnTo>
                    <a:lnTo>
                      <a:pt x="153" y="36"/>
                    </a:lnTo>
                    <a:lnTo>
                      <a:pt x="172" y="41"/>
                    </a:lnTo>
                    <a:lnTo>
                      <a:pt x="191" y="47"/>
                    </a:lnTo>
                    <a:lnTo>
                      <a:pt x="209" y="56"/>
                    </a:lnTo>
                    <a:lnTo>
                      <a:pt x="228" y="66"/>
                    </a:lnTo>
                    <a:lnTo>
                      <a:pt x="247" y="78"/>
                    </a:lnTo>
                    <a:lnTo>
                      <a:pt x="266" y="92"/>
                    </a:lnTo>
                    <a:lnTo>
                      <a:pt x="284" y="107"/>
                    </a:lnTo>
                    <a:lnTo>
                      <a:pt x="302" y="125"/>
                    </a:lnTo>
                    <a:lnTo>
                      <a:pt x="338" y="167"/>
                    </a:lnTo>
                    <a:lnTo>
                      <a:pt x="372" y="215"/>
                    </a:lnTo>
                    <a:lnTo>
                      <a:pt x="402" y="269"/>
                    </a:lnTo>
                    <a:lnTo>
                      <a:pt x="426" y="324"/>
                    </a:lnTo>
                    <a:lnTo>
                      <a:pt x="443" y="380"/>
                    </a:lnTo>
                    <a:lnTo>
                      <a:pt x="453" y="434"/>
                    </a:lnTo>
                    <a:lnTo>
                      <a:pt x="452" y="485"/>
                    </a:lnTo>
                    <a:lnTo>
                      <a:pt x="441" y="530"/>
                    </a:lnTo>
                    <a:lnTo>
                      <a:pt x="433" y="545"/>
                    </a:lnTo>
                    <a:lnTo>
                      <a:pt x="425" y="558"/>
                    </a:lnTo>
                    <a:lnTo>
                      <a:pt x="415" y="568"/>
                    </a:lnTo>
                    <a:lnTo>
                      <a:pt x="403" y="576"/>
                    </a:lnTo>
                    <a:lnTo>
                      <a:pt x="392" y="584"/>
                    </a:lnTo>
                    <a:lnTo>
                      <a:pt x="380" y="589"/>
                    </a:lnTo>
                    <a:lnTo>
                      <a:pt x="366" y="594"/>
                    </a:lnTo>
                    <a:lnTo>
                      <a:pt x="352" y="596"/>
                    </a:lnTo>
                    <a:lnTo>
                      <a:pt x="338" y="599"/>
                    </a:lnTo>
                    <a:lnTo>
                      <a:pt x="323" y="599"/>
                    </a:lnTo>
                    <a:lnTo>
                      <a:pt x="308" y="600"/>
                    </a:lnTo>
                    <a:lnTo>
                      <a:pt x="293" y="599"/>
                    </a:lnTo>
                    <a:lnTo>
                      <a:pt x="278" y="599"/>
                    </a:lnTo>
                    <a:lnTo>
                      <a:pt x="263" y="598"/>
                    </a:lnTo>
                    <a:lnTo>
                      <a:pt x="248" y="596"/>
                    </a:lnTo>
                    <a:lnTo>
                      <a:pt x="234" y="595"/>
                    </a:lnTo>
                    <a:lnTo>
                      <a:pt x="211" y="593"/>
                    </a:lnTo>
                    <a:lnTo>
                      <a:pt x="187" y="590"/>
                    </a:lnTo>
                    <a:lnTo>
                      <a:pt x="163" y="589"/>
                    </a:lnTo>
                    <a:lnTo>
                      <a:pt x="138" y="589"/>
                    </a:lnTo>
                    <a:lnTo>
                      <a:pt x="116" y="590"/>
                    </a:lnTo>
                    <a:lnTo>
                      <a:pt x="93" y="596"/>
                    </a:lnTo>
                    <a:lnTo>
                      <a:pt x="74" y="605"/>
                    </a:lnTo>
                    <a:lnTo>
                      <a:pt x="57" y="620"/>
                    </a:lnTo>
                    <a:lnTo>
                      <a:pt x="47" y="633"/>
                    </a:lnTo>
                    <a:lnTo>
                      <a:pt x="35" y="647"/>
                    </a:lnTo>
                    <a:lnTo>
                      <a:pt x="27" y="663"/>
                    </a:lnTo>
                    <a:lnTo>
                      <a:pt x="20" y="682"/>
                    </a:lnTo>
                    <a:lnTo>
                      <a:pt x="18" y="702"/>
                    </a:lnTo>
                    <a:lnTo>
                      <a:pt x="22" y="725"/>
                    </a:lnTo>
                    <a:lnTo>
                      <a:pt x="32" y="750"/>
                    </a:lnTo>
                    <a:lnTo>
                      <a:pt x="52" y="778"/>
                    </a:lnTo>
                    <a:lnTo>
                      <a:pt x="72" y="799"/>
                    </a:lnTo>
                    <a:lnTo>
                      <a:pt x="94" y="815"/>
                    </a:lnTo>
                    <a:lnTo>
                      <a:pt x="116" y="828"/>
                    </a:lnTo>
                    <a:lnTo>
                      <a:pt x="138" y="838"/>
                    </a:lnTo>
                    <a:lnTo>
                      <a:pt x="161" y="847"/>
                    </a:lnTo>
                    <a:lnTo>
                      <a:pt x="183" y="855"/>
                    </a:lnTo>
                    <a:lnTo>
                      <a:pt x="206" y="864"/>
                    </a:lnTo>
                    <a:lnTo>
                      <a:pt x="227" y="877"/>
                    </a:lnTo>
                    <a:lnTo>
                      <a:pt x="242" y="889"/>
                    </a:lnTo>
                    <a:lnTo>
                      <a:pt x="252" y="904"/>
                    </a:lnTo>
                    <a:lnTo>
                      <a:pt x="257" y="921"/>
                    </a:lnTo>
                    <a:lnTo>
                      <a:pt x="257" y="937"/>
                    </a:lnTo>
                    <a:lnTo>
                      <a:pt x="253" y="953"/>
                    </a:lnTo>
                    <a:lnTo>
                      <a:pt x="248" y="968"/>
                    </a:lnTo>
                    <a:lnTo>
                      <a:pt x="241" y="981"/>
                    </a:lnTo>
                    <a:lnTo>
                      <a:pt x="233" y="989"/>
                    </a:lnTo>
                    <a:lnTo>
                      <a:pt x="227" y="994"/>
                    </a:lnTo>
                    <a:lnTo>
                      <a:pt x="219" y="998"/>
                    </a:lnTo>
                    <a:lnTo>
                      <a:pt x="212" y="1001"/>
                    </a:lnTo>
                    <a:lnTo>
                      <a:pt x="204" y="1002"/>
                    </a:lnTo>
                    <a:lnTo>
                      <a:pt x="197" y="1003"/>
                    </a:lnTo>
                    <a:lnTo>
                      <a:pt x="188" y="1003"/>
                    </a:lnTo>
                    <a:lnTo>
                      <a:pt x="179" y="1003"/>
                    </a:lnTo>
                    <a:lnTo>
                      <a:pt x="172" y="1002"/>
                    </a:lnTo>
                    <a:lnTo>
                      <a:pt x="157" y="999"/>
                    </a:lnTo>
                    <a:lnTo>
                      <a:pt x="141" y="994"/>
                    </a:lnTo>
                    <a:lnTo>
                      <a:pt x="124" y="987"/>
                    </a:lnTo>
                    <a:lnTo>
                      <a:pt x="108" y="978"/>
                    </a:lnTo>
                    <a:lnTo>
                      <a:pt x="92" y="967"/>
                    </a:lnTo>
                    <a:lnTo>
                      <a:pt x="75" y="954"/>
                    </a:lnTo>
                    <a:lnTo>
                      <a:pt x="59" y="942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8"/>
                    </a:lnTo>
                    <a:lnTo>
                      <a:pt x="44" y="928"/>
                    </a:lnTo>
                    <a:lnTo>
                      <a:pt x="44" y="928"/>
                    </a:lnTo>
                    <a:close/>
                  </a:path>
                </a:pathLst>
              </a:custGeom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Forme libre 153"/>
              <p:cNvSpPr>
                <a:spLocks/>
              </p:cNvSpPr>
              <p:nvPr/>
            </p:nvSpPr>
            <p:spPr bwMode="auto">
              <a:xfrm>
                <a:off x="5725057" y="1285528"/>
                <a:ext cx="762000" cy="1601788"/>
              </a:xfrm>
              <a:custGeom>
                <a:avLst/>
                <a:gdLst>
                  <a:gd name="T0" fmla="*/ 103 w 480"/>
                  <a:gd name="T1" fmla="*/ 982 h 1009"/>
                  <a:gd name="T2" fmla="*/ 179 w 480"/>
                  <a:gd name="T3" fmla="*/ 1008 h 1009"/>
                  <a:gd name="T4" fmla="*/ 233 w 480"/>
                  <a:gd name="T5" fmla="*/ 999 h 1009"/>
                  <a:gd name="T6" fmla="*/ 266 w 480"/>
                  <a:gd name="T7" fmla="*/ 951 h 1009"/>
                  <a:gd name="T8" fmla="*/ 222 w 480"/>
                  <a:gd name="T9" fmla="*/ 849 h 1009"/>
                  <a:gd name="T10" fmla="*/ 117 w 480"/>
                  <a:gd name="T11" fmla="*/ 793 h 1009"/>
                  <a:gd name="T12" fmla="*/ 63 w 480"/>
                  <a:gd name="T13" fmla="*/ 747 h 1009"/>
                  <a:gd name="T14" fmla="*/ 53 w 480"/>
                  <a:gd name="T15" fmla="*/ 687 h 1009"/>
                  <a:gd name="T16" fmla="*/ 80 w 480"/>
                  <a:gd name="T17" fmla="*/ 658 h 1009"/>
                  <a:gd name="T18" fmla="*/ 116 w 480"/>
                  <a:gd name="T19" fmla="*/ 644 h 1009"/>
                  <a:gd name="T20" fmla="*/ 154 w 480"/>
                  <a:gd name="T21" fmla="*/ 642 h 1009"/>
                  <a:gd name="T22" fmla="*/ 229 w 480"/>
                  <a:gd name="T23" fmla="*/ 645 h 1009"/>
                  <a:gd name="T24" fmla="*/ 315 w 480"/>
                  <a:gd name="T25" fmla="*/ 652 h 1009"/>
                  <a:gd name="T26" fmla="*/ 423 w 480"/>
                  <a:gd name="T27" fmla="*/ 620 h 1009"/>
                  <a:gd name="T28" fmla="*/ 480 w 480"/>
                  <a:gd name="T29" fmla="*/ 483 h 1009"/>
                  <a:gd name="T30" fmla="*/ 413 w 480"/>
                  <a:gd name="T31" fmla="*/ 246 h 1009"/>
                  <a:gd name="T32" fmla="*/ 267 w 480"/>
                  <a:gd name="T33" fmla="*/ 65 h 1009"/>
                  <a:gd name="T34" fmla="*/ 109 w 480"/>
                  <a:gd name="T35" fmla="*/ 0 h 1009"/>
                  <a:gd name="T36" fmla="*/ 9 w 480"/>
                  <a:gd name="T37" fmla="*/ 99 h 1009"/>
                  <a:gd name="T38" fmla="*/ 7 w 480"/>
                  <a:gd name="T39" fmla="*/ 234 h 1009"/>
                  <a:gd name="T40" fmla="*/ 45 w 480"/>
                  <a:gd name="T41" fmla="*/ 341 h 1009"/>
                  <a:gd name="T42" fmla="*/ 107 w 480"/>
                  <a:gd name="T43" fmla="*/ 433 h 1009"/>
                  <a:gd name="T44" fmla="*/ 179 w 480"/>
                  <a:gd name="T45" fmla="*/ 485 h 1009"/>
                  <a:gd name="T46" fmla="*/ 226 w 480"/>
                  <a:gd name="T47" fmla="*/ 453 h 1009"/>
                  <a:gd name="T48" fmla="*/ 192 w 480"/>
                  <a:gd name="T49" fmla="*/ 346 h 1009"/>
                  <a:gd name="T50" fmla="*/ 168 w 480"/>
                  <a:gd name="T51" fmla="*/ 322 h 1009"/>
                  <a:gd name="T52" fmla="*/ 164 w 480"/>
                  <a:gd name="T53" fmla="*/ 326 h 1009"/>
                  <a:gd name="T54" fmla="*/ 209 w 480"/>
                  <a:gd name="T55" fmla="*/ 393 h 1009"/>
                  <a:gd name="T56" fmla="*/ 199 w 480"/>
                  <a:gd name="T57" fmla="*/ 474 h 1009"/>
                  <a:gd name="T58" fmla="*/ 153 w 480"/>
                  <a:gd name="T59" fmla="*/ 461 h 1009"/>
                  <a:gd name="T60" fmla="*/ 114 w 480"/>
                  <a:gd name="T61" fmla="*/ 428 h 1009"/>
                  <a:gd name="T62" fmla="*/ 33 w 480"/>
                  <a:gd name="T63" fmla="*/ 289 h 1009"/>
                  <a:gd name="T64" fmla="*/ 22 w 480"/>
                  <a:gd name="T65" fmla="*/ 114 h 1009"/>
                  <a:gd name="T66" fmla="*/ 72 w 480"/>
                  <a:gd name="T67" fmla="*/ 47 h 1009"/>
                  <a:gd name="T68" fmla="*/ 136 w 480"/>
                  <a:gd name="T69" fmla="*/ 33 h 1009"/>
                  <a:gd name="T70" fmla="*/ 209 w 480"/>
                  <a:gd name="T71" fmla="*/ 56 h 1009"/>
                  <a:gd name="T72" fmla="*/ 284 w 480"/>
                  <a:gd name="T73" fmla="*/ 107 h 1009"/>
                  <a:gd name="T74" fmla="*/ 402 w 480"/>
                  <a:gd name="T75" fmla="*/ 269 h 1009"/>
                  <a:gd name="T76" fmla="*/ 452 w 480"/>
                  <a:gd name="T77" fmla="*/ 485 h 1009"/>
                  <a:gd name="T78" fmla="*/ 415 w 480"/>
                  <a:gd name="T79" fmla="*/ 568 h 1009"/>
                  <a:gd name="T80" fmla="*/ 366 w 480"/>
                  <a:gd name="T81" fmla="*/ 594 h 1009"/>
                  <a:gd name="T82" fmla="*/ 308 w 480"/>
                  <a:gd name="T83" fmla="*/ 600 h 1009"/>
                  <a:gd name="T84" fmla="*/ 248 w 480"/>
                  <a:gd name="T85" fmla="*/ 596 h 1009"/>
                  <a:gd name="T86" fmla="*/ 163 w 480"/>
                  <a:gd name="T87" fmla="*/ 589 h 1009"/>
                  <a:gd name="T88" fmla="*/ 74 w 480"/>
                  <a:gd name="T89" fmla="*/ 605 h 1009"/>
                  <a:gd name="T90" fmla="*/ 27 w 480"/>
                  <a:gd name="T91" fmla="*/ 663 h 1009"/>
                  <a:gd name="T92" fmla="*/ 32 w 480"/>
                  <a:gd name="T93" fmla="*/ 750 h 1009"/>
                  <a:gd name="T94" fmla="*/ 116 w 480"/>
                  <a:gd name="T95" fmla="*/ 828 h 1009"/>
                  <a:gd name="T96" fmla="*/ 206 w 480"/>
                  <a:gd name="T97" fmla="*/ 864 h 1009"/>
                  <a:gd name="T98" fmla="*/ 257 w 480"/>
                  <a:gd name="T99" fmla="*/ 921 h 1009"/>
                  <a:gd name="T100" fmla="*/ 241 w 480"/>
                  <a:gd name="T101" fmla="*/ 981 h 1009"/>
                  <a:gd name="T102" fmla="*/ 212 w 480"/>
                  <a:gd name="T103" fmla="*/ 1001 h 1009"/>
                  <a:gd name="T104" fmla="*/ 179 w 480"/>
                  <a:gd name="T105" fmla="*/ 1003 h 1009"/>
                  <a:gd name="T106" fmla="*/ 124 w 480"/>
                  <a:gd name="T107" fmla="*/ 987 h 1009"/>
                  <a:gd name="T108" fmla="*/ 59 w 480"/>
                  <a:gd name="T109" fmla="*/ 942 h 1009"/>
                  <a:gd name="T110" fmla="*/ 44 w 480"/>
                  <a:gd name="T111" fmla="*/ 928 h 1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80" h="1009">
                    <a:moveTo>
                      <a:pt x="44" y="928"/>
                    </a:moveTo>
                    <a:lnTo>
                      <a:pt x="64" y="949"/>
                    </a:lnTo>
                    <a:lnTo>
                      <a:pt x="84" y="967"/>
                    </a:lnTo>
                    <a:lnTo>
                      <a:pt x="103" y="982"/>
                    </a:lnTo>
                    <a:lnTo>
                      <a:pt x="123" y="992"/>
                    </a:lnTo>
                    <a:lnTo>
                      <a:pt x="142" y="1001"/>
                    </a:lnTo>
                    <a:lnTo>
                      <a:pt x="161" y="1006"/>
                    </a:lnTo>
                    <a:lnTo>
                      <a:pt x="179" y="1008"/>
                    </a:lnTo>
                    <a:lnTo>
                      <a:pt x="198" y="1009"/>
                    </a:lnTo>
                    <a:lnTo>
                      <a:pt x="209" y="1008"/>
                    </a:lnTo>
                    <a:lnTo>
                      <a:pt x="222" y="1006"/>
                    </a:lnTo>
                    <a:lnTo>
                      <a:pt x="233" y="999"/>
                    </a:lnTo>
                    <a:lnTo>
                      <a:pt x="244" y="991"/>
                    </a:lnTo>
                    <a:lnTo>
                      <a:pt x="254" y="981"/>
                    </a:lnTo>
                    <a:lnTo>
                      <a:pt x="262" y="967"/>
                    </a:lnTo>
                    <a:lnTo>
                      <a:pt x="266" y="951"/>
                    </a:lnTo>
                    <a:lnTo>
                      <a:pt x="267" y="933"/>
                    </a:lnTo>
                    <a:lnTo>
                      <a:pt x="259" y="899"/>
                    </a:lnTo>
                    <a:lnTo>
                      <a:pt x="244" y="872"/>
                    </a:lnTo>
                    <a:lnTo>
                      <a:pt x="222" y="849"/>
                    </a:lnTo>
                    <a:lnTo>
                      <a:pt x="197" y="830"/>
                    </a:lnTo>
                    <a:lnTo>
                      <a:pt x="169" y="815"/>
                    </a:lnTo>
                    <a:lnTo>
                      <a:pt x="142" y="803"/>
                    </a:lnTo>
                    <a:lnTo>
                      <a:pt x="117" y="793"/>
                    </a:lnTo>
                    <a:lnTo>
                      <a:pt x="98" y="784"/>
                    </a:lnTo>
                    <a:lnTo>
                      <a:pt x="86" y="774"/>
                    </a:lnTo>
                    <a:lnTo>
                      <a:pt x="73" y="762"/>
                    </a:lnTo>
                    <a:lnTo>
                      <a:pt x="63" y="747"/>
                    </a:lnTo>
                    <a:lnTo>
                      <a:pt x="55" y="732"/>
                    </a:lnTo>
                    <a:lnTo>
                      <a:pt x="52" y="715"/>
                    </a:lnTo>
                    <a:lnTo>
                      <a:pt x="50" y="699"/>
                    </a:lnTo>
                    <a:lnTo>
                      <a:pt x="53" y="687"/>
                    </a:lnTo>
                    <a:lnTo>
                      <a:pt x="60" y="675"/>
                    </a:lnTo>
                    <a:lnTo>
                      <a:pt x="67" y="669"/>
                    </a:lnTo>
                    <a:lnTo>
                      <a:pt x="74" y="664"/>
                    </a:lnTo>
                    <a:lnTo>
                      <a:pt x="80" y="658"/>
                    </a:lnTo>
                    <a:lnTo>
                      <a:pt x="88" y="654"/>
                    </a:lnTo>
                    <a:lnTo>
                      <a:pt x="97" y="650"/>
                    </a:lnTo>
                    <a:lnTo>
                      <a:pt x="106" y="647"/>
                    </a:lnTo>
                    <a:lnTo>
                      <a:pt x="116" y="644"/>
                    </a:lnTo>
                    <a:lnTo>
                      <a:pt x="124" y="643"/>
                    </a:lnTo>
                    <a:lnTo>
                      <a:pt x="134" y="643"/>
                    </a:lnTo>
                    <a:lnTo>
                      <a:pt x="144" y="642"/>
                    </a:lnTo>
                    <a:lnTo>
                      <a:pt x="154" y="642"/>
                    </a:lnTo>
                    <a:lnTo>
                      <a:pt x="164" y="642"/>
                    </a:lnTo>
                    <a:lnTo>
                      <a:pt x="186" y="642"/>
                    </a:lnTo>
                    <a:lnTo>
                      <a:pt x="207" y="644"/>
                    </a:lnTo>
                    <a:lnTo>
                      <a:pt x="229" y="645"/>
                    </a:lnTo>
                    <a:lnTo>
                      <a:pt x="251" y="648"/>
                    </a:lnTo>
                    <a:lnTo>
                      <a:pt x="272" y="649"/>
                    </a:lnTo>
                    <a:lnTo>
                      <a:pt x="293" y="652"/>
                    </a:lnTo>
                    <a:lnTo>
                      <a:pt x="315" y="652"/>
                    </a:lnTo>
                    <a:lnTo>
                      <a:pt x="336" y="652"/>
                    </a:lnTo>
                    <a:lnTo>
                      <a:pt x="367" y="648"/>
                    </a:lnTo>
                    <a:lnTo>
                      <a:pt x="397" y="638"/>
                    </a:lnTo>
                    <a:lnTo>
                      <a:pt x="423" y="620"/>
                    </a:lnTo>
                    <a:lnTo>
                      <a:pt x="447" y="596"/>
                    </a:lnTo>
                    <a:lnTo>
                      <a:pt x="465" y="566"/>
                    </a:lnTo>
                    <a:lnTo>
                      <a:pt x="476" y="528"/>
                    </a:lnTo>
                    <a:lnTo>
                      <a:pt x="480" y="483"/>
                    </a:lnTo>
                    <a:lnTo>
                      <a:pt x="476" y="430"/>
                    </a:lnTo>
                    <a:lnTo>
                      <a:pt x="462" y="365"/>
                    </a:lnTo>
                    <a:lnTo>
                      <a:pt x="440" y="304"/>
                    </a:lnTo>
                    <a:lnTo>
                      <a:pt x="413" y="246"/>
                    </a:lnTo>
                    <a:lnTo>
                      <a:pt x="381" y="192"/>
                    </a:lnTo>
                    <a:lnTo>
                      <a:pt x="346" y="144"/>
                    </a:lnTo>
                    <a:lnTo>
                      <a:pt x="307" y="101"/>
                    </a:lnTo>
                    <a:lnTo>
                      <a:pt x="267" y="65"/>
                    </a:lnTo>
                    <a:lnTo>
                      <a:pt x="226" y="36"/>
                    </a:lnTo>
                    <a:lnTo>
                      <a:pt x="186" y="15"/>
                    </a:lnTo>
                    <a:lnTo>
                      <a:pt x="146" y="3"/>
                    </a:lnTo>
                    <a:lnTo>
                      <a:pt x="109" y="0"/>
                    </a:lnTo>
                    <a:lnTo>
                      <a:pt x="77" y="7"/>
                    </a:lnTo>
                    <a:lnTo>
                      <a:pt x="48" y="26"/>
                    </a:lnTo>
                    <a:lnTo>
                      <a:pt x="25" y="56"/>
                    </a:lnTo>
                    <a:lnTo>
                      <a:pt x="9" y="99"/>
                    </a:lnTo>
                    <a:lnTo>
                      <a:pt x="0" y="154"/>
                    </a:lnTo>
                    <a:lnTo>
                      <a:pt x="0" y="180"/>
                    </a:lnTo>
                    <a:lnTo>
                      <a:pt x="3" y="206"/>
                    </a:lnTo>
                    <a:lnTo>
                      <a:pt x="7" y="234"/>
                    </a:lnTo>
                    <a:lnTo>
                      <a:pt x="14" y="261"/>
                    </a:lnTo>
                    <a:lnTo>
                      <a:pt x="23" y="289"/>
                    </a:lnTo>
                    <a:lnTo>
                      <a:pt x="33" y="316"/>
                    </a:lnTo>
                    <a:lnTo>
                      <a:pt x="45" y="341"/>
                    </a:lnTo>
                    <a:lnTo>
                      <a:pt x="59" y="366"/>
                    </a:lnTo>
                    <a:lnTo>
                      <a:pt x="74" y="390"/>
                    </a:lnTo>
                    <a:lnTo>
                      <a:pt x="91" y="413"/>
                    </a:lnTo>
                    <a:lnTo>
                      <a:pt x="107" y="433"/>
                    </a:lnTo>
                    <a:lnTo>
                      <a:pt x="124" y="450"/>
                    </a:lnTo>
                    <a:lnTo>
                      <a:pt x="143" y="465"/>
                    </a:lnTo>
                    <a:lnTo>
                      <a:pt x="162" y="476"/>
                    </a:lnTo>
                    <a:lnTo>
                      <a:pt x="179" y="485"/>
                    </a:lnTo>
                    <a:lnTo>
                      <a:pt x="198" y="490"/>
                    </a:lnTo>
                    <a:lnTo>
                      <a:pt x="214" y="488"/>
                    </a:lnTo>
                    <a:lnTo>
                      <a:pt x="223" y="474"/>
                    </a:lnTo>
                    <a:lnTo>
                      <a:pt x="226" y="453"/>
                    </a:lnTo>
                    <a:lnTo>
                      <a:pt x="223" y="426"/>
                    </a:lnTo>
                    <a:lnTo>
                      <a:pt x="216" y="399"/>
                    </a:lnTo>
                    <a:lnTo>
                      <a:pt x="204" y="371"/>
                    </a:lnTo>
                    <a:lnTo>
                      <a:pt x="192" y="346"/>
                    </a:lnTo>
                    <a:lnTo>
                      <a:pt x="177" y="329"/>
                    </a:lnTo>
                    <a:lnTo>
                      <a:pt x="174" y="326"/>
                    </a:lnTo>
                    <a:lnTo>
                      <a:pt x="172" y="325"/>
                    </a:lnTo>
                    <a:lnTo>
                      <a:pt x="168" y="322"/>
                    </a:lnTo>
                    <a:lnTo>
                      <a:pt x="166" y="321"/>
                    </a:lnTo>
                    <a:lnTo>
                      <a:pt x="164" y="321"/>
                    </a:lnTo>
                    <a:lnTo>
                      <a:pt x="164" y="324"/>
                    </a:lnTo>
                    <a:lnTo>
                      <a:pt x="164" y="326"/>
                    </a:lnTo>
                    <a:lnTo>
                      <a:pt x="166" y="329"/>
                    </a:lnTo>
                    <a:lnTo>
                      <a:pt x="184" y="345"/>
                    </a:lnTo>
                    <a:lnTo>
                      <a:pt x="198" y="368"/>
                    </a:lnTo>
                    <a:lnTo>
                      <a:pt x="209" y="393"/>
                    </a:lnTo>
                    <a:lnTo>
                      <a:pt x="214" y="419"/>
                    </a:lnTo>
                    <a:lnTo>
                      <a:pt x="216" y="443"/>
                    </a:lnTo>
                    <a:lnTo>
                      <a:pt x="211" y="461"/>
                    </a:lnTo>
                    <a:lnTo>
                      <a:pt x="199" y="474"/>
                    </a:lnTo>
                    <a:lnTo>
                      <a:pt x="182" y="475"/>
                    </a:lnTo>
                    <a:lnTo>
                      <a:pt x="172" y="473"/>
                    </a:lnTo>
                    <a:lnTo>
                      <a:pt x="163" y="468"/>
                    </a:lnTo>
                    <a:lnTo>
                      <a:pt x="153" y="461"/>
                    </a:lnTo>
                    <a:lnTo>
                      <a:pt x="143" y="454"/>
                    </a:lnTo>
                    <a:lnTo>
                      <a:pt x="133" y="446"/>
                    </a:lnTo>
                    <a:lnTo>
                      <a:pt x="124" y="436"/>
                    </a:lnTo>
                    <a:lnTo>
                      <a:pt x="114" y="428"/>
                    </a:lnTo>
                    <a:lnTo>
                      <a:pt x="106" y="418"/>
                    </a:lnTo>
                    <a:lnTo>
                      <a:pt x="75" y="379"/>
                    </a:lnTo>
                    <a:lnTo>
                      <a:pt x="52" y="335"/>
                    </a:lnTo>
                    <a:lnTo>
                      <a:pt x="33" y="289"/>
                    </a:lnTo>
                    <a:lnTo>
                      <a:pt x="20" y="242"/>
                    </a:lnTo>
                    <a:lnTo>
                      <a:pt x="14" y="196"/>
                    </a:lnTo>
                    <a:lnTo>
                      <a:pt x="14" y="152"/>
                    </a:lnTo>
                    <a:lnTo>
                      <a:pt x="22" y="114"/>
                    </a:lnTo>
                    <a:lnTo>
                      <a:pt x="35" y="82"/>
                    </a:lnTo>
                    <a:lnTo>
                      <a:pt x="45" y="68"/>
                    </a:lnTo>
                    <a:lnTo>
                      <a:pt x="58" y="56"/>
                    </a:lnTo>
                    <a:lnTo>
                      <a:pt x="72" y="47"/>
                    </a:lnTo>
                    <a:lnTo>
                      <a:pt x="86" y="40"/>
                    </a:lnTo>
                    <a:lnTo>
                      <a:pt x="102" y="36"/>
                    </a:lnTo>
                    <a:lnTo>
                      <a:pt x="118" y="33"/>
                    </a:lnTo>
                    <a:lnTo>
                      <a:pt x="136" y="33"/>
                    </a:lnTo>
                    <a:lnTo>
                      <a:pt x="153" y="36"/>
                    </a:lnTo>
                    <a:lnTo>
                      <a:pt x="172" y="41"/>
                    </a:lnTo>
                    <a:lnTo>
                      <a:pt x="191" y="47"/>
                    </a:lnTo>
                    <a:lnTo>
                      <a:pt x="209" y="56"/>
                    </a:lnTo>
                    <a:lnTo>
                      <a:pt x="228" y="66"/>
                    </a:lnTo>
                    <a:lnTo>
                      <a:pt x="247" y="78"/>
                    </a:lnTo>
                    <a:lnTo>
                      <a:pt x="266" y="92"/>
                    </a:lnTo>
                    <a:lnTo>
                      <a:pt x="284" y="107"/>
                    </a:lnTo>
                    <a:lnTo>
                      <a:pt x="302" y="125"/>
                    </a:lnTo>
                    <a:lnTo>
                      <a:pt x="338" y="167"/>
                    </a:lnTo>
                    <a:lnTo>
                      <a:pt x="372" y="215"/>
                    </a:lnTo>
                    <a:lnTo>
                      <a:pt x="402" y="269"/>
                    </a:lnTo>
                    <a:lnTo>
                      <a:pt x="426" y="324"/>
                    </a:lnTo>
                    <a:lnTo>
                      <a:pt x="443" y="380"/>
                    </a:lnTo>
                    <a:lnTo>
                      <a:pt x="453" y="434"/>
                    </a:lnTo>
                    <a:lnTo>
                      <a:pt x="452" y="485"/>
                    </a:lnTo>
                    <a:lnTo>
                      <a:pt x="441" y="530"/>
                    </a:lnTo>
                    <a:lnTo>
                      <a:pt x="433" y="545"/>
                    </a:lnTo>
                    <a:lnTo>
                      <a:pt x="425" y="558"/>
                    </a:lnTo>
                    <a:lnTo>
                      <a:pt x="415" y="568"/>
                    </a:lnTo>
                    <a:lnTo>
                      <a:pt x="403" y="576"/>
                    </a:lnTo>
                    <a:lnTo>
                      <a:pt x="392" y="584"/>
                    </a:lnTo>
                    <a:lnTo>
                      <a:pt x="380" y="589"/>
                    </a:lnTo>
                    <a:lnTo>
                      <a:pt x="366" y="594"/>
                    </a:lnTo>
                    <a:lnTo>
                      <a:pt x="352" y="596"/>
                    </a:lnTo>
                    <a:lnTo>
                      <a:pt x="338" y="599"/>
                    </a:lnTo>
                    <a:lnTo>
                      <a:pt x="323" y="599"/>
                    </a:lnTo>
                    <a:lnTo>
                      <a:pt x="308" y="600"/>
                    </a:lnTo>
                    <a:lnTo>
                      <a:pt x="293" y="599"/>
                    </a:lnTo>
                    <a:lnTo>
                      <a:pt x="278" y="599"/>
                    </a:lnTo>
                    <a:lnTo>
                      <a:pt x="263" y="598"/>
                    </a:lnTo>
                    <a:lnTo>
                      <a:pt x="248" y="596"/>
                    </a:lnTo>
                    <a:lnTo>
                      <a:pt x="234" y="595"/>
                    </a:lnTo>
                    <a:lnTo>
                      <a:pt x="211" y="593"/>
                    </a:lnTo>
                    <a:lnTo>
                      <a:pt x="187" y="590"/>
                    </a:lnTo>
                    <a:lnTo>
                      <a:pt x="163" y="589"/>
                    </a:lnTo>
                    <a:lnTo>
                      <a:pt x="138" y="589"/>
                    </a:lnTo>
                    <a:lnTo>
                      <a:pt x="116" y="590"/>
                    </a:lnTo>
                    <a:lnTo>
                      <a:pt x="93" y="596"/>
                    </a:lnTo>
                    <a:lnTo>
                      <a:pt x="74" y="605"/>
                    </a:lnTo>
                    <a:lnTo>
                      <a:pt x="57" y="620"/>
                    </a:lnTo>
                    <a:lnTo>
                      <a:pt x="47" y="633"/>
                    </a:lnTo>
                    <a:lnTo>
                      <a:pt x="35" y="647"/>
                    </a:lnTo>
                    <a:lnTo>
                      <a:pt x="27" y="663"/>
                    </a:lnTo>
                    <a:lnTo>
                      <a:pt x="20" y="682"/>
                    </a:lnTo>
                    <a:lnTo>
                      <a:pt x="18" y="702"/>
                    </a:lnTo>
                    <a:lnTo>
                      <a:pt x="22" y="725"/>
                    </a:lnTo>
                    <a:lnTo>
                      <a:pt x="32" y="750"/>
                    </a:lnTo>
                    <a:lnTo>
                      <a:pt x="52" y="778"/>
                    </a:lnTo>
                    <a:lnTo>
                      <a:pt x="72" y="799"/>
                    </a:lnTo>
                    <a:lnTo>
                      <a:pt x="94" y="815"/>
                    </a:lnTo>
                    <a:lnTo>
                      <a:pt x="116" y="828"/>
                    </a:lnTo>
                    <a:lnTo>
                      <a:pt x="138" y="838"/>
                    </a:lnTo>
                    <a:lnTo>
                      <a:pt x="161" y="847"/>
                    </a:lnTo>
                    <a:lnTo>
                      <a:pt x="183" y="855"/>
                    </a:lnTo>
                    <a:lnTo>
                      <a:pt x="206" y="864"/>
                    </a:lnTo>
                    <a:lnTo>
                      <a:pt x="227" y="877"/>
                    </a:lnTo>
                    <a:lnTo>
                      <a:pt x="242" y="889"/>
                    </a:lnTo>
                    <a:lnTo>
                      <a:pt x="252" y="904"/>
                    </a:lnTo>
                    <a:lnTo>
                      <a:pt x="257" y="921"/>
                    </a:lnTo>
                    <a:lnTo>
                      <a:pt x="257" y="937"/>
                    </a:lnTo>
                    <a:lnTo>
                      <a:pt x="253" y="953"/>
                    </a:lnTo>
                    <a:lnTo>
                      <a:pt x="248" y="968"/>
                    </a:lnTo>
                    <a:lnTo>
                      <a:pt x="241" y="981"/>
                    </a:lnTo>
                    <a:lnTo>
                      <a:pt x="233" y="989"/>
                    </a:lnTo>
                    <a:lnTo>
                      <a:pt x="227" y="994"/>
                    </a:lnTo>
                    <a:lnTo>
                      <a:pt x="219" y="998"/>
                    </a:lnTo>
                    <a:lnTo>
                      <a:pt x="212" y="1001"/>
                    </a:lnTo>
                    <a:lnTo>
                      <a:pt x="204" y="1002"/>
                    </a:lnTo>
                    <a:lnTo>
                      <a:pt x="197" y="1003"/>
                    </a:lnTo>
                    <a:lnTo>
                      <a:pt x="188" y="1003"/>
                    </a:lnTo>
                    <a:lnTo>
                      <a:pt x="179" y="1003"/>
                    </a:lnTo>
                    <a:lnTo>
                      <a:pt x="172" y="1002"/>
                    </a:lnTo>
                    <a:lnTo>
                      <a:pt x="157" y="999"/>
                    </a:lnTo>
                    <a:lnTo>
                      <a:pt x="141" y="994"/>
                    </a:lnTo>
                    <a:lnTo>
                      <a:pt x="124" y="987"/>
                    </a:lnTo>
                    <a:lnTo>
                      <a:pt x="108" y="978"/>
                    </a:lnTo>
                    <a:lnTo>
                      <a:pt x="92" y="967"/>
                    </a:lnTo>
                    <a:lnTo>
                      <a:pt x="75" y="954"/>
                    </a:lnTo>
                    <a:lnTo>
                      <a:pt x="59" y="942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7"/>
                    </a:lnTo>
                    <a:lnTo>
                      <a:pt x="44" y="928"/>
                    </a:lnTo>
                    <a:lnTo>
                      <a:pt x="44" y="928"/>
                    </a:lnTo>
                    <a:lnTo>
                      <a:pt x="44" y="928"/>
                    </a:lnTo>
                    <a:close/>
                  </a:path>
                </a:pathLst>
              </a:custGeom>
              <a:gradFill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bg2">
              <a:lumMod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900"/>
        </a:spcBef>
        <a:buClr>
          <a:schemeClr val="accent3"/>
        </a:buClr>
        <a:buSzPct val="9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ts val="900"/>
        </a:spcBef>
        <a:buClr>
          <a:schemeClr val="accent1"/>
        </a:buClr>
        <a:buSzPct val="85000"/>
        <a:buFontTx/>
        <a:buBlip>
          <a:blip r:embed="rId14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ts val="9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ts val="9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ts val="9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6176" y="1124744"/>
            <a:ext cx="7851648" cy="851520"/>
          </a:xfrm>
        </p:spPr>
        <p:txBody>
          <a:bodyPr/>
          <a:lstStyle/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Opération « Vents du Sud »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50" name="Groupe 49"/>
          <p:cNvGrpSpPr/>
          <p:nvPr/>
        </p:nvGrpSpPr>
        <p:grpSpPr>
          <a:xfrm>
            <a:off x="531221" y="3212976"/>
            <a:ext cx="8081558" cy="3325485"/>
            <a:chOff x="356873" y="2921608"/>
            <a:chExt cx="8081558" cy="3325485"/>
          </a:xfrm>
        </p:grpSpPr>
        <p:grpSp>
          <p:nvGrpSpPr>
            <p:cNvPr id="4" name="Groupe 3"/>
            <p:cNvGrpSpPr>
              <a:grpSpLocks noChangeAspect="1"/>
            </p:cNvGrpSpPr>
            <p:nvPr/>
          </p:nvGrpSpPr>
          <p:grpSpPr>
            <a:xfrm rot="21365044">
              <a:off x="356873" y="4087093"/>
              <a:ext cx="4320000" cy="2160000"/>
              <a:chOff x="728617" y="3573015"/>
              <a:chExt cx="4320000" cy="2160000"/>
            </a:xfrm>
          </p:grpSpPr>
          <p:sp>
            <p:nvSpPr>
              <p:cNvPr id="5" name="Étoile à 4 branches 4"/>
              <p:cNvSpPr/>
              <p:nvPr/>
            </p:nvSpPr>
            <p:spPr>
              <a:xfrm rot="20575509">
                <a:off x="728617" y="3573015"/>
                <a:ext cx="4320000" cy="2160000"/>
              </a:xfrm>
              <a:prstGeom prst="star4">
                <a:avLst/>
              </a:prstGeom>
              <a:gradFill flip="none" rotWithShape="1"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path path="circle">
                  <a:fillToRect l="50000" t="50000" r="50000" b="50000"/>
                </a:path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6" name="Groupe 5"/>
              <p:cNvGrpSpPr/>
              <p:nvPr/>
            </p:nvGrpSpPr>
            <p:grpSpPr>
              <a:xfrm>
                <a:off x="2016052" y="4507113"/>
                <a:ext cx="1332000" cy="972000"/>
                <a:chOff x="5435600" y="1052513"/>
                <a:chExt cx="2636838" cy="1878012"/>
              </a:xfrm>
            </p:grpSpPr>
            <p:sp>
              <p:nvSpPr>
                <p:cNvPr id="11" name="Forme automatique 86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5435600" y="1052513"/>
                  <a:ext cx="2636838" cy="18780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2" name="Forme libre 93"/>
                <p:cNvSpPr>
                  <a:spLocks/>
                </p:cNvSpPr>
                <p:nvPr/>
              </p:nvSpPr>
              <p:spPr bwMode="auto">
                <a:xfrm>
                  <a:off x="5465763" y="1260475"/>
                  <a:ext cx="2576513" cy="1633537"/>
                </a:xfrm>
                <a:custGeom>
                  <a:avLst/>
                  <a:gdLst>
                    <a:gd name="T0" fmla="*/ 937 w 3246"/>
                    <a:gd name="T1" fmla="*/ 2055 h 2058"/>
                    <a:gd name="T2" fmla="*/ 827 w 3246"/>
                    <a:gd name="T3" fmla="*/ 2030 h 2058"/>
                    <a:gd name="T4" fmla="*/ 751 w 3246"/>
                    <a:gd name="T5" fmla="*/ 1927 h 2058"/>
                    <a:gd name="T6" fmla="*/ 565 w 3246"/>
                    <a:gd name="T7" fmla="*/ 1760 h 2058"/>
                    <a:gd name="T8" fmla="*/ 323 w 3246"/>
                    <a:gd name="T9" fmla="*/ 1556 h 2058"/>
                    <a:gd name="T10" fmla="*/ 110 w 3246"/>
                    <a:gd name="T11" fmla="*/ 1364 h 2058"/>
                    <a:gd name="T12" fmla="*/ 11 w 3246"/>
                    <a:gd name="T13" fmla="*/ 1235 h 2058"/>
                    <a:gd name="T14" fmla="*/ 17 w 3246"/>
                    <a:gd name="T15" fmla="*/ 1081 h 2058"/>
                    <a:gd name="T16" fmla="*/ 122 w 3246"/>
                    <a:gd name="T17" fmla="*/ 938 h 2058"/>
                    <a:gd name="T18" fmla="*/ 255 w 3246"/>
                    <a:gd name="T19" fmla="*/ 834 h 2058"/>
                    <a:gd name="T20" fmla="*/ 348 w 3246"/>
                    <a:gd name="T21" fmla="*/ 710 h 2058"/>
                    <a:gd name="T22" fmla="*/ 409 w 3246"/>
                    <a:gd name="T23" fmla="*/ 601 h 2058"/>
                    <a:gd name="T24" fmla="*/ 532 w 3246"/>
                    <a:gd name="T25" fmla="*/ 503 h 2058"/>
                    <a:gd name="T26" fmla="*/ 698 w 3246"/>
                    <a:gd name="T27" fmla="*/ 444 h 2058"/>
                    <a:gd name="T28" fmla="*/ 789 w 3246"/>
                    <a:gd name="T29" fmla="*/ 369 h 2058"/>
                    <a:gd name="T30" fmla="*/ 761 w 3246"/>
                    <a:gd name="T31" fmla="*/ 257 h 2058"/>
                    <a:gd name="T32" fmla="*/ 802 w 3246"/>
                    <a:gd name="T33" fmla="*/ 149 h 2058"/>
                    <a:gd name="T34" fmla="*/ 913 w 3246"/>
                    <a:gd name="T35" fmla="*/ 80 h 2058"/>
                    <a:gd name="T36" fmla="*/ 1057 w 3246"/>
                    <a:gd name="T37" fmla="*/ 39 h 2058"/>
                    <a:gd name="T38" fmla="*/ 1219 w 3246"/>
                    <a:gd name="T39" fmla="*/ 8 h 2058"/>
                    <a:gd name="T40" fmla="*/ 1354 w 3246"/>
                    <a:gd name="T41" fmla="*/ 0 h 2058"/>
                    <a:gd name="T42" fmla="*/ 1451 w 3246"/>
                    <a:gd name="T43" fmla="*/ 67 h 2058"/>
                    <a:gd name="T44" fmla="*/ 1436 w 3246"/>
                    <a:gd name="T45" fmla="*/ 177 h 2058"/>
                    <a:gd name="T46" fmla="*/ 1354 w 3246"/>
                    <a:gd name="T47" fmla="*/ 269 h 2058"/>
                    <a:gd name="T48" fmla="*/ 1297 w 3246"/>
                    <a:gd name="T49" fmla="*/ 381 h 2058"/>
                    <a:gd name="T50" fmla="*/ 1358 w 3246"/>
                    <a:gd name="T51" fmla="*/ 457 h 2058"/>
                    <a:gd name="T52" fmla="*/ 1489 w 3246"/>
                    <a:gd name="T53" fmla="*/ 489 h 2058"/>
                    <a:gd name="T54" fmla="*/ 1668 w 3246"/>
                    <a:gd name="T55" fmla="*/ 539 h 2058"/>
                    <a:gd name="T56" fmla="*/ 1837 w 3246"/>
                    <a:gd name="T57" fmla="*/ 607 h 2058"/>
                    <a:gd name="T58" fmla="*/ 1951 w 3246"/>
                    <a:gd name="T59" fmla="*/ 695 h 2058"/>
                    <a:gd name="T60" fmla="*/ 2000 w 3246"/>
                    <a:gd name="T61" fmla="*/ 816 h 2058"/>
                    <a:gd name="T62" fmla="*/ 1991 w 3246"/>
                    <a:gd name="T63" fmla="*/ 961 h 2058"/>
                    <a:gd name="T64" fmla="*/ 1972 w 3246"/>
                    <a:gd name="T65" fmla="*/ 1062 h 2058"/>
                    <a:gd name="T66" fmla="*/ 1957 w 3246"/>
                    <a:gd name="T67" fmla="*/ 1185 h 2058"/>
                    <a:gd name="T68" fmla="*/ 1922 w 3246"/>
                    <a:gd name="T69" fmla="*/ 1326 h 2058"/>
                    <a:gd name="T70" fmla="*/ 1879 w 3246"/>
                    <a:gd name="T71" fmla="*/ 1463 h 2058"/>
                    <a:gd name="T72" fmla="*/ 1843 w 3246"/>
                    <a:gd name="T73" fmla="*/ 1575 h 2058"/>
                    <a:gd name="T74" fmla="*/ 1869 w 3246"/>
                    <a:gd name="T75" fmla="*/ 1680 h 2058"/>
                    <a:gd name="T76" fmla="*/ 2010 w 3246"/>
                    <a:gd name="T77" fmla="*/ 1629 h 2058"/>
                    <a:gd name="T78" fmla="*/ 2122 w 3246"/>
                    <a:gd name="T79" fmla="*/ 1503 h 2058"/>
                    <a:gd name="T80" fmla="*/ 2248 w 3246"/>
                    <a:gd name="T81" fmla="*/ 1436 h 2058"/>
                    <a:gd name="T82" fmla="*/ 2459 w 3246"/>
                    <a:gd name="T83" fmla="*/ 1393 h 2058"/>
                    <a:gd name="T84" fmla="*/ 2748 w 3246"/>
                    <a:gd name="T85" fmla="*/ 1400 h 2058"/>
                    <a:gd name="T86" fmla="*/ 3008 w 3246"/>
                    <a:gd name="T87" fmla="*/ 1463 h 2058"/>
                    <a:gd name="T88" fmla="*/ 3189 w 3246"/>
                    <a:gd name="T89" fmla="*/ 1568 h 2058"/>
                    <a:gd name="T90" fmla="*/ 3242 w 3246"/>
                    <a:gd name="T91" fmla="*/ 1689 h 2058"/>
                    <a:gd name="T92" fmla="*/ 3130 w 3246"/>
                    <a:gd name="T93" fmla="*/ 1807 h 2058"/>
                    <a:gd name="T94" fmla="*/ 2902 w 3246"/>
                    <a:gd name="T95" fmla="*/ 1887 h 2058"/>
                    <a:gd name="T96" fmla="*/ 2653 w 3246"/>
                    <a:gd name="T97" fmla="*/ 1925 h 2058"/>
                    <a:gd name="T98" fmla="*/ 2417 w 3246"/>
                    <a:gd name="T99" fmla="*/ 1931 h 2058"/>
                    <a:gd name="T100" fmla="*/ 2232 w 3246"/>
                    <a:gd name="T101" fmla="*/ 1920 h 2058"/>
                    <a:gd name="T102" fmla="*/ 2122 w 3246"/>
                    <a:gd name="T103" fmla="*/ 1900 h 2058"/>
                    <a:gd name="T104" fmla="*/ 2010 w 3246"/>
                    <a:gd name="T105" fmla="*/ 1855 h 2058"/>
                    <a:gd name="T106" fmla="*/ 1881 w 3246"/>
                    <a:gd name="T107" fmla="*/ 1786 h 2058"/>
                    <a:gd name="T108" fmla="*/ 1763 w 3246"/>
                    <a:gd name="T109" fmla="*/ 1800 h 2058"/>
                    <a:gd name="T110" fmla="*/ 1649 w 3246"/>
                    <a:gd name="T111" fmla="*/ 1895 h 2058"/>
                    <a:gd name="T112" fmla="*/ 1536 w 3246"/>
                    <a:gd name="T113" fmla="*/ 1931 h 2058"/>
                    <a:gd name="T114" fmla="*/ 1384 w 3246"/>
                    <a:gd name="T115" fmla="*/ 1969 h 2058"/>
                    <a:gd name="T116" fmla="*/ 1219 w 3246"/>
                    <a:gd name="T117" fmla="*/ 2009 h 2058"/>
                    <a:gd name="T118" fmla="*/ 1092 w 3246"/>
                    <a:gd name="T119" fmla="*/ 2039 h 20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246" h="2058">
                      <a:moveTo>
                        <a:pt x="1055" y="2051"/>
                      </a:moveTo>
                      <a:lnTo>
                        <a:pt x="1046" y="2049"/>
                      </a:lnTo>
                      <a:lnTo>
                        <a:pt x="1038" y="2049"/>
                      </a:lnTo>
                      <a:lnTo>
                        <a:pt x="1031" y="2049"/>
                      </a:lnTo>
                      <a:lnTo>
                        <a:pt x="1021" y="2049"/>
                      </a:lnTo>
                      <a:lnTo>
                        <a:pt x="1012" y="2049"/>
                      </a:lnTo>
                      <a:lnTo>
                        <a:pt x="1002" y="2049"/>
                      </a:lnTo>
                      <a:lnTo>
                        <a:pt x="993" y="2051"/>
                      </a:lnTo>
                      <a:lnTo>
                        <a:pt x="985" y="2051"/>
                      </a:lnTo>
                      <a:lnTo>
                        <a:pt x="976" y="2051"/>
                      </a:lnTo>
                      <a:lnTo>
                        <a:pt x="966" y="2053"/>
                      </a:lnTo>
                      <a:lnTo>
                        <a:pt x="957" y="2055"/>
                      </a:lnTo>
                      <a:lnTo>
                        <a:pt x="949" y="2055"/>
                      </a:lnTo>
                      <a:lnTo>
                        <a:pt x="937" y="2055"/>
                      </a:lnTo>
                      <a:lnTo>
                        <a:pt x="930" y="2056"/>
                      </a:lnTo>
                      <a:lnTo>
                        <a:pt x="920" y="2056"/>
                      </a:lnTo>
                      <a:lnTo>
                        <a:pt x="911" y="2058"/>
                      </a:lnTo>
                      <a:lnTo>
                        <a:pt x="901" y="2056"/>
                      </a:lnTo>
                      <a:lnTo>
                        <a:pt x="894" y="2056"/>
                      </a:lnTo>
                      <a:lnTo>
                        <a:pt x="884" y="2055"/>
                      </a:lnTo>
                      <a:lnTo>
                        <a:pt x="877" y="2055"/>
                      </a:lnTo>
                      <a:lnTo>
                        <a:pt x="867" y="2051"/>
                      </a:lnTo>
                      <a:lnTo>
                        <a:pt x="861" y="2049"/>
                      </a:lnTo>
                      <a:lnTo>
                        <a:pt x="854" y="2047"/>
                      </a:lnTo>
                      <a:lnTo>
                        <a:pt x="846" y="2045"/>
                      </a:lnTo>
                      <a:lnTo>
                        <a:pt x="839" y="2039"/>
                      </a:lnTo>
                      <a:lnTo>
                        <a:pt x="833" y="2036"/>
                      </a:lnTo>
                      <a:lnTo>
                        <a:pt x="827" y="2030"/>
                      </a:lnTo>
                      <a:lnTo>
                        <a:pt x="821" y="2024"/>
                      </a:lnTo>
                      <a:lnTo>
                        <a:pt x="816" y="2017"/>
                      </a:lnTo>
                      <a:lnTo>
                        <a:pt x="810" y="2011"/>
                      </a:lnTo>
                      <a:lnTo>
                        <a:pt x="808" y="2003"/>
                      </a:lnTo>
                      <a:lnTo>
                        <a:pt x="804" y="1996"/>
                      </a:lnTo>
                      <a:lnTo>
                        <a:pt x="801" y="1988"/>
                      </a:lnTo>
                      <a:lnTo>
                        <a:pt x="799" y="1982"/>
                      </a:lnTo>
                      <a:lnTo>
                        <a:pt x="793" y="1975"/>
                      </a:lnTo>
                      <a:lnTo>
                        <a:pt x="789" y="1969"/>
                      </a:lnTo>
                      <a:lnTo>
                        <a:pt x="782" y="1961"/>
                      </a:lnTo>
                      <a:lnTo>
                        <a:pt x="776" y="1954"/>
                      </a:lnTo>
                      <a:lnTo>
                        <a:pt x="766" y="1946"/>
                      </a:lnTo>
                      <a:lnTo>
                        <a:pt x="761" y="1939"/>
                      </a:lnTo>
                      <a:lnTo>
                        <a:pt x="751" y="1927"/>
                      </a:lnTo>
                      <a:lnTo>
                        <a:pt x="742" y="1918"/>
                      </a:lnTo>
                      <a:lnTo>
                        <a:pt x="730" y="1906"/>
                      </a:lnTo>
                      <a:lnTo>
                        <a:pt x="721" y="1897"/>
                      </a:lnTo>
                      <a:lnTo>
                        <a:pt x="707" y="1885"/>
                      </a:lnTo>
                      <a:lnTo>
                        <a:pt x="696" y="1876"/>
                      </a:lnTo>
                      <a:lnTo>
                        <a:pt x="683" y="1862"/>
                      </a:lnTo>
                      <a:lnTo>
                        <a:pt x="671" y="1853"/>
                      </a:lnTo>
                      <a:lnTo>
                        <a:pt x="656" y="1840"/>
                      </a:lnTo>
                      <a:lnTo>
                        <a:pt x="641" y="1826"/>
                      </a:lnTo>
                      <a:lnTo>
                        <a:pt x="626" y="1813"/>
                      </a:lnTo>
                      <a:lnTo>
                        <a:pt x="612" y="1802"/>
                      </a:lnTo>
                      <a:lnTo>
                        <a:pt x="595" y="1786"/>
                      </a:lnTo>
                      <a:lnTo>
                        <a:pt x="580" y="1775"/>
                      </a:lnTo>
                      <a:lnTo>
                        <a:pt x="565" y="1760"/>
                      </a:lnTo>
                      <a:lnTo>
                        <a:pt x="550" y="1746"/>
                      </a:lnTo>
                      <a:lnTo>
                        <a:pt x="532" y="1733"/>
                      </a:lnTo>
                      <a:lnTo>
                        <a:pt x="515" y="1718"/>
                      </a:lnTo>
                      <a:lnTo>
                        <a:pt x="498" y="1705"/>
                      </a:lnTo>
                      <a:lnTo>
                        <a:pt x="481" y="1689"/>
                      </a:lnTo>
                      <a:lnTo>
                        <a:pt x="464" y="1674"/>
                      </a:lnTo>
                      <a:lnTo>
                        <a:pt x="447" y="1661"/>
                      </a:lnTo>
                      <a:lnTo>
                        <a:pt x="430" y="1646"/>
                      </a:lnTo>
                      <a:lnTo>
                        <a:pt x="413" y="1632"/>
                      </a:lnTo>
                      <a:lnTo>
                        <a:pt x="396" y="1617"/>
                      </a:lnTo>
                      <a:lnTo>
                        <a:pt x="378" y="1602"/>
                      </a:lnTo>
                      <a:lnTo>
                        <a:pt x="359" y="1585"/>
                      </a:lnTo>
                      <a:lnTo>
                        <a:pt x="342" y="1571"/>
                      </a:lnTo>
                      <a:lnTo>
                        <a:pt x="323" y="1556"/>
                      </a:lnTo>
                      <a:lnTo>
                        <a:pt x="306" y="1541"/>
                      </a:lnTo>
                      <a:lnTo>
                        <a:pt x="291" y="1528"/>
                      </a:lnTo>
                      <a:lnTo>
                        <a:pt x="274" y="1513"/>
                      </a:lnTo>
                      <a:lnTo>
                        <a:pt x="257" y="1499"/>
                      </a:lnTo>
                      <a:lnTo>
                        <a:pt x="240" y="1484"/>
                      </a:lnTo>
                      <a:lnTo>
                        <a:pt x="224" y="1471"/>
                      </a:lnTo>
                      <a:lnTo>
                        <a:pt x="209" y="1455"/>
                      </a:lnTo>
                      <a:lnTo>
                        <a:pt x="194" y="1442"/>
                      </a:lnTo>
                      <a:lnTo>
                        <a:pt x="179" y="1429"/>
                      </a:lnTo>
                      <a:lnTo>
                        <a:pt x="164" y="1416"/>
                      </a:lnTo>
                      <a:lnTo>
                        <a:pt x="152" y="1402"/>
                      </a:lnTo>
                      <a:lnTo>
                        <a:pt x="137" y="1389"/>
                      </a:lnTo>
                      <a:lnTo>
                        <a:pt x="124" y="1377"/>
                      </a:lnTo>
                      <a:lnTo>
                        <a:pt x="110" y="1364"/>
                      </a:lnTo>
                      <a:lnTo>
                        <a:pt x="99" y="1353"/>
                      </a:lnTo>
                      <a:lnTo>
                        <a:pt x="88" y="1341"/>
                      </a:lnTo>
                      <a:lnTo>
                        <a:pt x="76" y="1330"/>
                      </a:lnTo>
                      <a:lnTo>
                        <a:pt x="67" y="1319"/>
                      </a:lnTo>
                      <a:lnTo>
                        <a:pt x="59" y="1309"/>
                      </a:lnTo>
                      <a:lnTo>
                        <a:pt x="49" y="1299"/>
                      </a:lnTo>
                      <a:lnTo>
                        <a:pt x="42" y="1288"/>
                      </a:lnTo>
                      <a:lnTo>
                        <a:pt x="34" y="1279"/>
                      </a:lnTo>
                      <a:lnTo>
                        <a:pt x="30" y="1271"/>
                      </a:lnTo>
                      <a:lnTo>
                        <a:pt x="23" y="1261"/>
                      </a:lnTo>
                      <a:lnTo>
                        <a:pt x="21" y="1254"/>
                      </a:lnTo>
                      <a:lnTo>
                        <a:pt x="15" y="1248"/>
                      </a:lnTo>
                      <a:lnTo>
                        <a:pt x="13" y="1242"/>
                      </a:lnTo>
                      <a:lnTo>
                        <a:pt x="11" y="1235"/>
                      </a:lnTo>
                      <a:lnTo>
                        <a:pt x="10" y="1227"/>
                      </a:lnTo>
                      <a:lnTo>
                        <a:pt x="8" y="1220"/>
                      </a:lnTo>
                      <a:lnTo>
                        <a:pt x="6" y="1214"/>
                      </a:lnTo>
                      <a:lnTo>
                        <a:pt x="2" y="1201"/>
                      </a:lnTo>
                      <a:lnTo>
                        <a:pt x="2" y="1189"/>
                      </a:lnTo>
                      <a:lnTo>
                        <a:pt x="0" y="1176"/>
                      </a:lnTo>
                      <a:lnTo>
                        <a:pt x="0" y="1164"/>
                      </a:lnTo>
                      <a:lnTo>
                        <a:pt x="0" y="1151"/>
                      </a:lnTo>
                      <a:lnTo>
                        <a:pt x="2" y="1140"/>
                      </a:lnTo>
                      <a:lnTo>
                        <a:pt x="4" y="1126"/>
                      </a:lnTo>
                      <a:lnTo>
                        <a:pt x="6" y="1115"/>
                      </a:lnTo>
                      <a:lnTo>
                        <a:pt x="10" y="1104"/>
                      </a:lnTo>
                      <a:lnTo>
                        <a:pt x="13" y="1092"/>
                      </a:lnTo>
                      <a:lnTo>
                        <a:pt x="17" y="1081"/>
                      </a:lnTo>
                      <a:lnTo>
                        <a:pt x="23" y="1069"/>
                      </a:lnTo>
                      <a:lnTo>
                        <a:pt x="27" y="1060"/>
                      </a:lnTo>
                      <a:lnTo>
                        <a:pt x="34" y="1048"/>
                      </a:lnTo>
                      <a:lnTo>
                        <a:pt x="38" y="1037"/>
                      </a:lnTo>
                      <a:lnTo>
                        <a:pt x="46" y="1026"/>
                      </a:lnTo>
                      <a:lnTo>
                        <a:pt x="53" y="1016"/>
                      </a:lnTo>
                      <a:lnTo>
                        <a:pt x="61" y="1007"/>
                      </a:lnTo>
                      <a:lnTo>
                        <a:pt x="67" y="995"/>
                      </a:lnTo>
                      <a:lnTo>
                        <a:pt x="76" y="984"/>
                      </a:lnTo>
                      <a:lnTo>
                        <a:pt x="86" y="974"/>
                      </a:lnTo>
                      <a:lnTo>
                        <a:pt x="95" y="967"/>
                      </a:lnTo>
                      <a:lnTo>
                        <a:pt x="103" y="955"/>
                      </a:lnTo>
                      <a:lnTo>
                        <a:pt x="112" y="948"/>
                      </a:lnTo>
                      <a:lnTo>
                        <a:pt x="122" y="938"/>
                      </a:lnTo>
                      <a:lnTo>
                        <a:pt x="133" y="931"/>
                      </a:lnTo>
                      <a:lnTo>
                        <a:pt x="143" y="921"/>
                      </a:lnTo>
                      <a:lnTo>
                        <a:pt x="152" y="911"/>
                      </a:lnTo>
                      <a:lnTo>
                        <a:pt x="164" y="906"/>
                      </a:lnTo>
                      <a:lnTo>
                        <a:pt x="173" y="898"/>
                      </a:lnTo>
                      <a:lnTo>
                        <a:pt x="183" y="889"/>
                      </a:lnTo>
                      <a:lnTo>
                        <a:pt x="192" y="881"/>
                      </a:lnTo>
                      <a:lnTo>
                        <a:pt x="202" y="873"/>
                      </a:lnTo>
                      <a:lnTo>
                        <a:pt x="211" y="868"/>
                      </a:lnTo>
                      <a:lnTo>
                        <a:pt x="219" y="860"/>
                      </a:lnTo>
                      <a:lnTo>
                        <a:pt x="226" y="854"/>
                      </a:lnTo>
                      <a:lnTo>
                        <a:pt x="234" y="849"/>
                      </a:lnTo>
                      <a:lnTo>
                        <a:pt x="243" y="845"/>
                      </a:lnTo>
                      <a:lnTo>
                        <a:pt x="255" y="834"/>
                      </a:lnTo>
                      <a:lnTo>
                        <a:pt x="266" y="824"/>
                      </a:lnTo>
                      <a:lnTo>
                        <a:pt x="278" y="814"/>
                      </a:lnTo>
                      <a:lnTo>
                        <a:pt x="287" y="807"/>
                      </a:lnTo>
                      <a:lnTo>
                        <a:pt x="295" y="797"/>
                      </a:lnTo>
                      <a:lnTo>
                        <a:pt x="302" y="788"/>
                      </a:lnTo>
                      <a:lnTo>
                        <a:pt x="310" y="780"/>
                      </a:lnTo>
                      <a:lnTo>
                        <a:pt x="318" y="773"/>
                      </a:lnTo>
                      <a:lnTo>
                        <a:pt x="321" y="763"/>
                      </a:lnTo>
                      <a:lnTo>
                        <a:pt x="329" y="754"/>
                      </a:lnTo>
                      <a:lnTo>
                        <a:pt x="333" y="742"/>
                      </a:lnTo>
                      <a:lnTo>
                        <a:pt x="340" y="733"/>
                      </a:lnTo>
                      <a:lnTo>
                        <a:pt x="344" y="725"/>
                      </a:lnTo>
                      <a:lnTo>
                        <a:pt x="346" y="717"/>
                      </a:lnTo>
                      <a:lnTo>
                        <a:pt x="348" y="710"/>
                      </a:lnTo>
                      <a:lnTo>
                        <a:pt x="352" y="704"/>
                      </a:lnTo>
                      <a:lnTo>
                        <a:pt x="354" y="697"/>
                      </a:lnTo>
                      <a:lnTo>
                        <a:pt x="358" y="689"/>
                      </a:lnTo>
                      <a:lnTo>
                        <a:pt x="361" y="681"/>
                      </a:lnTo>
                      <a:lnTo>
                        <a:pt x="365" y="676"/>
                      </a:lnTo>
                      <a:lnTo>
                        <a:pt x="369" y="666"/>
                      </a:lnTo>
                      <a:lnTo>
                        <a:pt x="373" y="659"/>
                      </a:lnTo>
                      <a:lnTo>
                        <a:pt x="378" y="649"/>
                      </a:lnTo>
                      <a:lnTo>
                        <a:pt x="382" y="643"/>
                      </a:lnTo>
                      <a:lnTo>
                        <a:pt x="388" y="634"/>
                      </a:lnTo>
                      <a:lnTo>
                        <a:pt x="394" y="626"/>
                      </a:lnTo>
                      <a:lnTo>
                        <a:pt x="397" y="619"/>
                      </a:lnTo>
                      <a:lnTo>
                        <a:pt x="405" y="611"/>
                      </a:lnTo>
                      <a:lnTo>
                        <a:pt x="409" y="601"/>
                      </a:lnTo>
                      <a:lnTo>
                        <a:pt x="415" y="594"/>
                      </a:lnTo>
                      <a:lnTo>
                        <a:pt x="422" y="584"/>
                      </a:lnTo>
                      <a:lnTo>
                        <a:pt x="430" y="577"/>
                      </a:lnTo>
                      <a:lnTo>
                        <a:pt x="437" y="569"/>
                      </a:lnTo>
                      <a:lnTo>
                        <a:pt x="443" y="562"/>
                      </a:lnTo>
                      <a:lnTo>
                        <a:pt x="453" y="556"/>
                      </a:lnTo>
                      <a:lnTo>
                        <a:pt x="462" y="548"/>
                      </a:lnTo>
                      <a:lnTo>
                        <a:pt x="470" y="541"/>
                      </a:lnTo>
                      <a:lnTo>
                        <a:pt x="477" y="533"/>
                      </a:lnTo>
                      <a:lnTo>
                        <a:pt x="487" y="527"/>
                      </a:lnTo>
                      <a:lnTo>
                        <a:pt x="498" y="522"/>
                      </a:lnTo>
                      <a:lnTo>
                        <a:pt x="510" y="514"/>
                      </a:lnTo>
                      <a:lnTo>
                        <a:pt x="519" y="508"/>
                      </a:lnTo>
                      <a:lnTo>
                        <a:pt x="532" y="503"/>
                      </a:lnTo>
                      <a:lnTo>
                        <a:pt x="544" y="499"/>
                      </a:lnTo>
                      <a:lnTo>
                        <a:pt x="555" y="493"/>
                      </a:lnTo>
                      <a:lnTo>
                        <a:pt x="569" y="487"/>
                      </a:lnTo>
                      <a:lnTo>
                        <a:pt x="580" y="482"/>
                      </a:lnTo>
                      <a:lnTo>
                        <a:pt x="593" y="478"/>
                      </a:lnTo>
                      <a:lnTo>
                        <a:pt x="605" y="474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3"/>
                      </a:lnTo>
                      <a:lnTo>
                        <a:pt x="652" y="457"/>
                      </a:lnTo>
                      <a:lnTo>
                        <a:pt x="664" y="455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4"/>
                      </a:lnTo>
                      <a:lnTo>
                        <a:pt x="707" y="440"/>
                      </a:lnTo>
                      <a:lnTo>
                        <a:pt x="717" y="436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3"/>
                      </a:lnTo>
                      <a:lnTo>
                        <a:pt x="759" y="419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6"/>
                      </a:lnTo>
                      <a:lnTo>
                        <a:pt x="782" y="402"/>
                      </a:lnTo>
                      <a:lnTo>
                        <a:pt x="787" y="392"/>
                      </a:lnTo>
                      <a:lnTo>
                        <a:pt x="791" y="383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3"/>
                      </a:lnTo>
                      <a:lnTo>
                        <a:pt x="776" y="335"/>
                      </a:lnTo>
                      <a:lnTo>
                        <a:pt x="774" y="328"/>
                      </a:lnTo>
                      <a:lnTo>
                        <a:pt x="770" y="320"/>
                      </a:lnTo>
                      <a:lnTo>
                        <a:pt x="768" y="312"/>
                      </a:lnTo>
                      <a:lnTo>
                        <a:pt x="766" y="305"/>
                      </a:lnTo>
                      <a:lnTo>
                        <a:pt x="764" y="297"/>
                      </a:lnTo>
                      <a:lnTo>
                        <a:pt x="763" y="290"/>
                      </a:lnTo>
                      <a:lnTo>
                        <a:pt x="761" y="282"/>
                      </a:lnTo>
                      <a:lnTo>
                        <a:pt x="761" y="272"/>
                      </a:lnTo>
                      <a:lnTo>
                        <a:pt x="761" y="267"/>
                      </a:lnTo>
                      <a:lnTo>
                        <a:pt x="761" y="257"/>
                      </a:lnTo>
                      <a:lnTo>
                        <a:pt x="761" y="250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5"/>
                      </a:lnTo>
                      <a:lnTo>
                        <a:pt x="766" y="215"/>
                      </a:lnTo>
                      <a:lnTo>
                        <a:pt x="768" y="208"/>
                      </a:lnTo>
                      <a:lnTo>
                        <a:pt x="772" y="200"/>
                      </a:lnTo>
                      <a:lnTo>
                        <a:pt x="774" y="193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70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9"/>
                      </a:lnTo>
                      <a:lnTo>
                        <a:pt x="810" y="141"/>
                      </a:lnTo>
                      <a:lnTo>
                        <a:pt x="818" y="134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6"/>
                      </a:lnTo>
                      <a:lnTo>
                        <a:pt x="880" y="94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7"/>
                      </a:lnTo>
                      <a:lnTo>
                        <a:pt x="930" y="75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6"/>
                      </a:lnTo>
                      <a:lnTo>
                        <a:pt x="1002" y="54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9"/>
                      </a:lnTo>
                      <a:lnTo>
                        <a:pt x="1069" y="37"/>
                      </a:lnTo>
                      <a:lnTo>
                        <a:pt x="1080" y="35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6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9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5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6"/>
                      </a:lnTo>
                      <a:lnTo>
                        <a:pt x="1455" y="105"/>
                      </a:lnTo>
                      <a:lnTo>
                        <a:pt x="1455" y="113"/>
                      </a:lnTo>
                      <a:lnTo>
                        <a:pt x="1455" y="122"/>
                      </a:lnTo>
                      <a:lnTo>
                        <a:pt x="1453" y="130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3"/>
                      </a:lnTo>
                      <a:lnTo>
                        <a:pt x="1443" y="160"/>
                      </a:lnTo>
                      <a:lnTo>
                        <a:pt x="1440" y="168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3"/>
                      </a:lnTo>
                      <a:lnTo>
                        <a:pt x="1422" y="200"/>
                      </a:lnTo>
                      <a:lnTo>
                        <a:pt x="1419" y="206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7"/>
                      </a:lnTo>
                      <a:lnTo>
                        <a:pt x="1394" y="233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8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9"/>
                      </a:lnTo>
                      <a:lnTo>
                        <a:pt x="1348" y="276"/>
                      </a:lnTo>
                      <a:lnTo>
                        <a:pt x="1343" y="284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7"/>
                      </a:lnTo>
                      <a:lnTo>
                        <a:pt x="1322" y="316"/>
                      </a:lnTo>
                      <a:lnTo>
                        <a:pt x="1318" y="324"/>
                      </a:lnTo>
                      <a:lnTo>
                        <a:pt x="1314" y="331"/>
                      </a:lnTo>
                      <a:lnTo>
                        <a:pt x="1310" y="341"/>
                      </a:lnTo>
                      <a:lnTo>
                        <a:pt x="1306" y="349"/>
                      </a:lnTo>
                      <a:lnTo>
                        <a:pt x="1304" y="358"/>
                      </a:lnTo>
                      <a:lnTo>
                        <a:pt x="1301" y="366"/>
                      </a:lnTo>
                      <a:lnTo>
                        <a:pt x="1299" y="373"/>
                      </a:lnTo>
                      <a:lnTo>
                        <a:pt x="1297" y="381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4"/>
                      </a:lnTo>
                      <a:lnTo>
                        <a:pt x="1295" y="411"/>
                      </a:lnTo>
                      <a:lnTo>
                        <a:pt x="1297" y="417"/>
                      </a:lnTo>
                      <a:lnTo>
                        <a:pt x="1299" y="428"/>
                      </a:lnTo>
                      <a:lnTo>
                        <a:pt x="1304" y="438"/>
                      </a:lnTo>
                      <a:lnTo>
                        <a:pt x="1312" y="446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5"/>
                      </a:lnTo>
                      <a:lnTo>
                        <a:pt x="1344" y="455"/>
                      </a:lnTo>
                      <a:lnTo>
                        <a:pt x="1350" y="457"/>
                      </a:lnTo>
                      <a:lnTo>
                        <a:pt x="1358" y="457"/>
                      </a:lnTo>
                      <a:lnTo>
                        <a:pt x="1365" y="461"/>
                      </a:lnTo>
                      <a:lnTo>
                        <a:pt x="1373" y="461"/>
                      </a:lnTo>
                      <a:lnTo>
                        <a:pt x="1379" y="465"/>
                      </a:lnTo>
                      <a:lnTo>
                        <a:pt x="1388" y="465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4"/>
                      </a:lnTo>
                      <a:lnTo>
                        <a:pt x="1436" y="478"/>
                      </a:lnTo>
                      <a:lnTo>
                        <a:pt x="1445" y="478"/>
                      </a:lnTo>
                      <a:lnTo>
                        <a:pt x="1457" y="480"/>
                      </a:lnTo>
                      <a:lnTo>
                        <a:pt x="1466" y="484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5"/>
                      </a:lnTo>
                      <a:lnTo>
                        <a:pt x="1527" y="499"/>
                      </a:lnTo>
                      <a:lnTo>
                        <a:pt x="1538" y="503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2"/>
                      </a:lnTo>
                      <a:lnTo>
                        <a:pt x="1590" y="516"/>
                      </a:lnTo>
                      <a:lnTo>
                        <a:pt x="1601" y="520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1"/>
                      </a:lnTo>
                      <a:lnTo>
                        <a:pt x="1654" y="535"/>
                      </a:lnTo>
                      <a:lnTo>
                        <a:pt x="1668" y="539"/>
                      </a:lnTo>
                      <a:lnTo>
                        <a:pt x="1681" y="543"/>
                      </a:lnTo>
                      <a:lnTo>
                        <a:pt x="1692" y="546"/>
                      </a:lnTo>
                      <a:lnTo>
                        <a:pt x="1706" y="552"/>
                      </a:lnTo>
                      <a:lnTo>
                        <a:pt x="1717" y="556"/>
                      </a:lnTo>
                      <a:lnTo>
                        <a:pt x="1730" y="562"/>
                      </a:lnTo>
                      <a:lnTo>
                        <a:pt x="1742" y="565"/>
                      </a:lnTo>
                      <a:lnTo>
                        <a:pt x="1755" y="571"/>
                      </a:lnTo>
                      <a:lnTo>
                        <a:pt x="1767" y="575"/>
                      </a:lnTo>
                      <a:lnTo>
                        <a:pt x="1780" y="581"/>
                      </a:lnTo>
                      <a:lnTo>
                        <a:pt x="1791" y="584"/>
                      </a:lnTo>
                      <a:lnTo>
                        <a:pt x="1803" y="590"/>
                      </a:lnTo>
                      <a:lnTo>
                        <a:pt x="1814" y="596"/>
                      </a:lnTo>
                      <a:lnTo>
                        <a:pt x="1827" y="603"/>
                      </a:lnTo>
                      <a:lnTo>
                        <a:pt x="1837" y="607"/>
                      </a:lnTo>
                      <a:lnTo>
                        <a:pt x="1846" y="613"/>
                      </a:lnTo>
                      <a:lnTo>
                        <a:pt x="1858" y="619"/>
                      </a:lnTo>
                      <a:lnTo>
                        <a:pt x="1869" y="624"/>
                      </a:lnTo>
                      <a:lnTo>
                        <a:pt x="1877" y="630"/>
                      </a:lnTo>
                      <a:lnTo>
                        <a:pt x="1886" y="636"/>
                      </a:lnTo>
                      <a:lnTo>
                        <a:pt x="1896" y="641"/>
                      </a:lnTo>
                      <a:lnTo>
                        <a:pt x="1905" y="649"/>
                      </a:lnTo>
                      <a:lnTo>
                        <a:pt x="1913" y="655"/>
                      </a:lnTo>
                      <a:lnTo>
                        <a:pt x="1921" y="660"/>
                      </a:lnTo>
                      <a:lnTo>
                        <a:pt x="1928" y="666"/>
                      </a:lnTo>
                      <a:lnTo>
                        <a:pt x="1934" y="674"/>
                      </a:lnTo>
                      <a:lnTo>
                        <a:pt x="1942" y="681"/>
                      </a:lnTo>
                      <a:lnTo>
                        <a:pt x="1947" y="689"/>
                      </a:lnTo>
                      <a:lnTo>
                        <a:pt x="1951" y="695"/>
                      </a:lnTo>
                      <a:lnTo>
                        <a:pt x="1957" y="702"/>
                      </a:lnTo>
                      <a:lnTo>
                        <a:pt x="1961" y="708"/>
                      </a:lnTo>
                      <a:lnTo>
                        <a:pt x="1964" y="716"/>
                      </a:lnTo>
                      <a:lnTo>
                        <a:pt x="1968" y="721"/>
                      </a:lnTo>
                      <a:lnTo>
                        <a:pt x="1972" y="729"/>
                      </a:lnTo>
                      <a:lnTo>
                        <a:pt x="1974" y="735"/>
                      </a:lnTo>
                      <a:lnTo>
                        <a:pt x="1978" y="742"/>
                      </a:lnTo>
                      <a:lnTo>
                        <a:pt x="1980" y="748"/>
                      </a:lnTo>
                      <a:lnTo>
                        <a:pt x="1983" y="756"/>
                      </a:lnTo>
                      <a:lnTo>
                        <a:pt x="1987" y="767"/>
                      </a:lnTo>
                      <a:lnTo>
                        <a:pt x="1991" y="780"/>
                      </a:lnTo>
                      <a:lnTo>
                        <a:pt x="1995" y="792"/>
                      </a:lnTo>
                      <a:lnTo>
                        <a:pt x="1999" y="805"/>
                      </a:lnTo>
                      <a:lnTo>
                        <a:pt x="2000" y="816"/>
                      </a:lnTo>
                      <a:lnTo>
                        <a:pt x="2002" y="830"/>
                      </a:lnTo>
                      <a:lnTo>
                        <a:pt x="2002" y="841"/>
                      </a:lnTo>
                      <a:lnTo>
                        <a:pt x="2002" y="854"/>
                      </a:lnTo>
                      <a:lnTo>
                        <a:pt x="2002" y="866"/>
                      </a:lnTo>
                      <a:lnTo>
                        <a:pt x="2002" y="879"/>
                      </a:lnTo>
                      <a:lnTo>
                        <a:pt x="2002" y="891"/>
                      </a:lnTo>
                      <a:lnTo>
                        <a:pt x="2002" y="904"/>
                      </a:lnTo>
                      <a:lnTo>
                        <a:pt x="2000" y="915"/>
                      </a:lnTo>
                      <a:lnTo>
                        <a:pt x="1997" y="929"/>
                      </a:lnTo>
                      <a:lnTo>
                        <a:pt x="1997" y="934"/>
                      </a:lnTo>
                      <a:lnTo>
                        <a:pt x="1995" y="940"/>
                      </a:lnTo>
                      <a:lnTo>
                        <a:pt x="1993" y="948"/>
                      </a:lnTo>
                      <a:lnTo>
                        <a:pt x="1993" y="955"/>
                      </a:lnTo>
                      <a:lnTo>
                        <a:pt x="1991" y="961"/>
                      </a:lnTo>
                      <a:lnTo>
                        <a:pt x="1991" y="967"/>
                      </a:lnTo>
                      <a:lnTo>
                        <a:pt x="1989" y="974"/>
                      </a:lnTo>
                      <a:lnTo>
                        <a:pt x="1987" y="980"/>
                      </a:lnTo>
                      <a:lnTo>
                        <a:pt x="1985" y="988"/>
                      </a:lnTo>
                      <a:lnTo>
                        <a:pt x="1985" y="995"/>
                      </a:lnTo>
                      <a:lnTo>
                        <a:pt x="1983" y="1003"/>
                      </a:lnTo>
                      <a:lnTo>
                        <a:pt x="1983" y="1008"/>
                      </a:lnTo>
                      <a:lnTo>
                        <a:pt x="1981" y="1016"/>
                      </a:lnTo>
                      <a:lnTo>
                        <a:pt x="1980" y="1024"/>
                      </a:lnTo>
                      <a:lnTo>
                        <a:pt x="1978" y="1031"/>
                      </a:lnTo>
                      <a:lnTo>
                        <a:pt x="1978" y="1037"/>
                      </a:lnTo>
                      <a:lnTo>
                        <a:pt x="1976" y="1045"/>
                      </a:lnTo>
                      <a:lnTo>
                        <a:pt x="1976" y="1052"/>
                      </a:lnTo>
                      <a:lnTo>
                        <a:pt x="1972" y="1062"/>
                      </a:lnTo>
                      <a:lnTo>
                        <a:pt x="1972" y="1071"/>
                      </a:lnTo>
                      <a:lnTo>
                        <a:pt x="1970" y="1079"/>
                      </a:lnTo>
                      <a:lnTo>
                        <a:pt x="1968" y="1086"/>
                      </a:lnTo>
                      <a:lnTo>
                        <a:pt x="1968" y="1094"/>
                      </a:lnTo>
                      <a:lnTo>
                        <a:pt x="1968" y="1104"/>
                      </a:lnTo>
                      <a:lnTo>
                        <a:pt x="1966" y="1111"/>
                      </a:lnTo>
                      <a:lnTo>
                        <a:pt x="1966" y="1121"/>
                      </a:lnTo>
                      <a:lnTo>
                        <a:pt x="1966" y="1128"/>
                      </a:lnTo>
                      <a:lnTo>
                        <a:pt x="1966" y="1140"/>
                      </a:lnTo>
                      <a:lnTo>
                        <a:pt x="1962" y="1147"/>
                      </a:lnTo>
                      <a:lnTo>
                        <a:pt x="1962" y="1157"/>
                      </a:lnTo>
                      <a:lnTo>
                        <a:pt x="1961" y="1166"/>
                      </a:lnTo>
                      <a:lnTo>
                        <a:pt x="1959" y="1176"/>
                      </a:lnTo>
                      <a:lnTo>
                        <a:pt x="1957" y="1185"/>
                      </a:lnTo>
                      <a:lnTo>
                        <a:pt x="1957" y="1195"/>
                      </a:lnTo>
                      <a:lnTo>
                        <a:pt x="1953" y="1204"/>
                      </a:lnTo>
                      <a:lnTo>
                        <a:pt x="1953" y="1216"/>
                      </a:lnTo>
                      <a:lnTo>
                        <a:pt x="1949" y="1225"/>
                      </a:lnTo>
                      <a:lnTo>
                        <a:pt x="1947" y="1235"/>
                      </a:lnTo>
                      <a:lnTo>
                        <a:pt x="1943" y="1244"/>
                      </a:lnTo>
                      <a:lnTo>
                        <a:pt x="1942" y="1254"/>
                      </a:lnTo>
                      <a:lnTo>
                        <a:pt x="1940" y="1263"/>
                      </a:lnTo>
                      <a:lnTo>
                        <a:pt x="1938" y="1275"/>
                      </a:lnTo>
                      <a:lnTo>
                        <a:pt x="1934" y="1286"/>
                      </a:lnTo>
                      <a:lnTo>
                        <a:pt x="1932" y="1296"/>
                      </a:lnTo>
                      <a:lnTo>
                        <a:pt x="1928" y="1305"/>
                      </a:lnTo>
                      <a:lnTo>
                        <a:pt x="1926" y="1317"/>
                      </a:lnTo>
                      <a:lnTo>
                        <a:pt x="1922" y="1326"/>
                      </a:lnTo>
                      <a:lnTo>
                        <a:pt x="1921" y="1338"/>
                      </a:lnTo>
                      <a:lnTo>
                        <a:pt x="1917" y="1347"/>
                      </a:lnTo>
                      <a:lnTo>
                        <a:pt x="1913" y="1357"/>
                      </a:lnTo>
                      <a:lnTo>
                        <a:pt x="1909" y="1366"/>
                      </a:lnTo>
                      <a:lnTo>
                        <a:pt x="1907" y="1377"/>
                      </a:lnTo>
                      <a:lnTo>
                        <a:pt x="1903" y="1387"/>
                      </a:lnTo>
                      <a:lnTo>
                        <a:pt x="1900" y="1396"/>
                      </a:lnTo>
                      <a:lnTo>
                        <a:pt x="1896" y="1406"/>
                      </a:lnTo>
                      <a:lnTo>
                        <a:pt x="1894" y="1416"/>
                      </a:lnTo>
                      <a:lnTo>
                        <a:pt x="1890" y="1425"/>
                      </a:lnTo>
                      <a:lnTo>
                        <a:pt x="1888" y="1435"/>
                      </a:lnTo>
                      <a:lnTo>
                        <a:pt x="1884" y="1444"/>
                      </a:lnTo>
                      <a:lnTo>
                        <a:pt x="1883" y="1455"/>
                      </a:lnTo>
                      <a:lnTo>
                        <a:pt x="1879" y="1463"/>
                      </a:lnTo>
                      <a:lnTo>
                        <a:pt x="1875" y="1473"/>
                      </a:lnTo>
                      <a:lnTo>
                        <a:pt x="1871" y="1480"/>
                      </a:lnTo>
                      <a:lnTo>
                        <a:pt x="1869" y="1490"/>
                      </a:lnTo>
                      <a:lnTo>
                        <a:pt x="1865" y="1497"/>
                      </a:lnTo>
                      <a:lnTo>
                        <a:pt x="1864" y="1507"/>
                      </a:lnTo>
                      <a:lnTo>
                        <a:pt x="1862" y="1514"/>
                      </a:lnTo>
                      <a:lnTo>
                        <a:pt x="1860" y="1524"/>
                      </a:lnTo>
                      <a:lnTo>
                        <a:pt x="1856" y="1532"/>
                      </a:lnTo>
                      <a:lnTo>
                        <a:pt x="1852" y="1539"/>
                      </a:lnTo>
                      <a:lnTo>
                        <a:pt x="1850" y="1547"/>
                      </a:lnTo>
                      <a:lnTo>
                        <a:pt x="1848" y="1554"/>
                      </a:lnTo>
                      <a:lnTo>
                        <a:pt x="1846" y="1562"/>
                      </a:lnTo>
                      <a:lnTo>
                        <a:pt x="1845" y="1570"/>
                      </a:lnTo>
                      <a:lnTo>
                        <a:pt x="1843" y="1575"/>
                      </a:lnTo>
                      <a:lnTo>
                        <a:pt x="1841" y="1583"/>
                      </a:lnTo>
                      <a:lnTo>
                        <a:pt x="1837" y="1594"/>
                      </a:lnTo>
                      <a:lnTo>
                        <a:pt x="1833" y="1606"/>
                      </a:lnTo>
                      <a:lnTo>
                        <a:pt x="1831" y="1615"/>
                      </a:lnTo>
                      <a:lnTo>
                        <a:pt x="1831" y="1627"/>
                      </a:lnTo>
                      <a:lnTo>
                        <a:pt x="1831" y="1632"/>
                      </a:lnTo>
                      <a:lnTo>
                        <a:pt x="1831" y="1640"/>
                      </a:lnTo>
                      <a:lnTo>
                        <a:pt x="1831" y="1646"/>
                      </a:lnTo>
                      <a:lnTo>
                        <a:pt x="1835" y="1651"/>
                      </a:lnTo>
                      <a:lnTo>
                        <a:pt x="1841" y="1657"/>
                      </a:lnTo>
                      <a:lnTo>
                        <a:pt x="1846" y="1665"/>
                      </a:lnTo>
                      <a:lnTo>
                        <a:pt x="1852" y="1670"/>
                      </a:lnTo>
                      <a:lnTo>
                        <a:pt x="1862" y="1676"/>
                      </a:lnTo>
                      <a:lnTo>
                        <a:pt x="1869" y="1680"/>
                      </a:lnTo>
                      <a:lnTo>
                        <a:pt x="1879" y="1684"/>
                      </a:lnTo>
                      <a:lnTo>
                        <a:pt x="1890" y="1686"/>
                      </a:lnTo>
                      <a:lnTo>
                        <a:pt x="1900" y="1689"/>
                      </a:lnTo>
                      <a:lnTo>
                        <a:pt x="1909" y="1689"/>
                      </a:lnTo>
                      <a:lnTo>
                        <a:pt x="1921" y="1689"/>
                      </a:lnTo>
                      <a:lnTo>
                        <a:pt x="1932" y="1686"/>
                      </a:lnTo>
                      <a:lnTo>
                        <a:pt x="1943" y="1684"/>
                      </a:lnTo>
                      <a:lnTo>
                        <a:pt x="1957" y="1678"/>
                      </a:lnTo>
                      <a:lnTo>
                        <a:pt x="1968" y="1670"/>
                      </a:lnTo>
                      <a:lnTo>
                        <a:pt x="1981" y="1661"/>
                      </a:lnTo>
                      <a:lnTo>
                        <a:pt x="1993" y="1651"/>
                      </a:lnTo>
                      <a:lnTo>
                        <a:pt x="1999" y="1644"/>
                      </a:lnTo>
                      <a:lnTo>
                        <a:pt x="2004" y="1636"/>
                      </a:lnTo>
                      <a:lnTo>
                        <a:pt x="2010" y="1629"/>
                      </a:lnTo>
                      <a:lnTo>
                        <a:pt x="2018" y="1621"/>
                      </a:lnTo>
                      <a:lnTo>
                        <a:pt x="2023" y="1611"/>
                      </a:lnTo>
                      <a:lnTo>
                        <a:pt x="2029" y="1602"/>
                      </a:lnTo>
                      <a:lnTo>
                        <a:pt x="2037" y="1592"/>
                      </a:lnTo>
                      <a:lnTo>
                        <a:pt x="2044" y="1583"/>
                      </a:lnTo>
                      <a:lnTo>
                        <a:pt x="2052" y="1573"/>
                      </a:lnTo>
                      <a:lnTo>
                        <a:pt x="2061" y="1562"/>
                      </a:lnTo>
                      <a:lnTo>
                        <a:pt x="2069" y="1551"/>
                      </a:lnTo>
                      <a:lnTo>
                        <a:pt x="2080" y="1541"/>
                      </a:lnTo>
                      <a:lnTo>
                        <a:pt x="2092" y="1532"/>
                      </a:lnTo>
                      <a:lnTo>
                        <a:pt x="2103" y="1520"/>
                      </a:lnTo>
                      <a:lnTo>
                        <a:pt x="2109" y="1514"/>
                      </a:lnTo>
                      <a:lnTo>
                        <a:pt x="2116" y="1509"/>
                      </a:lnTo>
                      <a:lnTo>
                        <a:pt x="2122" y="1503"/>
                      </a:lnTo>
                      <a:lnTo>
                        <a:pt x="2130" y="1499"/>
                      </a:lnTo>
                      <a:lnTo>
                        <a:pt x="2137" y="1493"/>
                      </a:lnTo>
                      <a:lnTo>
                        <a:pt x="2145" y="1488"/>
                      </a:lnTo>
                      <a:lnTo>
                        <a:pt x="2151" y="1482"/>
                      </a:lnTo>
                      <a:lnTo>
                        <a:pt x="2160" y="1478"/>
                      </a:lnTo>
                      <a:lnTo>
                        <a:pt x="2168" y="1473"/>
                      </a:lnTo>
                      <a:lnTo>
                        <a:pt x="2177" y="1467"/>
                      </a:lnTo>
                      <a:lnTo>
                        <a:pt x="2185" y="1463"/>
                      </a:lnTo>
                      <a:lnTo>
                        <a:pt x="2196" y="1459"/>
                      </a:lnTo>
                      <a:lnTo>
                        <a:pt x="2206" y="1454"/>
                      </a:lnTo>
                      <a:lnTo>
                        <a:pt x="2217" y="1448"/>
                      </a:lnTo>
                      <a:lnTo>
                        <a:pt x="2227" y="1444"/>
                      </a:lnTo>
                      <a:lnTo>
                        <a:pt x="2238" y="1440"/>
                      </a:lnTo>
                      <a:lnTo>
                        <a:pt x="2248" y="1436"/>
                      </a:lnTo>
                      <a:lnTo>
                        <a:pt x="2261" y="1433"/>
                      </a:lnTo>
                      <a:lnTo>
                        <a:pt x="2272" y="1429"/>
                      </a:lnTo>
                      <a:lnTo>
                        <a:pt x="2288" y="1425"/>
                      </a:lnTo>
                      <a:lnTo>
                        <a:pt x="2299" y="1421"/>
                      </a:lnTo>
                      <a:lnTo>
                        <a:pt x="2314" y="1417"/>
                      </a:lnTo>
                      <a:lnTo>
                        <a:pt x="2328" y="1414"/>
                      </a:lnTo>
                      <a:lnTo>
                        <a:pt x="2343" y="1412"/>
                      </a:lnTo>
                      <a:lnTo>
                        <a:pt x="2358" y="1408"/>
                      </a:lnTo>
                      <a:lnTo>
                        <a:pt x="2373" y="1404"/>
                      </a:lnTo>
                      <a:lnTo>
                        <a:pt x="2390" y="1402"/>
                      </a:lnTo>
                      <a:lnTo>
                        <a:pt x="2407" y="1400"/>
                      </a:lnTo>
                      <a:lnTo>
                        <a:pt x="2425" y="1396"/>
                      </a:lnTo>
                      <a:lnTo>
                        <a:pt x="2442" y="1396"/>
                      </a:lnTo>
                      <a:lnTo>
                        <a:pt x="2459" y="1393"/>
                      </a:lnTo>
                      <a:lnTo>
                        <a:pt x="2478" y="1393"/>
                      </a:lnTo>
                      <a:lnTo>
                        <a:pt x="2497" y="1391"/>
                      </a:lnTo>
                      <a:lnTo>
                        <a:pt x="2518" y="1391"/>
                      </a:lnTo>
                      <a:lnTo>
                        <a:pt x="2539" y="1391"/>
                      </a:lnTo>
                      <a:lnTo>
                        <a:pt x="2560" y="1391"/>
                      </a:lnTo>
                      <a:lnTo>
                        <a:pt x="2580" y="1391"/>
                      </a:lnTo>
                      <a:lnTo>
                        <a:pt x="2601" y="1391"/>
                      </a:lnTo>
                      <a:lnTo>
                        <a:pt x="2622" y="1391"/>
                      </a:lnTo>
                      <a:lnTo>
                        <a:pt x="2643" y="1391"/>
                      </a:lnTo>
                      <a:lnTo>
                        <a:pt x="2664" y="1391"/>
                      </a:lnTo>
                      <a:lnTo>
                        <a:pt x="2685" y="1393"/>
                      </a:lnTo>
                      <a:lnTo>
                        <a:pt x="2706" y="1395"/>
                      </a:lnTo>
                      <a:lnTo>
                        <a:pt x="2729" y="1398"/>
                      </a:lnTo>
                      <a:lnTo>
                        <a:pt x="2748" y="1400"/>
                      </a:lnTo>
                      <a:lnTo>
                        <a:pt x="2769" y="1402"/>
                      </a:lnTo>
                      <a:lnTo>
                        <a:pt x="2788" y="1406"/>
                      </a:lnTo>
                      <a:lnTo>
                        <a:pt x="2809" y="1410"/>
                      </a:lnTo>
                      <a:lnTo>
                        <a:pt x="2828" y="1412"/>
                      </a:lnTo>
                      <a:lnTo>
                        <a:pt x="2847" y="1416"/>
                      </a:lnTo>
                      <a:lnTo>
                        <a:pt x="2866" y="1421"/>
                      </a:lnTo>
                      <a:lnTo>
                        <a:pt x="2885" y="1427"/>
                      </a:lnTo>
                      <a:lnTo>
                        <a:pt x="2904" y="1431"/>
                      </a:lnTo>
                      <a:lnTo>
                        <a:pt x="2921" y="1435"/>
                      </a:lnTo>
                      <a:lnTo>
                        <a:pt x="2938" y="1440"/>
                      </a:lnTo>
                      <a:lnTo>
                        <a:pt x="2957" y="1446"/>
                      </a:lnTo>
                      <a:lnTo>
                        <a:pt x="2974" y="1452"/>
                      </a:lnTo>
                      <a:lnTo>
                        <a:pt x="2991" y="1457"/>
                      </a:lnTo>
                      <a:lnTo>
                        <a:pt x="3008" y="1463"/>
                      </a:lnTo>
                      <a:lnTo>
                        <a:pt x="3025" y="1471"/>
                      </a:lnTo>
                      <a:lnTo>
                        <a:pt x="3041" y="1476"/>
                      </a:lnTo>
                      <a:lnTo>
                        <a:pt x="3056" y="1484"/>
                      </a:lnTo>
                      <a:lnTo>
                        <a:pt x="3069" y="1492"/>
                      </a:lnTo>
                      <a:lnTo>
                        <a:pt x="3084" y="1497"/>
                      </a:lnTo>
                      <a:lnTo>
                        <a:pt x="3098" y="1505"/>
                      </a:lnTo>
                      <a:lnTo>
                        <a:pt x="3111" y="1513"/>
                      </a:lnTo>
                      <a:lnTo>
                        <a:pt x="3124" y="1520"/>
                      </a:lnTo>
                      <a:lnTo>
                        <a:pt x="3138" y="1530"/>
                      </a:lnTo>
                      <a:lnTo>
                        <a:pt x="3149" y="1535"/>
                      </a:lnTo>
                      <a:lnTo>
                        <a:pt x="3158" y="1543"/>
                      </a:lnTo>
                      <a:lnTo>
                        <a:pt x="3170" y="1551"/>
                      </a:lnTo>
                      <a:lnTo>
                        <a:pt x="3179" y="1560"/>
                      </a:lnTo>
                      <a:lnTo>
                        <a:pt x="3189" y="1568"/>
                      </a:lnTo>
                      <a:lnTo>
                        <a:pt x="3197" y="1575"/>
                      </a:lnTo>
                      <a:lnTo>
                        <a:pt x="3206" y="1585"/>
                      </a:lnTo>
                      <a:lnTo>
                        <a:pt x="3214" y="1594"/>
                      </a:lnTo>
                      <a:lnTo>
                        <a:pt x="3217" y="1602"/>
                      </a:lnTo>
                      <a:lnTo>
                        <a:pt x="3223" y="1611"/>
                      </a:lnTo>
                      <a:lnTo>
                        <a:pt x="3229" y="1619"/>
                      </a:lnTo>
                      <a:lnTo>
                        <a:pt x="3235" y="1629"/>
                      </a:lnTo>
                      <a:lnTo>
                        <a:pt x="3238" y="1636"/>
                      </a:lnTo>
                      <a:lnTo>
                        <a:pt x="3242" y="1646"/>
                      </a:lnTo>
                      <a:lnTo>
                        <a:pt x="3242" y="1655"/>
                      </a:lnTo>
                      <a:lnTo>
                        <a:pt x="3246" y="1665"/>
                      </a:lnTo>
                      <a:lnTo>
                        <a:pt x="3246" y="1670"/>
                      </a:lnTo>
                      <a:lnTo>
                        <a:pt x="3246" y="1680"/>
                      </a:lnTo>
                      <a:lnTo>
                        <a:pt x="3242" y="1689"/>
                      </a:lnTo>
                      <a:lnTo>
                        <a:pt x="3242" y="1699"/>
                      </a:lnTo>
                      <a:lnTo>
                        <a:pt x="3238" y="1705"/>
                      </a:lnTo>
                      <a:lnTo>
                        <a:pt x="3235" y="1714"/>
                      </a:lnTo>
                      <a:lnTo>
                        <a:pt x="3231" y="1724"/>
                      </a:lnTo>
                      <a:lnTo>
                        <a:pt x="3225" y="1733"/>
                      </a:lnTo>
                      <a:lnTo>
                        <a:pt x="3217" y="1741"/>
                      </a:lnTo>
                      <a:lnTo>
                        <a:pt x="3210" y="1748"/>
                      </a:lnTo>
                      <a:lnTo>
                        <a:pt x="3202" y="1758"/>
                      </a:lnTo>
                      <a:lnTo>
                        <a:pt x="3193" y="1767"/>
                      </a:lnTo>
                      <a:lnTo>
                        <a:pt x="3179" y="1775"/>
                      </a:lnTo>
                      <a:lnTo>
                        <a:pt x="3170" y="1784"/>
                      </a:lnTo>
                      <a:lnTo>
                        <a:pt x="3158" y="1790"/>
                      </a:lnTo>
                      <a:lnTo>
                        <a:pt x="3145" y="1800"/>
                      </a:lnTo>
                      <a:lnTo>
                        <a:pt x="3130" y="1807"/>
                      </a:lnTo>
                      <a:lnTo>
                        <a:pt x="3115" y="1815"/>
                      </a:lnTo>
                      <a:lnTo>
                        <a:pt x="3100" y="1821"/>
                      </a:lnTo>
                      <a:lnTo>
                        <a:pt x="3084" y="1828"/>
                      </a:lnTo>
                      <a:lnTo>
                        <a:pt x="3067" y="1834"/>
                      </a:lnTo>
                      <a:lnTo>
                        <a:pt x="3052" y="1840"/>
                      </a:lnTo>
                      <a:lnTo>
                        <a:pt x="3035" y="1847"/>
                      </a:lnTo>
                      <a:lnTo>
                        <a:pt x="3020" y="1853"/>
                      </a:lnTo>
                      <a:lnTo>
                        <a:pt x="3004" y="1859"/>
                      </a:lnTo>
                      <a:lnTo>
                        <a:pt x="2987" y="1862"/>
                      </a:lnTo>
                      <a:lnTo>
                        <a:pt x="2970" y="1868"/>
                      </a:lnTo>
                      <a:lnTo>
                        <a:pt x="2955" y="1874"/>
                      </a:lnTo>
                      <a:lnTo>
                        <a:pt x="2936" y="1878"/>
                      </a:lnTo>
                      <a:lnTo>
                        <a:pt x="2919" y="1881"/>
                      </a:lnTo>
                      <a:lnTo>
                        <a:pt x="2902" y="1887"/>
                      </a:lnTo>
                      <a:lnTo>
                        <a:pt x="2885" y="1891"/>
                      </a:lnTo>
                      <a:lnTo>
                        <a:pt x="2866" y="1895"/>
                      </a:lnTo>
                      <a:lnTo>
                        <a:pt x="2849" y="1897"/>
                      </a:lnTo>
                      <a:lnTo>
                        <a:pt x="2831" y="1900"/>
                      </a:lnTo>
                      <a:lnTo>
                        <a:pt x="2812" y="1904"/>
                      </a:lnTo>
                      <a:lnTo>
                        <a:pt x="2795" y="1906"/>
                      </a:lnTo>
                      <a:lnTo>
                        <a:pt x="2778" y="1910"/>
                      </a:lnTo>
                      <a:lnTo>
                        <a:pt x="2759" y="1912"/>
                      </a:lnTo>
                      <a:lnTo>
                        <a:pt x="2742" y="1916"/>
                      </a:lnTo>
                      <a:lnTo>
                        <a:pt x="2725" y="1916"/>
                      </a:lnTo>
                      <a:lnTo>
                        <a:pt x="2706" y="1920"/>
                      </a:lnTo>
                      <a:lnTo>
                        <a:pt x="2689" y="1921"/>
                      </a:lnTo>
                      <a:lnTo>
                        <a:pt x="2672" y="1923"/>
                      </a:lnTo>
                      <a:lnTo>
                        <a:pt x="2653" y="1925"/>
                      </a:lnTo>
                      <a:lnTo>
                        <a:pt x="2636" y="1925"/>
                      </a:lnTo>
                      <a:lnTo>
                        <a:pt x="2618" y="1927"/>
                      </a:lnTo>
                      <a:lnTo>
                        <a:pt x="2601" y="1929"/>
                      </a:lnTo>
                      <a:lnTo>
                        <a:pt x="2584" y="1929"/>
                      </a:lnTo>
                      <a:lnTo>
                        <a:pt x="2565" y="1929"/>
                      </a:lnTo>
                      <a:lnTo>
                        <a:pt x="2548" y="1929"/>
                      </a:lnTo>
                      <a:lnTo>
                        <a:pt x="2531" y="1931"/>
                      </a:lnTo>
                      <a:lnTo>
                        <a:pt x="2514" y="1931"/>
                      </a:lnTo>
                      <a:lnTo>
                        <a:pt x="2497" y="1931"/>
                      </a:lnTo>
                      <a:lnTo>
                        <a:pt x="2480" y="1931"/>
                      </a:lnTo>
                      <a:lnTo>
                        <a:pt x="2464" y="1931"/>
                      </a:lnTo>
                      <a:lnTo>
                        <a:pt x="2449" y="1931"/>
                      </a:lnTo>
                      <a:lnTo>
                        <a:pt x="2434" y="1931"/>
                      </a:lnTo>
                      <a:lnTo>
                        <a:pt x="2417" y="1931"/>
                      </a:lnTo>
                      <a:lnTo>
                        <a:pt x="2402" y="1931"/>
                      </a:lnTo>
                      <a:lnTo>
                        <a:pt x="2386" y="1929"/>
                      </a:lnTo>
                      <a:lnTo>
                        <a:pt x="2373" y="1929"/>
                      </a:lnTo>
                      <a:lnTo>
                        <a:pt x="2358" y="1929"/>
                      </a:lnTo>
                      <a:lnTo>
                        <a:pt x="2345" y="1929"/>
                      </a:lnTo>
                      <a:lnTo>
                        <a:pt x="2329" y="1929"/>
                      </a:lnTo>
                      <a:lnTo>
                        <a:pt x="2316" y="1927"/>
                      </a:lnTo>
                      <a:lnTo>
                        <a:pt x="2303" y="1925"/>
                      </a:lnTo>
                      <a:lnTo>
                        <a:pt x="2289" y="1925"/>
                      </a:lnTo>
                      <a:lnTo>
                        <a:pt x="2276" y="1923"/>
                      </a:lnTo>
                      <a:lnTo>
                        <a:pt x="2265" y="1921"/>
                      </a:lnTo>
                      <a:lnTo>
                        <a:pt x="2253" y="1921"/>
                      </a:lnTo>
                      <a:lnTo>
                        <a:pt x="2244" y="1921"/>
                      </a:lnTo>
                      <a:lnTo>
                        <a:pt x="2232" y="1920"/>
                      </a:lnTo>
                      <a:lnTo>
                        <a:pt x="2221" y="1920"/>
                      </a:lnTo>
                      <a:lnTo>
                        <a:pt x="2212" y="1916"/>
                      </a:lnTo>
                      <a:lnTo>
                        <a:pt x="2202" y="1916"/>
                      </a:lnTo>
                      <a:lnTo>
                        <a:pt x="2193" y="1916"/>
                      </a:lnTo>
                      <a:lnTo>
                        <a:pt x="2185" y="1914"/>
                      </a:lnTo>
                      <a:lnTo>
                        <a:pt x="2177" y="1912"/>
                      </a:lnTo>
                      <a:lnTo>
                        <a:pt x="2170" y="1912"/>
                      </a:lnTo>
                      <a:lnTo>
                        <a:pt x="2162" y="1910"/>
                      </a:lnTo>
                      <a:lnTo>
                        <a:pt x="2154" y="1910"/>
                      </a:lnTo>
                      <a:lnTo>
                        <a:pt x="2147" y="1906"/>
                      </a:lnTo>
                      <a:lnTo>
                        <a:pt x="2141" y="1906"/>
                      </a:lnTo>
                      <a:lnTo>
                        <a:pt x="2135" y="1904"/>
                      </a:lnTo>
                      <a:lnTo>
                        <a:pt x="2128" y="1902"/>
                      </a:lnTo>
                      <a:lnTo>
                        <a:pt x="2122" y="1900"/>
                      </a:lnTo>
                      <a:lnTo>
                        <a:pt x="2116" y="1900"/>
                      </a:lnTo>
                      <a:lnTo>
                        <a:pt x="2105" y="1897"/>
                      </a:lnTo>
                      <a:lnTo>
                        <a:pt x="2094" y="1895"/>
                      </a:lnTo>
                      <a:lnTo>
                        <a:pt x="2084" y="1891"/>
                      </a:lnTo>
                      <a:lnTo>
                        <a:pt x="2075" y="1887"/>
                      </a:lnTo>
                      <a:lnTo>
                        <a:pt x="2067" y="1885"/>
                      </a:lnTo>
                      <a:lnTo>
                        <a:pt x="2058" y="1881"/>
                      </a:lnTo>
                      <a:lnTo>
                        <a:pt x="2050" y="1878"/>
                      </a:lnTo>
                      <a:lnTo>
                        <a:pt x="2044" y="1876"/>
                      </a:lnTo>
                      <a:lnTo>
                        <a:pt x="2037" y="1872"/>
                      </a:lnTo>
                      <a:lnTo>
                        <a:pt x="2031" y="1868"/>
                      </a:lnTo>
                      <a:lnTo>
                        <a:pt x="2025" y="1864"/>
                      </a:lnTo>
                      <a:lnTo>
                        <a:pt x="2019" y="1862"/>
                      </a:lnTo>
                      <a:lnTo>
                        <a:pt x="2010" y="1855"/>
                      </a:lnTo>
                      <a:lnTo>
                        <a:pt x="2000" y="1847"/>
                      </a:lnTo>
                      <a:lnTo>
                        <a:pt x="1991" y="1842"/>
                      </a:lnTo>
                      <a:lnTo>
                        <a:pt x="1983" y="1838"/>
                      </a:lnTo>
                      <a:lnTo>
                        <a:pt x="1974" y="1830"/>
                      </a:lnTo>
                      <a:lnTo>
                        <a:pt x="1966" y="1826"/>
                      </a:lnTo>
                      <a:lnTo>
                        <a:pt x="1957" y="1821"/>
                      </a:lnTo>
                      <a:lnTo>
                        <a:pt x="1947" y="1819"/>
                      </a:lnTo>
                      <a:lnTo>
                        <a:pt x="1936" y="1815"/>
                      </a:lnTo>
                      <a:lnTo>
                        <a:pt x="1924" y="1809"/>
                      </a:lnTo>
                      <a:lnTo>
                        <a:pt x="1913" y="1803"/>
                      </a:lnTo>
                      <a:lnTo>
                        <a:pt x="1900" y="1796"/>
                      </a:lnTo>
                      <a:lnTo>
                        <a:pt x="1894" y="1794"/>
                      </a:lnTo>
                      <a:lnTo>
                        <a:pt x="1886" y="1790"/>
                      </a:lnTo>
                      <a:lnTo>
                        <a:pt x="1881" y="1786"/>
                      </a:lnTo>
                      <a:lnTo>
                        <a:pt x="1875" y="1783"/>
                      </a:lnTo>
                      <a:lnTo>
                        <a:pt x="1862" y="1775"/>
                      </a:lnTo>
                      <a:lnTo>
                        <a:pt x="1850" y="1771"/>
                      </a:lnTo>
                      <a:lnTo>
                        <a:pt x="1837" y="1765"/>
                      </a:lnTo>
                      <a:lnTo>
                        <a:pt x="1826" y="1762"/>
                      </a:lnTo>
                      <a:lnTo>
                        <a:pt x="1814" y="1758"/>
                      </a:lnTo>
                      <a:lnTo>
                        <a:pt x="1806" y="1758"/>
                      </a:lnTo>
                      <a:lnTo>
                        <a:pt x="1797" y="1756"/>
                      </a:lnTo>
                      <a:lnTo>
                        <a:pt x="1789" y="1760"/>
                      </a:lnTo>
                      <a:lnTo>
                        <a:pt x="1784" y="1765"/>
                      </a:lnTo>
                      <a:lnTo>
                        <a:pt x="1780" y="1773"/>
                      </a:lnTo>
                      <a:lnTo>
                        <a:pt x="1774" y="1781"/>
                      </a:lnTo>
                      <a:lnTo>
                        <a:pt x="1770" y="1790"/>
                      </a:lnTo>
                      <a:lnTo>
                        <a:pt x="1763" y="1800"/>
                      </a:lnTo>
                      <a:lnTo>
                        <a:pt x="1757" y="1809"/>
                      </a:lnTo>
                      <a:lnTo>
                        <a:pt x="1749" y="1819"/>
                      </a:lnTo>
                      <a:lnTo>
                        <a:pt x="1740" y="1828"/>
                      </a:lnTo>
                      <a:lnTo>
                        <a:pt x="1730" y="1838"/>
                      </a:lnTo>
                      <a:lnTo>
                        <a:pt x="1721" y="1849"/>
                      </a:lnTo>
                      <a:lnTo>
                        <a:pt x="1708" y="1857"/>
                      </a:lnTo>
                      <a:lnTo>
                        <a:pt x="1696" y="1866"/>
                      </a:lnTo>
                      <a:lnTo>
                        <a:pt x="1691" y="1870"/>
                      </a:lnTo>
                      <a:lnTo>
                        <a:pt x="1683" y="1876"/>
                      </a:lnTo>
                      <a:lnTo>
                        <a:pt x="1677" y="1880"/>
                      </a:lnTo>
                      <a:lnTo>
                        <a:pt x="1671" y="1885"/>
                      </a:lnTo>
                      <a:lnTo>
                        <a:pt x="1664" y="1887"/>
                      </a:lnTo>
                      <a:lnTo>
                        <a:pt x="1656" y="1891"/>
                      </a:lnTo>
                      <a:lnTo>
                        <a:pt x="1649" y="1895"/>
                      </a:lnTo>
                      <a:lnTo>
                        <a:pt x="1643" y="1900"/>
                      </a:lnTo>
                      <a:lnTo>
                        <a:pt x="1633" y="1902"/>
                      </a:lnTo>
                      <a:lnTo>
                        <a:pt x="1626" y="1906"/>
                      </a:lnTo>
                      <a:lnTo>
                        <a:pt x="1620" y="1910"/>
                      </a:lnTo>
                      <a:lnTo>
                        <a:pt x="1613" y="1912"/>
                      </a:lnTo>
                      <a:lnTo>
                        <a:pt x="1601" y="1914"/>
                      </a:lnTo>
                      <a:lnTo>
                        <a:pt x="1592" y="1918"/>
                      </a:lnTo>
                      <a:lnTo>
                        <a:pt x="1584" y="1920"/>
                      </a:lnTo>
                      <a:lnTo>
                        <a:pt x="1576" y="1921"/>
                      </a:lnTo>
                      <a:lnTo>
                        <a:pt x="1571" y="1921"/>
                      </a:lnTo>
                      <a:lnTo>
                        <a:pt x="1563" y="1925"/>
                      </a:lnTo>
                      <a:lnTo>
                        <a:pt x="1554" y="1925"/>
                      </a:lnTo>
                      <a:lnTo>
                        <a:pt x="1546" y="1929"/>
                      </a:lnTo>
                      <a:lnTo>
                        <a:pt x="1536" y="1931"/>
                      </a:lnTo>
                      <a:lnTo>
                        <a:pt x="1529" y="1935"/>
                      </a:lnTo>
                      <a:lnTo>
                        <a:pt x="1517" y="1937"/>
                      </a:lnTo>
                      <a:lnTo>
                        <a:pt x="1508" y="1939"/>
                      </a:lnTo>
                      <a:lnTo>
                        <a:pt x="1498" y="1940"/>
                      </a:lnTo>
                      <a:lnTo>
                        <a:pt x="1489" y="1944"/>
                      </a:lnTo>
                      <a:lnTo>
                        <a:pt x="1478" y="1948"/>
                      </a:lnTo>
                      <a:lnTo>
                        <a:pt x="1466" y="1950"/>
                      </a:lnTo>
                      <a:lnTo>
                        <a:pt x="1455" y="1952"/>
                      </a:lnTo>
                      <a:lnTo>
                        <a:pt x="1445" y="1956"/>
                      </a:lnTo>
                      <a:lnTo>
                        <a:pt x="1432" y="1958"/>
                      </a:lnTo>
                      <a:lnTo>
                        <a:pt x="1420" y="1959"/>
                      </a:lnTo>
                      <a:lnTo>
                        <a:pt x="1409" y="1963"/>
                      </a:lnTo>
                      <a:lnTo>
                        <a:pt x="1398" y="1967"/>
                      </a:lnTo>
                      <a:lnTo>
                        <a:pt x="1384" y="1969"/>
                      </a:lnTo>
                      <a:lnTo>
                        <a:pt x="1373" y="1973"/>
                      </a:lnTo>
                      <a:lnTo>
                        <a:pt x="1362" y="1975"/>
                      </a:lnTo>
                      <a:lnTo>
                        <a:pt x="1350" y="1978"/>
                      </a:lnTo>
                      <a:lnTo>
                        <a:pt x="1337" y="1980"/>
                      </a:lnTo>
                      <a:lnTo>
                        <a:pt x="1325" y="1984"/>
                      </a:lnTo>
                      <a:lnTo>
                        <a:pt x="1312" y="1988"/>
                      </a:lnTo>
                      <a:lnTo>
                        <a:pt x="1303" y="1992"/>
                      </a:lnTo>
                      <a:lnTo>
                        <a:pt x="1289" y="1994"/>
                      </a:lnTo>
                      <a:lnTo>
                        <a:pt x="1278" y="1996"/>
                      </a:lnTo>
                      <a:lnTo>
                        <a:pt x="1265" y="1997"/>
                      </a:lnTo>
                      <a:lnTo>
                        <a:pt x="1253" y="2001"/>
                      </a:lnTo>
                      <a:lnTo>
                        <a:pt x="1242" y="2005"/>
                      </a:lnTo>
                      <a:lnTo>
                        <a:pt x="1230" y="2007"/>
                      </a:lnTo>
                      <a:lnTo>
                        <a:pt x="1219" y="2009"/>
                      </a:lnTo>
                      <a:lnTo>
                        <a:pt x="1209" y="2013"/>
                      </a:lnTo>
                      <a:lnTo>
                        <a:pt x="1196" y="2015"/>
                      </a:lnTo>
                      <a:lnTo>
                        <a:pt x="1187" y="2017"/>
                      </a:lnTo>
                      <a:lnTo>
                        <a:pt x="1175" y="2018"/>
                      </a:lnTo>
                      <a:lnTo>
                        <a:pt x="1166" y="2022"/>
                      </a:lnTo>
                      <a:lnTo>
                        <a:pt x="1156" y="2022"/>
                      </a:lnTo>
                      <a:lnTo>
                        <a:pt x="1147" y="2026"/>
                      </a:lnTo>
                      <a:lnTo>
                        <a:pt x="1137" y="2028"/>
                      </a:lnTo>
                      <a:lnTo>
                        <a:pt x="1131" y="2032"/>
                      </a:lnTo>
                      <a:lnTo>
                        <a:pt x="1122" y="2032"/>
                      </a:lnTo>
                      <a:lnTo>
                        <a:pt x="1112" y="2036"/>
                      </a:lnTo>
                      <a:lnTo>
                        <a:pt x="1105" y="2036"/>
                      </a:lnTo>
                      <a:lnTo>
                        <a:pt x="1099" y="2039"/>
                      </a:lnTo>
                      <a:lnTo>
                        <a:pt x="1092" y="2039"/>
                      </a:lnTo>
                      <a:lnTo>
                        <a:pt x="1084" y="2041"/>
                      </a:lnTo>
                      <a:lnTo>
                        <a:pt x="1078" y="2041"/>
                      </a:lnTo>
                      <a:lnTo>
                        <a:pt x="1074" y="2045"/>
                      </a:lnTo>
                      <a:lnTo>
                        <a:pt x="1067" y="2045"/>
                      </a:lnTo>
                      <a:lnTo>
                        <a:pt x="1061" y="2049"/>
                      </a:lnTo>
                      <a:lnTo>
                        <a:pt x="1055" y="2049"/>
                      </a:lnTo>
                      <a:lnTo>
                        <a:pt x="1055" y="2051"/>
                      </a:lnTo>
                      <a:lnTo>
                        <a:pt x="1055" y="205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3" name="Forme libre 94"/>
                <p:cNvSpPr>
                  <a:spLocks/>
                </p:cNvSpPr>
                <p:nvPr/>
              </p:nvSpPr>
              <p:spPr bwMode="auto">
                <a:xfrm>
                  <a:off x="7050088" y="2416175"/>
                  <a:ext cx="931863" cy="381000"/>
                </a:xfrm>
                <a:custGeom>
                  <a:avLst/>
                  <a:gdLst>
                    <a:gd name="T0" fmla="*/ 19 w 1173"/>
                    <a:gd name="T1" fmla="*/ 196 h 482"/>
                    <a:gd name="T2" fmla="*/ 51 w 1173"/>
                    <a:gd name="T3" fmla="*/ 158 h 482"/>
                    <a:gd name="T4" fmla="*/ 87 w 1173"/>
                    <a:gd name="T5" fmla="*/ 126 h 482"/>
                    <a:gd name="T6" fmla="*/ 135 w 1173"/>
                    <a:gd name="T7" fmla="*/ 96 h 482"/>
                    <a:gd name="T8" fmla="*/ 169 w 1173"/>
                    <a:gd name="T9" fmla="*/ 80 h 482"/>
                    <a:gd name="T10" fmla="*/ 207 w 1173"/>
                    <a:gd name="T11" fmla="*/ 67 h 482"/>
                    <a:gd name="T12" fmla="*/ 251 w 1173"/>
                    <a:gd name="T13" fmla="*/ 56 h 482"/>
                    <a:gd name="T14" fmla="*/ 298 w 1173"/>
                    <a:gd name="T15" fmla="*/ 44 h 482"/>
                    <a:gd name="T16" fmla="*/ 348 w 1173"/>
                    <a:gd name="T17" fmla="*/ 33 h 482"/>
                    <a:gd name="T18" fmla="*/ 399 w 1173"/>
                    <a:gd name="T19" fmla="*/ 23 h 482"/>
                    <a:gd name="T20" fmla="*/ 454 w 1173"/>
                    <a:gd name="T21" fmla="*/ 14 h 482"/>
                    <a:gd name="T22" fmla="*/ 511 w 1173"/>
                    <a:gd name="T23" fmla="*/ 8 h 482"/>
                    <a:gd name="T24" fmla="*/ 568 w 1173"/>
                    <a:gd name="T25" fmla="*/ 2 h 482"/>
                    <a:gd name="T26" fmla="*/ 627 w 1173"/>
                    <a:gd name="T27" fmla="*/ 0 h 482"/>
                    <a:gd name="T28" fmla="*/ 684 w 1173"/>
                    <a:gd name="T29" fmla="*/ 0 h 482"/>
                    <a:gd name="T30" fmla="*/ 741 w 1173"/>
                    <a:gd name="T31" fmla="*/ 2 h 482"/>
                    <a:gd name="T32" fmla="*/ 800 w 1173"/>
                    <a:gd name="T33" fmla="*/ 10 h 482"/>
                    <a:gd name="T34" fmla="*/ 857 w 1173"/>
                    <a:gd name="T35" fmla="*/ 21 h 482"/>
                    <a:gd name="T36" fmla="*/ 914 w 1173"/>
                    <a:gd name="T37" fmla="*/ 38 h 482"/>
                    <a:gd name="T38" fmla="*/ 968 w 1173"/>
                    <a:gd name="T39" fmla="*/ 59 h 482"/>
                    <a:gd name="T40" fmla="*/ 1015 w 1173"/>
                    <a:gd name="T41" fmla="*/ 80 h 482"/>
                    <a:gd name="T42" fmla="*/ 1057 w 1173"/>
                    <a:gd name="T43" fmla="*/ 101 h 482"/>
                    <a:gd name="T44" fmla="*/ 1093 w 1173"/>
                    <a:gd name="T45" fmla="*/ 124 h 482"/>
                    <a:gd name="T46" fmla="*/ 1141 w 1173"/>
                    <a:gd name="T47" fmla="*/ 162 h 482"/>
                    <a:gd name="T48" fmla="*/ 1167 w 1173"/>
                    <a:gd name="T49" fmla="*/ 200 h 482"/>
                    <a:gd name="T50" fmla="*/ 1171 w 1173"/>
                    <a:gd name="T51" fmla="*/ 236 h 482"/>
                    <a:gd name="T52" fmla="*/ 1158 w 1173"/>
                    <a:gd name="T53" fmla="*/ 274 h 482"/>
                    <a:gd name="T54" fmla="*/ 1125 w 1173"/>
                    <a:gd name="T55" fmla="*/ 316 h 482"/>
                    <a:gd name="T56" fmla="*/ 1085 w 1173"/>
                    <a:gd name="T57" fmla="*/ 354 h 482"/>
                    <a:gd name="T58" fmla="*/ 1038 w 1173"/>
                    <a:gd name="T59" fmla="*/ 390 h 482"/>
                    <a:gd name="T60" fmla="*/ 981 w 1173"/>
                    <a:gd name="T61" fmla="*/ 423 h 482"/>
                    <a:gd name="T62" fmla="*/ 945 w 1173"/>
                    <a:gd name="T63" fmla="*/ 434 h 482"/>
                    <a:gd name="T64" fmla="*/ 905 w 1173"/>
                    <a:gd name="T65" fmla="*/ 447 h 482"/>
                    <a:gd name="T66" fmla="*/ 859 w 1173"/>
                    <a:gd name="T67" fmla="*/ 457 h 482"/>
                    <a:gd name="T68" fmla="*/ 810 w 1173"/>
                    <a:gd name="T69" fmla="*/ 466 h 482"/>
                    <a:gd name="T70" fmla="*/ 753 w 1173"/>
                    <a:gd name="T71" fmla="*/ 472 h 482"/>
                    <a:gd name="T72" fmla="*/ 690 w 1173"/>
                    <a:gd name="T73" fmla="*/ 478 h 482"/>
                    <a:gd name="T74" fmla="*/ 621 w 1173"/>
                    <a:gd name="T75" fmla="*/ 480 h 482"/>
                    <a:gd name="T76" fmla="*/ 555 w 1173"/>
                    <a:gd name="T77" fmla="*/ 482 h 482"/>
                    <a:gd name="T78" fmla="*/ 490 w 1173"/>
                    <a:gd name="T79" fmla="*/ 480 h 482"/>
                    <a:gd name="T80" fmla="*/ 428 w 1173"/>
                    <a:gd name="T81" fmla="*/ 476 h 482"/>
                    <a:gd name="T82" fmla="*/ 370 w 1173"/>
                    <a:gd name="T83" fmla="*/ 474 h 482"/>
                    <a:gd name="T84" fmla="*/ 317 w 1173"/>
                    <a:gd name="T85" fmla="*/ 470 h 482"/>
                    <a:gd name="T86" fmla="*/ 266 w 1173"/>
                    <a:gd name="T87" fmla="*/ 465 h 482"/>
                    <a:gd name="T88" fmla="*/ 220 w 1173"/>
                    <a:gd name="T89" fmla="*/ 457 h 482"/>
                    <a:gd name="T90" fmla="*/ 180 w 1173"/>
                    <a:gd name="T91" fmla="*/ 451 h 482"/>
                    <a:gd name="T92" fmla="*/ 146 w 1173"/>
                    <a:gd name="T93" fmla="*/ 447 h 482"/>
                    <a:gd name="T94" fmla="*/ 93 w 1173"/>
                    <a:gd name="T95" fmla="*/ 434 h 482"/>
                    <a:gd name="T96" fmla="*/ 57 w 1173"/>
                    <a:gd name="T97" fmla="*/ 419 h 482"/>
                    <a:gd name="T98" fmla="*/ 22 w 1173"/>
                    <a:gd name="T99" fmla="*/ 388 h 482"/>
                    <a:gd name="T100" fmla="*/ 22 w 1173"/>
                    <a:gd name="T101" fmla="*/ 368 h 482"/>
                    <a:gd name="T102" fmla="*/ 66 w 1173"/>
                    <a:gd name="T103" fmla="*/ 385 h 482"/>
                    <a:gd name="T104" fmla="*/ 127 w 1173"/>
                    <a:gd name="T105" fmla="*/ 396 h 482"/>
                    <a:gd name="T106" fmla="*/ 184 w 1173"/>
                    <a:gd name="T107" fmla="*/ 390 h 482"/>
                    <a:gd name="T108" fmla="*/ 230 w 1173"/>
                    <a:gd name="T109" fmla="*/ 362 h 482"/>
                    <a:gd name="T110" fmla="*/ 239 w 1173"/>
                    <a:gd name="T111" fmla="*/ 310 h 482"/>
                    <a:gd name="T112" fmla="*/ 226 w 1173"/>
                    <a:gd name="T113" fmla="*/ 259 h 482"/>
                    <a:gd name="T114" fmla="*/ 197 w 1173"/>
                    <a:gd name="T115" fmla="*/ 234 h 482"/>
                    <a:gd name="T116" fmla="*/ 163 w 1173"/>
                    <a:gd name="T117" fmla="*/ 240 h 482"/>
                    <a:gd name="T118" fmla="*/ 114 w 1173"/>
                    <a:gd name="T119" fmla="*/ 255 h 482"/>
                    <a:gd name="T120" fmla="*/ 53 w 1173"/>
                    <a:gd name="T121" fmla="*/ 263 h 482"/>
                    <a:gd name="T122" fmla="*/ 19 w 1173"/>
                    <a:gd name="T123" fmla="*/ 253 h 482"/>
                    <a:gd name="T124" fmla="*/ 3 w 1173"/>
                    <a:gd name="T125" fmla="*/ 229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73" h="482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10"/>
                      </a:lnTo>
                      <a:lnTo>
                        <a:pt x="15" y="204"/>
                      </a:lnTo>
                      <a:lnTo>
                        <a:pt x="19" y="196"/>
                      </a:lnTo>
                      <a:lnTo>
                        <a:pt x="24" y="187"/>
                      </a:lnTo>
                      <a:lnTo>
                        <a:pt x="34" y="177"/>
                      </a:lnTo>
                      <a:lnTo>
                        <a:pt x="38" y="170"/>
                      </a:lnTo>
                      <a:lnTo>
                        <a:pt x="43" y="166"/>
                      </a:lnTo>
                      <a:lnTo>
                        <a:pt x="51" y="158"/>
                      </a:lnTo>
                      <a:lnTo>
                        <a:pt x="57" y="153"/>
                      </a:lnTo>
                      <a:lnTo>
                        <a:pt x="62" y="147"/>
                      </a:lnTo>
                      <a:lnTo>
                        <a:pt x="70" y="139"/>
                      </a:lnTo>
                      <a:lnTo>
                        <a:pt x="78" y="132"/>
                      </a:lnTo>
                      <a:lnTo>
                        <a:pt x="87" y="126"/>
                      </a:lnTo>
                      <a:lnTo>
                        <a:pt x="97" y="118"/>
                      </a:lnTo>
                      <a:lnTo>
                        <a:pt x="106" y="113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6"/>
                      </a:lnTo>
                      <a:lnTo>
                        <a:pt x="142" y="94"/>
                      </a:lnTo>
                      <a:lnTo>
                        <a:pt x="148" y="90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7"/>
                      </a:lnTo>
                      <a:lnTo>
                        <a:pt x="192" y="73"/>
                      </a:lnTo>
                      <a:lnTo>
                        <a:pt x="197" y="69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8"/>
                      </a:lnTo>
                      <a:lnTo>
                        <a:pt x="251" y="56"/>
                      </a:lnTo>
                      <a:lnTo>
                        <a:pt x="260" y="52"/>
                      </a:lnTo>
                      <a:lnTo>
                        <a:pt x="270" y="52"/>
                      </a:lnTo>
                      <a:lnTo>
                        <a:pt x="277" y="48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5"/>
                      </a:lnTo>
                      <a:lnTo>
                        <a:pt x="348" y="33"/>
                      </a:lnTo>
                      <a:lnTo>
                        <a:pt x="357" y="29"/>
                      </a:lnTo>
                      <a:lnTo>
                        <a:pt x="367" y="29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8"/>
                      </a:lnTo>
                      <a:lnTo>
                        <a:pt x="443" y="16"/>
                      </a:lnTo>
                      <a:lnTo>
                        <a:pt x="454" y="14"/>
                      </a:lnTo>
                      <a:lnTo>
                        <a:pt x="464" y="12"/>
                      </a:lnTo>
                      <a:lnTo>
                        <a:pt x="477" y="10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10"/>
                      </a:lnTo>
                      <a:lnTo>
                        <a:pt x="812" y="10"/>
                      </a:lnTo>
                      <a:lnTo>
                        <a:pt x="823" y="14"/>
                      </a:lnTo>
                      <a:lnTo>
                        <a:pt x="834" y="16"/>
                      </a:lnTo>
                      <a:lnTo>
                        <a:pt x="846" y="18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1"/>
                      </a:lnTo>
                      <a:lnTo>
                        <a:pt x="903" y="35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50"/>
                      </a:lnTo>
                      <a:lnTo>
                        <a:pt x="958" y="56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3"/>
                      </a:lnTo>
                      <a:lnTo>
                        <a:pt x="1006" y="77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90"/>
                      </a:lnTo>
                      <a:lnTo>
                        <a:pt x="1042" y="94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7"/>
                      </a:lnTo>
                      <a:lnTo>
                        <a:pt x="1070" y="111"/>
                      </a:lnTo>
                      <a:lnTo>
                        <a:pt x="1078" y="115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30"/>
                      </a:lnTo>
                      <a:lnTo>
                        <a:pt x="1114" y="139"/>
                      </a:lnTo>
                      <a:lnTo>
                        <a:pt x="1123" y="147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70"/>
                      </a:lnTo>
                      <a:lnTo>
                        <a:pt x="1154" y="177"/>
                      </a:lnTo>
                      <a:lnTo>
                        <a:pt x="1161" y="185"/>
                      </a:lnTo>
                      <a:lnTo>
                        <a:pt x="1163" y="193"/>
                      </a:lnTo>
                      <a:lnTo>
                        <a:pt x="1167" y="200"/>
                      </a:lnTo>
                      <a:lnTo>
                        <a:pt x="1169" y="206"/>
                      </a:lnTo>
                      <a:lnTo>
                        <a:pt x="1171" y="215"/>
                      </a:lnTo>
                      <a:lnTo>
                        <a:pt x="1171" y="221"/>
                      </a:lnTo>
                      <a:lnTo>
                        <a:pt x="1173" y="229"/>
                      </a:lnTo>
                      <a:lnTo>
                        <a:pt x="1171" y="236"/>
                      </a:lnTo>
                      <a:lnTo>
                        <a:pt x="1171" y="244"/>
                      </a:lnTo>
                      <a:lnTo>
                        <a:pt x="1167" y="251"/>
                      </a:lnTo>
                      <a:lnTo>
                        <a:pt x="1163" y="259"/>
                      </a:lnTo>
                      <a:lnTo>
                        <a:pt x="1161" y="267"/>
                      </a:lnTo>
                      <a:lnTo>
                        <a:pt x="1158" y="274"/>
                      </a:lnTo>
                      <a:lnTo>
                        <a:pt x="1152" y="282"/>
                      </a:lnTo>
                      <a:lnTo>
                        <a:pt x="1144" y="291"/>
                      </a:lnTo>
                      <a:lnTo>
                        <a:pt x="1139" y="299"/>
                      </a:lnTo>
                      <a:lnTo>
                        <a:pt x="1133" y="309"/>
                      </a:lnTo>
                      <a:lnTo>
                        <a:pt x="1125" y="316"/>
                      </a:lnTo>
                      <a:lnTo>
                        <a:pt x="1118" y="324"/>
                      </a:lnTo>
                      <a:lnTo>
                        <a:pt x="1110" y="331"/>
                      </a:lnTo>
                      <a:lnTo>
                        <a:pt x="1103" y="339"/>
                      </a:lnTo>
                      <a:lnTo>
                        <a:pt x="1093" y="347"/>
                      </a:lnTo>
                      <a:lnTo>
                        <a:pt x="1085" y="354"/>
                      </a:lnTo>
                      <a:lnTo>
                        <a:pt x="1076" y="362"/>
                      </a:lnTo>
                      <a:lnTo>
                        <a:pt x="1068" y="369"/>
                      </a:lnTo>
                      <a:lnTo>
                        <a:pt x="1057" y="375"/>
                      </a:lnTo>
                      <a:lnTo>
                        <a:pt x="1047" y="383"/>
                      </a:lnTo>
                      <a:lnTo>
                        <a:pt x="1038" y="390"/>
                      </a:lnTo>
                      <a:lnTo>
                        <a:pt x="1028" y="398"/>
                      </a:lnTo>
                      <a:lnTo>
                        <a:pt x="1017" y="404"/>
                      </a:lnTo>
                      <a:lnTo>
                        <a:pt x="1004" y="409"/>
                      </a:lnTo>
                      <a:lnTo>
                        <a:pt x="992" y="415"/>
                      </a:lnTo>
                      <a:lnTo>
                        <a:pt x="981" y="423"/>
                      </a:lnTo>
                      <a:lnTo>
                        <a:pt x="973" y="425"/>
                      </a:lnTo>
                      <a:lnTo>
                        <a:pt x="966" y="426"/>
                      </a:lnTo>
                      <a:lnTo>
                        <a:pt x="960" y="430"/>
                      </a:lnTo>
                      <a:lnTo>
                        <a:pt x="952" y="432"/>
                      </a:lnTo>
                      <a:lnTo>
                        <a:pt x="945" y="434"/>
                      </a:lnTo>
                      <a:lnTo>
                        <a:pt x="937" y="436"/>
                      </a:lnTo>
                      <a:lnTo>
                        <a:pt x="930" y="440"/>
                      </a:lnTo>
                      <a:lnTo>
                        <a:pt x="922" y="442"/>
                      </a:lnTo>
                      <a:lnTo>
                        <a:pt x="912" y="444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1"/>
                      </a:lnTo>
                      <a:lnTo>
                        <a:pt x="878" y="453"/>
                      </a:lnTo>
                      <a:lnTo>
                        <a:pt x="869" y="455"/>
                      </a:lnTo>
                      <a:lnTo>
                        <a:pt x="859" y="457"/>
                      </a:lnTo>
                      <a:lnTo>
                        <a:pt x="852" y="461"/>
                      </a:lnTo>
                      <a:lnTo>
                        <a:pt x="842" y="461"/>
                      </a:lnTo>
                      <a:lnTo>
                        <a:pt x="831" y="463"/>
                      </a:lnTo>
                      <a:lnTo>
                        <a:pt x="819" y="465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8"/>
                      </a:lnTo>
                      <a:lnTo>
                        <a:pt x="775" y="470"/>
                      </a:lnTo>
                      <a:lnTo>
                        <a:pt x="766" y="472"/>
                      </a:lnTo>
                      <a:lnTo>
                        <a:pt x="753" y="472"/>
                      </a:lnTo>
                      <a:lnTo>
                        <a:pt x="741" y="474"/>
                      </a:lnTo>
                      <a:lnTo>
                        <a:pt x="728" y="474"/>
                      </a:lnTo>
                      <a:lnTo>
                        <a:pt x="717" y="476"/>
                      </a:lnTo>
                      <a:lnTo>
                        <a:pt x="703" y="476"/>
                      </a:lnTo>
                      <a:lnTo>
                        <a:pt x="690" y="478"/>
                      </a:lnTo>
                      <a:lnTo>
                        <a:pt x="679" y="480"/>
                      </a:lnTo>
                      <a:lnTo>
                        <a:pt x="665" y="480"/>
                      </a:lnTo>
                      <a:lnTo>
                        <a:pt x="650" y="480"/>
                      </a:lnTo>
                      <a:lnTo>
                        <a:pt x="637" y="480"/>
                      </a:lnTo>
                      <a:lnTo>
                        <a:pt x="621" y="480"/>
                      </a:lnTo>
                      <a:lnTo>
                        <a:pt x="608" y="480"/>
                      </a:lnTo>
                      <a:lnTo>
                        <a:pt x="593" y="480"/>
                      </a:lnTo>
                      <a:lnTo>
                        <a:pt x="582" y="480"/>
                      </a:lnTo>
                      <a:lnTo>
                        <a:pt x="568" y="480"/>
                      </a:lnTo>
                      <a:lnTo>
                        <a:pt x="555" y="482"/>
                      </a:lnTo>
                      <a:lnTo>
                        <a:pt x="540" y="480"/>
                      </a:lnTo>
                      <a:lnTo>
                        <a:pt x="528" y="480"/>
                      </a:lnTo>
                      <a:lnTo>
                        <a:pt x="515" y="480"/>
                      </a:lnTo>
                      <a:lnTo>
                        <a:pt x="502" y="480"/>
                      </a:lnTo>
                      <a:lnTo>
                        <a:pt x="490" y="480"/>
                      </a:lnTo>
                      <a:lnTo>
                        <a:pt x="477" y="480"/>
                      </a:lnTo>
                      <a:lnTo>
                        <a:pt x="464" y="480"/>
                      </a:lnTo>
                      <a:lnTo>
                        <a:pt x="452" y="480"/>
                      </a:lnTo>
                      <a:lnTo>
                        <a:pt x="439" y="478"/>
                      </a:lnTo>
                      <a:lnTo>
                        <a:pt x="428" y="476"/>
                      </a:lnTo>
                      <a:lnTo>
                        <a:pt x="414" y="476"/>
                      </a:lnTo>
                      <a:lnTo>
                        <a:pt x="405" y="476"/>
                      </a:lnTo>
                      <a:lnTo>
                        <a:pt x="393" y="474"/>
                      </a:lnTo>
                      <a:lnTo>
                        <a:pt x="380" y="474"/>
                      </a:lnTo>
                      <a:lnTo>
                        <a:pt x="370" y="474"/>
                      </a:lnTo>
                      <a:lnTo>
                        <a:pt x="359" y="474"/>
                      </a:lnTo>
                      <a:lnTo>
                        <a:pt x="348" y="472"/>
                      </a:lnTo>
                      <a:lnTo>
                        <a:pt x="336" y="470"/>
                      </a:lnTo>
                      <a:lnTo>
                        <a:pt x="327" y="470"/>
                      </a:lnTo>
                      <a:lnTo>
                        <a:pt x="317" y="470"/>
                      </a:lnTo>
                      <a:lnTo>
                        <a:pt x="306" y="468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5"/>
                      </a:lnTo>
                      <a:lnTo>
                        <a:pt x="256" y="463"/>
                      </a:lnTo>
                      <a:lnTo>
                        <a:pt x="249" y="461"/>
                      </a:lnTo>
                      <a:lnTo>
                        <a:pt x="239" y="461"/>
                      </a:lnTo>
                      <a:lnTo>
                        <a:pt x="230" y="459"/>
                      </a:lnTo>
                      <a:lnTo>
                        <a:pt x="220" y="457"/>
                      </a:lnTo>
                      <a:lnTo>
                        <a:pt x="211" y="457"/>
                      </a:lnTo>
                      <a:lnTo>
                        <a:pt x="203" y="457"/>
                      </a:lnTo>
                      <a:lnTo>
                        <a:pt x="196" y="455"/>
                      </a:lnTo>
                      <a:lnTo>
                        <a:pt x="188" y="453"/>
                      </a:lnTo>
                      <a:lnTo>
                        <a:pt x="180" y="451"/>
                      </a:lnTo>
                      <a:lnTo>
                        <a:pt x="173" y="451"/>
                      </a:lnTo>
                      <a:lnTo>
                        <a:pt x="165" y="449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4"/>
                      </a:lnTo>
                      <a:lnTo>
                        <a:pt x="123" y="442"/>
                      </a:lnTo>
                      <a:lnTo>
                        <a:pt x="110" y="440"/>
                      </a:lnTo>
                      <a:lnTo>
                        <a:pt x="102" y="438"/>
                      </a:lnTo>
                      <a:lnTo>
                        <a:pt x="93" y="434"/>
                      </a:lnTo>
                      <a:lnTo>
                        <a:pt x="87" y="432"/>
                      </a:lnTo>
                      <a:lnTo>
                        <a:pt x="80" y="430"/>
                      </a:lnTo>
                      <a:lnTo>
                        <a:pt x="76" y="430"/>
                      </a:lnTo>
                      <a:lnTo>
                        <a:pt x="66" y="423"/>
                      </a:lnTo>
                      <a:lnTo>
                        <a:pt x="57" y="419"/>
                      </a:lnTo>
                      <a:lnTo>
                        <a:pt x="47" y="413"/>
                      </a:lnTo>
                      <a:lnTo>
                        <a:pt x="41" y="407"/>
                      </a:lnTo>
                      <a:lnTo>
                        <a:pt x="34" y="400"/>
                      </a:lnTo>
                      <a:lnTo>
                        <a:pt x="28" y="394"/>
                      </a:lnTo>
                      <a:lnTo>
                        <a:pt x="22" y="388"/>
                      </a:lnTo>
                      <a:lnTo>
                        <a:pt x="19" y="383"/>
                      </a:lnTo>
                      <a:lnTo>
                        <a:pt x="15" y="373"/>
                      </a:lnTo>
                      <a:lnTo>
                        <a:pt x="15" y="368"/>
                      </a:lnTo>
                      <a:lnTo>
                        <a:pt x="19" y="366"/>
                      </a:lnTo>
                      <a:lnTo>
                        <a:pt x="22" y="368"/>
                      </a:lnTo>
                      <a:lnTo>
                        <a:pt x="30" y="369"/>
                      </a:lnTo>
                      <a:lnTo>
                        <a:pt x="38" y="373"/>
                      </a:lnTo>
                      <a:lnTo>
                        <a:pt x="45" y="377"/>
                      </a:lnTo>
                      <a:lnTo>
                        <a:pt x="57" y="381"/>
                      </a:lnTo>
                      <a:lnTo>
                        <a:pt x="66" y="385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2"/>
                      </a:lnTo>
                      <a:lnTo>
                        <a:pt x="114" y="394"/>
                      </a:lnTo>
                      <a:lnTo>
                        <a:pt x="127" y="396"/>
                      </a:lnTo>
                      <a:lnTo>
                        <a:pt x="138" y="396"/>
                      </a:lnTo>
                      <a:lnTo>
                        <a:pt x="150" y="396"/>
                      </a:lnTo>
                      <a:lnTo>
                        <a:pt x="161" y="394"/>
                      </a:lnTo>
                      <a:lnTo>
                        <a:pt x="175" y="394"/>
                      </a:lnTo>
                      <a:lnTo>
                        <a:pt x="184" y="390"/>
                      </a:lnTo>
                      <a:lnTo>
                        <a:pt x="196" y="387"/>
                      </a:lnTo>
                      <a:lnTo>
                        <a:pt x="205" y="383"/>
                      </a:lnTo>
                      <a:lnTo>
                        <a:pt x="216" y="377"/>
                      </a:lnTo>
                      <a:lnTo>
                        <a:pt x="222" y="369"/>
                      </a:lnTo>
                      <a:lnTo>
                        <a:pt x="230" y="362"/>
                      </a:lnTo>
                      <a:lnTo>
                        <a:pt x="232" y="352"/>
                      </a:lnTo>
                      <a:lnTo>
                        <a:pt x="237" y="343"/>
                      </a:lnTo>
                      <a:lnTo>
                        <a:pt x="239" y="331"/>
                      </a:lnTo>
                      <a:lnTo>
                        <a:pt x="239" y="322"/>
                      </a:lnTo>
                      <a:lnTo>
                        <a:pt x="239" y="310"/>
                      </a:lnTo>
                      <a:lnTo>
                        <a:pt x="239" y="301"/>
                      </a:lnTo>
                      <a:lnTo>
                        <a:pt x="235" y="290"/>
                      </a:lnTo>
                      <a:lnTo>
                        <a:pt x="232" y="278"/>
                      </a:lnTo>
                      <a:lnTo>
                        <a:pt x="230" y="269"/>
                      </a:lnTo>
                      <a:lnTo>
                        <a:pt x="226" y="259"/>
                      </a:lnTo>
                      <a:lnTo>
                        <a:pt x="220" y="251"/>
                      </a:lnTo>
                      <a:lnTo>
                        <a:pt x="215" y="246"/>
                      </a:lnTo>
                      <a:lnTo>
                        <a:pt x="211" y="240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40"/>
                      </a:lnTo>
                      <a:lnTo>
                        <a:pt x="154" y="244"/>
                      </a:lnTo>
                      <a:lnTo>
                        <a:pt x="146" y="248"/>
                      </a:lnTo>
                      <a:lnTo>
                        <a:pt x="135" y="250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9"/>
                      </a:lnTo>
                      <a:lnTo>
                        <a:pt x="89" y="261"/>
                      </a:lnTo>
                      <a:lnTo>
                        <a:pt x="78" y="263"/>
                      </a:lnTo>
                      <a:lnTo>
                        <a:pt x="64" y="263"/>
                      </a:lnTo>
                      <a:lnTo>
                        <a:pt x="53" y="263"/>
                      </a:lnTo>
                      <a:lnTo>
                        <a:pt x="45" y="259"/>
                      </a:lnTo>
                      <a:lnTo>
                        <a:pt x="38" y="259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6"/>
                      </a:lnTo>
                      <a:lnTo>
                        <a:pt x="0" y="242"/>
                      </a:lnTo>
                      <a:lnTo>
                        <a:pt x="0" y="234"/>
                      </a:lnTo>
                      <a:lnTo>
                        <a:pt x="3" y="229"/>
                      </a:lnTo>
                      <a:lnTo>
                        <a:pt x="5" y="221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4" name="Forme libre 95"/>
                <p:cNvSpPr>
                  <a:spLocks/>
                </p:cNvSpPr>
                <p:nvPr/>
              </p:nvSpPr>
              <p:spPr bwMode="auto">
                <a:xfrm>
                  <a:off x="6886575" y="2589213"/>
                  <a:ext cx="328613" cy="130175"/>
                </a:xfrm>
                <a:custGeom>
                  <a:avLst/>
                  <a:gdLst>
                    <a:gd name="T0" fmla="*/ 37 w 415"/>
                    <a:gd name="T1" fmla="*/ 2 h 164"/>
                    <a:gd name="T2" fmla="*/ 52 w 415"/>
                    <a:gd name="T3" fmla="*/ 6 h 164"/>
                    <a:gd name="T4" fmla="*/ 73 w 415"/>
                    <a:gd name="T5" fmla="*/ 13 h 164"/>
                    <a:gd name="T6" fmla="*/ 86 w 415"/>
                    <a:gd name="T7" fmla="*/ 19 h 164"/>
                    <a:gd name="T8" fmla="*/ 101 w 415"/>
                    <a:gd name="T9" fmla="*/ 23 h 164"/>
                    <a:gd name="T10" fmla="*/ 116 w 415"/>
                    <a:gd name="T11" fmla="*/ 27 h 164"/>
                    <a:gd name="T12" fmla="*/ 135 w 415"/>
                    <a:gd name="T13" fmla="*/ 31 h 164"/>
                    <a:gd name="T14" fmla="*/ 153 w 415"/>
                    <a:gd name="T15" fmla="*/ 34 h 164"/>
                    <a:gd name="T16" fmla="*/ 173 w 415"/>
                    <a:gd name="T17" fmla="*/ 38 h 164"/>
                    <a:gd name="T18" fmla="*/ 192 w 415"/>
                    <a:gd name="T19" fmla="*/ 40 h 164"/>
                    <a:gd name="T20" fmla="*/ 213 w 415"/>
                    <a:gd name="T21" fmla="*/ 44 h 164"/>
                    <a:gd name="T22" fmla="*/ 234 w 415"/>
                    <a:gd name="T23" fmla="*/ 46 h 164"/>
                    <a:gd name="T24" fmla="*/ 255 w 415"/>
                    <a:gd name="T25" fmla="*/ 46 h 164"/>
                    <a:gd name="T26" fmla="*/ 274 w 415"/>
                    <a:gd name="T27" fmla="*/ 46 h 164"/>
                    <a:gd name="T28" fmla="*/ 293 w 415"/>
                    <a:gd name="T29" fmla="*/ 46 h 164"/>
                    <a:gd name="T30" fmla="*/ 308 w 415"/>
                    <a:gd name="T31" fmla="*/ 44 h 164"/>
                    <a:gd name="T32" fmla="*/ 324 w 415"/>
                    <a:gd name="T33" fmla="*/ 44 h 164"/>
                    <a:gd name="T34" fmla="*/ 337 w 415"/>
                    <a:gd name="T35" fmla="*/ 44 h 164"/>
                    <a:gd name="T36" fmla="*/ 348 w 415"/>
                    <a:gd name="T37" fmla="*/ 44 h 164"/>
                    <a:gd name="T38" fmla="*/ 367 w 415"/>
                    <a:gd name="T39" fmla="*/ 44 h 164"/>
                    <a:gd name="T40" fmla="*/ 383 w 415"/>
                    <a:gd name="T41" fmla="*/ 46 h 164"/>
                    <a:gd name="T42" fmla="*/ 394 w 415"/>
                    <a:gd name="T43" fmla="*/ 53 h 164"/>
                    <a:gd name="T44" fmla="*/ 402 w 415"/>
                    <a:gd name="T45" fmla="*/ 63 h 164"/>
                    <a:gd name="T46" fmla="*/ 409 w 415"/>
                    <a:gd name="T47" fmla="*/ 78 h 164"/>
                    <a:gd name="T48" fmla="*/ 413 w 415"/>
                    <a:gd name="T49" fmla="*/ 95 h 164"/>
                    <a:gd name="T50" fmla="*/ 415 w 415"/>
                    <a:gd name="T51" fmla="*/ 112 h 164"/>
                    <a:gd name="T52" fmla="*/ 411 w 415"/>
                    <a:gd name="T53" fmla="*/ 126 h 164"/>
                    <a:gd name="T54" fmla="*/ 405 w 415"/>
                    <a:gd name="T55" fmla="*/ 141 h 164"/>
                    <a:gd name="T56" fmla="*/ 394 w 415"/>
                    <a:gd name="T57" fmla="*/ 150 h 164"/>
                    <a:gd name="T58" fmla="*/ 379 w 415"/>
                    <a:gd name="T59" fmla="*/ 158 h 164"/>
                    <a:gd name="T60" fmla="*/ 358 w 415"/>
                    <a:gd name="T61" fmla="*/ 162 h 164"/>
                    <a:gd name="T62" fmla="*/ 343 w 415"/>
                    <a:gd name="T63" fmla="*/ 162 h 164"/>
                    <a:gd name="T64" fmla="*/ 331 w 415"/>
                    <a:gd name="T65" fmla="*/ 164 h 164"/>
                    <a:gd name="T66" fmla="*/ 312 w 415"/>
                    <a:gd name="T67" fmla="*/ 160 h 164"/>
                    <a:gd name="T68" fmla="*/ 291 w 415"/>
                    <a:gd name="T69" fmla="*/ 156 h 164"/>
                    <a:gd name="T70" fmla="*/ 269 w 415"/>
                    <a:gd name="T71" fmla="*/ 152 h 164"/>
                    <a:gd name="T72" fmla="*/ 246 w 415"/>
                    <a:gd name="T73" fmla="*/ 147 h 164"/>
                    <a:gd name="T74" fmla="*/ 232 w 415"/>
                    <a:gd name="T75" fmla="*/ 145 h 164"/>
                    <a:gd name="T76" fmla="*/ 219 w 415"/>
                    <a:gd name="T77" fmla="*/ 141 h 164"/>
                    <a:gd name="T78" fmla="*/ 206 w 415"/>
                    <a:gd name="T79" fmla="*/ 137 h 164"/>
                    <a:gd name="T80" fmla="*/ 192 w 415"/>
                    <a:gd name="T81" fmla="*/ 133 h 164"/>
                    <a:gd name="T82" fmla="*/ 179 w 415"/>
                    <a:gd name="T83" fmla="*/ 129 h 164"/>
                    <a:gd name="T84" fmla="*/ 166 w 415"/>
                    <a:gd name="T85" fmla="*/ 126 h 164"/>
                    <a:gd name="T86" fmla="*/ 141 w 415"/>
                    <a:gd name="T87" fmla="*/ 118 h 164"/>
                    <a:gd name="T88" fmla="*/ 126 w 415"/>
                    <a:gd name="T89" fmla="*/ 112 h 164"/>
                    <a:gd name="T90" fmla="*/ 114 w 415"/>
                    <a:gd name="T91" fmla="*/ 109 h 164"/>
                    <a:gd name="T92" fmla="*/ 92 w 415"/>
                    <a:gd name="T93" fmla="*/ 99 h 164"/>
                    <a:gd name="T94" fmla="*/ 69 w 415"/>
                    <a:gd name="T95" fmla="*/ 90 h 164"/>
                    <a:gd name="T96" fmla="*/ 50 w 415"/>
                    <a:gd name="T97" fmla="*/ 82 h 164"/>
                    <a:gd name="T98" fmla="*/ 33 w 415"/>
                    <a:gd name="T99" fmla="*/ 72 h 164"/>
                    <a:gd name="T100" fmla="*/ 19 w 415"/>
                    <a:gd name="T101" fmla="*/ 65 h 164"/>
                    <a:gd name="T102" fmla="*/ 4 w 415"/>
                    <a:gd name="T103" fmla="*/ 53 h 164"/>
                    <a:gd name="T104" fmla="*/ 2 w 415"/>
                    <a:gd name="T105" fmla="*/ 31 h 164"/>
                    <a:gd name="T106" fmla="*/ 14 w 415"/>
                    <a:gd name="T107" fmla="*/ 13 h 164"/>
                    <a:gd name="T108" fmla="*/ 25 w 415"/>
                    <a:gd name="T109" fmla="*/ 2 h 164"/>
                    <a:gd name="T110" fmla="*/ 33 w 415"/>
                    <a:gd name="T111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15" h="164">
                      <a:moveTo>
                        <a:pt x="33" y="0"/>
                      </a:moveTo>
                      <a:lnTo>
                        <a:pt x="37" y="2"/>
                      </a:lnTo>
                      <a:lnTo>
                        <a:pt x="42" y="2"/>
                      </a:lnTo>
                      <a:lnTo>
                        <a:pt x="52" y="6"/>
                      </a:lnTo>
                      <a:lnTo>
                        <a:pt x="61" y="10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3"/>
                      </a:lnTo>
                      <a:lnTo>
                        <a:pt x="109" y="25"/>
                      </a:lnTo>
                      <a:lnTo>
                        <a:pt x="116" y="27"/>
                      </a:lnTo>
                      <a:lnTo>
                        <a:pt x="126" y="29"/>
                      </a:lnTo>
                      <a:lnTo>
                        <a:pt x="135" y="31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40"/>
                      </a:lnTo>
                      <a:lnTo>
                        <a:pt x="192" y="40"/>
                      </a:lnTo>
                      <a:lnTo>
                        <a:pt x="202" y="42"/>
                      </a:lnTo>
                      <a:lnTo>
                        <a:pt x="213" y="44"/>
                      </a:lnTo>
                      <a:lnTo>
                        <a:pt x="223" y="44"/>
                      </a:lnTo>
                      <a:lnTo>
                        <a:pt x="234" y="46"/>
                      </a:lnTo>
                      <a:lnTo>
                        <a:pt x="246" y="46"/>
                      </a:lnTo>
                      <a:lnTo>
                        <a:pt x="255" y="46"/>
                      </a:lnTo>
                      <a:lnTo>
                        <a:pt x="265" y="46"/>
                      </a:lnTo>
                      <a:lnTo>
                        <a:pt x="274" y="46"/>
                      </a:lnTo>
                      <a:lnTo>
                        <a:pt x="284" y="46"/>
                      </a:lnTo>
                      <a:lnTo>
                        <a:pt x="293" y="46"/>
                      </a:lnTo>
                      <a:lnTo>
                        <a:pt x="299" y="44"/>
                      </a:lnTo>
                      <a:lnTo>
                        <a:pt x="308" y="44"/>
                      </a:lnTo>
                      <a:lnTo>
                        <a:pt x="314" y="44"/>
                      </a:lnTo>
                      <a:lnTo>
                        <a:pt x="324" y="44"/>
                      </a:lnTo>
                      <a:lnTo>
                        <a:pt x="329" y="44"/>
                      </a:lnTo>
                      <a:lnTo>
                        <a:pt x="337" y="44"/>
                      </a:lnTo>
                      <a:lnTo>
                        <a:pt x="343" y="44"/>
                      </a:lnTo>
                      <a:lnTo>
                        <a:pt x="348" y="44"/>
                      </a:lnTo>
                      <a:lnTo>
                        <a:pt x="358" y="44"/>
                      </a:lnTo>
                      <a:lnTo>
                        <a:pt x="367" y="44"/>
                      </a:lnTo>
                      <a:lnTo>
                        <a:pt x="375" y="44"/>
                      </a:lnTo>
                      <a:lnTo>
                        <a:pt x="383" y="46"/>
                      </a:lnTo>
                      <a:lnTo>
                        <a:pt x="388" y="50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3"/>
                      </a:lnTo>
                      <a:lnTo>
                        <a:pt x="405" y="69"/>
                      </a:lnTo>
                      <a:lnTo>
                        <a:pt x="409" y="78"/>
                      </a:lnTo>
                      <a:lnTo>
                        <a:pt x="411" y="88"/>
                      </a:lnTo>
                      <a:lnTo>
                        <a:pt x="413" y="95"/>
                      </a:lnTo>
                      <a:lnTo>
                        <a:pt x="413" y="103"/>
                      </a:lnTo>
                      <a:lnTo>
                        <a:pt x="415" y="112"/>
                      </a:lnTo>
                      <a:lnTo>
                        <a:pt x="411" y="120"/>
                      </a:lnTo>
                      <a:lnTo>
                        <a:pt x="411" y="126"/>
                      </a:lnTo>
                      <a:lnTo>
                        <a:pt x="409" y="133"/>
                      </a:lnTo>
                      <a:lnTo>
                        <a:pt x="405" y="141"/>
                      </a:lnTo>
                      <a:lnTo>
                        <a:pt x="400" y="145"/>
                      </a:lnTo>
                      <a:lnTo>
                        <a:pt x="394" y="150"/>
                      </a:lnTo>
                      <a:lnTo>
                        <a:pt x="386" y="154"/>
                      </a:lnTo>
                      <a:lnTo>
                        <a:pt x="379" y="158"/>
                      </a:lnTo>
                      <a:lnTo>
                        <a:pt x="367" y="160"/>
                      </a:lnTo>
                      <a:lnTo>
                        <a:pt x="358" y="162"/>
                      </a:lnTo>
                      <a:lnTo>
                        <a:pt x="350" y="162"/>
                      </a:lnTo>
                      <a:lnTo>
                        <a:pt x="343" y="162"/>
                      </a:lnTo>
                      <a:lnTo>
                        <a:pt x="337" y="162"/>
                      </a:lnTo>
                      <a:lnTo>
                        <a:pt x="331" y="164"/>
                      </a:lnTo>
                      <a:lnTo>
                        <a:pt x="322" y="162"/>
                      </a:lnTo>
                      <a:lnTo>
                        <a:pt x="312" y="160"/>
                      </a:lnTo>
                      <a:lnTo>
                        <a:pt x="303" y="158"/>
                      </a:lnTo>
                      <a:lnTo>
                        <a:pt x="291" y="156"/>
                      </a:lnTo>
                      <a:lnTo>
                        <a:pt x="280" y="154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7"/>
                      </a:lnTo>
                      <a:lnTo>
                        <a:pt x="238" y="145"/>
                      </a:lnTo>
                      <a:lnTo>
                        <a:pt x="232" y="145"/>
                      </a:lnTo>
                      <a:lnTo>
                        <a:pt x="225" y="141"/>
                      </a:lnTo>
                      <a:lnTo>
                        <a:pt x="219" y="141"/>
                      </a:lnTo>
                      <a:lnTo>
                        <a:pt x="211" y="139"/>
                      </a:lnTo>
                      <a:lnTo>
                        <a:pt x="206" y="137"/>
                      </a:lnTo>
                      <a:lnTo>
                        <a:pt x="198" y="135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6"/>
                      </a:lnTo>
                      <a:lnTo>
                        <a:pt x="166" y="126"/>
                      </a:lnTo>
                      <a:lnTo>
                        <a:pt x="153" y="122"/>
                      </a:lnTo>
                      <a:lnTo>
                        <a:pt x="141" y="118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9"/>
                      </a:lnTo>
                      <a:lnTo>
                        <a:pt x="101" y="103"/>
                      </a:lnTo>
                      <a:lnTo>
                        <a:pt x="92" y="99"/>
                      </a:lnTo>
                      <a:lnTo>
                        <a:pt x="80" y="93"/>
                      </a:lnTo>
                      <a:lnTo>
                        <a:pt x="69" y="90"/>
                      </a:lnTo>
                      <a:lnTo>
                        <a:pt x="57" y="84"/>
                      </a:lnTo>
                      <a:lnTo>
                        <a:pt x="50" y="82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9"/>
                      </a:lnTo>
                      <a:lnTo>
                        <a:pt x="19" y="65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40"/>
                      </a:lnTo>
                      <a:lnTo>
                        <a:pt x="2" y="31"/>
                      </a:lnTo>
                      <a:lnTo>
                        <a:pt x="6" y="21"/>
                      </a:lnTo>
                      <a:lnTo>
                        <a:pt x="14" y="13"/>
                      </a:lnTo>
                      <a:lnTo>
                        <a:pt x="19" y="6"/>
                      </a:lnTo>
                      <a:lnTo>
                        <a:pt x="25" y="2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5" name="Forme libre 96"/>
                <p:cNvSpPr>
                  <a:spLocks/>
                </p:cNvSpPr>
                <p:nvPr/>
              </p:nvSpPr>
              <p:spPr bwMode="auto">
                <a:xfrm>
                  <a:off x="5730875" y="1617663"/>
                  <a:ext cx="460375" cy="265112"/>
                </a:xfrm>
                <a:custGeom>
                  <a:avLst/>
                  <a:gdLst>
                    <a:gd name="T0" fmla="*/ 53 w 580"/>
                    <a:gd name="T1" fmla="*/ 267 h 335"/>
                    <a:gd name="T2" fmla="*/ 80 w 580"/>
                    <a:gd name="T3" fmla="*/ 234 h 335"/>
                    <a:gd name="T4" fmla="*/ 102 w 580"/>
                    <a:gd name="T5" fmla="*/ 208 h 335"/>
                    <a:gd name="T6" fmla="*/ 121 w 580"/>
                    <a:gd name="T7" fmla="*/ 187 h 335"/>
                    <a:gd name="T8" fmla="*/ 142 w 580"/>
                    <a:gd name="T9" fmla="*/ 164 h 335"/>
                    <a:gd name="T10" fmla="*/ 165 w 580"/>
                    <a:gd name="T11" fmla="*/ 141 h 335"/>
                    <a:gd name="T12" fmla="*/ 192 w 580"/>
                    <a:gd name="T13" fmla="*/ 120 h 335"/>
                    <a:gd name="T14" fmla="*/ 220 w 580"/>
                    <a:gd name="T15" fmla="*/ 97 h 335"/>
                    <a:gd name="T16" fmla="*/ 253 w 580"/>
                    <a:gd name="T17" fmla="*/ 76 h 335"/>
                    <a:gd name="T18" fmla="*/ 285 w 580"/>
                    <a:gd name="T19" fmla="*/ 55 h 335"/>
                    <a:gd name="T20" fmla="*/ 315 w 580"/>
                    <a:gd name="T21" fmla="*/ 38 h 335"/>
                    <a:gd name="T22" fmla="*/ 348 w 580"/>
                    <a:gd name="T23" fmla="*/ 25 h 335"/>
                    <a:gd name="T24" fmla="*/ 378 w 580"/>
                    <a:gd name="T25" fmla="*/ 16 h 335"/>
                    <a:gd name="T26" fmla="*/ 410 w 580"/>
                    <a:gd name="T27" fmla="*/ 8 h 335"/>
                    <a:gd name="T28" fmla="*/ 441 w 580"/>
                    <a:gd name="T29" fmla="*/ 2 h 335"/>
                    <a:gd name="T30" fmla="*/ 467 w 580"/>
                    <a:gd name="T31" fmla="*/ 0 h 335"/>
                    <a:gd name="T32" fmla="*/ 494 w 580"/>
                    <a:gd name="T33" fmla="*/ 2 h 335"/>
                    <a:gd name="T34" fmla="*/ 517 w 580"/>
                    <a:gd name="T35" fmla="*/ 6 h 335"/>
                    <a:gd name="T36" fmla="*/ 538 w 580"/>
                    <a:gd name="T37" fmla="*/ 14 h 335"/>
                    <a:gd name="T38" fmla="*/ 563 w 580"/>
                    <a:gd name="T39" fmla="*/ 29 h 335"/>
                    <a:gd name="T40" fmla="*/ 580 w 580"/>
                    <a:gd name="T41" fmla="*/ 55 h 335"/>
                    <a:gd name="T42" fmla="*/ 580 w 580"/>
                    <a:gd name="T43" fmla="*/ 88 h 335"/>
                    <a:gd name="T44" fmla="*/ 566 w 580"/>
                    <a:gd name="T45" fmla="*/ 120 h 335"/>
                    <a:gd name="T46" fmla="*/ 547 w 580"/>
                    <a:gd name="T47" fmla="*/ 147 h 335"/>
                    <a:gd name="T48" fmla="*/ 530 w 580"/>
                    <a:gd name="T49" fmla="*/ 170 h 335"/>
                    <a:gd name="T50" fmla="*/ 509 w 580"/>
                    <a:gd name="T51" fmla="*/ 179 h 335"/>
                    <a:gd name="T52" fmla="*/ 485 w 580"/>
                    <a:gd name="T53" fmla="*/ 181 h 335"/>
                    <a:gd name="T54" fmla="*/ 452 w 580"/>
                    <a:gd name="T55" fmla="*/ 181 h 335"/>
                    <a:gd name="T56" fmla="*/ 416 w 580"/>
                    <a:gd name="T57" fmla="*/ 183 h 335"/>
                    <a:gd name="T58" fmla="*/ 395 w 580"/>
                    <a:gd name="T59" fmla="*/ 183 h 335"/>
                    <a:gd name="T60" fmla="*/ 372 w 580"/>
                    <a:gd name="T61" fmla="*/ 189 h 335"/>
                    <a:gd name="T62" fmla="*/ 348 w 580"/>
                    <a:gd name="T63" fmla="*/ 194 h 335"/>
                    <a:gd name="T64" fmla="*/ 323 w 580"/>
                    <a:gd name="T65" fmla="*/ 202 h 335"/>
                    <a:gd name="T66" fmla="*/ 294 w 580"/>
                    <a:gd name="T67" fmla="*/ 211 h 335"/>
                    <a:gd name="T68" fmla="*/ 266 w 580"/>
                    <a:gd name="T69" fmla="*/ 221 h 335"/>
                    <a:gd name="T70" fmla="*/ 234 w 580"/>
                    <a:gd name="T71" fmla="*/ 232 h 335"/>
                    <a:gd name="T72" fmla="*/ 207 w 580"/>
                    <a:gd name="T73" fmla="*/ 246 h 335"/>
                    <a:gd name="T74" fmla="*/ 175 w 580"/>
                    <a:gd name="T75" fmla="*/ 255 h 335"/>
                    <a:gd name="T76" fmla="*/ 146 w 580"/>
                    <a:gd name="T77" fmla="*/ 268 h 335"/>
                    <a:gd name="T78" fmla="*/ 118 w 580"/>
                    <a:gd name="T79" fmla="*/ 282 h 335"/>
                    <a:gd name="T80" fmla="*/ 93 w 580"/>
                    <a:gd name="T81" fmla="*/ 295 h 335"/>
                    <a:gd name="T82" fmla="*/ 72 w 580"/>
                    <a:gd name="T83" fmla="*/ 308 h 335"/>
                    <a:gd name="T84" fmla="*/ 53 w 580"/>
                    <a:gd name="T85" fmla="*/ 320 h 335"/>
                    <a:gd name="T86" fmla="*/ 30 w 580"/>
                    <a:gd name="T87" fmla="*/ 331 h 335"/>
                    <a:gd name="T88" fmla="*/ 9 w 580"/>
                    <a:gd name="T89" fmla="*/ 335 h 335"/>
                    <a:gd name="T90" fmla="*/ 0 w 580"/>
                    <a:gd name="T91" fmla="*/ 324 h 335"/>
                    <a:gd name="T92" fmla="*/ 19 w 580"/>
                    <a:gd name="T93" fmla="*/ 297 h 335"/>
                    <a:gd name="T94" fmla="*/ 38 w 580"/>
                    <a:gd name="T95" fmla="*/ 284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580" h="335">
                      <a:moveTo>
                        <a:pt x="38" y="284"/>
                      </a:moveTo>
                      <a:lnTo>
                        <a:pt x="45" y="274"/>
                      </a:lnTo>
                      <a:lnTo>
                        <a:pt x="53" y="267"/>
                      </a:lnTo>
                      <a:lnTo>
                        <a:pt x="61" y="255"/>
                      </a:lnTo>
                      <a:lnTo>
                        <a:pt x="70" y="246"/>
                      </a:lnTo>
                      <a:lnTo>
                        <a:pt x="80" y="234"/>
                      </a:lnTo>
                      <a:lnTo>
                        <a:pt x="91" y="223"/>
                      </a:lnTo>
                      <a:lnTo>
                        <a:pt x="97" y="215"/>
                      </a:lnTo>
                      <a:lnTo>
                        <a:pt x="102" y="208"/>
                      </a:lnTo>
                      <a:lnTo>
                        <a:pt x="108" y="200"/>
                      </a:lnTo>
                      <a:lnTo>
                        <a:pt x="116" y="194"/>
                      </a:lnTo>
                      <a:lnTo>
                        <a:pt x="121" y="187"/>
                      </a:lnTo>
                      <a:lnTo>
                        <a:pt x="127" y="179"/>
                      </a:lnTo>
                      <a:lnTo>
                        <a:pt x="135" y="171"/>
                      </a:lnTo>
                      <a:lnTo>
                        <a:pt x="142" y="164"/>
                      </a:lnTo>
                      <a:lnTo>
                        <a:pt x="150" y="156"/>
                      </a:lnTo>
                      <a:lnTo>
                        <a:pt x="158" y="149"/>
                      </a:lnTo>
                      <a:lnTo>
                        <a:pt x="165" y="141"/>
                      </a:lnTo>
                      <a:lnTo>
                        <a:pt x="175" y="135"/>
                      </a:lnTo>
                      <a:lnTo>
                        <a:pt x="182" y="126"/>
                      </a:lnTo>
                      <a:lnTo>
                        <a:pt x="192" y="120"/>
                      </a:lnTo>
                      <a:lnTo>
                        <a:pt x="199" y="111"/>
                      </a:lnTo>
                      <a:lnTo>
                        <a:pt x="211" y="103"/>
                      </a:lnTo>
                      <a:lnTo>
                        <a:pt x="220" y="97"/>
                      </a:lnTo>
                      <a:lnTo>
                        <a:pt x="230" y="90"/>
                      </a:lnTo>
                      <a:lnTo>
                        <a:pt x="241" y="82"/>
                      </a:lnTo>
                      <a:lnTo>
                        <a:pt x="253" y="76"/>
                      </a:lnTo>
                      <a:lnTo>
                        <a:pt x="262" y="69"/>
                      </a:lnTo>
                      <a:lnTo>
                        <a:pt x="274" y="63"/>
                      </a:lnTo>
                      <a:lnTo>
                        <a:pt x="285" y="55"/>
                      </a:lnTo>
                      <a:lnTo>
                        <a:pt x="294" y="50"/>
                      </a:lnTo>
                      <a:lnTo>
                        <a:pt x="306" y="44"/>
                      </a:lnTo>
                      <a:lnTo>
                        <a:pt x="315" y="38"/>
                      </a:lnTo>
                      <a:lnTo>
                        <a:pt x="327" y="35"/>
                      </a:lnTo>
                      <a:lnTo>
                        <a:pt x="338" y="31"/>
                      </a:lnTo>
                      <a:lnTo>
                        <a:pt x="348" y="25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6"/>
                      </a:lnTo>
                      <a:lnTo>
                        <a:pt x="390" y="12"/>
                      </a:lnTo>
                      <a:lnTo>
                        <a:pt x="401" y="10"/>
                      </a:lnTo>
                      <a:lnTo>
                        <a:pt x="410" y="8"/>
                      </a:lnTo>
                      <a:lnTo>
                        <a:pt x="422" y="6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6"/>
                      </a:lnTo>
                      <a:lnTo>
                        <a:pt x="525" y="8"/>
                      </a:lnTo>
                      <a:lnTo>
                        <a:pt x="532" y="10"/>
                      </a:lnTo>
                      <a:lnTo>
                        <a:pt x="538" y="14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9"/>
                      </a:lnTo>
                      <a:lnTo>
                        <a:pt x="570" y="36"/>
                      </a:lnTo>
                      <a:lnTo>
                        <a:pt x="576" y="44"/>
                      </a:lnTo>
                      <a:lnTo>
                        <a:pt x="580" y="55"/>
                      </a:lnTo>
                      <a:lnTo>
                        <a:pt x="580" y="65"/>
                      </a:lnTo>
                      <a:lnTo>
                        <a:pt x="580" y="76"/>
                      </a:lnTo>
                      <a:lnTo>
                        <a:pt x="580" y="88"/>
                      </a:lnTo>
                      <a:lnTo>
                        <a:pt x="576" y="99"/>
                      </a:lnTo>
                      <a:lnTo>
                        <a:pt x="570" y="109"/>
                      </a:lnTo>
                      <a:lnTo>
                        <a:pt x="566" y="120"/>
                      </a:lnTo>
                      <a:lnTo>
                        <a:pt x="561" y="128"/>
                      </a:lnTo>
                      <a:lnTo>
                        <a:pt x="555" y="139"/>
                      </a:lnTo>
                      <a:lnTo>
                        <a:pt x="547" y="147"/>
                      </a:lnTo>
                      <a:lnTo>
                        <a:pt x="542" y="156"/>
                      </a:lnTo>
                      <a:lnTo>
                        <a:pt x="536" y="162"/>
                      </a:lnTo>
                      <a:lnTo>
                        <a:pt x="530" y="170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9"/>
                      </a:lnTo>
                      <a:lnTo>
                        <a:pt x="504" y="181"/>
                      </a:lnTo>
                      <a:lnTo>
                        <a:pt x="494" y="181"/>
                      </a:lnTo>
                      <a:lnTo>
                        <a:pt x="485" y="181"/>
                      </a:lnTo>
                      <a:lnTo>
                        <a:pt x="475" y="181"/>
                      </a:lnTo>
                      <a:lnTo>
                        <a:pt x="466" y="183"/>
                      </a:lnTo>
                      <a:lnTo>
                        <a:pt x="452" y="181"/>
                      </a:lnTo>
                      <a:lnTo>
                        <a:pt x="441" y="181"/>
                      </a:lnTo>
                      <a:lnTo>
                        <a:pt x="428" y="181"/>
                      </a:lnTo>
                      <a:lnTo>
                        <a:pt x="416" y="183"/>
                      </a:lnTo>
                      <a:lnTo>
                        <a:pt x="409" y="183"/>
                      </a:lnTo>
                      <a:lnTo>
                        <a:pt x="401" y="183"/>
                      </a:lnTo>
                      <a:lnTo>
                        <a:pt x="395" y="183"/>
                      </a:lnTo>
                      <a:lnTo>
                        <a:pt x="388" y="185"/>
                      </a:lnTo>
                      <a:lnTo>
                        <a:pt x="378" y="185"/>
                      </a:lnTo>
                      <a:lnTo>
                        <a:pt x="372" y="189"/>
                      </a:lnTo>
                      <a:lnTo>
                        <a:pt x="365" y="189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6"/>
                      </a:lnTo>
                      <a:lnTo>
                        <a:pt x="331" y="198"/>
                      </a:lnTo>
                      <a:lnTo>
                        <a:pt x="323" y="202"/>
                      </a:lnTo>
                      <a:lnTo>
                        <a:pt x="313" y="204"/>
                      </a:lnTo>
                      <a:lnTo>
                        <a:pt x="304" y="208"/>
                      </a:lnTo>
                      <a:lnTo>
                        <a:pt x="294" y="211"/>
                      </a:lnTo>
                      <a:lnTo>
                        <a:pt x="285" y="215"/>
                      </a:lnTo>
                      <a:lnTo>
                        <a:pt x="275" y="217"/>
                      </a:lnTo>
                      <a:lnTo>
                        <a:pt x="266" y="221"/>
                      </a:lnTo>
                      <a:lnTo>
                        <a:pt x="255" y="225"/>
                      </a:lnTo>
                      <a:lnTo>
                        <a:pt x="245" y="229"/>
                      </a:lnTo>
                      <a:lnTo>
                        <a:pt x="234" y="232"/>
                      </a:lnTo>
                      <a:lnTo>
                        <a:pt x="224" y="236"/>
                      </a:lnTo>
                      <a:lnTo>
                        <a:pt x="216" y="240"/>
                      </a:lnTo>
                      <a:lnTo>
                        <a:pt x="207" y="246"/>
                      </a:lnTo>
                      <a:lnTo>
                        <a:pt x="196" y="248"/>
                      </a:lnTo>
                      <a:lnTo>
                        <a:pt x="184" y="251"/>
                      </a:lnTo>
                      <a:lnTo>
                        <a:pt x="175" y="255"/>
                      </a:lnTo>
                      <a:lnTo>
                        <a:pt x="165" y="261"/>
                      </a:lnTo>
                      <a:lnTo>
                        <a:pt x="156" y="265"/>
                      </a:lnTo>
                      <a:lnTo>
                        <a:pt x="146" y="268"/>
                      </a:lnTo>
                      <a:lnTo>
                        <a:pt x="137" y="274"/>
                      </a:lnTo>
                      <a:lnTo>
                        <a:pt x="129" y="278"/>
                      </a:lnTo>
                      <a:lnTo>
                        <a:pt x="118" y="282"/>
                      </a:lnTo>
                      <a:lnTo>
                        <a:pt x="110" y="286"/>
                      </a:lnTo>
                      <a:lnTo>
                        <a:pt x="100" y="291"/>
                      </a:lnTo>
                      <a:lnTo>
                        <a:pt x="93" y="295"/>
                      </a:lnTo>
                      <a:lnTo>
                        <a:pt x="87" y="299"/>
                      </a:lnTo>
                      <a:lnTo>
                        <a:pt x="80" y="305"/>
                      </a:lnTo>
                      <a:lnTo>
                        <a:pt x="72" y="308"/>
                      </a:lnTo>
                      <a:lnTo>
                        <a:pt x="66" y="314"/>
                      </a:lnTo>
                      <a:lnTo>
                        <a:pt x="59" y="318"/>
                      </a:lnTo>
                      <a:lnTo>
                        <a:pt x="53" y="320"/>
                      </a:lnTo>
                      <a:lnTo>
                        <a:pt x="45" y="324"/>
                      </a:lnTo>
                      <a:lnTo>
                        <a:pt x="42" y="327"/>
                      </a:lnTo>
                      <a:lnTo>
                        <a:pt x="30" y="331"/>
                      </a:lnTo>
                      <a:lnTo>
                        <a:pt x="23" y="335"/>
                      </a:lnTo>
                      <a:lnTo>
                        <a:pt x="15" y="335"/>
                      </a:lnTo>
                      <a:lnTo>
                        <a:pt x="9" y="335"/>
                      </a:lnTo>
                      <a:lnTo>
                        <a:pt x="5" y="333"/>
                      </a:lnTo>
                      <a:lnTo>
                        <a:pt x="2" y="333"/>
                      </a:lnTo>
                      <a:lnTo>
                        <a:pt x="0" y="324"/>
                      </a:lnTo>
                      <a:lnTo>
                        <a:pt x="5" y="312"/>
                      </a:lnTo>
                      <a:lnTo>
                        <a:pt x="11" y="305"/>
                      </a:lnTo>
                      <a:lnTo>
                        <a:pt x="19" y="297"/>
                      </a:lnTo>
                      <a:lnTo>
                        <a:pt x="26" y="289"/>
                      </a:lnTo>
                      <a:lnTo>
                        <a:pt x="38" y="284"/>
                      </a:lnTo>
                      <a:lnTo>
                        <a:pt x="38" y="284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6" name="Forme libre 97"/>
                <p:cNvSpPr>
                  <a:spLocks/>
                </p:cNvSpPr>
                <p:nvPr/>
              </p:nvSpPr>
              <p:spPr bwMode="auto">
                <a:xfrm>
                  <a:off x="5791200" y="1922463"/>
                  <a:ext cx="1250950" cy="977900"/>
                </a:xfrm>
                <a:custGeom>
                  <a:avLst/>
                  <a:gdLst>
                    <a:gd name="T0" fmla="*/ 116 w 1574"/>
                    <a:gd name="T1" fmla="*/ 844 h 1232"/>
                    <a:gd name="T2" fmla="*/ 220 w 1574"/>
                    <a:gd name="T3" fmla="*/ 947 h 1232"/>
                    <a:gd name="T4" fmla="*/ 319 w 1574"/>
                    <a:gd name="T5" fmla="*/ 1053 h 1232"/>
                    <a:gd name="T6" fmla="*/ 357 w 1574"/>
                    <a:gd name="T7" fmla="*/ 1124 h 1232"/>
                    <a:gd name="T8" fmla="*/ 390 w 1574"/>
                    <a:gd name="T9" fmla="*/ 1192 h 1232"/>
                    <a:gd name="T10" fmla="*/ 450 w 1574"/>
                    <a:gd name="T11" fmla="*/ 1224 h 1232"/>
                    <a:gd name="T12" fmla="*/ 521 w 1574"/>
                    <a:gd name="T13" fmla="*/ 1230 h 1232"/>
                    <a:gd name="T14" fmla="*/ 595 w 1574"/>
                    <a:gd name="T15" fmla="*/ 1230 h 1232"/>
                    <a:gd name="T16" fmla="*/ 688 w 1574"/>
                    <a:gd name="T17" fmla="*/ 1226 h 1232"/>
                    <a:gd name="T18" fmla="*/ 789 w 1574"/>
                    <a:gd name="T19" fmla="*/ 1215 h 1232"/>
                    <a:gd name="T20" fmla="*/ 901 w 1574"/>
                    <a:gd name="T21" fmla="*/ 1202 h 1232"/>
                    <a:gd name="T22" fmla="*/ 1013 w 1574"/>
                    <a:gd name="T23" fmla="*/ 1181 h 1232"/>
                    <a:gd name="T24" fmla="*/ 1122 w 1574"/>
                    <a:gd name="T25" fmla="*/ 1158 h 1232"/>
                    <a:gd name="T26" fmla="*/ 1209 w 1574"/>
                    <a:gd name="T27" fmla="*/ 1139 h 1232"/>
                    <a:gd name="T28" fmla="*/ 1285 w 1574"/>
                    <a:gd name="T29" fmla="*/ 1120 h 1232"/>
                    <a:gd name="T30" fmla="*/ 1356 w 1574"/>
                    <a:gd name="T31" fmla="*/ 1086 h 1232"/>
                    <a:gd name="T32" fmla="*/ 1382 w 1574"/>
                    <a:gd name="T33" fmla="*/ 1008 h 1232"/>
                    <a:gd name="T34" fmla="*/ 1386 w 1574"/>
                    <a:gd name="T35" fmla="*/ 922 h 1232"/>
                    <a:gd name="T36" fmla="*/ 1403 w 1574"/>
                    <a:gd name="T37" fmla="*/ 848 h 1232"/>
                    <a:gd name="T38" fmla="*/ 1430 w 1574"/>
                    <a:gd name="T39" fmla="*/ 770 h 1232"/>
                    <a:gd name="T40" fmla="*/ 1453 w 1574"/>
                    <a:gd name="T41" fmla="*/ 690 h 1232"/>
                    <a:gd name="T42" fmla="*/ 1479 w 1574"/>
                    <a:gd name="T43" fmla="*/ 595 h 1232"/>
                    <a:gd name="T44" fmla="*/ 1504 w 1574"/>
                    <a:gd name="T45" fmla="*/ 492 h 1232"/>
                    <a:gd name="T46" fmla="*/ 1529 w 1574"/>
                    <a:gd name="T47" fmla="*/ 391 h 1232"/>
                    <a:gd name="T48" fmla="*/ 1550 w 1574"/>
                    <a:gd name="T49" fmla="*/ 302 h 1232"/>
                    <a:gd name="T50" fmla="*/ 1563 w 1574"/>
                    <a:gd name="T51" fmla="*/ 222 h 1232"/>
                    <a:gd name="T52" fmla="*/ 1572 w 1574"/>
                    <a:gd name="T53" fmla="*/ 154 h 1232"/>
                    <a:gd name="T54" fmla="*/ 1572 w 1574"/>
                    <a:gd name="T55" fmla="*/ 70 h 1232"/>
                    <a:gd name="T56" fmla="*/ 1553 w 1574"/>
                    <a:gd name="T57" fmla="*/ 0 h 1232"/>
                    <a:gd name="T58" fmla="*/ 1534 w 1574"/>
                    <a:gd name="T59" fmla="*/ 55 h 1232"/>
                    <a:gd name="T60" fmla="*/ 1531 w 1574"/>
                    <a:gd name="T61" fmla="*/ 127 h 1232"/>
                    <a:gd name="T62" fmla="*/ 1523 w 1574"/>
                    <a:gd name="T63" fmla="*/ 197 h 1232"/>
                    <a:gd name="T64" fmla="*/ 1511 w 1574"/>
                    <a:gd name="T65" fmla="*/ 283 h 1232"/>
                    <a:gd name="T66" fmla="*/ 1492 w 1574"/>
                    <a:gd name="T67" fmla="*/ 382 h 1232"/>
                    <a:gd name="T68" fmla="*/ 1462 w 1574"/>
                    <a:gd name="T69" fmla="*/ 498 h 1232"/>
                    <a:gd name="T70" fmla="*/ 1430 w 1574"/>
                    <a:gd name="T71" fmla="*/ 606 h 1232"/>
                    <a:gd name="T72" fmla="*/ 1399 w 1574"/>
                    <a:gd name="T73" fmla="*/ 699 h 1232"/>
                    <a:gd name="T74" fmla="*/ 1369 w 1574"/>
                    <a:gd name="T75" fmla="*/ 775 h 1232"/>
                    <a:gd name="T76" fmla="*/ 1338 w 1574"/>
                    <a:gd name="T77" fmla="*/ 850 h 1232"/>
                    <a:gd name="T78" fmla="*/ 1287 w 1574"/>
                    <a:gd name="T79" fmla="*/ 922 h 1232"/>
                    <a:gd name="T80" fmla="*/ 1209 w 1574"/>
                    <a:gd name="T81" fmla="*/ 968 h 1232"/>
                    <a:gd name="T82" fmla="*/ 1127 w 1574"/>
                    <a:gd name="T83" fmla="*/ 1009 h 1232"/>
                    <a:gd name="T84" fmla="*/ 1055 w 1574"/>
                    <a:gd name="T85" fmla="*/ 1040 h 1232"/>
                    <a:gd name="T86" fmla="*/ 990 w 1574"/>
                    <a:gd name="T87" fmla="*/ 1061 h 1232"/>
                    <a:gd name="T88" fmla="*/ 920 w 1574"/>
                    <a:gd name="T89" fmla="*/ 1078 h 1232"/>
                    <a:gd name="T90" fmla="*/ 840 w 1574"/>
                    <a:gd name="T91" fmla="*/ 1087 h 1232"/>
                    <a:gd name="T92" fmla="*/ 760 w 1574"/>
                    <a:gd name="T93" fmla="*/ 1101 h 1232"/>
                    <a:gd name="T94" fmla="*/ 679 w 1574"/>
                    <a:gd name="T95" fmla="*/ 1110 h 1232"/>
                    <a:gd name="T96" fmla="*/ 606 w 1574"/>
                    <a:gd name="T97" fmla="*/ 1120 h 1232"/>
                    <a:gd name="T98" fmla="*/ 534 w 1574"/>
                    <a:gd name="T99" fmla="*/ 1124 h 1232"/>
                    <a:gd name="T100" fmla="*/ 460 w 1574"/>
                    <a:gd name="T101" fmla="*/ 1114 h 1232"/>
                    <a:gd name="T102" fmla="*/ 388 w 1574"/>
                    <a:gd name="T103" fmla="*/ 1053 h 1232"/>
                    <a:gd name="T104" fmla="*/ 308 w 1574"/>
                    <a:gd name="T105" fmla="*/ 981 h 1232"/>
                    <a:gd name="T106" fmla="*/ 222 w 1574"/>
                    <a:gd name="T107" fmla="*/ 901 h 1232"/>
                    <a:gd name="T108" fmla="*/ 144 w 1574"/>
                    <a:gd name="T109" fmla="*/ 833 h 1232"/>
                    <a:gd name="T110" fmla="*/ 70 w 1574"/>
                    <a:gd name="T111" fmla="*/ 777 h 1232"/>
                    <a:gd name="T112" fmla="*/ 4 w 1574"/>
                    <a:gd name="T113" fmla="*/ 737 h 1232"/>
                    <a:gd name="T114" fmla="*/ 49 w 1574"/>
                    <a:gd name="T115" fmla="*/ 785 h 1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574" h="1232">
                      <a:moveTo>
                        <a:pt x="61" y="793"/>
                      </a:moveTo>
                      <a:lnTo>
                        <a:pt x="63" y="795"/>
                      </a:lnTo>
                      <a:lnTo>
                        <a:pt x="70" y="802"/>
                      </a:lnTo>
                      <a:lnTo>
                        <a:pt x="74" y="804"/>
                      </a:lnTo>
                      <a:lnTo>
                        <a:pt x="82" y="812"/>
                      </a:lnTo>
                      <a:lnTo>
                        <a:pt x="89" y="819"/>
                      </a:lnTo>
                      <a:lnTo>
                        <a:pt x="99" y="827"/>
                      </a:lnTo>
                      <a:lnTo>
                        <a:pt x="106" y="834"/>
                      </a:lnTo>
                      <a:lnTo>
                        <a:pt x="116" y="844"/>
                      </a:lnTo>
                      <a:lnTo>
                        <a:pt x="127" y="853"/>
                      </a:lnTo>
                      <a:lnTo>
                        <a:pt x="139" y="865"/>
                      </a:lnTo>
                      <a:lnTo>
                        <a:pt x="148" y="874"/>
                      </a:lnTo>
                      <a:lnTo>
                        <a:pt x="161" y="886"/>
                      </a:lnTo>
                      <a:lnTo>
                        <a:pt x="173" y="897"/>
                      </a:lnTo>
                      <a:lnTo>
                        <a:pt x="186" y="911"/>
                      </a:lnTo>
                      <a:lnTo>
                        <a:pt x="196" y="922"/>
                      </a:lnTo>
                      <a:lnTo>
                        <a:pt x="209" y="933"/>
                      </a:lnTo>
                      <a:lnTo>
                        <a:pt x="220" y="947"/>
                      </a:lnTo>
                      <a:lnTo>
                        <a:pt x="234" y="960"/>
                      </a:lnTo>
                      <a:lnTo>
                        <a:pt x="245" y="971"/>
                      </a:lnTo>
                      <a:lnTo>
                        <a:pt x="256" y="985"/>
                      </a:lnTo>
                      <a:lnTo>
                        <a:pt x="268" y="996"/>
                      </a:lnTo>
                      <a:lnTo>
                        <a:pt x="281" y="1009"/>
                      </a:lnTo>
                      <a:lnTo>
                        <a:pt x="291" y="1019"/>
                      </a:lnTo>
                      <a:lnTo>
                        <a:pt x="300" y="1032"/>
                      </a:lnTo>
                      <a:lnTo>
                        <a:pt x="310" y="1042"/>
                      </a:lnTo>
                      <a:lnTo>
                        <a:pt x="319" y="1053"/>
                      </a:lnTo>
                      <a:lnTo>
                        <a:pt x="325" y="1063"/>
                      </a:lnTo>
                      <a:lnTo>
                        <a:pt x="333" y="1072"/>
                      </a:lnTo>
                      <a:lnTo>
                        <a:pt x="336" y="1082"/>
                      </a:lnTo>
                      <a:lnTo>
                        <a:pt x="344" y="1091"/>
                      </a:lnTo>
                      <a:lnTo>
                        <a:pt x="346" y="1097"/>
                      </a:lnTo>
                      <a:lnTo>
                        <a:pt x="350" y="1105"/>
                      </a:lnTo>
                      <a:lnTo>
                        <a:pt x="352" y="1110"/>
                      </a:lnTo>
                      <a:lnTo>
                        <a:pt x="355" y="1118"/>
                      </a:lnTo>
                      <a:lnTo>
                        <a:pt x="357" y="1124"/>
                      </a:lnTo>
                      <a:lnTo>
                        <a:pt x="359" y="1131"/>
                      </a:lnTo>
                      <a:lnTo>
                        <a:pt x="363" y="1137"/>
                      </a:lnTo>
                      <a:lnTo>
                        <a:pt x="365" y="1143"/>
                      </a:lnTo>
                      <a:lnTo>
                        <a:pt x="369" y="1152"/>
                      </a:lnTo>
                      <a:lnTo>
                        <a:pt x="372" y="1162"/>
                      </a:lnTo>
                      <a:lnTo>
                        <a:pt x="376" y="1171"/>
                      </a:lnTo>
                      <a:lnTo>
                        <a:pt x="382" y="1179"/>
                      </a:lnTo>
                      <a:lnTo>
                        <a:pt x="384" y="1184"/>
                      </a:lnTo>
                      <a:lnTo>
                        <a:pt x="390" y="1192"/>
                      </a:lnTo>
                      <a:lnTo>
                        <a:pt x="395" y="1198"/>
                      </a:lnTo>
                      <a:lnTo>
                        <a:pt x="403" y="1203"/>
                      </a:lnTo>
                      <a:lnTo>
                        <a:pt x="409" y="1207"/>
                      </a:lnTo>
                      <a:lnTo>
                        <a:pt x="420" y="1213"/>
                      </a:lnTo>
                      <a:lnTo>
                        <a:pt x="426" y="1215"/>
                      </a:lnTo>
                      <a:lnTo>
                        <a:pt x="431" y="1217"/>
                      </a:lnTo>
                      <a:lnTo>
                        <a:pt x="437" y="1219"/>
                      </a:lnTo>
                      <a:lnTo>
                        <a:pt x="445" y="1222"/>
                      </a:lnTo>
                      <a:lnTo>
                        <a:pt x="450" y="1224"/>
                      </a:lnTo>
                      <a:lnTo>
                        <a:pt x="460" y="1224"/>
                      </a:lnTo>
                      <a:lnTo>
                        <a:pt x="469" y="1226"/>
                      </a:lnTo>
                      <a:lnTo>
                        <a:pt x="481" y="1228"/>
                      </a:lnTo>
                      <a:lnTo>
                        <a:pt x="487" y="1228"/>
                      </a:lnTo>
                      <a:lnTo>
                        <a:pt x="492" y="1228"/>
                      </a:lnTo>
                      <a:lnTo>
                        <a:pt x="500" y="1228"/>
                      </a:lnTo>
                      <a:lnTo>
                        <a:pt x="507" y="1230"/>
                      </a:lnTo>
                      <a:lnTo>
                        <a:pt x="513" y="1230"/>
                      </a:lnTo>
                      <a:lnTo>
                        <a:pt x="521" y="1230"/>
                      </a:lnTo>
                      <a:lnTo>
                        <a:pt x="528" y="1230"/>
                      </a:lnTo>
                      <a:lnTo>
                        <a:pt x="538" y="1232"/>
                      </a:lnTo>
                      <a:lnTo>
                        <a:pt x="544" y="1230"/>
                      </a:lnTo>
                      <a:lnTo>
                        <a:pt x="551" y="1230"/>
                      </a:lnTo>
                      <a:lnTo>
                        <a:pt x="561" y="1230"/>
                      </a:lnTo>
                      <a:lnTo>
                        <a:pt x="570" y="1230"/>
                      </a:lnTo>
                      <a:lnTo>
                        <a:pt x="578" y="1230"/>
                      </a:lnTo>
                      <a:lnTo>
                        <a:pt x="587" y="1230"/>
                      </a:lnTo>
                      <a:lnTo>
                        <a:pt x="595" y="1230"/>
                      </a:lnTo>
                      <a:lnTo>
                        <a:pt x="606" y="1230"/>
                      </a:lnTo>
                      <a:lnTo>
                        <a:pt x="616" y="1230"/>
                      </a:lnTo>
                      <a:lnTo>
                        <a:pt x="625" y="1230"/>
                      </a:lnTo>
                      <a:lnTo>
                        <a:pt x="635" y="1228"/>
                      </a:lnTo>
                      <a:lnTo>
                        <a:pt x="644" y="1228"/>
                      </a:lnTo>
                      <a:lnTo>
                        <a:pt x="656" y="1226"/>
                      </a:lnTo>
                      <a:lnTo>
                        <a:pt x="667" y="1226"/>
                      </a:lnTo>
                      <a:lnTo>
                        <a:pt x="677" y="1226"/>
                      </a:lnTo>
                      <a:lnTo>
                        <a:pt x="688" y="1226"/>
                      </a:lnTo>
                      <a:lnTo>
                        <a:pt x="700" y="1224"/>
                      </a:lnTo>
                      <a:lnTo>
                        <a:pt x="711" y="1224"/>
                      </a:lnTo>
                      <a:lnTo>
                        <a:pt x="720" y="1222"/>
                      </a:lnTo>
                      <a:lnTo>
                        <a:pt x="732" y="1222"/>
                      </a:lnTo>
                      <a:lnTo>
                        <a:pt x="743" y="1221"/>
                      </a:lnTo>
                      <a:lnTo>
                        <a:pt x="755" y="1221"/>
                      </a:lnTo>
                      <a:lnTo>
                        <a:pt x="768" y="1217"/>
                      </a:lnTo>
                      <a:lnTo>
                        <a:pt x="779" y="1217"/>
                      </a:lnTo>
                      <a:lnTo>
                        <a:pt x="789" y="1215"/>
                      </a:lnTo>
                      <a:lnTo>
                        <a:pt x="802" y="1215"/>
                      </a:lnTo>
                      <a:lnTo>
                        <a:pt x="814" y="1213"/>
                      </a:lnTo>
                      <a:lnTo>
                        <a:pt x="827" y="1211"/>
                      </a:lnTo>
                      <a:lnTo>
                        <a:pt x="838" y="1209"/>
                      </a:lnTo>
                      <a:lnTo>
                        <a:pt x="852" y="1207"/>
                      </a:lnTo>
                      <a:lnTo>
                        <a:pt x="863" y="1207"/>
                      </a:lnTo>
                      <a:lnTo>
                        <a:pt x="876" y="1205"/>
                      </a:lnTo>
                      <a:lnTo>
                        <a:pt x="888" y="1203"/>
                      </a:lnTo>
                      <a:lnTo>
                        <a:pt x="901" y="1202"/>
                      </a:lnTo>
                      <a:lnTo>
                        <a:pt x="913" y="1198"/>
                      </a:lnTo>
                      <a:lnTo>
                        <a:pt x="926" y="1198"/>
                      </a:lnTo>
                      <a:lnTo>
                        <a:pt x="937" y="1196"/>
                      </a:lnTo>
                      <a:lnTo>
                        <a:pt x="951" y="1192"/>
                      </a:lnTo>
                      <a:lnTo>
                        <a:pt x="962" y="1190"/>
                      </a:lnTo>
                      <a:lnTo>
                        <a:pt x="977" y="1188"/>
                      </a:lnTo>
                      <a:lnTo>
                        <a:pt x="989" y="1186"/>
                      </a:lnTo>
                      <a:lnTo>
                        <a:pt x="1002" y="1184"/>
                      </a:lnTo>
                      <a:lnTo>
                        <a:pt x="1013" y="1181"/>
                      </a:lnTo>
                      <a:lnTo>
                        <a:pt x="1027" y="1181"/>
                      </a:lnTo>
                      <a:lnTo>
                        <a:pt x="1038" y="1177"/>
                      </a:lnTo>
                      <a:lnTo>
                        <a:pt x="1051" y="1175"/>
                      </a:lnTo>
                      <a:lnTo>
                        <a:pt x="1065" y="1171"/>
                      </a:lnTo>
                      <a:lnTo>
                        <a:pt x="1078" y="1171"/>
                      </a:lnTo>
                      <a:lnTo>
                        <a:pt x="1087" y="1167"/>
                      </a:lnTo>
                      <a:lnTo>
                        <a:pt x="1101" y="1163"/>
                      </a:lnTo>
                      <a:lnTo>
                        <a:pt x="1110" y="1162"/>
                      </a:lnTo>
                      <a:lnTo>
                        <a:pt x="1122" y="1158"/>
                      </a:lnTo>
                      <a:lnTo>
                        <a:pt x="1133" y="1156"/>
                      </a:lnTo>
                      <a:lnTo>
                        <a:pt x="1143" y="1154"/>
                      </a:lnTo>
                      <a:lnTo>
                        <a:pt x="1152" y="1152"/>
                      </a:lnTo>
                      <a:lnTo>
                        <a:pt x="1164" y="1150"/>
                      </a:lnTo>
                      <a:lnTo>
                        <a:pt x="1171" y="1146"/>
                      </a:lnTo>
                      <a:lnTo>
                        <a:pt x="1181" y="1144"/>
                      </a:lnTo>
                      <a:lnTo>
                        <a:pt x="1190" y="1141"/>
                      </a:lnTo>
                      <a:lnTo>
                        <a:pt x="1200" y="1141"/>
                      </a:lnTo>
                      <a:lnTo>
                        <a:pt x="1209" y="1139"/>
                      </a:lnTo>
                      <a:lnTo>
                        <a:pt x="1217" y="1137"/>
                      </a:lnTo>
                      <a:lnTo>
                        <a:pt x="1224" y="1135"/>
                      </a:lnTo>
                      <a:lnTo>
                        <a:pt x="1234" y="1133"/>
                      </a:lnTo>
                      <a:lnTo>
                        <a:pt x="1240" y="1131"/>
                      </a:lnTo>
                      <a:lnTo>
                        <a:pt x="1247" y="1129"/>
                      </a:lnTo>
                      <a:lnTo>
                        <a:pt x="1253" y="1127"/>
                      </a:lnTo>
                      <a:lnTo>
                        <a:pt x="1260" y="1125"/>
                      </a:lnTo>
                      <a:lnTo>
                        <a:pt x="1272" y="1124"/>
                      </a:lnTo>
                      <a:lnTo>
                        <a:pt x="1285" y="1120"/>
                      </a:lnTo>
                      <a:lnTo>
                        <a:pt x="1295" y="1116"/>
                      </a:lnTo>
                      <a:lnTo>
                        <a:pt x="1304" y="1114"/>
                      </a:lnTo>
                      <a:lnTo>
                        <a:pt x="1314" y="1110"/>
                      </a:lnTo>
                      <a:lnTo>
                        <a:pt x="1321" y="1108"/>
                      </a:lnTo>
                      <a:lnTo>
                        <a:pt x="1329" y="1105"/>
                      </a:lnTo>
                      <a:lnTo>
                        <a:pt x="1335" y="1101"/>
                      </a:lnTo>
                      <a:lnTo>
                        <a:pt x="1340" y="1097"/>
                      </a:lnTo>
                      <a:lnTo>
                        <a:pt x="1348" y="1095"/>
                      </a:lnTo>
                      <a:lnTo>
                        <a:pt x="1356" y="1086"/>
                      </a:lnTo>
                      <a:lnTo>
                        <a:pt x="1363" y="1078"/>
                      </a:lnTo>
                      <a:lnTo>
                        <a:pt x="1369" y="1068"/>
                      </a:lnTo>
                      <a:lnTo>
                        <a:pt x="1373" y="1061"/>
                      </a:lnTo>
                      <a:lnTo>
                        <a:pt x="1376" y="1047"/>
                      </a:lnTo>
                      <a:lnTo>
                        <a:pt x="1378" y="1036"/>
                      </a:lnTo>
                      <a:lnTo>
                        <a:pt x="1378" y="1028"/>
                      </a:lnTo>
                      <a:lnTo>
                        <a:pt x="1380" y="1023"/>
                      </a:lnTo>
                      <a:lnTo>
                        <a:pt x="1380" y="1015"/>
                      </a:lnTo>
                      <a:lnTo>
                        <a:pt x="1382" y="1008"/>
                      </a:lnTo>
                      <a:lnTo>
                        <a:pt x="1382" y="1000"/>
                      </a:lnTo>
                      <a:lnTo>
                        <a:pt x="1382" y="994"/>
                      </a:lnTo>
                      <a:lnTo>
                        <a:pt x="1382" y="987"/>
                      </a:lnTo>
                      <a:lnTo>
                        <a:pt x="1382" y="981"/>
                      </a:lnTo>
                      <a:lnTo>
                        <a:pt x="1382" y="969"/>
                      </a:lnTo>
                      <a:lnTo>
                        <a:pt x="1384" y="956"/>
                      </a:lnTo>
                      <a:lnTo>
                        <a:pt x="1384" y="943"/>
                      </a:lnTo>
                      <a:lnTo>
                        <a:pt x="1386" y="933"/>
                      </a:lnTo>
                      <a:lnTo>
                        <a:pt x="1386" y="922"/>
                      </a:lnTo>
                      <a:lnTo>
                        <a:pt x="1386" y="911"/>
                      </a:lnTo>
                      <a:lnTo>
                        <a:pt x="1386" y="899"/>
                      </a:lnTo>
                      <a:lnTo>
                        <a:pt x="1388" y="892"/>
                      </a:lnTo>
                      <a:lnTo>
                        <a:pt x="1390" y="880"/>
                      </a:lnTo>
                      <a:lnTo>
                        <a:pt x="1392" y="874"/>
                      </a:lnTo>
                      <a:lnTo>
                        <a:pt x="1395" y="865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8"/>
                      </a:lnTo>
                      <a:lnTo>
                        <a:pt x="1407" y="840"/>
                      </a:lnTo>
                      <a:lnTo>
                        <a:pt x="1411" y="831"/>
                      </a:lnTo>
                      <a:lnTo>
                        <a:pt x="1415" y="819"/>
                      </a:lnTo>
                      <a:lnTo>
                        <a:pt x="1418" y="808"/>
                      </a:lnTo>
                      <a:lnTo>
                        <a:pt x="1420" y="800"/>
                      </a:lnTo>
                      <a:lnTo>
                        <a:pt x="1422" y="793"/>
                      </a:lnTo>
                      <a:lnTo>
                        <a:pt x="1426" y="787"/>
                      </a:lnTo>
                      <a:lnTo>
                        <a:pt x="1430" y="779"/>
                      </a:lnTo>
                      <a:lnTo>
                        <a:pt x="1430" y="770"/>
                      </a:lnTo>
                      <a:lnTo>
                        <a:pt x="1432" y="762"/>
                      </a:lnTo>
                      <a:lnTo>
                        <a:pt x="1435" y="755"/>
                      </a:lnTo>
                      <a:lnTo>
                        <a:pt x="1437" y="745"/>
                      </a:lnTo>
                      <a:lnTo>
                        <a:pt x="1439" y="736"/>
                      </a:lnTo>
                      <a:lnTo>
                        <a:pt x="1441" y="728"/>
                      </a:lnTo>
                      <a:lnTo>
                        <a:pt x="1445" y="718"/>
                      </a:lnTo>
                      <a:lnTo>
                        <a:pt x="1449" y="711"/>
                      </a:lnTo>
                      <a:lnTo>
                        <a:pt x="1451" y="699"/>
                      </a:lnTo>
                      <a:lnTo>
                        <a:pt x="1453" y="690"/>
                      </a:lnTo>
                      <a:lnTo>
                        <a:pt x="1456" y="679"/>
                      </a:lnTo>
                      <a:lnTo>
                        <a:pt x="1460" y="669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9"/>
                      </a:lnTo>
                      <a:lnTo>
                        <a:pt x="1472" y="629"/>
                      </a:lnTo>
                      <a:lnTo>
                        <a:pt x="1473" y="616"/>
                      </a:lnTo>
                      <a:lnTo>
                        <a:pt x="1475" y="606"/>
                      </a:lnTo>
                      <a:lnTo>
                        <a:pt x="1479" y="595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1"/>
                      </a:lnTo>
                      <a:lnTo>
                        <a:pt x="1491" y="549"/>
                      </a:lnTo>
                      <a:lnTo>
                        <a:pt x="1494" y="538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4"/>
                      </a:lnTo>
                      <a:lnTo>
                        <a:pt x="1504" y="492"/>
                      </a:lnTo>
                      <a:lnTo>
                        <a:pt x="1508" y="481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4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9"/>
                      </a:lnTo>
                      <a:lnTo>
                        <a:pt x="1546" y="321"/>
                      </a:lnTo>
                      <a:lnTo>
                        <a:pt x="1548" y="310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2"/>
                      </a:lnTo>
                      <a:lnTo>
                        <a:pt x="1517" y="243"/>
                      </a:lnTo>
                      <a:lnTo>
                        <a:pt x="1515" y="251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8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7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5"/>
                      </a:lnTo>
                      <a:lnTo>
                        <a:pt x="1462" y="498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6"/>
                      </a:lnTo>
                      <a:lnTo>
                        <a:pt x="1449" y="547"/>
                      </a:lnTo>
                      <a:lnTo>
                        <a:pt x="1445" y="559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5"/>
                      </a:lnTo>
                      <a:lnTo>
                        <a:pt x="1430" y="606"/>
                      </a:lnTo>
                      <a:lnTo>
                        <a:pt x="1426" y="618"/>
                      </a:lnTo>
                      <a:lnTo>
                        <a:pt x="1422" y="629"/>
                      </a:lnTo>
                      <a:lnTo>
                        <a:pt x="1420" y="639"/>
                      </a:lnTo>
                      <a:lnTo>
                        <a:pt x="1416" y="650"/>
                      </a:lnTo>
                      <a:lnTo>
                        <a:pt x="1413" y="659"/>
                      </a:lnTo>
                      <a:lnTo>
                        <a:pt x="1411" y="669"/>
                      </a:lnTo>
                      <a:lnTo>
                        <a:pt x="1407" y="679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7"/>
                      </a:lnTo>
                      <a:lnTo>
                        <a:pt x="1388" y="726"/>
                      </a:lnTo>
                      <a:lnTo>
                        <a:pt x="1386" y="736"/>
                      </a:lnTo>
                      <a:lnTo>
                        <a:pt x="1382" y="743"/>
                      </a:lnTo>
                      <a:lnTo>
                        <a:pt x="1378" y="751"/>
                      </a:lnTo>
                      <a:lnTo>
                        <a:pt x="1376" y="760"/>
                      </a:lnTo>
                      <a:lnTo>
                        <a:pt x="1373" y="768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1"/>
                      </a:lnTo>
                      <a:lnTo>
                        <a:pt x="1363" y="798"/>
                      </a:lnTo>
                      <a:lnTo>
                        <a:pt x="1359" y="804"/>
                      </a:lnTo>
                      <a:lnTo>
                        <a:pt x="1356" y="812"/>
                      </a:lnTo>
                      <a:lnTo>
                        <a:pt x="1354" y="817"/>
                      </a:lnTo>
                      <a:lnTo>
                        <a:pt x="1350" y="825"/>
                      </a:lnTo>
                      <a:lnTo>
                        <a:pt x="1344" y="836"/>
                      </a:lnTo>
                      <a:lnTo>
                        <a:pt x="1338" y="850"/>
                      </a:lnTo>
                      <a:lnTo>
                        <a:pt x="1333" y="859"/>
                      </a:lnTo>
                      <a:lnTo>
                        <a:pt x="1329" y="871"/>
                      </a:lnTo>
                      <a:lnTo>
                        <a:pt x="1321" y="878"/>
                      </a:lnTo>
                      <a:lnTo>
                        <a:pt x="1318" y="888"/>
                      </a:lnTo>
                      <a:lnTo>
                        <a:pt x="1312" y="895"/>
                      </a:lnTo>
                      <a:lnTo>
                        <a:pt x="1306" y="903"/>
                      </a:lnTo>
                      <a:lnTo>
                        <a:pt x="1302" y="909"/>
                      </a:lnTo>
                      <a:lnTo>
                        <a:pt x="1297" y="914"/>
                      </a:lnTo>
                      <a:lnTo>
                        <a:pt x="1287" y="922"/>
                      </a:lnTo>
                      <a:lnTo>
                        <a:pt x="1281" y="930"/>
                      </a:lnTo>
                      <a:lnTo>
                        <a:pt x="1270" y="933"/>
                      </a:lnTo>
                      <a:lnTo>
                        <a:pt x="1259" y="941"/>
                      </a:lnTo>
                      <a:lnTo>
                        <a:pt x="1251" y="943"/>
                      </a:lnTo>
                      <a:lnTo>
                        <a:pt x="1243" y="947"/>
                      </a:lnTo>
                      <a:lnTo>
                        <a:pt x="1236" y="952"/>
                      </a:lnTo>
                      <a:lnTo>
                        <a:pt x="1228" y="958"/>
                      </a:lnTo>
                      <a:lnTo>
                        <a:pt x="1219" y="962"/>
                      </a:lnTo>
                      <a:lnTo>
                        <a:pt x="1209" y="968"/>
                      </a:lnTo>
                      <a:lnTo>
                        <a:pt x="1200" y="971"/>
                      </a:lnTo>
                      <a:lnTo>
                        <a:pt x="1190" y="979"/>
                      </a:lnTo>
                      <a:lnTo>
                        <a:pt x="1181" y="983"/>
                      </a:lnTo>
                      <a:lnTo>
                        <a:pt x="1169" y="990"/>
                      </a:lnTo>
                      <a:lnTo>
                        <a:pt x="1160" y="994"/>
                      </a:lnTo>
                      <a:lnTo>
                        <a:pt x="1148" y="1002"/>
                      </a:lnTo>
                      <a:lnTo>
                        <a:pt x="1141" y="1004"/>
                      </a:lnTo>
                      <a:lnTo>
                        <a:pt x="1135" y="1006"/>
                      </a:lnTo>
                      <a:lnTo>
                        <a:pt x="1127" y="1009"/>
                      </a:lnTo>
                      <a:lnTo>
                        <a:pt x="1122" y="1013"/>
                      </a:lnTo>
                      <a:lnTo>
                        <a:pt x="1108" y="1019"/>
                      </a:lnTo>
                      <a:lnTo>
                        <a:pt x="1097" y="1025"/>
                      </a:lnTo>
                      <a:lnTo>
                        <a:pt x="1091" y="1027"/>
                      </a:lnTo>
                      <a:lnTo>
                        <a:pt x="1084" y="1028"/>
                      </a:lnTo>
                      <a:lnTo>
                        <a:pt x="1076" y="1032"/>
                      </a:lnTo>
                      <a:lnTo>
                        <a:pt x="1070" y="1034"/>
                      </a:lnTo>
                      <a:lnTo>
                        <a:pt x="1063" y="1038"/>
                      </a:lnTo>
                      <a:lnTo>
                        <a:pt x="1055" y="1040"/>
                      </a:lnTo>
                      <a:lnTo>
                        <a:pt x="1049" y="1042"/>
                      </a:lnTo>
                      <a:lnTo>
                        <a:pt x="1044" y="1046"/>
                      </a:lnTo>
                      <a:lnTo>
                        <a:pt x="1034" y="1047"/>
                      </a:lnTo>
                      <a:lnTo>
                        <a:pt x="1029" y="1051"/>
                      </a:lnTo>
                      <a:lnTo>
                        <a:pt x="1021" y="1051"/>
                      </a:lnTo>
                      <a:lnTo>
                        <a:pt x="1013" y="1055"/>
                      </a:lnTo>
                      <a:lnTo>
                        <a:pt x="1006" y="1057"/>
                      </a:lnTo>
                      <a:lnTo>
                        <a:pt x="998" y="1061"/>
                      </a:lnTo>
                      <a:lnTo>
                        <a:pt x="990" y="1061"/>
                      </a:lnTo>
                      <a:lnTo>
                        <a:pt x="983" y="1065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2"/>
                      </a:lnTo>
                      <a:lnTo>
                        <a:pt x="943" y="1072"/>
                      </a:lnTo>
                      <a:lnTo>
                        <a:pt x="935" y="1076"/>
                      </a:lnTo>
                      <a:lnTo>
                        <a:pt x="928" y="1076"/>
                      </a:lnTo>
                      <a:lnTo>
                        <a:pt x="920" y="1078"/>
                      </a:lnTo>
                      <a:lnTo>
                        <a:pt x="911" y="1078"/>
                      </a:lnTo>
                      <a:lnTo>
                        <a:pt x="901" y="1080"/>
                      </a:lnTo>
                      <a:lnTo>
                        <a:pt x="892" y="1082"/>
                      </a:lnTo>
                      <a:lnTo>
                        <a:pt x="884" y="1082"/>
                      </a:lnTo>
                      <a:lnTo>
                        <a:pt x="874" y="1084"/>
                      </a:lnTo>
                      <a:lnTo>
                        <a:pt x="867" y="1086"/>
                      </a:lnTo>
                      <a:lnTo>
                        <a:pt x="857" y="1086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1"/>
                      </a:lnTo>
                      <a:lnTo>
                        <a:pt x="823" y="1091"/>
                      </a:lnTo>
                      <a:lnTo>
                        <a:pt x="814" y="1093"/>
                      </a:lnTo>
                      <a:lnTo>
                        <a:pt x="804" y="1095"/>
                      </a:lnTo>
                      <a:lnTo>
                        <a:pt x="797" y="1095"/>
                      </a:lnTo>
                      <a:lnTo>
                        <a:pt x="787" y="1097"/>
                      </a:lnTo>
                      <a:lnTo>
                        <a:pt x="779" y="1099"/>
                      </a:lnTo>
                      <a:lnTo>
                        <a:pt x="768" y="1099"/>
                      </a:lnTo>
                      <a:lnTo>
                        <a:pt x="760" y="1101"/>
                      </a:lnTo>
                      <a:lnTo>
                        <a:pt x="751" y="1101"/>
                      </a:lnTo>
                      <a:lnTo>
                        <a:pt x="741" y="1105"/>
                      </a:lnTo>
                      <a:lnTo>
                        <a:pt x="732" y="1105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8"/>
                      </a:lnTo>
                      <a:lnTo>
                        <a:pt x="698" y="1108"/>
                      </a:lnTo>
                      <a:lnTo>
                        <a:pt x="688" y="1110"/>
                      </a:lnTo>
                      <a:lnTo>
                        <a:pt x="679" y="1110"/>
                      </a:lnTo>
                      <a:lnTo>
                        <a:pt x="671" y="1114"/>
                      </a:lnTo>
                      <a:lnTo>
                        <a:pt x="663" y="1114"/>
                      </a:lnTo>
                      <a:lnTo>
                        <a:pt x="654" y="1116"/>
                      </a:lnTo>
                      <a:lnTo>
                        <a:pt x="646" y="1116"/>
                      </a:lnTo>
                      <a:lnTo>
                        <a:pt x="639" y="1118"/>
                      </a:lnTo>
                      <a:lnTo>
                        <a:pt x="629" y="1118"/>
                      </a:lnTo>
                      <a:lnTo>
                        <a:pt x="622" y="1120"/>
                      </a:lnTo>
                      <a:lnTo>
                        <a:pt x="614" y="1120"/>
                      </a:lnTo>
                      <a:lnTo>
                        <a:pt x="606" y="1120"/>
                      </a:lnTo>
                      <a:lnTo>
                        <a:pt x="597" y="1120"/>
                      </a:lnTo>
                      <a:lnTo>
                        <a:pt x="591" y="1122"/>
                      </a:lnTo>
                      <a:lnTo>
                        <a:pt x="584" y="1122"/>
                      </a:lnTo>
                      <a:lnTo>
                        <a:pt x="576" y="1124"/>
                      </a:lnTo>
                      <a:lnTo>
                        <a:pt x="570" y="1124"/>
                      </a:lnTo>
                      <a:lnTo>
                        <a:pt x="563" y="1124"/>
                      </a:lnTo>
                      <a:lnTo>
                        <a:pt x="555" y="1124"/>
                      </a:lnTo>
                      <a:lnTo>
                        <a:pt x="547" y="1124"/>
                      </a:lnTo>
                      <a:lnTo>
                        <a:pt x="534" y="1124"/>
                      </a:lnTo>
                      <a:lnTo>
                        <a:pt x="525" y="1125"/>
                      </a:lnTo>
                      <a:lnTo>
                        <a:pt x="513" y="1124"/>
                      </a:lnTo>
                      <a:lnTo>
                        <a:pt x="502" y="1124"/>
                      </a:lnTo>
                      <a:lnTo>
                        <a:pt x="490" y="1124"/>
                      </a:lnTo>
                      <a:lnTo>
                        <a:pt x="485" y="1122"/>
                      </a:lnTo>
                      <a:lnTo>
                        <a:pt x="475" y="1120"/>
                      </a:lnTo>
                      <a:lnTo>
                        <a:pt x="469" y="1118"/>
                      </a:lnTo>
                      <a:lnTo>
                        <a:pt x="462" y="1116"/>
                      </a:lnTo>
                      <a:lnTo>
                        <a:pt x="460" y="1114"/>
                      </a:lnTo>
                      <a:lnTo>
                        <a:pt x="449" y="1106"/>
                      </a:lnTo>
                      <a:lnTo>
                        <a:pt x="437" y="1097"/>
                      </a:lnTo>
                      <a:lnTo>
                        <a:pt x="431" y="1091"/>
                      </a:lnTo>
                      <a:lnTo>
                        <a:pt x="424" y="1086"/>
                      </a:lnTo>
                      <a:lnTo>
                        <a:pt x="416" y="1080"/>
                      </a:lnTo>
                      <a:lnTo>
                        <a:pt x="410" y="1076"/>
                      </a:lnTo>
                      <a:lnTo>
                        <a:pt x="403" y="1068"/>
                      </a:lnTo>
                      <a:lnTo>
                        <a:pt x="395" y="1061"/>
                      </a:lnTo>
                      <a:lnTo>
                        <a:pt x="388" y="1053"/>
                      </a:lnTo>
                      <a:lnTo>
                        <a:pt x="380" y="1047"/>
                      </a:lnTo>
                      <a:lnTo>
                        <a:pt x="371" y="1038"/>
                      </a:lnTo>
                      <a:lnTo>
                        <a:pt x="363" y="1032"/>
                      </a:lnTo>
                      <a:lnTo>
                        <a:pt x="353" y="1023"/>
                      </a:lnTo>
                      <a:lnTo>
                        <a:pt x="346" y="1015"/>
                      </a:lnTo>
                      <a:lnTo>
                        <a:pt x="336" y="1006"/>
                      </a:lnTo>
                      <a:lnTo>
                        <a:pt x="327" y="998"/>
                      </a:lnTo>
                      <a:lnTo>
                        <a:pt x="317" y="989"/>
                      </a:lnTo>
                      <a:lnTo>
                        <a:pt x="308" y="981"/>
                      </a:lnTo>
                      <a:lnTo>
                        <a:pt x="298" y="971"/>
                      </a:lnTo>
                      <a:lnTo>
                        <a:pt x="289" y="962"/>
                      </a:lnTo>
                      <a:lnTo>
                        <a:pt x="279" y="952"/>
                      </a:lnTo>
                      <a:lnTo>
                        <a:pt x="272" y="945"/>
                      </a:lnTo>
                      <a:lnTo>
                        <a:pt x="260" y="935"/>
                      </a:lnTo>
                      <a:lnTo>
                        <a:pt x="251" y="928"/>
                      </a:lnTo>
                      <a:lnTo>
                        <a:pt x="241" y="918"/>
                      </a:lnTo>
                      <a:lnTo>
                        <a:pt x="232" y="911"/>
                      </a:lnTo>
                      <a:lnTo>
                        <a:pt x="222" y="901"/>
                      </a:lnTo>
                      <a:lnTo>
                        <a:pt x="215" y="893"/>
                      </a:lnTo>
                      <a:lnTo>
                        <a:pt x="205" y="886"/>
                      </a:lnTo>
                      <a:lnTo>
                        <a:pt x="198" y="878"/>
                      </a:lnTo>
                      <a:lnTo>
                        <a:pt x="188" y="871"/>
                      </a:lnTo>
                      <a:lnTo>
                        <a:pt x="180" y="861"/>
                      </a:lnTo>
                      <a:lnTo>
                        <a:pt x="171" y="853"/>
                      </a:lnTo>
                      <a:lnTo>
                        <a:pt x="161" y="846"/>
                      </a:lnTo>
                      <a:lnTo>
                        <a:pt x="152" y="840"/>
                      </a:lnTo>
                      <a:lnTo>
                        <a:pt x="144" y="833"/>
                      </a:lnTo>
                      <a:lnTo>
                        <a:pt x="135" y="825"/>
                      </a:lnTo>
                      <a:lnTo>
                        <a:pt x="127" y="819"/>
                      </a:lnTo>
                      <a:lnTo>
                        <a:pt x="118" y="812"/>
                      </a:lnTo>
                      <a:lnTo>
                        <a:pt x="108" y="804"/>
                      </a:lnTo>
                      <a:lnTo>
                        <a:pt x="101" y="798"/>
                      </a:lnTo>
                      <a:lnTo>
                        <a:pt x="93" y="795"/>
                      </a:lnTo>
                      <a:lnTo>
                        <a:pt x="85" y="787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4"/>
                      </a:lnTo>
                      <a:lnTo>
                        <a:pt x="57" y="768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9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6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9"/>
                      </a:lnTo>
                      <a:lnTo>
                        <a:pt x="17" y="755"/>
                      </a:lnTo>
                      <a:lnTo>
                        <a:pt x="30" y="764"/>
                      </a:lnTo>
                      <a:lnTo>
                        <a:pt x="36" y="770"/>
                      </a:lnTo>
                      <a:lnTo>
                        <a:pt x="42" y="777"/>
                      </a:lnTo>
                      <a:lnTo>
                        <a:pt x="49" y="785"/>
                      </a:lnTo>
                      <a:lnTo>
                        <a:pt x="61" y="793"/>
                      </a:lnTo>
                      <a:lnTo>
                        <a:pt x="61" y="793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7" name="Forme libre 98"/>
                <p:cNvSpPr>
                  <a:spLocks/>
                </p:cNvSpPr>
                <p:nvPr/>
              </p:nvSpPr>
              <p:spPr bwMode="auto">
                <a:xfrm>
                  <a:off x="5514975" y="1654175"/>
                  <a:ext cx="1485900" cy="630237"/>
                </a:xfrm>
                <a:custGeom>
                  <a:avLst/>
                  <a:gdLst>
                    <a:gd name="T0" fmla="*/ 30 w 1871"/>
                    <a:gd name="T1" fmla="*/ 723 h 793"/>
                    <a:gd name="T2" fmla="*/ 0 w 1871"/>
                    <a:gd name="T3" fmla="*/ 650 h 793"/>
                    <a:gd name="T4" fmla="*/ 30 w 1871"/>
                    <a:gd name="T5" fmla="*/ 591 h 793"/>
                    <a:gd name="T6" fmla="*/ 82 w 1871"/>
                    <a:gd name="T7" fmla="*/ 534 h 793"/>
                    <a:gd name="T8" fmla="*/ 137 w 1871"/>
                    <a:gd name="T9" fmla="*/ 489 h 793"/>
                    <a:gd name="T10" fmla="*/ 201 w 1871"/>
                    <a:gd name="T11" fmla="*/ 435 h 793"/>
                    <a:gd name="T12" fmla="*/ 276 w 1871"/>
                    <a:gd name="T13" fmla="*/ 382 h 793"/>
                    <a:gd name="T14" fmla="*/ 350 w 1871"/>
                    <a:gd name="T15" fmla="*/ 327 h 793"/>
                    <a:gd name="T16" fmla="*/ 424 w 1871"/>
                    <a:gd name="T17" fmla="*/ 276 h 793"/>
                    <a:gd name="T18" fmla="*/ 492 w 1871"/>
                    <a:gd name="T19" fmla="*/ 232 h 793"/>
                    <a:gd name="T20" fmla="*/ 553 w 1871"/>
                    <a:gd name="T21" fmla="*/ 201 h 793"/>
                    <a:gd name="T22" fmla="*/ 618 w 1871"/>
                    <a:gd name="T23" fmla="*/ 179 h 793"/>
                    <a:gd name="T24" fmla="*/ 682 w 1871"/>
                    <a:gd name="T25" fmla="*/ 165 h 793"/>
                    <a:gd name="T26" fmla="*/ 736 w 1871"/>
                    <a:gd name="T27" fmla="*/ 169 h 793"/>
                    <a:gd name="T28" fmla="*/ 808 w 1871"/>
                    <a:gd name="T29" fmla="*/ 192 h 793"/>
                    <a:gd name="T30" fmla="*/ 857 w 1871"/>
                    <a:gd name="T31" fmla="*/ 192 h 793"/>
                    <a:gd name="T32" fmla="*/ 907 w 1871"/>
                    <a:gd name="T33" fmla="*/ 188 h 793"/>
                    <a:gd name="T34" fmla="*/ 962 w 1871"/>
                    <a:gd name="T35" fmla="*/ 182 h 793"/>
                    <a:gd name="T36" fmla="*/ 1025 w 1871"/>
                    <a:gd name="T37" fmla="*/ 177 h 793"/>
                    <a:gd name="T38" fmla="*/ 1080 w 1871"/>
                    <a:gd name="T39" fmla="*/ 165 h 793"/>
                    <a:gd name="T40" fmla="*/ 1133 w 1871"/>
                    <a:gd name="T41" fmla="*/ 156 h 793"/>
                    <a:gd name="T42" fmla="*/ 1196 w 1871"/>
                    <a:gd name="T43" fmla="*/ 137 h 793"/>
                    <a:gd name="T44" fmla="*/ 1217 w 1871"/>
                    <a:gd name="T45" fmla="*/ 89 h 793"/>
                    <a:gd name="T46" fmla="*/ 1215 w 1871"/>
                    <a:gd name="T47" fmla="*/ 19 h 793"/>
                    <a:gd name="T48" fmla="*/ 1255 w 1871"/>
                    <a:gd name="T49" fmla="*/ 2 h 793"/>
                    <a:gd name="T50" fmla="*/ 1316 w 1871"/>
                    <a:gd name="T51" fmla="*/ 7 h 793"/>
                    <a:gd name="T52" fmla="*/ 1369 w 1871"/>
                    <a:gd name="T53" fmla="*/ 17 h 793"/>
                    <a:gd name="T54" fmla="*/ 1428 w 1871"/>
                    <a:gd name="T55" fmla="*/ 28 h 793"/>
                    <a:gd name="T56" fmla="*/ 1494 w 1871"/>
                    <a:gd name="T57" fmla="*/ 44 h 793"/>
                    <a:gd name="T58" fmla="*/ 1559 w 1871"/>
                    <a:gd name="T59" fmla="*/ 57 h 793"/>
                    <a:gd name="T60" fmla="*/ 1620 w 1871"/>
                    <a:gd name="T61" fmla="*/ 76 h 793"/>
                    <a:gd name="T62" fmla="*/ 1673 w 1871"/>
                    <a:gd name="T63" fmla="*/ 95 h 793"/>
                    <a:gd name="T64" fmla="*/ 1734 w 1871"/>
                    <a:gd name="T65" fmla="*/ 127 h 793"/>
                    <a:gd name="T66" fmla="*/ 1793 w 1871"/>
                    <a:gd name="T67" fmla="*/ 165 h 793"/>
                    <a:gd name="T68" fmla="*/ 1839 w 1871"/>
                    <a:gd name="T69" fmla="*/ 200 h 793"/>
                    <a:gd name="T70" fmla="*/ 1871 w 1871"/>
                    <a:gd name="T71" fmla="*/ 259 h 793"/>
                    <a:gd name="T72" fmla="*/ 1854 w 1871"/>
                    <a:gd name="T73" fmla="*/ 302 h 793"/>
                    <a:gd name="T74" fmla="*/ 1808 w 1871"/>
                    <a:gd name="T75" fmla="*/ 285 h 793"/>
                    <a:gd name="T76" fmla="*/ 1757 w 1871"/>
                    <a:gd name="T77" fmla="*/ 260 h 793"/>
                    <a:gd name="T78" fmla="*/ 1705 w 1871"/>
                    <a:gd name="T79" fmla="*/ 247 h 793"/>
                    <a:gd name="T80" fmla="*/ 1637 w 1871"/>
                    <a:gd name="T81" fmla="*/ 240 h 793"/>
                    <a:gd name="T82" fmla="*/ 1555 w 1871"/>
                    <a:gd name="T83" fmla="*/ 236 h 793"/>
                    <a:gd name="T84" fmla="*/ 1464 w 1871"/>
                    <a:gd name="T85" fmla="*/ 236 h 793"/>
                    <a:gd name="T86" fmla="*/ 1367 w 1871"/>
                    <a:gd name="T87" fmla="*/ 241 h 793"/>
                    <a:gd name="T88" fmla="*/ 1268 w 1871"/>
                    <a:gd name="T89" fmla="*/ 249 h 793"/>
                    <a:gd name="T90" fmla="*/ 1171 w 1871"/>
                    <a:gd name="T91" fmla="*/ 259 h 793"/>
                    <a:gd name="T92" fmla="*/ 1078 w 1871"/>
                    <a:gd name="T93" fmla="*/ 272 h 793"/>
                    <a:gd name="T94" fmla="*/ 992 w 1871"/>
                    <a:gd name="T95" fmla="*/ 285 h 793"/>
                    <a:gd name="T96" fmla="*/ 903 w 1871"/>
                    <a:gd name="T97" fmla="*/ 306 h 793"/>
                    <a:gd name="T98" fmla="*/ 798 w 1871"/>
                    <a:gd name="T99" fmla="*/ 337 h 793"/>
                    <a:gd name="T100" fmla="*/ 690 w 1871"/>
                    <a:gd name="T101" fmla="*/ 373 h 793"/>
                    <a:gd name="T102" fmla="*/ 582 w 1871"/>
                    <a:gd name="T103" fmla="*/ 414 h 793"/>
                    <a:gd name="T104" fmla="*/ 475 w 1871"/>
                    <a:gd name="T105" fmla="*/ 458 h 793"/>
                    <a:gd name="T106" fmla="*/ 378 w 1871"/>
                    <a:gd name="T107" fmla="*/ 500 h 793"/>
                    <a:gd name="T108" fmla="*/ 298 w 1871"/>
                    <a:gd name="T109" fmla="*/ 540 h 793"/>
                    <a:gd name="T110" fmla="*/ 236 w 1871"/>
                    <a:gd name="T111" fmla="*/ 576 h 793"/>
                    <a:gd name="T112" fmla="*/ 180 w 1871"/>
                    <a:gd name="T113" fmla="*/ 631 h 793"/>
                    <a:gd name="T114" fmla="*/ 140 w 1871"/>
                    <a:gd name="T115" fmla="*/ 694 h 793"/>
                    <a:gd name="T116" fmla="*/ 118 w 1871"/>
                    <a:gd name="T117" fmla="*/ 768 h 793"/>
                    <a:gd name="T118" fmla="*/ 85 w 1871"/>
                    <a:gd name="T119" fmla="*/ 776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2"/>
                      </a:lnTo>
                      <a:lnTo>
                        <a:pt x="40" y="732"/>
                      </a:lnTo>
                      <a:lnTo>
                        <a:pt x="30" y="723"/>
                      </a:lnTo>
                      <a:lnTo>
                        <a:pt x="21" y="713"/>
                      </a:lnTo>
                      <a:lnTo>
                        <a:pt x="13" y="704"/>
                      </a:lnTo>
                      <a:lnTo>
                        <a:pt x="7" y="694"/>
                      </a:lnTo>
                      <a:lnTo>
                        <a:pt x="4" y="685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2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1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4"/>
                      </a:lnTo>
                      <a:lnTo>
                        <a:pt x="606" y="182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5"/>
                      </a:lnTo>
                      <a:lnTo>
                        <a:pt x="682" y="165"/>
                      </a:lnTo>
                      <a:lnTo>
                        <a:pt x="690" y="165"/>
                      </a:lnTo>
                      <a:lnTo>
                        <a:pt x="698" y="165"/>
                      </a:lnTo>
                      <a:lnTo>
                        <a:pt x="703" y="165"/>
                      </a:lnTo>
                      <a:lnTo>
                        <a:pt x="711" y="165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2"/>
                      </a:lnTo>
                      <a:lnTo>
                        <a:pt x="785" y="184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4"/>
                      </a:lnTo>
                      <a:lnTo>
                        <a:pt x="937" y="184"/>
                      </a:lnTo>
                      <a:lnTo>
                        <a:pt x="945" y="184"/>
                      </a:lnTo>
                      <a:lnTo>
                        <a:pt x="954" y="184"/>
                      </a:lnTo>
                      <a:lnTo>
                        <a:pt x="962" y="182"/>
                      </a:lnTo>
                      <a:lnTo>
                        <a:pt x="971" y="182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5"/>
                      </a:lnTo>
                      <a:lnTo>
                        <a:pt x="1089" y="165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6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7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89"/>
                      </a:lnTo>
                      <a:lnTo>
                        <a:pt x="1215" y="78"/>
                      </a:lnTo>
                      <a:lnTo>
                        <a:pt x="1215" y="68"/>
                      </a:lnTo>
                      <a:lnTo>
                        <a:pt x="1215" y="57"/>
                      </a:lnTo>
                      <a:lnTo>
                        <a:pt x="1215" y="47"/>
                      </a:lnTo>
                      <a:lnTo>
                        <a:pt x="1215" y="36"/>
                      </a:lnTo>
                      <a:lnTo>
                        <a:pt x="1215" y="26"/>
                      </a:lnTo>
                      <a:lnTo>
                        <a:pt x="1215" y="19"/>
                      </a:lnTo>
                      <a:lnTo>
                        <a:pt x="1219" y="13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7"/>
                      </a:lnTo>
                      <a:lnTo>
                        <a:pt x="1316" y="7"/>
                      </a:lnTo>
                      <a:lnTo>
                        <a:pt x="1323" y="11"/>
                      </a:lnTo>
                      <a:lnTo>
                        <a:pt x="1331" y="11"/>
                      </a:lnTo>
                      <a:lnTo>
                        <a:pt x="1338" y="11"/>
                      </a:lnTo>
                      <a:lnTo>
                        <a:pt x="1344" y="13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6"/>
                      </a:lnTo>
                      <a:lnTo>
                        <a:pt x="1428" y="28"/>
                      </a:lnTo>
                      <a:lnTo>
                        <a:pt x="1439" y="30"/>
                      </a:lnTo>
                      <a:lnTo>
                        <a:pt x="1449" y="32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7"/>
                      </a:lnTo>
                      <a:lnTo>
                        <a:pt x="1532" y="51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8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7"/>
                      </a:lnTo>
                      <a:lnTo>
                        <a:pt x="1658" y="89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4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7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4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5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2"/>
                      </a:lnTo>
                      <a:lnTo>
                        <a:pt x="1821" y="184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1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79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8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8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79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0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1"/>
                      </a:lnTo>
                      <a:lnTo>
                        <a:pt x="1667" y="241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1"/>
                      </a:lnTo>
                      <a:lnTo>
                        <a:pt x="1367" y="241"/>
                      </a:lnTo>
                      <a:lnTo>
                        <a:pt x="1354" y="241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0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79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8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7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1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7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5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3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40"/>
                      </a:lnTo>
                      <a:lnTo>
                        <a:pt x="123" y="751"/>
                      </a:lnTo>
                      <a:lnTo>
                        <a:pt x="120" y="759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8" name="Forme libre 99"/>
                <p:cNvSpPr>
                  <a:spLocks/>
                </p:cNvSpPr>
                <p:nvPr/>
              </p:nvSpPr>
              <p:spPr bwMode="auto">
                <a:xfrm>
                  <a:off x="6069013" y="1328738"/>
                  <a:ext cx="525463" cy="496887"/>
                </a:xfrm>
                <a:custGeom>
                  <a:avLst/>
                  <a:gdLst>
                    <a:gd name="T0" fmla="*/ 0 w 661"/>
                    <a:gd name="T1" fmla="*/ 230 h 626"/>
                    <a:gd name="T2" fmla="*/ 9 w 661"/>
                    <a:gd name="T3" fmla="*/ 263 h 626"/>
                    <a:gd name="T4" fmla="*/ 24 w 661"/>
                    <a:gd name="T5" fmla="*/ 293 h 626"/>
                    <a:gd name="T6" fmla="*/ 53 w 661"/>
                    <a:gd name="T7" fmla="*/ 318 h 626"/>
                    <a:gd name="T8" fmla="*/ 78 w 661"/>
                    <a:gd name="T9" fmla="*/ 325 h 626"/>
                    <a:gd name="T10" fmla="*/ 112 w 661"/>
                    <a:gd name="T11" fmla="*/ 339 h 626"/>
                    <a:gd name="T12" fmla="*/ 144 w 661"/>
                    <a:gd name="T13" fmla="*/ 360 h 626"/>
                    <a:gd name="T14" fmla="*/ 165 w 661"/>
                    <a:gd name="T15" fmla="*/ 392 h 626"/>
                    <a:gd name="T16" fmla="*/ 173 w 661"/>
                    <a:gd name="T17" fmla="*/ 436 h 626"/>
                    <a:gd name="T18" fmla="*/ 173 w 661"/>
                    <a:gd name="T19" fmla="*/ 477 h 626"/>
                    <a:gd name="T20" fmla="*/ 163 w 661"/>
                    <a:gd name="T21" fmla="*/ 514 h 626"/>
                    <a:gd name="T22" fmla="*/ 148 w 661"/>
                    <a:gd name="T23" fmla="*/ 542 h 626"/>
                    <a:gd name="T24" fmla="*/ 121 w 661"/>
                    <a:gd name="T25" fmla="*/ 559 h 626"/>
                    <a:gd name="T26" fmla="*/ 108 w 661"/>
                    <a:gd name="T27" fmla="*/ 584 h 626"/>
                    <a:gd name="T28" fmla="*/ 97 w 661"/>
                    <a:gd name="T29" fmla="*/ 614 h 626"/>
                    <a:gd name="T30" fmla="*/ 110 w 661"/>
                    <a:gd name="T31" fmla="*/ 624 h 626"/>
                    <a:gd name="T32" fmla="*/ 131 w 661"/>
                    <a:gd name="T33" fmla="*/ 624 h 626"/>
                    <a:gd name="T34" fmla="*/ 165 w 661"/>
                    <a:gd name="T35" fmla="*/ 622 h 626"/>
                    <a:gd name="T36" fmla="*/ 207 w 661"/>
                    <a:gd name="T37" fmla="*/ 618 h 626"/>
                    <a:gd name="T38" fmla="*/ 234 w 661"/>
                    <a:gd name="T39" fmla="*/ 616 h 626"/>
                    <a:gd name="T40" fmla="*/ 262 w 661"/>
                    <a:gd name="T41" fmla="*/ 612 h 626"/>
                    <a:gd name="T42" fmla="*/ 289 w 661"/>
                    <a:gd name="T43" fmla="*/ 609 h 626"/>
                    <a:gd name="T44" fmla="*/ 317 w 661"/>
                    <a:gd name="T45" fmla="*/ 605 h 626"/>
                    <a:gd name="T46" fmla="*/ 344 w 661"/>
                    <a:gd name="T47" fmla="*/ 599 h 626"/>
                    <a:gd name="T48" fmla="*/ 376 w 661"/>
                    <a:gd name="T49" fmla="*/ 595 h 626"/>
                    <a:gd name="T50" fmla="*/ 420 w 661"/>
                    <a:gd name="T51" fmla="*/ 582 h 626"/>
                    <a:gd name="T52" fmla="*/ 450 w 661"/>
                    <a:gd name="T53" fmla="*/ 569 h 626"/>
                    <a:gd name="T54" fmla="*/ 467 w 661"/>
                    <a:gd name="T55" fmla="*/ 544 h 626"/>
                    <a:gd name="T56" fmla="*/ 486 w 661"/>
                    <a:gd name="T57" fmla="*/ 500 h 626"/>
                    <a:gd name="T58" fmla="*/ 500 w 661"/>
                    <a:gd name="T59" fmla="*/ 466 h 626"/>
                    <a:gd name="T60" fmla="*/ 511 w 661"/>
                    <a:gd name="T61" fmla="*/ 436 h 626"/>
                    <a:gd name="T62" fmla="*/ 521 w 661"/>
                    <a:gd name="T63" fmla="*/ 401 h 626"/>
                    <a:gd name="T64" fmla="*/ 532 w 661"/>
                    <a:gd name="T65" fmla="*/ 369 h 626"/>
                    <a:gd name="T66" fmla="*/ 542 w 661"/>
                    <a:gd name="T67" fmla="*/ 335 h 626"/>
                    <a:gd name="T68" fmla="*/ 553 w 661"/>
                    <a:gd name="T69" fmla="*/ 299 h 626"/>
                    <a:gd name="T70" fmla="*/ 563 w 661"/>
                    <a:gd name="T71" fmla="*/ 266 h 626"/>
                    <a:gd name="T72" fmla="*/ 572 w 661"/>
                    <a:gd name="T73" fmla="*/ 238 h 626"/>
                    <a:gd name="T74" fmla="*/ 580 w 661"/>
                    <a:gd name="T75" fmla="*/ 209 h 626"/>
                    <a:gd name="T76" fmla="*/ 589 w 661"/>
                    <a:gd name="T77" fmla="*/ 185 h 626"/>
                    <a:gd name="T78" fmla="*/ 602 w 661"/>
                    <a:gd name="T79" fmla="*/ 154 h 626"/>
                    <a:gd name="T80" fmla="*/ 621 w 661"/>
                    <a:gd name="T81" fmla="*/ 118 h 626"/>
                    <a:gd name="T82" fmla="*/ 642 w 661"/>
                    <a:gd name="T83" fmla="*/ 88 h 626"/>
                    <a:gd name="T84" fmla="*/ 659 w 661"/>
                    <a:gd name="T85" fmla="*/ 57 h 626"/>
                    <a:gd name="T86" fmla="*/ 661 w 661"/>
                    <a:gd name="T87" fmla="*/ 25 h 626"/>
                    <a:gd name="T88" fmla="*/ 640 w 661"/>
                    <a:gd name="T89" fmla="*/ 4 h 626"/>
                    <a:gd name="T90" fmla="*/ 610 w 661"/>
                    <a:gd name="T91" fmla="*/ 0 h 626"/>
                    <a:gd name="T92" fmla="*/ 580 w 661"/>
                    <a:gd name="T93" fmla="*/ 0 h 626"/>
                    <a:gd name="T94" fmla="*/ 540 w 661"/>
                    <a:gd name="T95" fmla="*/ 4 h 626"/>
                    <a:gd name="T96" fmla="*/ 498 w 661"/>
                    <a:gd name="T97" fmla="*/ 10 h 626"/>
                    <a:gd name="T98" fmla="*/ 450 w 661"/>
                    <a:gd name="T99" fmla="*/ 15 h 626"/>
                    <a:gd name="T100" fmla="*/ 403 w 661"/>
                    <a:gd name="T101" fmla="*/ 25 h 626"/>
                    <a:gd name="T102" fmla="*/ 351 w 661"/>
                    <a:gd name="T103" fmla="*/ 34 h 626"/>
                    <a:gd name="T104" fmla="*/ 302 w 661"/>
                    <a:gd name="T105" fmla="*/ 44 h 626"/>
                    <a:gd name="T106" fmla="*/ 254 w 661"/>
                    <a:gd name="T107" fmla="*/ 57 h 626"/>
                    <a:gd name="T108" fmla="*/ 211 w 661"/>
                    <a:gd name="T109" fmla="*/ 70 h 626"/>
                    <a:gd name="T110" fmla="*/ 169 w 661"/>
                    <a:gd name="T111" fmla="*/ 82 h 626"/>
                    <a:gd name="T112" fmla="*/ 135 w 661"/>
                    <a:gd name="T113" fmla="*/ 95 h 626"/>
                    <a:gd name="T114" fmla="*/ 106 w 661"/>
                    <a:gd name="T115" fmla="*/ 108 h 626"/>
                    <a:gd name="T116" fmla="*/ 78 w 661"/>
                    <a:gd name="T117" fmla="*/ 129 h 626"/>
                    <a:gd name="T118" fmla="*/ 47 w 661"/>
                    <a:gd name="T119" fmla="*/ 158 h 626"/>
                    <a:gd name="T120" fmla="*/ 19 w 661"/>
                    <a:gd name="T121" fmla="*/ 188 h 626"/>
                    <a:gd name="T122" fmla="*/ 2 w 661"/>
                    <a:gd name="T123" fmla="*/ 215 h 6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661" h="626">
                      <a:moveTo>
                        <a:pt x="2" y="217"/>
                      </a:moveTo>
                      <a:lnTo>
                        <a:pt x="0" y="219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8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3"/>
                      </a:lnTo>
                      <a:lnTo>
                        <a:pt x="13" y="272"/>
                      </a:lnTo>
                      <a:lnTo>
                        <a:pt x="17" y="278"/>
                      </a:lnTo>
                      <a:lnTo>
                        <a:pt x="21" y="287"/>
                      </a:lnTo>
                      <a:lnTo>
                        <a:pt x="24" y="293"/>
                      </a:lnTo>
                      <a:lnTo>
                        <a:pt x="32" y="302"/>
                      </a:lnTo>
                      <a:lnTo>
                        <a:pt x="40" y="312"/>
                      </a:lnTo>
                      <a:lnTo>
                        <a:pt x="49" y="318"/>
                      </a:lnTo>
                      <a:lnTo>
                        <a:pt x="53" y="318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1"/>
                      </a:lnTo>
                      <a:lnTo>
                        <a:pt x="104" y="335"/>
                      </a:lnTo>
                      <a:lnTo>
                        <a:pt x="112" y="339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4"/>
                      </a:lnTo>
                      <a:lnTo>
                        <a:pt x="144" y="360"/>
                      </a:lnTo>
                      <a:lnTo>
                        <a:pt x="150" y="365"/>
                      </a:lnTo>
                      <a:lnTo>
                        <a:pt x="157" y="373"/>
                      </a:lnTo>
                      <a:lnTo>
                        <a:pt x="163" y="384"/>
                      </a:lnTo>
                      <a:lnTo>
                        <a:pt x="165" y="392"/>
                      </a:lnTo>
                      <a:lnTo>
                        <a:pt x="169" y="401"/>
                      </a:lnTo>
                      <a:lnTo>
                        <a:pt x="171" y="413"/>
                      </a:lnTo>
                      <a:lnTo>
                        <a:pt x="173" y="424"/>
                      </a:lnTo>
                      <a:lnTo>
                        <a:pt x="173" y="436"/>
                      </a:lnTo>
                      <a:lnTo>
                        <a:pt x="175" y="445"/>
                      </a:lnTo>
                      <a:lnTo>
                        <a:pt x="175" y="457"/>
                      </a:lnTo>
                      <a:lnTo>
                        <a:pt x="175" y="468"/>
                      </a:lnTo>
                      <a:lnTo>
                        <a:pt x="173" y="477"/>
                      </a:lnTo>
                      <a:lnTo>
                        <a:pt x="171" y="489"/>
                      </a:lnTo>
                      <a:lnTo>
                        <a:pt x="169" y="498"/>
                      </a:lnTo>
                      <a:lnTo>
                        <a:pt x="165" y="508"/>
                      </a:lnTo>
                      <a:lnTo>
                        <a:pt x="163" y="514"/>
                      </a:lnTo>
                      <a:lnTo>
                        <a:pt x="159" y="523"/>
                      </a:lnTo>
                      <a:lnTo>
                        <a:pt x="157" y="529"/>
                      </a:lnTo>
                      <a:lnTo>
                        <a:pt x="156" y="536"/>
                      </a:lnTo>
                      <a:lnTo>
                        <a:pt x="148" y="542"/>
                      </a:lnTo>
                      <a:lnTo>
                        <a:pt x="140" y="550"/>
                      </a:lnTo>
                      <a:lnTo>
                        <a:pt x="133" y="554"/>
                      </a:lnTo>
                      <a:lnTo>
                        <a:pt x="129" y="557"/>
                      </a:lnTo>
                      <a:lnTo>
                        <a:pt x="121" y="559"/>
                      </a:lnTo>
                      <a:lnTo>
                        <a:pt x="118" y="563"/>
                      </a:lnTo>
                      <a:lnTo>
                        <a:pt x="112" y="567"/>
                      </a:lnTo>
                      <a:lnTo>
                        <a:pt x="112" y="576"/>
                      </a:lnTo>
                      <a:lnTo>
                        <a:pt x="108" y="584"/>
                      </a:lnTo>
                      <a:lnTo>
                        <a:pt x="104" y="592"/>
                      </a:lnTo>
                      <a:lnTo>
                        <a:pt x="100" y="599"/>
                      </a:lnTo>
                      <a:lnTo>
                        <a:pt x="97" y="609"/>
                      </a:lnTo>
                      <a:lnTo>
                        <a:pt x="97" y="614"/>
                      </a:lnTo>
                      <a:lnTo>
                        <a:pt x="99" y="620"/>
                      </a:lnTo>
                      <a:lnTo>
                        <a:pt x="100" y="620"/>
                      </a:lnTo>
                      <a:lnTo>
                        <a:pt x="104" y="624"/>
                      </a:lnTo>
                      <a:lnTo>
                        <a:pt x="110" y="624"/>
                      </a:lnTo>
                      <a:lnTo>
                        <a:pt x="116" y="626"/>
                      </a:lnTo>
                      <a:lnTo>
                        <a:pt x="119" y="624"/>
                      </a:lnTo>
                      <a:lnTo>
                        <a:pt x="125" y="624"/>
                      </a:lnTo>
                      <a:lnTo>
                        <a:pt x="131" y="624"/>
                      </a:lnTo>
                      <a:lnTo>
                        <a:pt x="138" y="624"/>
                      </a:lnTo>
                      <a:lnTo>
                        <a:pt x="144" y="624"/>
                      </a:lnTo>
                      <a:lnTo>
                        <a:pt x="156" y="624"/>
                      </a:lnTo>
                      <a:lnTo>
                        <a:pt x="165" y="622"/>
                      </a:lnTo>
                      <a:lnTo>
                        <a:pt x="176" y="622"/>
                      </a:lnTo>
                      <a:lnTo>
                        <a:pt x="188" y="620"/>
                      </a:lnTo>
                      <a:lnTo>
                        <a:pt x="201" y="620"/>
                      </a:lnTo>
                      <a:lnTo>
                        <a:pt x="207" y="618"/>
                      </a:lnTo>
                      <a:lnTo>
                        <a:pt x="213" y="618"/>
                      </a:lnTo>
                      <a:lnTo>
                        <a:pt x="220" y="618"/>
                      </a:lnTo>
                      <a:lnTo>
                        <a:pt x="226" y="618"/>
                      </a:lnTo>
                      <a:lnTo>
                        <a:pt x="234" y="616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1"/>
                      </a:lnTo>
                      <a:lnTo>
                        <a:pt x="283" y="611"/>
                      </a:lnTo>
                      <a:lnTo>
                        <a:pt x="289" y="609"/>
                      </a:lnTo>
                      <a:lnTo>
                        <a:pt x="296" y="609"/>
                      </a:lnTo>
                      <a:lnTo>
                        <a:pt x="304" y="607"/>
                      </a:lnTo>
                      <a:lnTo>
                        <a:pt x="310" y="607"/>
                      </a:lnTo>
                      <a:lnTo>
                        <a:pt x="317" y="605"/>
                      </a:lnTo>
                      <a:lnTo>
                        <a:pt x="325" y="605"/>
                      </a:lnTo>
                      <a:lnTo>
                        <a:pt x="332" y="603"/>
                      </a:lnTo>
                      <a:lnTo>
                        <a:pt x="338" y="603"/>
                      </a:lnTo>
                      <a:lnTo>
                        <a:pt x="344" y="599"/>
                      </a:lnTo>
                      <a:lnTo>
                        <a:pt x="351" y="599"/>
                      </a:lnTo>
                      <a:lnTo>
                        <a:pt x="357" y="597"/>
                      </a:lnTo>
                      <a:lnTo>
                        <a:pt x="365" y="597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90"/>
                      </a:lnTo>
                      <a:lnTo>
                        <a:pt x="410" y="586"/>
                      </a:lnTo>
                      <a:lnTo>
                        <a:pt x="420" y="582"/>
                      </a:lnTo>
                      <a:lnTo>
                        <a:pt x="429" y="580"/>
                      </a:lnTo>
                      <a:lnTo>
                        <a:pt x="437" y="576"/>
                      </a:lnTo>
                      <a:lnTo>
                        <a:pt x="445" y="573"/>
                      </a:lnTo>
                      <a:lnTo>
                        <a:pt x="450" y="569"/>
                      </a:lnTo>
                      <a:lnTo>
                        <a:pt x="456" y="565"/>
                      </a:lnTo>
                      <a:lnTo>
                        <a:pt x="460" y="559"/>
                      </a:lnTo>
                      <a:lnTo>
                        <a:pt x="464" y="552"/>
                      </a:lnTo>
                      <a:lnTo>
                        <a:pt x="467" y="544"/>
                      </a:lnTo>
                      <a:lnTo>
                        <a:pt x="473" y="536"/>
                      </a:lnTo>
                      <a:lnTo>
                        <a:pt x="477" y="523"/>
                      </a:lnTo>
                      <a:lnTo>
                        <a:pt x="483" y="514"/>
                      </a:lnTo>
                      <a:lnTo>
                        <a:pt x="486" y="500"/>
                      </a:lnTo>
                      <a:lnTo>
                        <a:pt x="492" y="489"/>
                      </a:lnTo>
                      <a:lnTo>
                        <a:pt x="496" y="479"/>
                      </a:lnTo>
                      <a:lnTo>
                        <a:pt x="498" y="474"/>
                      </a:lnTo>
                      <a:lnTo>
                        <a:pt x="500" y="466"/>
                      </a:lnTo>
                      <a:lnTo>
                        <a:pt x="504" y="458"/>
                      </a:lnTo>
                      <a:lnTo>
                        <a:pt x="505" y="451"/>
                      </a:lnTo>
                      <a:lnTo>
                        <a:pt x="507" y="443"/>
                      </a:lnTo>
                      <a:lnTo>
                        <a:pt x="511" y="436"/>
                      </a:lnTo>
                      <a:lnTo>
                        <a:pt x="515" y="428"/>
                      </a:lnTo>
                      <a:lnTo>
                        <a:pt x="517" y="418"/>
                      </a:lnTo>
                      <a:lnTo>
                        <a:pt x="519" y="411"/>
                      </a:lnTo>
                      <a:lnTo>
                        <a:pt x="521" y="401"/>
                      </a:lnTo>
                      <a:lnTo>
                        <a:pt x="524" y="394"/>
                      </a:lnTo>
                      <a:lnTo>
                        <a:pt x="526" y="384"/>
                      </a:lnTo>
                      <a:lnTo>
                        <a:pt x="530" y="379"/>
                      </a:lnTo>
                      <a:lnTo>
                        <a:pt x="532" y="369"/>
                      </a:lnTo>
                      <a:lnTo>
                        <a:pt x="536" y="361"/>
                      </a:lnTo>
                      <a:lnTo>
                        <a:pt x="538" y="352"/>
                      </a:lnTo>
                      <a:lnTo>
                        <a:pt x="542" y="344"/>
                      </a:lnTo>
                      <a:lnTo>
                        <a:pt x="542" y="335"/>
                      </a:lnTo>
                      <a:lnTo>
                        <a:pt x="545" y="325"/>
                      </a:lnTo>
                      <a:lnTo>
                        <a:pt x="549" y="316"/>
                      </a:lnTo>
                      <a:lnTo>
                        <a:pt x="551" y="308"/>
                      </a:lnTo>
                      <a:lnTo>
                        <a:pt x="553" y="299"/>
                      </a:lnTo>
                      <a:lnTo>
                        <a:pt x="557" y="293"/>
                      </a:lnTo>
                      <a:lnTo>
                        <a:pt x="559" y="283"/>
                      </a:lnTo>
                      <a:lnTo>
                        <a:pt x="561" y="274"/>
                      </a:lnTo>
                      <a:lnTo>
                        <a:pt x="563" y="266"/>
                      </a:lnTo>
                      <a:lnTo>
                        <a:pt x="566" y="259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8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7"/>
                      </a:lnTo>
                      <a:lnTo>
                        <a:pt x="580" y="209"/>
                      </a:lnTo>
                      <a:lnTo>
                        <a:pt x="583" y="204"/>
                      </a:lnTo>
                      <a:lnTo>
                        <a:pt x="585" y="196"/>
                      </a:lnTo>
                      <a:lnTo>
                        <a:pt x="587" y="190"/>
                      </a:lnTo>
                      <a:lnTo>
                        <a:pt x="589" y="185"/>
                      </a:lnTo>
                      <a:lnTo>
                        <a:pt x="593" y="181"/>
                      </a:lnTo>
                      <a:lnTo>
                        <a:pt x="595" y="169"/>
                      </a:lnTo>
                      <a:lnTo>
                        <a:pt x="599" y="162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9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3"/>
                      </a:lnTo>
                      <a:lnTo>
                        <a:pt x="639" y="95"/>
                      </a:lnTo>
                      <a:lnTo>
                        <a:pt x="642" y="88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5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5"/>
                      </a:lnTo>
                      <a:lnTo>
                        <a:pt x="659" y="17"/>
                      </a:lnTo>
                      <a:lnTo>
                        <a:pt x="656" y="10"/>
                      </a:lnTo>
                      <a:lnTo>
                        <a:pt x="650" y="8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6"/>
                      </a:lnTo>
                      <a:lnTo>
                        <a:pt x="507" y="8"/>
                      </a:lnTo>
                      <a:lnTo>
                        <a:pt x="498" y="10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5"/>
                      </a:lnTo>
                      <a:lnTo>
                        <a:pt x="391" y="29"/>
                      </a:lnTo>
                      <a:lnTo>
                        <a:pt x="378" y="29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4"/>
                      </a:lnTo>
                      <a:lnTo>
                        <a:pt x="291" y="48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3"/>
                      </a:lnTo>
                      <a:lnTo>
                        <a:pt x="220" y="67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2"/>
                      </a:lnTo>
                      <a:lnTo>
                        <a:pt x="159" y="86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1"/>
                      </a:lnTo>
                      <a:lnTo>
                        <a:pt x="112" y="105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6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3"/>
                      </a:lnTo>
                      <a:lnTo>
                        <a:pt x="59" y="148"/>
                      </a:lnTo>
                      <a:lnTo>
                        <a:pt x="47" y="158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3"/>
                      </a:lnTo>
                      <a:lnTo>
                        <a:pt x="19" y="188"/>
                      </a:lnTo>
                      <a:lnTo>
                        <a:pt x="15" y="196"/>
                      </a:lnTo>
                      <a:lnTo>
                        <a:pt x="7" y="204"/>
                      </a:lnTo>
                      <a:lnTo>
                        <a:pt x="3" y="211"/>
                      </a:lnTo>
                      <a:lnTo>
                        <a:pt x="2" y="215"/>
                      </a:lnTo>
                      <a:lnTo>
                        <a:pt x="2" y="217"/>
                      </a:lnTo>
                      <a:lnTo>
                        <a:pt x="2" y="217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" name="Forme libre 100"/>
                <p:cNvSpPr>
                  <a:spLocks/>
                </p:cNvSpPr>
                <p:nvPr/>
              </p:nvSpPr>
              <p:spPr bwMode="auto">
                <a:xfrm>
                  <a:off x="6057900" y="1258888"/>
                  <a:ext cx="544513" cy="271462"/>
                </a:xfrm>
                <a:custGeom>
                  <a:avLst/>
                  <a:gdLst>
                    <a:gd name="T0" fmla="*/ 674 w 687"/>
                    <a:gd name="T1" fmla="*/ 72 h 340"/>
                    <a:gd name="T2" fmla="*/ 653 w 687"/>
                    <a:gd name="T3" fmla="*/ 47 h 340"/>
                    <a:gd name="T4" fmla="*/ 628 w 687"/>
                    <a:gd name="T5" fmla="*/ 28 h 340"/>
                    <a:gd name="T6" fmla="*/ 598 w 687"/>
                    <a:gd name="T7" fmla="*/ 15 h 340"/>
                    <a:gd name="T8" fmla="*/ 575 w 687"/>
                    <a:gd name="T9" fmla="*/ 5 h 340"/>
                    <a:gd name="T10" fmla="*/ 556 w 687"/>
                    <a:gd name="T11" fmla="*/ 1 h 340"/>
                    <a:gd name="T12" fmla="*/ 533 w 687"/>
                    <a:gd name="T13" fmla="*/ 0 h 340"/>
                    <a:gd name="T14" fmla="*/ 508 w 687"/>
                    <a:gd name="T15" fmla="*/ 0 h 340"/>
                    <a:gd name="T16" fmla="*/ 483 w 687"/>
                    <a:gd name="T17" fmla="*/ 0 h 340"/>
                    <a:gd name="T18" fmla="*/ 451 w 687"/>
                    <a:gd name="T19" fmla="*/ 3 h 340"/>
                    <a:gd name="T20" fmla="*/ 421 w 687"/>
                    <a:gd name="T21" fmla="*/ 11 h 340"/>
                    <a:gd name="T22" fmla="*/ 386 w 687"/>
                    <a:gd name="T23" fmla="*/ 19 h 340"/>
                    <a:gd name="T24" fmla="*/ 348 w 687"/>
                    <a:gd name="T25" fmla="*/ 28 h 340"/>
                    <a:gd name="T26" fmla="*/ 310 w 687"/>
                    <a:gd name="T27" fmla="*/ 43 h 340"/>
                    <a:gd name="T28" fmla="*/ 270 w 687"/>
                    <a:gd name="T29" fmla="*/ 57 h 340"/>
                    <a:gd name="T30" fmla="*/ 232 w 687"/>
                    <a:gd name="T31" fmla="*/ 72 h 340"/>
                    <a:gd name="T32" fmla="*/ 198 w 687"/>
                    <a:gd name="T33" fmla="*/ 89 h 340"/>
                    <a:gd name="T34" fmla="*/ 168 w 687"/>
                    <a:gd name="T35" fmla="*/ 104 h 340"/>
                    <a:gd name="T36" fmla="*/ 141 w 687"/>
                    <a:gd name="T37" fmla="*/ 121 h 340"/>
                    <a:gd name="T38" fmla="*/ 113 w 687"/>
                    <a:gd name="T39" fmla="*/ 138 h 340"/>
                    <a:gd name="T40" fmla="*/ 90 w 687"/>
                    <a:gd name="T41" fmla="*/ 154 h 340"/>
                    <a:gd name="T42" fmla="*/ 69 w 687"/>
                    <a:gd name="T43" fmla="*/ 171 h 340"/>
                    <a:gd name="T44" fmla="*/ 50 w 687"/>
                    <a:gd name="T45" fmla="*/ 188 h 340"/>
                    <a:gd name="T46" fmla="*/ 21 w 687"/>
                    <a:gd name="T47" fmla="*/ 220 h 340"/>
                    <a:gd name="T48" fmla="*/ 6 w 687"/>
                    <a:gd name="T49" fmla="*/ 251 h 340"/>
                    <a:gd name="T50" fmla="*/ 0 w 687"/>
                    <a:gd name="T51" fmla="*/ 277 h 340"/>
                    <a:gd name="T52" fmla="*/ 6 w 687"/>
                    <a:gd name="T53" fmla="*/ 302 h 340"/>
                    <a:gd name="T54" fmla="*/ 25 w 687"/>
                    <a:gd name="T55" fmla="*/ 319 h 340"/>
                    <a:gd name="T56" fmla="*/ 46 w 687"/>
                    <a:gd name="T57" fmla="*/ 331 h 340"/>
                    <a:gd name="T58" fmla="*/ 65 w 687"/>
                    <a:gd name="T59" fmla="*/ 334 h 340"/>
                    <a:gd name="T60" fmla="*/ 86 w 687"/>
                    <a:gd name="T61" fmla="*/ 338 h 340"/>
                    <a:gd name="T62" fmla="*/ 109 w 687"/>
                    <a:gd name="T63" fmla="*/ 338 h 340"/>
                    <a:gd name="T64" fmla="*/ 135 w 687"/>
                    <a:gd name="T65" fmla="*/ 338 h 340"/>
                    <a:gd name="T66" fmla="*/ 162 w 687"/>
                    <a:gd name="T67" fmla="*/ 336 h 340"/>
                    <a:gd name="T68" fmla="*/ 191 w 687"/>
                    <a:gd name="T69" fmla="*/ 332 h 340"/>
                    <a:gd name="T70" fmla="*/ 221 w 687"/>
                    <a:gd name="T71" fmla="*/ 327 h 340"/>
                    <a:gd name="T72" fmla="*/ 251 w 687"/>
                    <a:gd name="T73" fmla="*/ 321 h 340"/>
                    <a:gd name="T74" fmla="*/ 284 w 687"/>
                    <a:gd name="T75" fmla="*/ 313 h 340"/>
                    <a:gd name="T76" fmla="*/ 316 w 687"/>
                    <a:gd name="T77" fmla="*/ 306 h 340"/>
                    <a:gd name="T78" fmla="*/ 348 w 687"/>
                    <a:gd name="T79" fmla="*/ 298 h 340"/>
                    <a:gd name="T80" fmla="*/ 379 w 687"/>
                    <a:gd name="T81" fmla="*/ 289 h 340"/>
                    <a:gd name="T82" fmla="*/ 409 w 687"/>
                    <a:gd name="T83" fmla="*/ 277 h 340"/>
                    <a:gd name="T84" fmla="*/ 440 w 687"/>
                    <a:gd name="T85" fmla="*/ 268 h 340"/>
                    <a:gd name="T86" fmla="*/ 468 w 687"/>
                    <a:gd name="T87" fmla="*/ 258 h 340"/>
                    <a:gd name="T88" fmla="*/ 497 w 687"/>
                    <a:gd name="T89" fmla="*/ 247 h 340"/>
                    <a:gd name="T90" fmla="*/ 521 w 687"/>
                    <a:gd name="T91" fmla="*/ 235 h 340"/>
                    <a:gd name="T92" fmla="*/ 544 w 687"/>
                    <a:gd name="T93" fmla="*/ 226 h 340"/>
                    <a:gd name="T94" fmla="*/ 565 w 687"/>
                    <a:gd name="T95" fmla="*/ 214 h 340"/>
                    <a:gd name="T96" fmla="*/ 594 w 687"/>
                    <a:gd name="T97" fmla="*/ 197 h 340"/>
                    <a:gd name="T98" fmla="*/ 620 w 687"/>
                    <a:gd name="T99" fmla="*/ 175 h 340"/>
                    <a:gd name="T100" fmla="*/ 653 w 687"/>
                    <a:gd name="T101" fmla="*/ 150 h 340"/>
                    <a:gd name="T102" fmla="*/ 674 w 687"/>
                    <a:gd name="T103" fmla="*/ 131 h 340"/>
                    <a:gd name="T104" fmla="*/ 687 w 687"/>
                    <a:gd name="T105" fmla="*/ 108 h 340"/>
                    <a:gd name="T106" fmla="*/ 681 w 687"/>
                    <a:gd name="T107" fmla="*/ 87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87" h="340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2"/>
                      </a:lnTo>
                      <a:lnTo>
                        <a:pt x="668" y="64"/>
                      </a:lnTo>
                      <a:lnTo>
                        <a:pt x="662" y="57"/>
                      </a:lnTo>
                      <a:lnTo>
                        <a:pt x="653" y="47"/>
                      </a:lnTo>
                      <a:lnTo>
                        <a:pt x="641" y="38"/>
                      </a:lnTo>
                      <a:lnTo>
                        <a:pt x="634" y="32"/>
                      </a:lnTo>
                      <a:lnTo>
                        <a:pt x="628" y="28"/>
                      </a:lnTo>
                      <a:lnTo>
                        <a:pt x="618" y="22"/>
                      </a:lnTo>
                      <a:lnTo>
                        <a:pt x="609" y="19"/>
                      </a:lnTo>
                      <a:lnTo>
                        <a:pt x="598" y="15"/>
                      </a:lnTo>
                      <a:lnTo>
                        <a:pt x="586" y="9"/>
                      </a:lnTo>
                      <a:lnTo>
                        <a:pt x="580" y="7"/>
                      </a:lnTo>
                      <a:lnTo>
                        <a:pt x="575" y="5"/>
                      </a:lnTo>
                      <a:lnTo>
                        <a:pt x="567" y="3"/>
                      </a:lnTo>
                      <a:lnTo>
                        <a:pt x="561" y="3"/>
                      </a:lnTo>
                      <a:lnTo>
                        <a:pt x="556" y="1"/>
                      </a:lnTo>
                      <a:lnTo>
                        <a:pt x="548" y="1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1"/>
                      </a:lnTo>
                      <a:lnTo>
                        <a:pt x="463" y="1"/>
                      </a:lnTo>
                      <a:lnTo>
                        <a:pt x="451" y="3"/>
                      </a:lnTo>
                      <a:lnTo>
                        <a:pt x="442" y="5"/>
                      </a:lnTo>
                      <a:lnTo>
                        <a:pt x="430" y="7"/>
                      </a:lnTo>
                      <a:lnTo>
                        <a:pt x="421" y="11"/>
                      </a:lnTo>
                      <a:lnTo>
                        <a:pt x="409" y="13"/>
                      </a:lnTo>
                      <a:lnTo>
                        <a:pt x="398" y="15"/>
                      </a:lnTo>
                      <a:lnTo>
                        <a:pt x="386" y="19"/>
                      </a:lnTo>
                      <a:lnTo>
                        <a:pt x="375" y="22"/>
                      </a:lnTo>
                      <a:lnTo>
                        <a:pt x="362" y="24"/>
                      </a:lnTo>
                      <a:lnTo>
                        <a:pt x="348" y="28"/>
                      </a:lnTo>
                      <a:lnTo>
                        <a:pt x="335" y="34"/>
                      </a:lnTo>
                      <a:lnTo>
                        <a:pt x="324" y="40"/>
                      </a:lnTo>
                      <a:lnTo>
                        <a:pt x="310" y="43"/>
                      </a:lnTo>
                      <a:lnTo>
                        <a:pt x="295" y="47"/>
                      </a:lnTo>
                      <a:lnTo>
                        <a:pt x="282" y="53"/>
                      </a:lnTo>
                      <a:lnTo>
                        <a:pt x="270" y="57"/>
                      </a:lnTo>
                      <a:lnTo>
                        <a:pt x="257" y="62"/>
                      </a:lnTo>
                      <a:lnTo>
                        <a:pt x="246" y="68"/>
                      </a:lnTo>
                      <a:lnTo>
                        <a:pt x="232" y="72"/>
                      </a:lnTo>
                      <a:lnTo>
                        <a:pt x="223" y="78"/>
                      </a:lnTo>
                      <a:lnTo>
                        <a:pt x="210" y="83"/>
                      </a:lnTo>
                      <a:lnTo>
                        <a:pt x="198" y="89"/>
                      </a:lnTo>
                      <a:lnTo>
                        <a:pt x="189" y="95"/>
                      </a:lnTo>
                      <a:lnTo>
                        <a:pt x="179" y="100"/>
                      </a:lnTo>
                      <a:lnTo>
                        <a:pt x="168" y="104"/>
                      </a:lnTo>
                      <a:lnTo>
                        <a:pt x="158" y="110"/>
                      </a:lnTo>
                      <a:lnTo>
                        <a:pt x="149" y="116"/>
                      </a:lnTo>
                      <a:lnTo>
                        <a:pt x="141" y="121"/>
                      </a:lnTo>
                      <a:lnTo>
                        <a:pt x="130" y="127"/>
                      </a:lnTo>
                      <a:lnTo>
                        <a:pt x="122" y="133"/>
                      </a:lnTo>
                      <a:lnTo>
                        <a:pt x="113" y="138"/>
                      </a:lnTo>
                      <a:lnTo>
                        <a:pt x="105" y="144"/>
                      </a:lnTo>
                      <a:lnTo>
                        <a:pt x="97" y="148"/>
                      </a:lnTo>
                      <a:lnTo>
                        <a:pt x="90" y="154"/>
                      </a:lnTo>
                      <a:lnTo>
                        <a:pt x="82" y="159"/>
                      </a:lnTo>
                      <a:lnTo>
                        <a:pt x="76" y="167"/>
                      </a:lnTo>
                      <a:lnTo>
                        <a:pt x="69" y="171"/>
                      </a:lnTo>
                      <a:lnTo>
                        <a:pt x="63" y="176"/>
                      </a:lnTo>
                      <a:lnTo>
                        <a:pt x="57" y="182"/>
                      </a:lnTo>
                      <a:lnTo>
                        <a:pt x="50" y="188"/>
                      </a:lnTo>
                      <a:lnTo>
                        <a:pt x="40" y="199"/>
                      </a:lnTo>
                      <a:lnTo>
                        <a:pt x="31" y="211"/>
                      </a:lnTo>
                      <a:lnTo>
                        <a:pt x="21" y="220"/>
                      </a:lnTo>
                      <a:lnTo>
                        <a:pt x="16" y="232"/>
                      </a:lnTo>
                      <a:lnTo>
                        <a:pt x="10" y="241"/>
                      </a:lnTo>
                      <a:lnTo>
                        <a:pt x="6" y="251"/>
                      </a:lnTo>
                      <a:lnTo>
                        <a:pt x="2" y="260"/>
                      </a:lnTo>
                      <a:lnTo>
                        <a:pt x="0" y="270"/>
                      </a:lnTo>
                      <a:lnTo>
                        <a:pt x="0" y="277"/>
                      </a:lnTo>
                      <a:lnTo>
                        <a:pt x="2" y="287"/>
                      </a:lnTo>
                      <a:lnTo>
                        <a:pt x="2" y="294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3"/>
                      </a:lnTo>
                      <a:lnTo>
                        <a:pt x="25" y="319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2"/>
                      </a:lnTo>
                      <a:lnTo>
                        <a:pt x="59" y="334"/>
                      </a:lnTo>
                      <a:lnTo>
                        <a:pt x="65" y="334"/>
                      </a:lnTo>
                      <a:lnTo>
                        <a:pt x="71" y="336"/>
                      </a:lnTo>
                      <a:lnTo>
                        <a:pt x="78" y="336"/>
                      </a:lnTo>
                      <a:lnTo>
                        <a:pt x="86" y="338"/>
                      </a:lnTo>
                      <a:lnTo>
                        <a:pt x="94" y="338"/>
                      </a:lnTo>
                      <a:lnTo>
                        <a:pt x="99" y="338"/>
                      </a:lnTo>
                      <a:lnTo>
                        <a:pt x="109" y="338"/>
                      </a:lnTo>
                      <a:lnTo>
                        <a:pt x="118" y="340"/>
                      </a:lnTo>
                      <a:lnTo>
                        <a:pt x="126" y="338"/>
                      </a:lnTo>
                      <a:lnTo>
                        <a:pt x="135" y="338"/>
                      </a:lnTo>
                      <a:lnTo>
                        <a:pt x="143" y="336"/>
                      </a:lnTo>
                      <a:lnTo>
                        <a:pt x="153" y="336"/>
                      </a:lnTo>
                      <a:lnTo>
                        <a:pt x="162" y="336"/>
                      </a:lnTo>
                      <a:lnTo>
                        <a:pt x="172" y="334"/>
                      </a:lnTo>
                      <a:lnTo>
                        <a:pt x="181" y="332"/>
                      </a:lnTo>
                      <a:lnTo>
                        <a:pt x="191" y="332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19"/>
                      </a:lnTo>
                      <a:lnTo>
                        <a:pt x="272" y="317"/>
                      </a:lnTo>
                      <a:lnTo>
                        <a:pt x="284" y="313"/>
                      </a:lnTo>
                      <a:lnTo>
                        <a:pt x="295" y="311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0"/>
                      </a:lnTo>
                      <a:lnTo>
                        <a:pt x="348" y="298"/>
                      </a:lnTo>
                      <a:lnTo>
                        <a:pt x="360" y="296"/>
                      </a:lnTo>
                      <a:lnTo>
                        <a:pt x="369" y="292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1"/>
                      </a:lnTo>
                      <a:lnTo>
                        <a:pt x="409" y="277"/>
                      </a:lnTo>
                      <a:lnTo>
                        <a:pt x="421" y="273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0"/>
                      </a:lnTo>
                      <a:lnTo>
                        <a:pt x="468" y="258"/>
                      </a:lnTo>
                      <a:lnTo>
                        <a:pt x="478" y="254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3"/>
                      </a:lnTo>
                      <a:lnTo>
                        <a:pt x="514" y="239"/>
                      </a:lnTo>
                      <a:lnTo>
                        <a:pt x="521" y="235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2"/>
                      </a:lnTo>
                      <a:lnTo>
                        <a:pt x="558" y="218"/>
                      </a:lnTo>
                      <a:lnTo>
                        <a:pt x="565" y="214"/>
                      </a:lnTo>
                      <a:lnTo>
                        <a:pt x="571" y="211"/>
                      </a:lnTo>
                      <a:lnTo>
                        <a:pt x="582" y="203"/>
                      </a:lnTo>
                      <a:lnTo>
                        <a:pt x="594" y="197"/>
                      </a:lnTo>
                      <a:lnTo>
                        <a:pt x="603" y="192"/>
                      </a:lnTo>
                      <a:lnTo>
                        <a:pt x="611" y="186"/>
                      </a:lnTo>
                      <a:lnTo>
                        <a:pt x="620" y="175"/>
                      </a:lnTo>
                      <a:lnTo>
                        <a:pt x="634" y="165"/>
                      </a:lnTo>
                      <a:lnTo>
                        <a:pt x="643" y="157"/>
                      </a:lnTo>
                      <a:lnTo>
                        <a:pt x="653" y="150"/>
                      </a:lnTo>
                      <a:lnTo>
                        <a:pt x="660" y="142"/>
                      </a:lnTo>
                      <a:lnTo>
                        <a:pt x="668" y="138"/>
                      </a:lnTo>
                      <a:lnTo>
                        <a:pt x="674" y="131"/>
                      </a:lnTo>
                      <a:lnTo>
                        <a:pt x="679" y="129"/>
                      </a:lnTo>
                      <a:lnTo>
                        <a:pt x="685" y="119"/>
                      </a:lnTo>
                      <a:lnTo>
                        <a:pt x="687" y="108"/>
                      </a:lnTo>
                      <a:lnTo>
                        <a:pt x="685" y="100"/>
                      </a:lnTo>
                      <a:lnTo>
                        <a:pt x="685" y="95"/>
                      </a:lnTo>
                      <a:lnTo>
                        <a:pt x="681" y="87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" name="Forme libre 101"/>
                <p:cNvSpPr>
                  <a:spLocks/>
                </p:cNvSpPr>
                <p:nvPr/>
              </p:nvSpPr>
              <p:spPr bwMode="auto">
                <a:xfrm>
                  <a:off x="6086475" y="1254125"/>
                  <a:ext cx="506413" cy="268287"/>
                </a:xfrm>
                <a:custGeom>
                  <a:avLst/>
                  <a:gdLst>
                    <a:gd name="T0" fmla="*/ 464 w 638"/>
                    <a:gd name="T1" fmla="*/ 108 h 337"/>
                    <a:gd name="T2" fmla="*/ 515 w 638"/>
                    <a:gd name="T3" fmla="*/ 141 h 337"/>
                    <a:gd name="T4" fmla="*/ 502 w 638"/>
                    <a:gd name="T5" fmla="*/ 186 h 337"/>
                    <a:gd name="T6" fmla="*/ 443 w 638"/>
                    <a:gd name="T7" fmla="*/ 232 h 337"/>
                    <a:gd name="T8" fmla="*/ 399 w 638"/>
                    <a:gd name="T9" fmla="*/ 255 h 337"/>
                    <a:gd name="T10" fmla="*/ 351 w 638"/>
                    <a:gd name="T11" fmla="*/ 279 h 337"/>
                    <a:gd name="T12" fmla="*/ 298 w 638"/>
                    <a:gd name="T13" fmla="*/ 300 h 337"/>
                    <a:gd name="T14" fmla="*/ 243 w 638"/>
                    <a:gd name="T15" fmla="*/ 317 h 337"/>
                    <a:gd name="T16" fmla="*/ 188 w 638"/>
                    <a:gd name="T17" fmla="*/ 329 h 337"/>
                    <a:gd name="T18" fmla="*/ 136 w 638"/>
                    <a:gd name="T19" fmla="*/ 337 h 337"/>
                    <a:gd name="T20" fmla="*/ 87 w 638"/>
                    <a:gd name="T21" fmla="*/ 335 h 337"/>
                    <a:gd name="T22" fmla="*/ 47 w 638"/>
                    <a:gd name="T23" fmla="*/ 325 h 337"/>
                    <a:gd name="T24" fmla="*/ 1 w 638"/>
                    <a:gd name="T25" fmla="*/ 278 h 337"/>
                    <a:gd name="T26" fmla="*/ 20 w 638"/>
                    <a:gd name="T27" fmla="*/ 215 h 337"/>
                    <a:gd name="T28" fmla="*/ 76 w 638"/>
                    <a:gd name="T29" fmla="*/ 160 h 337"/>
                    <a:gd name="T30" fmla="*/ 117 w 638"/>
                    <a:gd name="T31" fmla="*/ 125 h 337"/>
                    <a:gd name="T32" fmla="*/ 165 w 638"/>
                    <a:gd name="T33" fmla="*/ 93 h 337"/>
                    <a:gd name="T34" fmla="*/ 216 w 638"/>
                    <a:gd name="T35" fmla="*/ 66 h 337"/>
                    <a:gd name="T36" fmla="*/ 264 w 638"/>
                    <a:gd name="T37" fmla="*/ 42 h 337"/>
                    <a:gd name="T38" fmla="*/ 311 w 638"/>
                    <a:gd name="T39" fmla="*/ 25 h 337"/>
                    <a:gd name="T40" fmla="*/ 365 w 638"/>
                    <a:gd name="T41" fmla="*/ 7 h 337"/>
                    <a:gd name="T42" fmla="*/ 416 w 638"/>
                    <a:gd name="T43" fmla="*/ 0 h 337"/>
                    <a:gd name="T44" fmla="*/ 467 w 638"/>
                    <a:gd name="T45" fmla="*/ 0 h 337"/>
                    <a:gd name="T46" fmla="*/ 538 w 638"/>
                    <a:gd name="T47" fmla="*/ 13 h 337"/>
                    <a:gd name="T48" fmla="*/ 591 w 638"/>
                    <a:gd name="T49" fmla="*/ 34 h 337"/>
                    <a:gd name="T50" fmla="*/ 635 w 638"/>
                    <a:gd name="T51" fmla="*/ 78 h 337"/>
                    <a:gd name="T52" fmla="*/ 637 w 638"/>
                    <a:gd name="T53" fmla="*/ 137 h 337"/>
                    <a:gd name="T54" fmla="*/ 612 w 638"/>
                    <a:gd name="T55" fmla="*/ 192 h 337"/>
                    <a:gd name="T56" fmla="*/ 583 w 638"/>
                    <a:gd name="T57" fmla="*/ 232 h 337"/>
                    <a:gd name="T58" fmla="*/ 580 w 638"/>
                    <a:gd name="T59" fmla="*/ 217 h 337"/>
                    <a:gd name="T60" fmla="*/ 595 w 638"/>
                    <a:gd name="T61" fmla="*/ 156 h 337"/>
                    <a:gd name="T62" fmla="*/ 600 w 638"/>
                    <a:gd name="T63" fmla="*/ 106 h 337"/>
                    <a:gd name="T64" fmla="*/ 557 w 638"/>
                    <a:gd name="T65" fmla="*/ 55 h 337"/>
                    <a:gd name="T66" fmla="*/ 500 w 638"/>
                    <a:gd name="T67" fmla="*/ 40 h 337"/>
                    <a:gd name="T68" fmla="*/ 437 w 638"/>
                    <a:gd name="T69" fmla="*/ 38 h 337"/>
                    <a:gd name="T70" fmla="*/ 393 w 638"/>
                    <a:gd name="T71" fmla="*/ 42 h 337"/>
                    <a:gd name="T72" fmla="*/ 342 w 638"/>
                    <a:gd name="T73" fmla="*/ 51 h 337"/>
                    <a:gd name="T74" fmla="*/ 289 w 638"/>
                    <a:gd name="T75" fmla="*/ 66 h 337"/>
                    <a:gd name="T76" fmla="*/ 237 w 638"/>
                    <a:gd name="T77" fmla="*/ 85 h 337"/>
                    <a:gd name="T78" fmla="*/ 192 w 638"/>
                    <a:gd name="T79" fmla="*/ 108 h 337"/>
                    <a:gd name="T80" fmla="*/ 138 w 638"/>
                    <a:gd name="T81" fmla="*/ 141 h 337"/>
                    <a:gd name="T82" fmla="*/ 76 w 638"/>
                    <a:gd name="T83" fmla="*/ 192 h 337"/>
                    <a:gd name="T84" fmla="*/ 39 w 638"/>
                    <a:gd name="T85" fmla="*/ 241 h 337"/>
                    <a:gd name="T86" fmla="*/ 36 w 638"/>
                    <a:gd name="T87" fmla="*/ 291 h 337"/>
                    <a:gd name="T88" fmla="*/ 85 w 638"/>
                    <a:gd name="T89" fmla="*/ 310 h 337"/>
                    <a:gd name="T90" fmla="*/ 148 w 638"/>
                    <a:gd name="T91" fmla="*/ 306 h 337"/>
                    <a:gd name="T92" fmla="*/ 199 w 638"/>
                    <a:gd name="T93" fmla="*/ 298 h 337"/>
                    <a:gd name="T94" fmla="*/ 239 w 638"/>
                    <a:gd name="T95" fmla="*/ 287 h 337"/>
                    <a:gd name="T96" fmla="*/ 281 w 638"/>
                    <a:gd name="T97" fmla="*/ 276 h 337"/>
                    <a:gd name="T98" fmla="*/ 332 w 638"/>
                    <a:gd name="T99" fmla="*/ 257 h 337"/>
                    <a:gd name="T100" fmla="*/ 397 w 638"/>
                    <a:gd name="T101" fmla="*/ 219 h 337"/>
                    <a:gd name="T102" fmla="*/ 445 w 638"/>
                    <a:gd name="T103" fmla="*/ 188 h 337"/>
                    <a:gd name="T104" fmla="*/ 494 w 638"/>
                    <a:gd name="T105" fmla="*/ 143 h 337"/>
                    <a:gd name="T106" fmla="*/ 443 w 638"/>
                    <a:gd name="T107" fmla="*/ 110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38" h="337">
                      <a:moveTo>
                        <a:pt x="424" y="103"/>
                      </a:moveTo>
                      <a:lnTo>
                        <a:pt x="429" y="103"/>
                      </a:lnTo>
                      <a:lnTo>
                        <a:pt x="435" y="103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8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1"/>
                      </a:lnTo>
                      <a:lnTo>
                        <a:pt x="515" y="148"/>
                      </a:lnTo>
                      <a:lnTo>
                        <a:pt x="515" y="160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9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200"/>
                      </a:lnTo>
                      <a:lnTo>
                        <a:pt x="475" y="207"/>
                      </a:lnTo>
                      <a:lnTo>
                        <a:pt x="465" y="215"/>
                      </a:lnTo>
                      <a:lnTo>
                        <a:pt x="454" y="222"/>
                      </a:lnTo>
                      <a:lnTo>
                        <a:pt x="443" y="232"/>
                      </a:lnTo>
                      <a:lnTo>
                        <a:pt x="435" y="236"/>
                      </a:lnTo>
                      <a:lnTo>
                        <a:pt x="427" y="238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1"/>
                      </a:lnTo>
                      <a:lnTo>
                        <a:pt x="399" y="255"/>
                      </a:lnTo>
                      <a:lnTo>
                        <a:pt x="389" y="259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70"/>
                      </a:lnTo>
                      <a:lnTo>
                        <a:pt x="359" y="274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9"/>
                      </a:lnTo>
                      <a:lnTo>
                        <a:pt x="315" y="293"/>
                      </a:lnTo>
                      <a:lnTo>
                        <a:pt x="306" y="297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8"/>
                      </a:lnTo>
                      <a:lnTo>
                        <a:pt x="270" y="310"/>
                      </a:lnTo>
                      <a:lnTo>
                        <a:pt x="260" y="312"/>
                      </a:lnTo>
                      <a:lnTo>
                        <a:pt x="251" y="314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7"/>
                      </a:lnTo>
                      <a:lnTo>
                        <a:pt x="195" y="327"/>
                      </a:lnTo>
                      <a:lnTo>
                        <a:pt x="188" y="329"/>
                      </a:lnTo>
                      <a:lnTo>
                        <a:pt x="178" y="331"/>
                      </a:lnTo>
                      <a:lnTo>
                        <a:pt x="171" y="333"/>
                      </a:lnTo>
                      <a:lnTo>
                        <a:pt x="161" y="333"/>
                      </a:lnTo>
                      <a:lnTo>
                        <a:pt x="152" y="335"/>
                      </a:lnTo>
                      <a:lnTo>
                        <a:pt x="142" y="337"/>
                      </a:lnTo>
                      <a:lnTo>
                        <a:pt x="136" y="337"/>
                      </a:lnTo>
                      <a:lnTo>
                        <a:pt x="127" y="337"/>
                      </a:lnTo>
                      <a:lnTo>
                        <a:pt x="117" y="337"/>
                      </a:lnTo>
                      <a:lnTo>
                        <a:pt x="110" y="337"/>
                      </a:lnTo>
                      <a:lnTo>
                        <a:pt x="102" y="337"/>
                      </a:lnTo>
                      <a:lnTo>
                        <a:pt x="95" y="337"/>
                      </a:lnTo>
                      <a:lnTo>
                        <a:pt x="87" y="335"/>
                      </a:lnTo>
                      <a:lnTo>
                        <a:pt x="79" y="333"/>
                      </a:lnTo>
                      <a:lnTo>
                        <a:pt x="72" y="333"/>
                      </a:lnTo>
                      <a:lnTo>
                        <a:pt x="66" y="331"/>
                      </a:lnTo>
                      <a:lnTo>
                        <a:pt x="59" y="329"/>
                      </a:lnTo>
                      <a:lnTo>
                        <a:pt x="51" y="327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4"/>
                      </a:lnTo>
                      <a:lnTo>
                        <a:pt x="15" y="304"/>
                      </a:lnTo>
                      <a:lnTo>
                        <a:pt x="9" y="295"/>
                      </a:lnTo>
                      <a:lnTo>
                        <a:pt x="3" y="285"/>
                      </a:lnTo>
                      <a:lnTo>
                        <a:pt x="1" y="278"/>
                      </a:lnTo>
                      <a:lnTo>
                        <a:pt x="0" y="266"/>
                      </a:lnTo>
                      <a:lnTo>
                        <a:pt x="1" y="257"/>
                      </a:lnTo>
                      <a:lnTo>
                        <a:pt x="3" y="247"/>
                      </a:lnTo>
                      <a:lnTo>
                        <a:pt x="9" y="238"/>
                      </a:lnTo>
                      <a:lnTo>
                        <a:pt x="13" y="226"/>
                      </a:lnTo>
                      <a:lnTo>
                        <a:pt x="20" y="215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1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60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1"/>
                      </a:lnTo>
                      <a:lnTo>
                        <a:pt x="102" y="137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20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9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4"/>
                      </a:lnTo>
                      <a:lnTo>
                        <a:pt x="190" y="80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3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6"/>
                      </a:lnTo>
                      <a:lnTo>
                        <a:pt x="264" y="42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5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6"/>
                      </a:lnTo>
                      <a:lnTo>
                        <a:pt x="378" y="6"/>
                      </a:lnTo>
                      <a:lnTo>
                        <a:pt x="384" y="4"/>
                      </a:lnTo>
                      <a:lnTo>
                        <a:pt x="391" y="4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4"/>
                      </a:lnTo>
                      <a:lnTo>
                        <a:pt x="515" y="6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3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6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3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7"/>
                      </a:lnTo>
                      <a:lnTo>
                        <a:pt x="633" y="146"/>
                      </a:lnTo>
                      <a:lnTo>
                        <a:pt x="631" y="158"/>
                      </a:lnTo>
                      <a:lnTo>
                        <a:pt x="627" y="167"/>
                      </a:lnTo>
                      <a:lnTo>
                        <a:pt x="623" y="177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200"/>
                      </a:lnTo>
                      <a:lnTo>
                        <a:pt x="602" y="207"/>
                      </a:lnTo>
                      <a:lnTo>
                        <a:pt x="597" y="213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2"/>
                      </a:lnTo>
                      <a:lnTo>
                        <a:pt x="578" y="238"/>
                      </a:lnTo>
                      <a:lnTo>
                        <a:pt x="576" y="238"/>
                      </a:lnTo>
                      <a:lnTo>
                        <a:pt x="576" y="232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7"/>
                      </a:lnTo>
                      <a:lnTo>
                        <a:pt x="581" y="207"/>
                      </a:lnTo>
                      <a:lnTo>
                        <a:pt x="583" y="200"/>
                      </a:lnTo>
                      <a:lnTo>
                        <a:pt x="585" y="188"/>
                      </a:lnTo>
                      <a:lnTo>
                        <a:pt x="589" y="179"/>
                      </a:lnTo>
                      <a:lnTo>
                        <a:pt x="591" y="167"/>
                      </a:lnTo>
                      <a:lnTo>
                        <a:pt x="595" y="156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8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4"/>
                      </a:lnTo>
                      <a:lnTo>
                        <a:pt x="581" y="74"/>
                      </a:lnTo>
                      <a:lnTo>
                        <a:pt x="570" y="65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6"/>
                      </a:lnTo>
                      <a:lnTo>
                        <a:pt x="521" y="44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2"/>
                      </a:lnTo>
                      <a:lnTo>
                        <a:pt x="384" y="42"/>
                      </a:lnTo>
                      <a:lnTo>
                        <a:pt x="376" y="44"/>
                      </a:lnTo>
                      <a:lnTo>
                        <a:pt x="367" y="46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1"/>
                      </a:lnTo>
                      <a:lnTo>
                        <a:pt x="296" y="63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80"/>
                      </a:lnTo>
                      <a:lnTo>
                        <a:pt x="245" y="82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1"/>
                      </a:lnTo>
                      <a:lnTo>
                        <a:pt x="199" y="103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8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1"/>
                      </a:lnTo>
                      <a:lnTo>
                        <a:pt x="127" y="148"/>
                      </a:lnTo>
                      <a:lnTo>
                        <a:pt x="116" y="158"/>
                      </a:lnTo>
                      <a:lnTo>
                        <a:pt x="104" y="165"/>
                      </a:lnTo>
                      <a:lnTo>
                        <a:pt x="95" y="175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200"/>
                      </a:lnTo>
                      <a:lnTo>
                        <a:pt x="60" y="209"/>
                      </a:lnTo>
                      <a:lnTo>
                        <a:pt x="55" y="217"/>
                      </a:lnTo>
                      <a:lnTo>
                        <a:pt x="47" y="224"/>
                      </a:lnTo>
                      <a:lnTo>
                        <a:pt x="43" y="232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5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1"/>
                      </a:lnTo>
                      <a:lnTo>
                        <a:pt x="41" y="297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8"/>
                      </a:lnTo>
                      <a:lnTo>
                        <a:pt x="85" y="310"/>
                      </a:lnTo>
                      <a:lnTo>
                        <a:pt x="93" y="310"/>
                      </a:lnTo>
                      <a:lnTo>
                        <a:pt x="104" y="310"/>
                      </a:lnTo>
                      <a:lnTo>
                        <a:pt x="114" y="310"/>
                      </a:lnTo>
                      <a:lnTo>
                        <a:pt x="127" y="310"/>
                      </a:lnTo>
                      <a:lnTo>
                        <a:pt x="136" y="308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5"/>
                      </a:lnTo>
                      <a:lnTo>
                        <a:pt x="213" y="295"/>
                      </a:lnTo>
                      <a:lnTo>
                        <a:pt x="220" y="293"/>
                      </a:lnTo>
                      <a:lnTo>
                        <a:pt x="226" y="293"/>
                      </a:lnTo>
                      <a:lnTo>
                        <a:pt x="233" y="289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8"/>
                      </a:lnTo>
                      <a:lnTo>
                        <a:pt x="281" y="276"/>
                      </a:lnTo>
                      <a:lnTo>
                        <a:pt x="292" y="270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9"/>
                      </a:lnTo>
                      <a:lnTo>
                        <a:pt x="332" y="257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8"/>
                      </a:lnTo>
                      <a:lnTo>
                        <a:pt x="378" y="232"/>
                      </a:lnTo>
                      <a:lnTo>
                        <a:pt x="387" y="226"/>
                      </a:lnTo>
                      <a:lnTo>
                        <a:pt x="397" y="219"/>
                      </a:lnTo>
                      <a:lnTo>
                        <a:pt x="405" y="213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8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9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2"/>
                      </a:lnTo>
                      <a:lnTo>
                        <a:pt x="490" y="150"/>
                      </a:lnTo>
                      <a:lnTo>
                        <a:pt x="494" y="143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2"/>
                      </a:lnTo>
                      <a:lnTo>
                        <a:pt x="462" y="118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3"/>
                      </a:lnTo>
                      <a:lnTo>
                        <a:pt x="424" y="103"/>
                      </a:lnTo>
                      <a:lnTo>
                        <a:pt x="424" y="10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" name="Forme libre 102"/>
                <p:cNvSpPr>
                  <a:spLocks/>
                </p:cNvSpPr>
                <p:nvPr/>
              </p:nvSpPr>
              <p:spPr bwMode="auto">
                <a:xfrm>
                  <a:off x="6400800" y="1452563"/>
                  <a:ext cx="139700" cy="222250"/>
                </a:xfrm>
                <a:custGeom>
                  <a:avLst/>
                  <a:gdLst>
                    <a:gd name="T0" fmla="*/ 165 w 175"/>
                    <a:gd name="T1" fmla="*/ 2 h 280"/>
                    <a:gd name="T2" fmla="*/ 152 w 175"/>
                    <a:gd name="T3" fmla="*/ 6 h 280"/>
                    <a:gd name="T4" fmla="*/ 139 w 175"/>
                    <a:gd name="T5" fmla="*/ 15 h 280"/>
                    <a:gd name="T6" fmla="*/ 127 w 175"/>
                    <a:gd name="T7" fmla="*/ 21 h 280"/>
                    <a:gd name="T8" fmla="*/ 114 w 175"/>
                    <a:gd name="T9" fmla="*/ 27 h 280"/>
                    <a:gd name="T10" fmla="*/ 101 w 175"/>
                    <a:gd name="T11" fmla="*/ 36 h 280"/>
                    <a:gd name="T12" fmla="*/ 87 w 175"/>
                    <a:gd name="T13" fmla="*/ 46 h 280"/>
                    <a:gd name="T14" fmla="*/ 74 w 175"/>
                    <a:gd name="T15" fmla="*/ 55 h 280"/>
                    <a:gd name="T16" fmla="*/ 59 w 175"/>
                    <a:gd name="T17" fmla="*/ 67 h 280"/>
                    <a:gd name="T18" fmla="*/ 46 w 175"/>
                    <a:gd name="T19" fmla="*/ 78 h 280"/>
                    <a:gd name="T20" fmla="*/ 29 w 175"/>
                    <a:gd name="T21" fmla="*/ 97 h 280"/>
                    <a:gd name="T22" fmla="*/ 15 w 175"/>
                    <a:gd name="T23" fmla="*/ 118 h 280"/>
                    <a:gd name="T24" fmla="*/ 8 w 175"/>
                    <a:gd name="T25" fmla="*/ 131 h 280"/>
                    <a:gd name="T26" fmla="*/ 2 w 175"/>
                    <a:gd name="T27" fmla="*/ 146 h 280"/>
                    <a:gd name="T28" fmla="*/ 0 w 175"/>
                    <a:gd name="T29" fmla="*/ 160 h 280"/>
                    <a:gd name="T30" fmla="*/ 0 w 175"/>
                    <a:gd name="T31" fmla="*/ 173 h 280"/>
                    <a:gd name="T32" fmla="*/ 0 w 175"/>
                    <a:gd name="T33" fmla="*/ 186 h 280"/>
                    <a:gd name="T34" fmla="*/ 6 w 175"/>
                    <a:gd name="T35" fmla="*/ 205 h 280"/>
                    <a:gd name="T36" fmla="*/ 17 w 175"/>
                    <a:gd name="T37" fmla="*/ 228 h 280"/>
                    <a:gd name="T38" fmla="*/ 30 w 175"/>
                    <a:gd name="T39" fmla="*/ 247 h 280"/>
                    <a:gd name="T40" fmla="*/ 46 w 175"/>
                    <a:gd name="T41" fmla="*/ 261 h 280"/>
                    <a:gd name="T42" fmla="*/ 61 w 175"/>
                    <a:gd name="T43" fmla="*/ 272 h 280"/>
                    <a:gd name="T44" fmla="*/ 74 w 175"/>
                    <a:gd name="T45" fmla="*/ 280 h 280"/>
                    <a:gd name="T46" fmla="*/ 87 w 175"/>
                    <a:gd name="T47" fmla="*/ 276 h 280"/>
                    <a:gd name="T48" fmla="*/ 97 w 175"/>
                    <a:gd name="T49" fmla="*/ 259 h 280"/>
                    <a:gd name="T50" fmla="*/ 106 w 175"/>
                    <a:gd name="T51" fmla="*/ 242 h 280"/>
                    <a:gd name="T52" fmla="*/ 114 w 175"/>
                    <a:gd name="T53" fmla="*/ 221 h 280"/>
                    <a:gd name="T54" fmla="*/ 124 w 175"/>
                    <a:gd name="T55" fmla="*/ 198 h 280"/>
                    <a:gd name="T56" fmla="*/ 131 w 175"/>
                    <a:gd name="T57" fmla="*/ 179 h 280"/>
                    <a:gd name="T58" fmla="*/ 137 w 175"/>
                    <a:gd name="T59" fmla="*/ 165 h 280"/>
                    <a:gd name="T60" fmla="*/ 141 w 175"/>
                    <a:gd name="T61" fmla="*/ 152 h 280"/>
                    <a:gd name="T62" fmla="*/ 146 w 175"/>
                    <a:gd name="T63" fmla="*/ 139 h 280"/>
                    <a:gd name="T64" fmla="*/ 150 w 175"/>
                    <a:gd name="T65" fmla="*/ 126 h 280"/>
                    <a:gd name="T66" fmla="*/ 154 w 175"/>
                    <a:gd name="T67" fmla="*/ 112 h 280"/>
                    <a:gd name="T68" fmla="*/ 160 w 175"/>
                    <a:gd name="T69" fmla="*/ 93 h 280"/>
                    <a:gd name="T70" fmla="*/ 167 w 175"/>
                    <a:gd name="T71" fmla="*/ 68 h 280"/>
                    <a:gd name="T72" fmla="*/ 171 w 175"/>
                    <a:gd name="T73" fmla="*/ 46 h 280"/>
                    <a:gd name="T74" fmla="*/ 175 w 175"/>
                    <a:gd name="T75" fmla="*/ 27 h 280"/>
                    <a:gd name="T76" fmla="*/ 175 w 175"/>
                    <a:gd name="T77" fmla="*/ 11 h 280"/>
                    <a:gd name="T78" fmla="*/ 171 w 175"/>
                    <a:gd name="T79" fmla="*/ 0 h 280"/>
                    <a:gd name="T80" fmla="*/ 167 w 175"/>
                    <a:gd name="T81" fmla="*/ 2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5" h="280">
                      <a:moveTo>
                        <a:pt x="167" y="2"/>
                      </a:moveTo>
                      <a:lnTo>
                        <a:pt x="165" y="2"/>
                      </a:lnTo>
                      <a:lnTo>
                        <a:pt x="160" y="4"/>
                      </a:lnTo>
                      <a:lnTo>
                        <a:pt x="152" y="6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1"/>
                      </a:lnTo>
                      <a:lnTo>
                        <a:pt x="122" y="25"/>
                      </a:lnTo>
                      <a:lnTo>
                        <a:pt x="114" y="27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2"/>
                      </a:lnTo>
                      <a:lnTo>
                        <a:pt x="87" y="46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1"/>
                      </a:lnTo>
                      <a:lnTo>
                        <a:pt x="59" y="67"/>
                      </a:lnTo>
                      <a:lnTo>
                        <a:pt x="53" y="72"/>
                      </a:lnTo>
                      <a:lnTo>
                        <a:pt x="46" y="78"/>
                      </a:lnTo>
                      <a:lnTo>
                        <a:pt x="40" y="86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8"/>
                      </a:lnTo>
                      <a:lnTo>
                        <a:pt x="11" y="126"/>
                      </a:lnTo>
                      <a:lnTo>
                        <a:pt x="8" y="131"/>
                      </a:lnTo>
                      <a:lnTo>
                        <a:pt x="6" y="141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60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1"/>
                      </a:lnTo>
                      <a:lnTo>
                        <a:pt x="0" y="186"/>
                      </a:lnTo>
                      <a:lnTo>
                        <a:pt x="2" y="194"/>
                      </a:lnTo>
                      <a:lnTo>
                        <a:pt x="6" y="205"/>
                      </a:lnTo>
                      <a:lnTo>
                        <a:pt x="11" y="217"/>
                      </a:lnTo>
                      <a:lnTo>
                        <a:pt x="17" y="228"/>
                      </a:lnTo>
                      <a:lnTo>
                        <a:pt x="25" y="238"/>
                      </a:lnTo>
                      <a:lnTo>
                        <a:pt x="30" y="247"/>
                      </a:lnTo>
                      <a:lnTo>
                        <a:pt x="36" y="255"/>
                      </a:lnTo>
                      <a:lnTo>
                        <a:pt x="46" y="261"/>
                      </a:lnTo>
                      <a:lnTo>
                        <a:pt x="53" y="268"/>
                      </a:lnTo>
                      <a:lnTo>
                        <a:pt x="61" y="272"/>
                      </a:lnTo>
                      <a:lnTo>
                        <a:pt x="68" y="276"/>
                      </a:lnTo>
                      <a:lnTo>
                        <a:pt x="74" y="280"/>
                      </a:lnTo>
                      <a:lnTo>
                        <a:pt x="82" y="280"/>
                      </a:lnTo>
                      <a:lnTo>
                        <a:pt x="87" y="276"/>
                      </a:lnTo>
                      <a:lnTo>
                        <a:pt x="93" y="266"/>
                      </a:lnTo>
                      <a:lnTo>
                        <a:pt x="97" y="259"/>
                      </a:lnTo>
                      <a:lnTo>
                        <a:pt x="101" y="251"/>
                      </a:lnTo>
                      <a:lnTo>
                        <a:pt x="106" y="242"/>
                      </a:lnTo>
                      <a:lnTo>
                        <a:pt x="112" y="232"/>
                      </a:lnTo>
                      <a:lnTo>
                        <a:pt x="114" y="221"/>
                      </a:lnTo>
                      <a:lnTo>
                        <a:pt x="120" y="209"/>
                      </a:lnTo>
                      <a:lnTo>
                        <a:pt x="124" y="198"/>
                      </a:lnTo>
                      <a:lnTo>
                        <a:pt x="131" y="184"/>
                      </a:lnTo>
                      <a:lnTo>
                        <a:pt x="131" y="179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60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9"/>
                      </a:lnTo>
                      <a:lnTo>
                        <a:pt x="150" y="133"/>
                      </a:lnTo>
                      <a:lnTo>
                        <a:pt x="150" y="126"/>
                      </a:lnTo>
                      <a:lnTo>
                        <a:pt x="152" y="118"/>
                      </a:lnTo>
                      <a:lnTo>
                        <a:pt x="154" y="112"/>
                      </a:lnTo>
                      <a:lnTo>
                        <a:pt x="156" y="107"/>
                      </a:lnTo>
                      <a:lnTo>
                        <a:pt x="160" y="93"/>
                      </a:lnTo>
                      <a:lnTo>
                        <a:pt x="165" y="80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6"/>
                      </a:lnTo>
                      <a:lnTo>
                        <a:pt x="175" y="36"/>
                      </a:lnTo>
                      <a:lnTo>
                        <a:pt x="175" y="27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8"/>
                      </a:lnTo>
                      <a:lnTo>
                        <a:pt x="171" y="0"/>
                      </a:lnTo>
                      <a:lnTo>
                        <a:pt x="167" y="2"/>
                      </a:lnTo>
                      <a:lnTo>
                        <a:pt x="167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" name="Forme libre 103"/>
                <p:cNvSpPr>
                  <a:spLocks/>
                </p:cNvSpPr>
                <p:nvPr/>
              </p:nvSpPr>
              <p:spPr bwMode="auto">
                <a:xfrm>
                  <a:off x="6467475" y="1528763"/>
                  <a:ext cx="38100" cy="77787"/>
                </a:xfrm>
                <a:custGeom>
                  <a:avLst/>
                  <a:gdLst>
                    <a:gd name="T0" fmla="*/ 47 w 47"/>
                    <a:gd name="T1" fmla="*/ 0 h 99"/>
                    <a:gd name="T2" fmla="*/ 45 w 47"/>
                    <a:gd name="T3" fmla="*/ 0 h 99"/>
                    <a:gd name="T4" fmla="*/ 40 w 47"/>
                    <a:gd name="T5" fmla="*/ 0 h 99"/>
                    <a:gd name="T6" fmla="*/ 30 w 47"/>
                    <a:gd name="T7" fmla="*/ 2 h 99"/>
                    <a:gd name="T8" fmla="*/ 22 w 47"/>
                    <a:gd name="T9" fmla="*/ 6 h 99"/>
                    <a:gd name="T10" fmla="*/ 13 w 47"/>
                    <a:gd name="T11" fmla="*/ 12 h 99"/>
                    <a:gd name="T12" fmla="*/ 5 w 47"/>
                    <a:gd name="T13" fmla="*/ 19 h 99"/>
                    <a:gd name="T14" fmla="*/ 3 w 47"/>
                    <a:gd name="T15" fmla="*/ 23 h 99"/>
                    <a:gd name="T16" fmla="*/ 2 w 47"/>
                    <a:gd name="T17" fmla="*/ 29 h 99"/>
                    <a:gd name="T18" fmla="*/ 0 w 47"/>
                    <a:gd name="T19" fmla="*/ 34 h 99"/>
                    <a:gd name="T20" fmla="*/ 2 w 47"/>
                    <a:gd name="T21" fmla="*/ 42 h 99"/>
                    <a:gd name="T22" fmla="*/ 2 w 47"/>
                    <a:gd name="T23" fmla="*/ 50 h 99"/>
                    <a:gd name="T24" fmla="*/ 2 w 47"/>
                    <a:gd name="T25" fmla="*/ 57 h 99"/>
                    <a:gd name="T26" fmla="*/ 3 w 47"/>
                    <a:gd name="T27" fmla="*/ 65 h 99"/>
                    <a:gd name="T28" fmla="*/ 5 w 47"/>
                    <a:gd name="T29" fmla="*/ 70 h 99"/>
                    <a:gd name="T30" fmla="*/ 7 w 47"/>
                    <a:gd name="T31" fmla="*/ 82 h 99"/>
                    <a:gd name="T32" fmla="*/ 13 w 47"/>
                    <a:gd name="T33" fmla="*/ 93 h 99"/>
                    <a:gd name="T34" fmla="*/ 15 w 47"/>
                    <a:gd name="T35" fmla="*/ 97 h 99"/>
                    <a:gd name="T36" fmla="*/ 22 w 47"/>
                    <a:gd name="T37" fmla="*/ 99 h 99"/>
                    <a:gd name="T38" fmla="*/ 26 w 47"/>
                    <a:gd name="T39" fmla="*/ 95 h 99"/>
                    <a:gd name="T40" fmla="*/ 34 w 47"/>
                    <a:gd name="T41" fmla="*/ 86 h 99"/>
                    <a:gd name="T42" fmla="*/ 36 w 47"/>
                    <a:gd name="T43" fmla="*/ 80 h 99"/>
                    <a:gd name="T44" fmla="*/ 38 w 47"/>
                    <a:gd name="T45" fmla="*/ 72 h 99"/>
                    <a:gd name="T46" fmla="*/ 40 w 47"/>
                    <a:gd name="T47" fmla="*/ 65 h 99"/>
                    <a:gd name="T48" fmla="*/ 41 w 47"/>
                    <a:gd name="T49" fmla="*/ 57 h 99"/>
                    <a:gd name="T50" fmla="*/ 43 w 47"/>
                    <a:gd name="T51" fmla="*/ 50 h 99"/>
                    <a:gd name="T52" fmla="*/ 43 w 47"/>
                    <a:gd name="T53" fmla="*/ 42 h 99"/>
                    <a:gd name="T54" fmla="*/ 45 w 47"/>
                    <a:gd name="T55" fmla="*/ 36 h 99"/>
                    <a:gd name="T56" fmla="*/ 47 w 47"/>
                    <a:gd name="T57" fmla="*/ 31 h 99"/>
                    <a:gd name="T58" fmla="*/ 47 w 47"/>
                    <a:gd name="T59" fmla="*/ 17 h 99"/>
                    <a:gd name="T60" fmla="*/ 47 w 47"/>
                    <a:gd name="T61" fmla="*/ 8 h 99"/>
                    <a:gd name="T62" fmla="*/ 47 w 47"/>
                    <a:gd name="T63" fmla="*/ 2 h 99"/>
                    <a:gd name="T64" fmla="*/ 47 w 47"/>
                    <a:gd name="T65" fmla="*/ 0 h 99"/>
                    <a:gd name="T66" fmla="*/ 47 w 47"/>
                    <a:gd name="T67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7" h="99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6"/>
                      </a:lnTo>
                      <a:lnTo>
                        <a:pt x="13" y="12"/>
                      </a:lnTo>
                      <a:lnTo>
                        <a:pt x="5" y="19"/>
                      </a:lnTo>
                      <a:lnTo>
                        <a:pt x="3" y="23"/>
                      </a:lnTo>
                      <a:lnTo>
                        <a:pt x="2" y="29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2" y="50"/>
                      </a:lnTo>
                      <a:lnTo>
                        <a:pt x="2" y="57"/>
                      </a:lnTo>
                      <a:lnTo>
                        <a:pt x="3" y="65"/>
                      </a:lnTo>
                      <a:lnTo>
                        <a:pt x="5" y="70"/>
                      </a:lnTo>
                      <a:lnTo>
                        <a:pt x="7" y="82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9"/>
                      </a:lnTo>
                      <a:lnTo>
                        <a:pt x="26" y="95"/>
                      </a:lnTo>
                      <a:lnTo>
                        <a:pt x="34" y="86"/>
                      </a:lnTo>
                      <a:lnTo>
                        <a:pt x="36" y="80"/>
                      </a:lnTo>
                      <a:lnTo>
                        <a:pt x="38" y="72"/>
                      </a:lnTo>
                      <a:lnTo>
                        <a:pt x="40" y="65"/>
                      </a:lnTo>
                      <a:lnTo>
                        <a:pt x="41" y="57"/>
                      </a:lnTo>
                      <a:lnTo>
                        <a:pt x="43" y="50"/>
                      </a:lnTo>
                      <a:lnTo>
                        <a:pt x="43" y="42"/>
                      </a:lnTo>
                      <a:lnTo>
                        <a:pt x="45" y="36"/>
                      </a:lnTo>
                      <a:lnTo>
                        <a:pt x="47" y="31"/>
                      </a:lnTo>
                      <a:lnTo>
                        <a:pt x="47" y="17"/>
                      </a:lnTo>
                      <a:lnTo>
                        <a:pt x="47" y="8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" name="Forme libre 104"/>
                <p:cNvSpPr>
                  <a:spLocks/>
                </p:cNvSpPr>
                <p:nvPr/>
              </p:nvSpPr>
              <p:spPr bwMode="auto">
                <a:xfrm>
                  <a:off x="5705475" y="2025650"/>
                  <a:ext cx="1287463" cy="760412"/>
                </a:xfrm>
                <a:custGeom>
                  <a:avLst/>
                  <a:gdLst>
                    <a:gd name="T0" fmla="*/ 78 w 1622"/>
                    <a:gd name="T1" fmla="*/ 504 h 956"/>
                    <a:gd name="T2" fmla="*/ 132 w 1622"/>
                    <a:gd name="T3" fmla="*/ 511 h 956"/>
                    <a:gd name="T4" fmla="*/ 202 w 1622"/>
                    <a:gd name="T5" fmla="*/ 519 h 956"/>
                    <a:gd name="T6" fmla="*/ 289 w 1622"/>
                    <a:gd name="T7" fmla="*/ 525 h 956"/>
                    <a:gd name="T8" fmla="*/ 386 w 1622"/>
                    <a:gd name="T9" fmla="*/ 528 h 956"/>
                    <a:gd name="T10" fmla="*/ 491 w 1622"/>
                    <a:gd name="T11" fmla="*/ 527 h 956"/>
                    <a:gd name="T12" fmla="*/ 601 w 1622"/>
                    <a:gd name="T13" fmla="*/ 523 h 956"/>
                    <a:gd name="T14" fmla="*/ 715 w 1622"/>
                    <a:gd name="T15" fmla="*/ 515 h 956"/>
                    <a:gd name="T16" fmla="*/ 829 w 1622"/>
                    <a:gd name="T17" fmla="*/ 500 h 956"/>
                    <a:gd name="T18" fmla="*/ 942 w 1622"/>
                    <a:gd name="T19" fmla="*/ 479 h 956"/>
                    <a:gd name="T20" fmla="*/ 1048 w 1622"/>
                    <a:gd name="T21" fmla="*/ 451 h 956"/>
                    <a:gd name="T22" fmla="*/ 1147 w 1622"/>
                    <a:gd name="T23" fmla="*/ 409 h 956"/>
                    <a:gd name="T24" fmla="*/ 1236 w 1622"/>
                    <a:gd name="T25" fmla="*/ 363 h 956"/>
                    <a:gd name="T26" fmla="*/ 1318 w 1622"/>
                    <a:gd name="T27" fmla="*/ 308 h 956"/>
                    <a:gd name="T28" fmla="*/ 1390 w 1622"/>
                    <a:gd name="T29" fmla="*/ 253 h 956"/>
                    <a:gd name="T30" fmla="*/ 1453 w 1622"/>
                    <a:gd name="T31" fmla="*/ 196 h 956"/>
                    <a:gd name="T32" fmla="*/ 1504 w 1622"/>
                    <a:gd name="T33" fmla="*/ 142 h 956"/>
                    <a:gd name="T34" fmla="*/ 1548 w 1622"/>
                    <a:gd name="T35" fmla="*/ 91 h 956"/>
                    <a:gd name="T36" fmla="*/ 1581 w 1622"/>
                    <a:gd name="T37" fmla="*/ 51 h 956"/>
                    <a:gd name="T38" fmla="*/ 1615 w 1622"/>
                    <a:gd name="T39" fmla="*/ 5 h 956"/>
                    <a:gd name="T40" fmla="*/ 1620 w 1622"/>
                    <a:gd name="T41" fmla="*/ 28 h 956"/>
                    <a:gd name="T42" fmla="*/ 1613 w 1622"/>
                    <a:gd name="T43" fmla="*/ 68 h 956"/>
                    <a:gd name="T44" fmla="*/ 1605 w 1622"/>
                    <a:gd name="T45" fmla="*/ 114 h 956"/>
                    <a:gd name="T46" fmla="*/ 1594 w 1622"/>
                    <a:gd name="T47" fmla="*/ 171 h 956"/>
                    <a:gd name="T48" fmla="*/ 1582 w 1622"/>
                    <a:gd name="T49" fmla="*/ 232 h 956"/>
                    <a:gd name="T50" fmla="*/ 1567 w 1622"/>
                    <a:gd name="T51" fmla="*/ 296 h 956"/>
                    <a:gd name="T52" fmla="*/ 1548 w 1622"/>
                    <a:gd name="T53" fmla="*/ 361 h 956"/>
                    <a:gd name="T54" fmla="*/ 1531 w 1622"/>
                    <a:gd name="T55" fmla="*/ 424 h 956"/>
                    <a:gd name="T56" fmla="*/ 1510 w 1622"/>
                    <a:gd name="T57" fmla="*/ 485 h 956"/>
                    <a:gd name="T58" fmla="*/ 1491 w 1622"/>
                    <a:gd name="T59" fmla="*/ 538 h 956"/>
                    <a:gd name="T60" fmla="*/ 1474 w 1622"/>
                    <a:gd name="T61" fmla="*/ 586 h 956"/>
                    <a:gd name="T62" fmla="*/ 1459 w 1622"/>
                    <a:gd name="T63" fmla="*/ 631 h 956"/>
                    <a:gd name="T64" fmla="*/ 1436 w 1622"/>
                    <a:gd name="T65" fmla="*/ 690 h 956"/>
                    <a:gd name="T66" fmla="*/ 1408 w 1622"/>
                    <a:gd name="T67" fmla="*/ 736 h 956"/>
                    <a:gd name="T68" fmla="*/ 1356 w 1622"/>
                    <a:gd name="T69" fmla="*/ 780 h 956"/>
                    <a:gd name="T70" fmla="*/ 1309 w 1622"/>
                    <a:gd name="T71" fmla="*/ 806 h 956"/>
                    <a:gd name="T72" fmla="*/ 1252 w 1622"/>
                    <a:gd name="T73" fmla="*/ 835 h 956"/>
                    <a:gd name="T74" fmla="*/ 1191 w 1622"/>
                    <a:gd name="T75" fmla="*/ 863 h 956"/>
                    <a:gd name="T76" fmla="*/ 1149 w 1622"/>
                    <a:gd name="T77" fmla="*/ 875 h 956"/>
                    <a:gd name="T78" fmla="*/ 1103 w 1622"/>
                    <a:gd name="T79" fmla="*/ 888 h 956"/>
                    <a:gd name="T80" fmla="*/ 1050 w 1622"/>
                    <a:gd name="T81" fmla="*/ 901 h 956"/>
                    <a:gd name="T82" fmla="*/ 991 w 1622"/>
                    <a:gd name="T83" fmla="*/ 913 h 956"/>
                    <a:gd name="T84" fmla="*/ 925 w 1622"/>
                    <a:gd name="T85" fmla="*/ 922 h 956"/>
                    <a:gd name="T86" fmla="*/ 854 w 1622"/>
                    <a:gd name="T87" fmla="*/ 930 h 956"/>
                    <a:gd name="T88" fmla="*/ 795 w 1622"/>
                    <a:gd name="T89" fmla="*/ 935 h 956"/>
                    <a:gd name="T90" fmla="*/ 746 w 1622"/>
                    <a:gd name="T91" fmla="*/ 943 h 956"/>
                    <a:gd name="T92" fmla="*/ 702 w 1622"/>
                    <a:gd name="T93" fmla="*/ 949 h 956"/>
                    <a:gd name="T94" fmla="*/ 641 w 1622"/>
                    <a:gd name="T95" fmla="*/ 956 h 956"/>
                    <a:gd name="T96" fmla="*/ 594 w 1622"/>
                    <a:gd name="T97" fmla="*/ 955 h 956"/>
                    <a:gd name="T98" fmla="*/ 537 w 1622"/>
                    <a:gd name="T99" fmla="*/ 928 h 956"/>
                    <a:gd name="T100" fmla="*/ 491 w 1622"/>
                    <a:gd name="T101" fmla="*/ 886 h 956"/>
                    <a:gd name="T102" fmla="*/ 430 w 1622"/>
                    <a:gd name="T103" fmla="*/ 829 h 956"/>
                    <a:gd name="T104" fmla="*/ 364 w 1622"/>
                    <a:gd name="T105" fmla="*/ 768 h 956"/>
                    <a:gd name="T106" fmla="*/ 299 w 1622"/>
                    <a:gd name="T107" fmla="*/ 707 h 956"/>
                    <a:gd name="T108" fmla="*/ 242 w 1622"/>
                    <a:gd name="T109" fmla="*/ 658 h 956"/>
                    <a:gd name="T110" fmla="*/ 185 w 1622"/>
                    <a:gd name="T111" fmla="*/ 618 h 956"/>
                    <a:gd name="T112" fmla="*/ 113 w 1622"/>
                    <a:gd name="T113" fmla="*/ 568 h 956"/>
                    <a:gd name="T114" fmla="*/ 48 w 1622"/>
                    <a:gd name="T115" fmla="*/ 527 h 956"/>
                    <a:gd name="T116" fmla="*/ 6 w 1622"/>
                    <a:gd name="T117" fmla="*/ 494 h 956"/>
                    <a:gd name="T118" fmla="*/ 29 w 1622"/>
                    <a:gd name="T119" fmla="*/ 490 h 9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500"/>
                      </a:lnTo>
                      <a:lnTo>
                        <a:pt x="63" y="500"/>
                      </a:lnTo>
                      <a:lnTo>
                        <a:pt x="71" y="502"/>
                      </a:lnTo>
                      <a:lnTo>
                        <a:pt x="78" y="504"/>
                      </a:lnTo>
                      <a:lnTo>
                        <a:pt x="86" y="506"/>
                      </a:lnTo>
                      <a:lnTo>
                        <a:pt x="94" y="506"/>
                      </a:lnTo>
                      <a:lnTo>
                        <a:pt x="103" y="508"/>
                      </a:lnTo>
                      <a:lnTo>
                        <a:pt x="111" y="508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9"/>
                      </a:lnTo>
                      <a:lnTo>
                        <a:pt x="217" y="519"/>
                      </a:lnTo>
                      <a:lnTo>
                        <a:pt x="230" y="521"/>
                      </a:lnTo>
                      <a:lnTo>
                        <a:pt x="246" y="523"/>
                      </a:lnTo>
                      <a:lnTo>
                        <a:pt x="259" y="523"/>
                      </a:lnTo>
                      <a:lnTo>
                        <a:pt x="274" y="525"/>
                      </a:lnTo>
                      <a:lnTo>
                        <a:pt x="289" y="525"/>
                      </a:lnTo>
                      <a:lnTo>
                        <a:pt x="305" y="527"/>
                      </a:lnTo>
                      <a:lnTo>
                        <a:pt x="320" y="527"/>
                      </a:lnTo>
                      <a:lnTo>
                        <a:pt x="337" y="527"/>
                      </a:lnTo>
                      <a:lnTo>
                        <a:pt x="352" y="527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7"/>
                      </a:lnTo>
                      <a:lnTo>
                        <a:pt x="508" y="527"/>
                      </a:lnTo>
                      <a:lnTo>
                        <a:pt x="527" y="527"/>
                      </a:lnTo>
                      <a:lnTo>
                        <a:pt x="546" y="527"/>
                      </a:lnTo>
                      <a:lnTo>
                        <a:pt x="563" y="527"/>
                      </a:lnTo>
                      <a:lnTo>
                        <a:pt x="582" y="525"/>
                      </a:lnTo>
                      <a:lnTo>
                        <a:pt x="601" y="523"/>
                      </a:lnTo>
                      <a:lnTo>
                        <a:pt x="620" y="523"/>
                      </a:lnTo>
                      <a:lnTo>
                        <a:pt x="639" y="521"/>
                      </a:lnTo>
                      <a:lnTo>
                        <a:pt x="658" y="519"/>
                      </a:lnTo>
                      <a:lnTo>
                        <a:pt x="677" y="519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6"/>
                      </a:lnTo>
                      <a:lnTo>
                        <a:pt x="810" y="504"/>
                      </a:lnTo>
                      <a:lnTo>
                        <a:pt x="829" y="500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9"/>
                      </a:lnTo>
                      <a:lnTo>
                        <a:pt x="923" y="485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8"/>
                      </a:lnTo>
                      <a:lnTo>
                        <a:pt x="1014" y="462"/>
                      </a:lnTo>
                      <a:lnTo>
                        <a:pt x="1033" y="456"/>
                      </a:lnTo>
                      <a:lnTo>
                        <a:pt x="1048" y="451"/>
                      </a:lnTo>
                      <a:lnTo>
                        <a:pt x="1067" y="445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4"/>
                      </a:lnTo>
                      <a:lnTo>
                        <a:pt x="1132" y="418"/>
                      </a:lnTo>
                      <a:lnTo>
                        <a:pt x="1147" y="409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8"/>
                      </a:lnTo>
                      <a:lnTo>
                        <a:pt x="1208" y="378"/>
                      </a:lnTo>
                      <a:lnTo>
                        <a:pt x="1223" y="371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3"/>
                      </a:lnTo>
                      <a:lnTo>
                        <a:pt x="1402" y="243"/>
                      </a:lnTo>
                      <a:lnTo>
                        <a:pt x="1413" y="234"/>
                      </a:lnTo>
                      <a:lnTo>
                        <a:pt x="1423" y="224"/>
                      </a:lnTo>
                      <a:lnTo>
                        <a:pt x="1434" y="215"/>
                      </a:lnTo>
                      <a:lnTo>
                        <a:pt x="1444" y="207"/>
                      </a:lnTo>
                      <a:lnTo>
                        <a:pt x="1453" y="196"/>
                      </a:lnTo>
                      <a:lnTo>
                        <a:pt x="1463" y="188"/>
                      </a:lnTo>
                      <a:lnTo>
                        <a:pt x="1472" y="177"/>
                      </a:lnTo>
                      <a:lnTo>
                        <a:pt x="1482" y="169"/>
                      </a:lnTo>
                      <a:lnTo>
                        <a:pt x="1487" y="160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1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3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3"/>
                      </a:lnTo>
                      <a:lnTo>
                        <a:pt x="1575" y="264"/>
                      </a:lnTo>
                      <a:lnTo>
                        <a:pt x="1573" y="274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9"/>
                      </a:lnTo>
                      <a:lnTo>
                        <a:pt x="1556" y="340"/>
                      </a:lnTo>
                      <a:lnTo>
                        <a:pt x="1552" y="350"/>
                      </a:lnTo>
                      <a:lnTo>
                        <a:pt x="1548" y="361"/>
                      </a:lnTo>
                      <a:lnTo>
                        <a:pt x="1546" y="373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4"/>
                      </a:lnTo>
                      <a:lnTo>
                        <a:pt x="1527" y="435"/>
                      </a:lnTo>
                      <a:lnTo>
                        <a:pt x="1524" y="445"/>
                      </a:lnTo>
                      <a:lnTo>
                        <a:pt x="1522" y="456"/>
                      </a:lnTo>
                      <a:lnTo>
                        <a:pt x="1518" y="466"/>
                      </a:lnTo>
                      <a:lnTo>
                        <a:pt x="1514" y="475"/>
                      </a:lnTo>
                      <a:lnTo>
                        <a:pt x="1510" y="485"/>
                      </a:lnTo>
                      <a:lnTo>
                        <a:pt x="1508" y="496"/>
                      </a:lnTo>
                      <a:lnTo>
                        <a:pt x="1504" y="504"/>
                      </a:lnTo>
                      <a:lnTo>
                        <a:pt x="1501" y="513"/>
                      </a:lnTo>
                      <a:lnTo>
                        <a:pt x="1497" y="523"/>
                      </a:lnTo>
                      <a:lnTo>
                        <a:pt x="1495" y="532"/>
                      </a:lnTo>
                      <a:lnTo>
                        <a:pt x="1491" y="538"/>
                      </a:lnTo>
                      <a:lnTo>
                        <a:pt x="1487" y="548"/>
                      </a:lnTo>
                      <a:lnTo>
                        <a:pt x="1485" y="555"/>
                      </a:lnTo>
                      <a:lnTo>
                        <a:pt x="1482" y="565"/>
                      </a:lnTo>
                      <a:lnTo>
                        <a:pt x="1478" y="572"/>
                      </a:lnTo>
                      <a:lnTo>
                        <a:pt x="1476" y="580"/>
                      </a:lnTo>
                      <a:lnTo>
                        <a:pt x="1474" y="586"/>
                      </a:lnTo>
                      <a:lnTo>
                        <a:pt x="1472" y="593"/>
                      </a:lnTo>
                      <a:lnTo>
                        <a:pt x="1468" y="599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20"/>
                      </a:lnTo>
                      <a:lnTo>
                        <a:pt x="1459" y="631"/>
                      </a:lnTo>
                      <a:lnTo>
                        <a:pt x="1453" y="643"/>
                      </a:lnTo>
                      <a:lnTo>
                        <a:pt x="1449" y="652"/>
                      </a:lnTo>
                      <a:lnTo>
                        <a:pt x="1447" y="664"/>
                      </a:lnTo>
                      <a:lnTo>
                        <a:pt x="1444" y="671"/>
                      </a:lnTo>
                      <a:lnTo>
                        <a:pt x="1440" y="681"/>
                      </a:lnTo>
                      <a:lnTo>
                        <a:pt x="1436" y="690"/>
                      </a:lnTo>
                      <a:lnTo>
                        <a:pt x="1432" y="700"/>
                      </a:lnTo>
                      <a:lnTo>
                        <a:pt x="1428" y="705"/>
                      </a:lnTo>
                      <a:lnTo>
                        <a:pt x="1425" y="711"/>
                      </a:lnTo>
                      <a:lnTo>
                        <a:pt x="1421" y="719"/>
                      </a:lnTo>
                      <a:lnTo>
                        <a:pt x="1417" y="724"/>
                      </a:lnTo>
                      <a:lnTo>
                        <a:pt x="1408" y="736"/>
                      </a:lnTo>
                      <a:lnTo>
                        <a:pt x="1400" y="747"/>
                      </a:lnTo>
                      <a:lnTo>
                        <a:pt x="1389" y="755"/>
                      </a:lnTo>
                      <a:lnTo>
                        <a:pt x="1377" y="764"/>
                      </a:lnTo>
                      <a:lnTo>
                        <a:pt x="1369" y="770"/>
                      </a:lnTo>
                      <a:lnTo>
                        <a:pt x="1364" y="776"/>
                      </a:lnTo>
                      <a:lnTo>
                        <a:pt x="1356" y="780"/>
                      </a:lnTo>
                      <a:lnTo>
                        <a:pt x="1350" y="783"/>
                      </a:lnTo>
                      <a:lnTo>
                        <a:pt x="1341" y="787"/>
                      </a:lnTo>
                      <a:lnTo>
                        <a:pt x="1333" y="793"/>
                      </a:lnTo>
                      <a:lnTo>
                        <a:pt x="1324" y="797"/>
                      </a:lnTo>
                      <a:lnTo>
                        <a:pt x="1318" y="802"/>
                      </a:lnTo>
                      <a:lnTo>
                        <a:pt x="1309" y="806"/>
                      </a:lnTo>
                      <a:lnTo>
                        <a:pt x="1299" y="810"/>
                      </a:lnTo>
                      <a:lnTo>
                        <a:pt x="1292" y="816"/>
                      </a:lnTo>
                      <a:lnTo>
                        <a:pt x="1284" y="821"/>
                      </a:lnTo>
                      <a:lnTo>
                        <a:pt x="1273" y="825"/>
                      </a:lnTo>
                      <a:lnTo>
                        <a:pt x="1263" y="831"/>
                      </a:lnTo>
                      <a:lnTo>
                        <a:pt x="1252" y="835"/>
                      </a:lnTo>
                      <a:lnTo>
                        <a:pt x="1244" y="840"/>
                      </a:lnTo>
                      <a:lnTo>
                        <a:pt x="1231" y="844"/>
                      </a:lnTo>
                      <a:lnTo>
                        <a:pt x="1221" y="850"/>
                      </a:lnTo>
                      <a:lnTo>
                        <a:pt x="1210" y="856"/>
                      </a:lnTo>
                      <a:lnTo>
                        <a:pt x="1198" y="861"/>
                      </a:lnTo>
                      <a:lnTo>
                        <a:pt x="1191" y="863"/>
                      </a:lnTo>
                      <a:lnTo>
                        <a:pt x="1183" y="865"/>
                      </a:lnTo>
                      <a:lnTo>
                        <a:pt x="1177" y="867"/>
                      </a:lnTo>
                      <a:lnTo>
                        <a:pt x="1170" y="869"/>
                      </a:lnTo>
                      <a:lnTo>
                        <a:pt x="1164" y="871"/>
                      </a:lnTo>
                      <a:lnTo>
                        <a:pt x="1157" y="873"/>
                      </a:lnTo>
                      <a:lnTo>
                        <a:pt x="1149" y="875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2"/>
                      </a:lnTo>
                      <a:lnTo>
                        <a:pt x="1118" y="884"/>
                      </a:lnTo>
                      <a:lnTo>
                        <a:pt x="1111" y="886"/>
                      </a:lnTo>
                      <a:lnTo>
                        <a:pt x="1103" y="888"/>
                      </a:lnTo>
                      <a:lnTo>
                        <a:pt x="1096" y="892"/>
                      </a:lnTo>
                      <a:lnTo>
                        <a:pt x="1086" y="892"/>
                      </a:lnTo>
                      <a:lnTo>
                        <a:pt x="1079" y="896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1"/>
                      </a:lnTo>
                      <a:lnTo>
                        <a:pt x="1042" y="903"/>
                      </a:lnTo>
                      <a:lnTo>
                        <a:pt x="1031" y="903"/>
                      </a:lnTo>
                      <a:lnTo>
                        <a:pt x="1022" y="907"/>
                      </a:lnTo>
                      <a:lnTo>
                        <a:pt x="1012" y="909"/>
                      </a:lnTo>
                      <a:lnTo>
                        <a:pt x="1002" y="911"/>
                      </a:lnTo>
                      <a:lnTo>
                        <a:pt x="991" y="913"/>
                      </a:lnTo>
                      <a:lnTo>
                        <a:pt x="982" y="913"/>
                      </a:lnTo>
                      <a:lnTo>
                        <a:pt x="970" y="915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20"/>
                      </a:lnTo>
                      <a:lnTo>
                        <a:pt x="925" y="922"/>
                      </a:lnTo>
                      <a:lnTo>
                        <a:pt x="913" y="924"/>
                      </a:lnTo>
                      <a:lnTo>
                        <a:pt x="902" y="924"/>
                      </a:lnTo>
                      <a:lnTo>
                        <a:pt x="888" y="926"/>
                      </a:lnTo>
                      <a:lnTo>
                        <a:pt x="877" y="926"/>
                      </a:lnTo>
                      <a:lnTo>
                        <a:pt x="867" y="928"/>
                      </a:lnTo>
                      <a:lnTo>
                        <a:pt x="854" y="930"/>
                      </a:lnTo>
                      <a:lnTo>
                        <a:pt x="845" y="930"/>
                      </a:lnTo>
                      <a:lnTo>
                        <a:pt x="835" y="932"/>
                      </a:lnTo>
                      <a:lnTo>
                        <a:pt x="826" y="934"/>
                      </a:lnTo>
                      <a:lnTo>
                        <a:pt x="814" y="934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9"/>
                      </a:lnTo>
                      <a:lnTo>
                        <a:pt x="761" y="941"/>
                      </a:lnTo>
                      <a:lnTo>
                        <a:pt x="753" y="943"/>
                      </a:lnTo>
                      <a:lnTo>
                        <a:pt x="746" y="943"/>
                      </a:lnTo>
                      <a:lnTo>
                        <a:pt x="738" y="945"/>
                      </a:lnTo>
                      <a:lnTo>
                        <a:pt x="731" y="945"/>
                      </a:lnTo>
                      <a:lnTo>
                        <a:pt x="723" y="947"/>
                      </a:lnTo>
                      <a:lnTo>
                        <a:pt x="715" y="947"/>
                      </a:lnTo>
                      <a:lnTo>
                        <a:pt x="710" y="947"/>
                      </a:lnTo>
                      <a:lnTo>
                        <a:pt x="702" y="949"/>
                      </a:lnTo>
                      <a:lnTo>
                        <a:pt x="696" y="951"/>
                      </a:lnTo>
                      <a:lnTo>
                        <a:pt x="683" y="951"/>
                      </a:lnTo>
                      <a:lnTo>
                        <a:pt x="672" y="953"/>
                      </a:lnTo>
                      <a:lnTo>
                        <a:pt x="662" y="955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5"/>
                      </a:lnTo>
                      <a:lnTo>
                        <a:pt x="588" y="955"/>
                      </a:lnTo>
                      <a:lnTo>
                        <a:pt x="575" y="951"/>
                      </a:lnTo>
                      <a:lnTo>
                        <a:pt x="563" y="947"/>
                      </a:lnTo>
                      <a:lnTo>
                        <a:pt x="552" y="939"/>
                      </a:lnTo>
                      <a:lnTo>
                        <a:pt x="542" y="934"/>
                      </a:lnTo>
                      <a:lnTo>
                        <a:pt x="537" y="928"/>
                      </a:lnTo>
                      <a:lnTo>
                        <a:pt x="531" y="922"/>
                      </a:lnTo>
                      <a:lnTo>
                        <a:pt x="523" y="916"/>
                      </a:lnTo>
                      <a:lnTo>
                        <a:pt x="516" y="911"/>
                      </a:lnTo>
                      <a:lnTo>
                        <a:pt x="508" y="901"/>
                      </a:lnTo>
                      <a:lnTo>
                        <a:pt x="500" y="894"/>
                      </a:lnTo>
                      <a:lnTo>
                        <a:pt x="491" y="886"/>
                      </a:lnTo>
                      <a:lnTo>
                        <a:pt x="481" y="878"/>
                      </a:lnTo>
                      <a:lnTo>
                        <a:pt x="472" y="869"/>
                      </a:lnTo>
                      <a:lnTo>
                        <a:pt x="462" y="859"/>
                      </a:lnTo>
                      <a:lnTo>
                        <a:pt x="451" y="850"/>
                      </a:lnTo>
                      <a:lnTo>
                        <a:pt x="442" y="840"/>
                      </a:lnTo>
                      <a:lnTo>
                        <a:pt x="430" y="829"/>
                      </a:lnTo>
                      <a:lnTo>
                        <a:pt x="421" y="819"/>
                      </a:lnTo>
                      <a:lnTo>
                        <a:pt x="409" y="810"/>
                      </a:lnTo>
                      <a:lnTo>
                        <a:pt x="400" y="800"/>
                      </a:lnTo>
                      <a:lnTo>
                        <a:pt x="386" y="789"/>
                      </a:lnTo>
                      <a:lnTo>
                        <a:pt x="375" y="778"/>
                      </a:lnTo>
                      <a:lnTo>
                        <a:pt x="364" y="768"/>
                      </a:lnTo>
                      <a:lnTo>
                        <a:pt x="354" y="757"/>
                      </a:lnTo>
                      <a:lnTo>
                        <a:pt x="343" y="745"/>
                      </a:lnTo>
                      <a:lnTo>
                        <a:pt x="331" y="736"/>
                      </a:lnTo>
                      <a:lnTo>
                        <a:pt x="320" y="726"/>
                      </a:lnTo>
                      <a:lnTo>
                        <a:pt x="310" y="719"/>
                      </a:lnTo>
                      <a:lnTo>
                        <a:pt x="299" y="707"/>
                      </a:lnTo>
                      <a:lnTo>
                        <a:pt x="289" y="698"/>
                      </a:lnTo>
                      <a:lnTo>
                        <a:pt x="278" y="688"/>
                      </a:lnTo>
                      <a:lnTo>
                        <a:pt x="268" y="681"/>
                      </a:lnTo>
                      <a:lnTo>
                        <a:pt x="259" y="673"/>
                      </a:lnTo>
                      <a:lnTo>
                        <a:pt x="251" y="665"/>
                      </a:lnTo>
                      <a:lnTo>
                        <a:pt x="242" y="658"/>
                      </a:lnTo>
                      <a:lnTo>
                        <a:pt x="236" y="654"/>
                      </a:lnTo>
                      <a:lnTo>
                        <a:pt x="227" y="646"/>
                      </a:lnTo>
                      <a:lnTo>
                        <a:pt x="217" y="639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8"/>
                      </a:lnTo>
                      <a:lnTo>
                        <a:pt x="173" y="610"/>
                      </a:lnTo>
                      <a:lnTo>
                        <a:pt x="162" y="601"/>
                      </a:lnTo>
                      <a:lnTo>
                        <a:pt x="151" y="595"/>
                      </a:lnTo>
                      <a:lnTo>
                        <a:pt x="139" y="586"/>
                      </a:lnTo>
                      <a:lnTo>
                        <a:pt x="126" y="578"/>
                      </a:lnTo>
                      <a:lnTo>
                        <a:pt x="113" y="568"/>
                      </a:lnTo>
                      <a:lnTo>
                        <a:pt x="101" y="561"/>
                      </a:lnTo>
                      <a:lnTo>
                        <a:pt x="90" y="553"/>
                      </a:lnTo>
                      <a:lnTo>
                        <a:pt x="78" y="546"/>
                      </a:lnTo>
                      <a:lnTo>
                        <a:pt x="67" y="538"/>
                      </a:lnTo>
                      <a:lnTo>
                        <a:pt x="57" y="532"/>
                      </a:lnTo>
                      <a:lnTo>
                        <a:pt x="48" y="527"/>
                      </a:lnTo>
                      <a:lnTo>
                        <a:pt x="38" y="519"/>
                      </a:lnTo>
                      <a:lnTo>
                        <a:pt x="29" y="511"/>
                      </a:lnTo>
                      <a:lnTo>
                        <a:pt x="21" y="508"/>
                      </a:lnTo>
                      <a:lnTo>
                        <a:pt x="16" y="500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7"/>
                      </a:lnTo>
                      <a:lnTo>
                        <a:pt x="6" y="487"/>
                      </a:lnTo>
                      <a:lnTo>
                        <a:pt x="12" y="487"/>
                      </a:lnTo>
                      <a:lnTo>
                        <a:pt x="19" y="489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orme libre 105"/>
                <p:cNvSpPr>
                  <a:spLocks/>
                </p:cNvSpPr>
                <p:nvPr/>
              </p:nvSpPr>
              <p:spPr bwMode="auto">
                <a:xfrm>
                  <a:off x="5634038" y="1863725"/>
                  <a:ext cx="1327150" cy="523875"/>
                </a:xfrm>
                <a:custGeom>
                  <a:avLst/>
                  <a:gdLst>
                    <a:gd name="T0" fmla="*/ 6 w 1673"/>
                    <a:gd name="T1" fmla="*/ 436 h 660"/>
                    <a:gd name="T2" fmla="*/ 34 w 1673"/>
                    <a:gd name="T3" fmla="*/ 398 h 660"/>
                    <a:gd name="T4" fmla="*/ 59 w 1673"/>
                    <a:gd name="T5" fmla="*/ 377 h 660"/>
                    <a:gd name="T6" fmla="*/ 88 w 1673"/>
                    <a:gd name="T7" fmla="*/ 354 h 660"/>
                    <a:gd name="T8" fmla="*/ 126 w 1673"/>
                    <a:gd name="T9" fmla="*/ 331 h 660"/>
                    <a:gd name="T10" fmla="*/ 167 w 1673"/>
                    <a:gd name="T11" fmla="*/ 308 h 660"/>
                    <a:gd name="T12" fmla="*/ 213 w 1673"/>
                    <a:gd name="T13" fmla="*/ 284 h 660"/>
                    <a:gd name="T14" fmla="*/ 266 w 1673"/>
                    <a:gd name="T15" fmla="*/ 261 h 660"/>
                    <a:gd name="T16" fmla="*/ 323 w 1673"/>
                    <a:gd name="T17" fmla="*/ 238 h 660"/>
                    <a:gd name="T18" fmla="*/ 384 w 1673"/>
                    <a:gd name="T19" fmla="*/ 215 h 660"/>
                    <a:gd name="T20" fmla="*/ 453 w 1673"/>
                    <a:gd name="T21" fmla="*/ 191 h 660"/>
                    <a:gd name="T22" fmla="*/ 521 w 1673"/>
                    <a:gd name="T23" fmla="*/ 168 h 660"/>
                    <a:gd name="T24" fmla="*/ 595 w 1673"/>
                    <a:gd name="T25" fmla="*/ 145 h 660"/>
                    <a:gd name="T26" fmla="*/ 673 w 1673"/>
                    <a:gd name="T27" fmla="*/ 122 h 660"/>
                    <a:gd name="T28" fmla="*/ 755 w 1673"/>
                    <a:gd name="T29" fmla="*/ 99 h 660"/>
                    <a:gd name="T30" fmla="*/ 837 w 1673"/>
                    <a:gd name="T31" fmla="*/ 78 h 660"/>
                    <a:gd name="T32" fmla="*/ 919 w 1673"/>
                    <a:gd name="T33" fmla="*/ 57 h 660"/>
                    <a:gd name="T34" fmla="*/ 998 w 1673"/>
                    <a:gd name="T35" fmla="*/ 42 h 660"/>
                    <a:gd name="T36" fmla="*/ 1080 w 1673"/>
                    <a:gd name="T37" fmla="*/ 29 h 660"/>
                    <a:gd name="T38" fmla="*/ 1156 w 1673"/>
                    <a:gd name="T39" fmla="*/ 16 h 660"/>
                    <a:gd name="T40" fmla="*/ 1232 w 1673"/>
                    <a:gd name="T41" fmla="*/ 8 h 660"/>
                    <a:gd name="T42" fmla="*/ 1303 w 1673"/>
                    <a:gd name="T43" fmla="*/ 2 h 660"/>
                    <a:gd name="T44" fmla="*/ 1371 w 1673"/>
                    <a:gd name="T45" fmla="*/ 0 h 660"/>
                    <a:gd name="T46" fmla="*/ 1434 w 1673"/>
                    <a:gd name="T47" fmla="*/ 0 h 660"/>
                    <a:gd name="T48" fmla="*/ 1491 w 1673"/>
                    <a:gd name="T49" fmla="*/ 4 h 660"/>
                    <a:gd name="T50" fmla="*/ 1540 w 1673"/>
                    <a:gd name="T51" fmla="*/ 12 h 660"/>
                    <a:gd name="T52" fmla="*/ 1586 w 1673"/>
                    <a:gd name="T53" fmla="*/ 23 h 660"/>
                    <a:gd name="T54" fmla="*/ 1620 w 1673"/>
                    <a:gd name="T55" fmla="*/ 38 h 660"/>
                    <a:gd name="T56" fmla="*/ 1647 w 1673"/>
                    <a:gd name="T57" fmla="*/ 59 h 660"/>
                    <a:gd name="T58" fmla="*/ 1666 w 1673"/>
                    <a:gd name="T59" fmla="*/ 84 h 660"/>
                    <a:gd name="T60" fmla="*/ 1673 w 1673"/>
                    <a:gd name="T61" fmla="*/ 114 h 660"/>
                    <a:gd name="T62" fmla="*/ 1672 w 1673"/>
                    <a:gd name="T63" fmla="*/ 143 h 660"/>
                    <a:gd name="T64" fmla="*/ 1664 w 1673"/>
                    <a:gd name="T65" fmla="*/ 177 h 660"/>
                    <a:gd name="T66" fmla="*/ 1649 w 1673"/>
                    <a:gd name="T67" fmla="*/ 213 h 660"/>
                    <a:gd name="T68" fmla="*/ 1626 w 1673"/>
                    <a:gd name="T69" fmla="*/ 251 h 660"/>
                    <a:gd name="T70" fmla="*/ 1597 w 1673"/>
                    <a:gd name="T71" fmla="*/ 289 h 660"/>
                    <a:gd name="T72" fmla="*/ 1563 w 1673"/>
                    <a:gd name="T73" fmla="*/ 329 h 660"/>
                    <a:gd name="T74" fmla="*/ 1521 w 1673"/>
                    <a:gd name="T75" fmla="*/ 367 h 660"/>
                    <a:gd name="T76" fmla="*/ 1476 w 1673"/>
                    <a:gd name="T77" fmla="*/ 405 h 660"/>
                    <a:gd name="T78" fmla="*/ 1422 w 1673"/>
                    <a:gd name="T79" fmla="*/ 442 h 660"/>
                    <a:gd name="T80" fmla="*/ 1364 w 1673"/>
                    <a:gd name="T81" fmla="*/ 478 h 660"/>
                    <a:gd name="T82" fmla="*/ 1301 w 1673"/>
                    <a:gd name="T83" fmla="*/ 510 h 660"/>
                    <a:gd name="T84" fmla="*/ 1236 w 1673"/>
                    <a:gd name="T85" fmla="*/ 542 h 660"/>
                    <a:gd name="T86" fmla="*/ 1164 w 1673"/>
                    <a:gd name="T87" fmla="*/ 569 h 660"/>
                    <a:gd name="T88" fmla="*/ 1088 w 1673"/>
                    <a:gd name="T89" fmla="*/ 594 h 660"/>
                    <a:gd name="T90" fmla="*/ 1010 w 1673"/>
                    <a:gd name="T91" fmla="*/ 613 h 660"/>
                    <a:gd name="T92" fmla="*/ 928 w 1673"/>
                    <a:gd name="T93" fmla="*/ 628 h 660"/>
                    <a:gd name="T94" fmla="*/ 842 w 1673"/>
                    <a:gd name="T95" fmla="*/ 641 h 660"/>
                    <a:gd name="T96" fmla="*/ 759 w 1673"/>
                    <a:gd name="T97" fmla="*/ 651 h 660"/>
                    <a:gd name="T98" fmla="*/ 675 w 1673"/>
                    <a:gd name="T99" fmla="*/ 657 h 660"/>
                    <a:gd name="T100" fmla="*/ 593 w 1673"/>
                    <a:gd name="T101" fmla="*/ 660 h 660"/>
                    <a:gd name="T102" fmla="*/ 512 w 1673"/>
                    <a:gd name="T103" fmla="*/ 660 h 660"/>
                    <a:gd name="T104" fmla="*/ 436 w 1673"/>
                    <a:gd name="T105" fmla="*/ 658 h 660"/>
                    <a:gd name="T106" fmla="*/ 363 w 1673"/>
                    <a:gd name="T107" fmla="*/ 653 h 660"/>
                    <a:gd name="T108" fmla="*/ 295 w 1673"/>
                    <a:gd name="T109" fmla="*/ 645 h 660"/>
                    <a:gd name="T110" fmla="*/ 230 w 1673"/>
                    <a:gd name="T111" fmla="*/ 634 h 660"/>
                    <a:gd name="T112" fmla="*/ 173 w 1673"/>
                    <a:gd name="T113" fmla="*/ 618 h 660"/>
                    <a:gd name="T114" fmla="*/ 122 w 1673"/>
                    <a:gd name="T115" fmla="*/ 599 h 660"/>
                    <a:gd name="T116" fmla="*/ 80 w 1673"/>
                    <a:gd name="T117" fmla="*/ 579 h 660"/>
                    <a:gd name="T118" fmla="*/ 44 w 1673"/>
                    <a:gd name="T119" fmla="*/ 552 h 660"/>
                    <a:gd name="T120" fmla="*/ 19 w 1673"/>
                    <a:gd name="T121" fmla="*/ 525 h 660"/>
                    <a:gd name="T122" fmla="*/ 6 w 1673"/>
                    <a:gd name="T123" fmla="*/ 493 h 660"/>
                    <a:gd name="T124" fmla="*/ 2 w 1673"/>
                    <a:gd name="T125" fmla="*/ 468 h 6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9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4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3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4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6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9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7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6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5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3"/>
                      </a:lnTo>
                      <a:lnTo>
                        <a:pt x="1436" y="432"/>
                      </a:lnTo>
                      <a:lnTo>
                        <a:pt x="1422" y="442"/>
                      </a:lnTo>
                      <a:lnTo>
                        <a:pt x="1407" y="451"/>
                      </a:lnTo>
                      <a:lnTo>
                        <a:pt x="1394" y="461"/>
                      </a:lnTo>
                      <a:lnTo>
                        <a:pt x="1379" y="470"/>
                      </a:lnTo>
                      <a:lnTo>
                        <a:pt x="1364" y="478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8"/>
                      </a:lnTo>
                      <a:lnTo>
                        <a:pt x="1268" y="527"/>
                      </a:lnTo>
                      <a:lnTo>
                        <a:pt x="1253" y="535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6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5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4"/>
                      </a:lnTo>
                      <a:lnTo>
                        <a:pt x="1069" y="598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3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2"/>
                      </a:lnTo>
                      <a:lnTo>
                        <a:pt x="886" y="634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9"/>
                      </a:lnTo>
                      <a:lnTo>
                        <a:pt x="759" y="651"/>
                      </a:lnTo>
                      <a:lnTo>
                        <a:pt x="738" y="653"/>
                      </a:lnTo>
                      <a:lnTo>
                        <a:pt x="715" y="653"/>
                      </a:lnTo>
                      <a:lnTo>
                        <a:pt x="696" y="657"/>
                      </a:lnTo>
                      <a:lnTo>
                        <a:pt x="675" y="657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7"/>
                      </a:lnTo>
                      <a:lnTo>
                        <a:pt x="399" y="657"/>
                      </a:lnTo>
                      <a:lnTo>
                        <a:pt x="380" y="657"/>
                      </a:lnTo>
                      <a:lnTo>
                        <a:pt x="363" y="653"/>
                      </a:lnTo>
                      <a:lnTo>
                        <a:pt x="346" y="653"/>
                      </a:lnTo>
                      <a:lnTo>
                        <a:pt x="329" y="651"/>
                      </a:lnTo>
                      <a:lnTo>
                        <a:pt x="312" y="649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4"/>
                      </a:lnTo>
                      <a:lnTo>
                        <a:pt x="215" y="630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3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4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9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60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8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orme libre 106"/>
                <p:cNvSpPr>
                  <a:spLocks/>
                </p:cNvSpPr>
                <p:nvPr/>
              </p:nvSpPr>
              <p:spPr bwMode="auto">
                <a:xfrm>
                  <a:off x="5670550" y="1997075"/>
                  <a:ext cx="1106488" cy="371475"/>
                </a:xfrm>
                <a:custGeom>
                  <a:avLst/>
                  <a:gdLst>
                    <a:gd name="T0" fmla="*/ 505 w 1393"/>
                    <a:gd name="T1" fmla="*/ 22 h 467"/>
                    <a:gd name="T2" fmla="*/ 454 w 1393"/>
                    <a:gd name="T3" fmla="*/ 38 h 467"/>
                    <a:gd name="T4" fmla="*/ 401 w 1393"/>
                    <a:gd name="T5" fmla="*/ 55 h 467"/>
                    <a:gd name="T6" fmla="*/ 342 w 1393"/>
                    <a:gd name="T7" fmla="*/ 74 h 467"/>
                    <a:gd name="T8" fmla="*/ 283 w 1393"/>
                    <a:gd name="T9" fmla="*/ 97 h 467"/>
                    <a:gd name="T10" fmla="*/ 224 w 1393"/>
                    <a:gd name="T11" fmla="*/ 119 h 467"/>
                    <a:gd name="T12" fmla="*/ 169 w 1393"/>
                    <a:gd name="T13" fmla="*/ 146 h 467"/>
                    <a:gd name="T14" fmla="*/ 116 w 1393"/>
                    <a:gd name="T15" fmla="*/ 171 h 467"/>
                    <a:gd name="T16" fmla="*/ 72 w 1393"/>
                    <a:gd name="T17" fmla="*/ 201 h 467"/>
                    <a:gd name="T18" fmla="*/ 38 w 1393"/>
                    <a:gd name="T19" fmla="*/ 232 h 467"/>
                    <a:gd name="T20" fmla="*/ 13 w 1393"/>
                    <a:gd name="T21" fmla="*/ 266 h 467"/>
                    <a:gd name="T22" fmla="*/ 0 w 1393"/>
                    <a:gd name="T23" fmla="*/ 300 h 467"/>
                    <a:gd name="T24" fmla="*/ 5 w 1393"/>
                    <a:gd name="T25" fmla="*/ 338 h 467"/>
                    <a:gd name="T26" fmla="*/ 24 w 1393"/>
                    <a:gd name="T27" fmla="*/ 372 h 467"/>
                    <a:gd name="T28" fmla="*/ 62 w 1393"/>
                    <a:gd name="T29" fmla="*/ 401 h 467"/>
                    <a:gd name="T30" fmla="*/ 119 w 1393"/>
                    <a:gd name="T31" fmla="*/ 426 h 467"/>
                    <a:gd name="T32" fmla="*/ 192 w 1393"/>
                    <a:gd name="T33" fmla="*/ 445 h 467"/>
                    <a:gd name="T34" fmla="*/ 272 w 1393"/>
                    <a:gd name="T35" fmla="*/ 456 h 467"/>
                    <a:gd name="T36" fmla="*/ 361 w 1393"/>
                    <a:gd name="T37" fmla="*/ 464 h 467"/>
                    <a:gd name="T38" fmla="*/ 456 w 1393"/>
                    <a:gd name="T39" fmla="*/ 467 h 467"/>
                    <a:gd name="T40" fmla="*/ 555 w 1393"/>
                    <a:gd name="T41" fmla="*/ 467 h 467"/>
                    <a:gd name="T42" fmla="*/ 654 w 1393"/>
                    <a:gd name="T43" fmla="*/ 462 h 467"/>
                    <a:gd name="T44" fmla="*/ 753 w 1393"/>
                    <a:gd name="T45" fmla="*/ 450 h 467"/>
                    <a:gd name="T46" fmla="*/ 844 w 1393"/>
                    <a:gd name="T47" fmla="*/ 435 h 467"/>
                    <a:gd name="T48" fmla="*/ 931 w 1393"/>
                    <a:gd name="T49" fmla="*/ 420 h 467"/>
                    <a:gd name="T50" fmla="*/ 1007 w 1393"/>
                    <a:gd name="T51" fmla="*/ 397 h 467"/>
                    <a:gd name="T52" fmla="*/ 1074 w 1393"/>
                    <a:gd name="T53" fmla="*/ 374 h 467"/>
                    <a:gd name="T54" fmla="*/ 1133 w 1393"/>
                    <a:gd name="T55" fmla="*/ 353 h 467"/>
                    <a:gd name="T56" fmla="*/ 1188 w 1393"/>
                    <a:gd name="T57" fmla="*/ 336 h 467"/>
                    <a:gd name="T58" fmla="*/ 1232 w 1393"/>
                    <a:gd name="T59" fmla="*/ 317 h 467"/>
                    <a:gd name="T60" fmla="*/ 1272 w 1393"/>
                    <a:gd name="T61" fmla="*/ 300 h 467"/>
                    <a:gd name="T62" fmla="*/ 1304 w 1393"/>
                    <a:gd name="T63" fmla="*/ 285 h 467"/>
                    <a:gd name="T64" fmla="*/ 1350 w 1393"/>
                    <a:gd name="T65" fmla="*/ 260 h 467"/>
                    <a:gd name="T66" fmla="*/ 1384 w 1393"/>
                    <a:gd name="T67" fmla="*/ 232 h 467"/>
                    <a:gd name="T68" fmla="*/ 1386 w 1393"/>
                    <a:gd name="T69" fmla="*/ 201 h 467"/>
                    <a:gd name="T70" fmla="*/ 1342 w 1393"/>
                    <a:gd name="T71" fmla="*/ 213 h 467"/>
                    <a:gd name="T72" fmla="*/ 1302 w 1393"/>
                    <a:gd name="T73" fmla="*/ 228 h 467"/>
                    <a:gd name="T74" fmla="*/ 1249 w 1393"/>
                    <a:gd name="T75" fmla="*/ 251 h 467"/>
                    <a:gd name="T76" fmla="*/ 1188 w 1393"/>
                    <a:gd name="T77" fmla="*/ 275 h 467"/>
                    <a:gd name="T78" fmla="*/ 1120 w 1393"/>
                    <a:gd name="T79" fmla="*/ 304 h 467"/>
                    <a:gd name="T80" fmla="*/ 1044 w 1393"/>
                    <a:gd name="T81" fmla="*/ 332 h 467"/>
                    <a:gd name="T82" fmla="*/ 962 w 1393"/>
                    <a:gd name="T83" fmla="*/ 357 h 467"/>
                    <a:gd name="T84" fmla="*/ 876 w 1393"/>
                    <a:gd name="T85" fmla="*/ 386 h 467"/>
                    <a:gd name="T86" fmla="*/ 783 w 1393"/>
                    <a:gd name="T87" fmla="*/ 405 h 467"/>
                    <a:gd name="T88" fmla="*/ 692 w 1393"/>
                    <a:gd name="T89" fmla="*/ 420 h 467"/>
                    <a:gd name="T90" fmla="*/ 599 w 1393"/>
                    <a:gd name="T91" fmla="*/ 429 h 467"/>
                    <a:gd name="T92" fmla="*/ 509 w 1393"/>
                    <a:gd name="T93" fmla="*/ 429 h 467"/>
                    <a:gd name="T94" fmla="*/ 439 w 1393"/>
                    <a:gd name="T95" fmla="*/ 418 h 467"/>
                    <a:gd name="T96" fmla="*/ 389 w 1393"/>
                    <a:gd name="T97" fmla="*/ 401 h 467"/>
                    <a:gd name="T98" fmla="*/ 353 w 1393"/>
                    <a:gd name="T99" fmla="*/ 380 h 467"/>
                    <a:gd name="T100" fmla="*/ 325 w 1393"/>
                    <a:gd name="T101" fmla="*/ 327 h 467"/>
                    <a:gd name="T102" fmla="*/ 329 w 1393"/>
                    <a:gd name="T103" fmla="*/ 281 h 467"/>
                    <a:gd name="T104" fmla="*/ 342 w 1393"/>
                    <a:gd name="T105" fmla="*/ 247 h 467"/>
                    <a:gd name="T106" fmla="*/ 367 w 1393"/>
                    <a:gd name="T107" fmla="*/ 207 h 467"/>
                    <a:gd name="T108" fmla="*/ 422 w 1393"/>
                    <a:gd name="T109" fmla="*/ 150 h 467"/>
                    <a:gd name="T110" fmla="*/ 481 w 1393"/>
                    <a:gd name="T111" fmla="*/ 112 h 467"/>
                    <a:gd name="T112" fmla="*/ 532 w 1393"/>
                    <a:gd name="T113" fmla="*/ 81 h 467"/>
                    <a:gd name="T114" fmla="*/ 570 w 1393"/>
                    <a:gd name="T115" fmla="*/ 51 h 467"/>
                    <a:gd name="T116" fmla="*/ 602 w 1393"/>
                    <a:gd name="T117" fmla="*/ 11 h 467"/>
                    <a:gd name="T118" fmla="*/ 582 w 1393"/>
                    <a:gd name="T119" fmla="*/ 0 h 467"/>
                    <a:gd name="T120" fmla="*/ 540 w 1393"/>
                    <a:gd name="T121" fmla="*/ 11 h 4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7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6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4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3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2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1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2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8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1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7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4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7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6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1"/>
                      </a:lnTo>
                      <a:lnTo>
                        <a:pt x="192" y="445"/>
                      </a:lnTo>
                      <a:lnTo>
                        <a:pt x="205" y="447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60"/>
                      </a:lnTo>
                      <a:lnTo>
                        <a:pt x="325" y="462"/>
                      </a:lnTo>
                      <a:lnTo>
                        <a:pt x="342" y="464"/>
                      </a:lnTo>
                      <a:lnTo>
                        <a:pt x="361" y="464"/>
                      </a:lnTo>
                      <a:lnTo>
                        <a:pt x="380" y="466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6"/>
                      </a:lnTo>
                      <a:lnTo>
                        <a:pt x="595" y="464"/>
                      </a:lnTo>
                      <a:lnTo>
                        <a:pt x="614" y="464"/>
                      </a:lnTo>
                      <a:lnTo>
                        <a:pt x="635" y="464"/>
                      </a:lnTo>
                      <a:lnTo>
                        <a:pt x="654" y="462"/>
                      </a:lnTo>
                      <a:lnTo>
                        <a:pt x="675" y="460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5"/>
                      </a:lnTo>
                      <a:lnTo>
                        <a:pt x="808" y="443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6"/>
                      </a:lnTo>
                      <a:lnTo>
                        <a:pt x="914" y="424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7"/>
                      </a:lnTo>
                      <a:lnTo>
                        <a:pt x="994" y="403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8"/>
                      </a:lnTo>
                      <a:lnTo>
                        <a:pt x="1049" y="384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7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8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9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10"/>
                      </a:lnTo>
                      <a:lnTo>
                        <a:pt x="1258" y="308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1"/>
                      </a:lnTo>
                      <a:lnTo>
                        <a:pt x="1298" y="289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2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1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2"/>
                      </a:lnTo>
                      <a:lnTo>
                        <a:pt x="1390" y="222"/>
                      </a:lnTo>
                      <a:lnTo>
                        <a:pt x="1393" y="215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3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2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1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70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9"/>
                      </a:lnTo>
                      <a:lnTo>
                        <a:pt x="1148" y="293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10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8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9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6"/>
                      </a:lnTo>
                      <a:lnTo>
                        <a:pt x="857" y="388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5"/>
                      </a:lnTo>
                      <a:lnTo>
                        <a:pt x="766" y="409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4"/>
                      </a:lnTo>
                      <a:lnTo>
                        <a:pt x="656" y="426"/>
                      </a:lnTo>
                      <a:lnTo>
                        <a:pt x="637" y="426"/>
                      </a:lnTo>
                      <a:lnTo>
                        <a:pt x="618" y="428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6"/>
                      </a:lnTo>
                      <a:lnTo>
                        <a:pt x="479" y="426"/>
                      </a:lnTo>
                      <a:lnTo>
                        <a:pt x="466" y="424"/>
                      </a:lnTo>
                      <a:lnTo>
                        <a:pt x="454" y="422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5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8"/>
                      </a:lnTo>
                      <a:lnTo>
                        <a:pt x="359" y="384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7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9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3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2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4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orme libre 107"/>
                <p:cNvSpPr>
                  <a:spLocks/>
                </p:cNvSpPr>
                <p:nvPr/>
              </p:nvSpPr>
              <p:spPr bwMode="auto">
                <a:xfrm>
                  <a:off x="5578475" y="1835150"/>
                  <a:ext cx="1439863" cy="485775"/>
                </a:xfrm>
                <a:custGeom>
                  <a:avLst/>
                  <a:gdLst>
                    <a:gd name="T0" fmla="*/ 1768 w 1814"/>
                    <a:gd name="T1" fmla="*/ 74 h 613"/>
                    <a:gd name="T2" fmla="*/ 1732 w 1814"/>
                    <a:gd name="T3" fmla="*/ 112 h 613"/>
                    <a:gd name="T4" fmla="*/ 1694 w 1814"/>
                    <a:gd name="T5" fmla="*/ 150 h 613"/>
                    <a:gd name="T6" fmla="*/ 1644 w 1814"/>
                    <a:gd name="T7" fmla="*/ 192 h 613"/>
                    <a:gd name="T8" fmla="*/ 1584 w 1814"/>
                    <a:gd name="T9" fmla="*/ 242 h 613"/>
                    <a:gd name="T10" fmla="*/ 1513 w 1814"/>
                    <a:gd name="T11" fmla="*/ 293 h 613"/>
                    <a:gd name="T12" fmla="*/ 1433 w 1814"/>
                    <a:gd name="T13" fmla="*/ 344 h 613"/>
                    <a:gd name="T14" fmla="*/ 1342 w 1814"/>
                    <a:gd name="T15" fmla="*/ 394 h 613"/>
                    <a:gd name="T16" fmla="*/ 1241 w 1814"/>
                    <a:gd name="T17" fmla="*/ 443 h 613"/>
                    <a:gd name="T18" fmla="*/ 1129 w 1814"/>
                    <a:gd name="T19" fmla="*/ 485 h 613"/>
                    <a:gd name="T20" fmla="*/ 1009 w 1814"/>
                    <a:gd name="T21" fmla="*/ 521 h 613"/>
                    <a:gd name="T22" fmla="*/ 878 w 1814"/>
                    <a:gd name="T23" fmla="*/ 548 h 613"/>
                    <a:gd name="T24" fmla="*/ 751 w 1814"/>
                    <a:gd name="T25" fmla="*/ 569 h 613"/>
                    <a:gd name="T26" fmla="*/ 633 w 1814"/>
                    <a:gd name="T27" fmla="*/ 582 h 613"/>
                    <a:gd name="T28" fmla="*/ 526 w 1814"/>
                    <a:gd name="T29" fmla="*/ 597 h 613"/>
                    <a:gd name="T30" fmla="*/ 429 w 1814"/>
                    <a:gd name="T31" fmla="*/ 603 h 613"/>
                    <a:gd name="T32" fmla="*/ 342 w 1814"/>
                    <a:gd name="T33" fmla="*/ 609 h 613"/>
                    <a:gd name="T34" fmla="*/ 264 w 1814"/>
                    <a:gd name="T35" fmla="*/ 611 h 613"/>
                    <a:gd name="T36" fmla="*/ 197 w 1814"/>
                    <a:gd name="T37" fmla="*/ 611 h 613"/>
                    <a:gd name="T38" fmla="*/ 138 w 1814"/>
                    <a:gd name="T39" fmla="*/ 607 h 613"/>
                    <a:gd name="T40" fmla="*/ 91 w 1814"/>
                    <a:gd name="T41" fmla="*/ 603 h 613"/>
                    <a:gd name="T42" fmla="*/ 53 w 1814"/>
                    <a:gd name="T43" fmla="*/ 596 h 613"/>
                    <a:gd name="T44" fmla="*/ 11 w 1814"/>
                    <a:gd name="T45" fmla="*/ 582 h 613"/>
                    <a:gd name="T46" fmla="*/ 9 w 1814"/>
                    <a:gd name="T47" fmla="*/ 565 h 613"/>
                    <a:gd name="T48" fmla="*/ 53 w 1814"/>
                    <a:gd name="T49" fmla="*/ 565 h 613"/>
                    <a:gd name="T50" fmla="*/ 87 w 1814"/>
                    <a:gd name="T51" fmla="*/ 567 h 613"/>
                    <a:gd name="T52" fmla="*/ 135 w 1814"/>
                    <a:gd name="T53" fmla="*/ 571 h 613"/>
                    <a:gd name="T54" fmla="*/ 188 w 1814"/>
                    <a:gd name="T55" fmla="*/ 573 h 613"/>
                    <a:gd name="T56" fmla="*/ 251 w 1814"/>
                    <a:gd name="T57" fmla="*/ 576 h 613"/>
                    <a:gd name="T58" fmla="*/ 323 w 1814"/>
                    <a:gd name="T59" fmla="*/ 575 h 613"/>
                    <a:gd name="T60" fmla="*/ 405 w 1814"/>
                    <a:gd name="T61" fmla="*/ 573 h 613"/>
                    <a:gd name="T62" fmla="*/ 496 w 1814"/>
                    <a:gd name="T63" fmla="*/ 567 h 613"/>
                    <a:gd name="T64" fmla="*/ 595 w 1814"/>
                    <a:gd name="T65" fmla="*/ 556 h 613"/>
                    <a:gd name="T66" fmla="*/ 703 w 1814"/>
                    <a:gd name="T67" fmla="*/ 540 h 613"/>
                    <a:gd name="T68" fmla="*/ 812 w 1814"/>
                    <a:gd name="T69" fmla="*/ 518 h 613"/>
                    <a:gd name="T70" fmla="*/ 918 w 1814"/>
                    <a:gd name="T71" fmla="*/ 491 h 613"/>
                    <a:gd name="T72" fmla="*/ 1025 w 1814"/>
                    <a:gd name="T73" fmla="*/ 460 h 613"/>
                    <a:gd name="T74" fmla="*/ 1123 w 1814"/>
                    <a:gd name="T75" fmla="*/ 424 h 613"/>
                    <a:gd name="T76" fmla="*/ 1217 w 1814"/>
                    <a:gd name="T77" fmla="*/ 386 h 613"/>
                    <a:gd name="T78" fmla="*/ 1306 w 1814"/>
                    <a:gd name="T79" fmla="*/ 348 h 613"/>
                    <a:gd name="T80" fmla="*/ 1388 w 1814"/>
                    <a:gd name="T81" fmla="*/ 308 h 613"/>
                    <a:gd name="T82" fmla="*/ 1462 w 1814"/>
                    <a:gd name="T83" fmla="*/ 266 h 613"/>
                    <a:gd name="T84" fmla="*/ 1528 w 1814"/>
                    <a:gd name="T85" fmla="*/ 227 h 613"/>
                    <a:gd name="T86" fmla="*/ 1584 w 1814"/>
                    <a:gd name="T87" fmla="*/ 188 h 613"/>
                    <a:gd name="T88" fmla="*/ 1631 w 1814"/>
                    <a:gd name="T89" fmla="*/ 154 h 613"/>
                    <a:gd name="T90" fmla="*/ 1675 w 1814"/>
                    <a:gd name="T91" fmla="*/ 118 h 613"/>
                    <a:gd name="T92" fmla="*/ 1722 w 1814"/>
                    <a:gd name="T93" fmla="*/ 67 h 613"/>
                    <a:gd name="T94" fmla="*/ 1760 w 1814"/>
                    <a:gd name="T95" fmla="*/ 31 h 613"/>
                    <a:gd name="T96" fmla="*/ 1802 w 1814"/>
                    <a:gd name="T97" fmla="*/ 4 h 613"/>
                    <a:gd name="T98" fmla="*/ 1810 w 1814"/>
                    <a:gd name="T99" fmla="*/ 17 h 613"/>
                    <a:gd name="T100" fmla="*/ 1783 w 1814"/>
                    <a:gd name="T101" fmla="*/ 59 h 6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814" h="613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4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8"/>
                      </a:lnTo>
                      <a:lnTo>
                        <a:pt x="1129" y="485"/>
                      </a:lnTo>
                      <a:lnTo>
                        <a:pt x="1108" y="495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4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3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4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3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2"/>
                      </a:lnTo>
                      <a:lnTo>
                        <a:pt x="547" y="594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9"/>
                      </a:lnTo>
                      <a:lnTo>
                        <a:pt x="325" y="611"/>
                      </a:lnTo>
                      <a:lnTo>
                        <a:pt x="310" y="611"/>
                      </a:lnTo>
                      <a:lnTo>
                        <a:pt x="294" y="611"/>
                      </a:lnTo>
                      <a:lnTo>
                        <a:pt x="279" y="611"/>
                      </a:lnTo>
                      <a:lnTo>
                        <a:pt x="264" y="611"/>
                      </a:lnTo>
                      <a:lnTo>
                        <a:pt x="251" y="613"/>
                      </a:lnTo>
                      <a:lnTo>
                        <a:pt x="237" y="611"/>
                      </a:lnTo>
                      <a:lnTo>
                        <a:pt x="222" y="611"/>
                      </a:lnTo>
                      <a:lnTo>
                        <a:pt x="209" y="611"/>
                      </a:lnTo>
                      <a:lnTo>
                        <a:pt x="197" y="611"/>
                      </a:lnTo>
                      <a:lnTo>
                        <a:pt x="184" y="611"/>
                      </a:lnTo>
                      <a:lnTo>
                        <a:pt x="173" y="611"/>
                      </a:lnTo>
                      <a:lnTo>
                        <a:pt x="161" y="609"/>
                      </a:lnTo>
                      <a:lnTo>
                        <a:pt x="150" y="609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6"/>
                      </a:lnTo>
                      <a:lnTo>
                        <a:pt x="47" y="596"/>
                      </a:lnTo>
                      <a:lnTo>
                        <a:pt x="36" y="592"/>
                      </a:lnTo>
                      <a:lnTo>
                        <a:pt x="26" y="590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1"/>
                      </a:lnTo>
                      <a:lnTo>
                        <a:pt x="144" y="573"/>
                      </a:lnTo>
                      <a:lnTo>
                        <a:pt x="156" y="573"/>
                      </a:lnTo>
                      <a:lnTo>
                        <a:pt x="165" y="573"/>
                      </a:lnTo>
                      <a:lnTo>
                        <a:pt x="176" y="573"/>
                      </a:lnTo>
                      <a:lnTo>
                        <a:pt x="188" y="573"/>
                      </a:lnTo>
                      <a:lnTo>
                        <a:pt x="201" y="575"/>
                      </a:lnTo>
                      <a:lnTo>
                        <a:pt x="211" y="575"/>
                      </a:lnTo>
                      <a:lnTo>
                        <a:pt x="224" y="575"/>
                      </a:lnTo>
                      <a:lnTo>
                        <a:pt x="237" y="575"/>
                      </a:lnTo>
                      <a:lnTo>
                        <a:pt x="251" y="576"/>
                      </a:lnTo>
                      <a:lnTo>
                        <a:pt x="264" y="575"/>
                      </a:lnTo>
                      <a:lnTo>
                        <a:pt x="279" y="575"/>
                      </a:lnTo>
                      <a:lnTo>
                        <a:pt x="292" y="575"/>
                      </a:lnTo>
                      <a:lnTo>
                        <a:pt x="308" y="575"/>
                      </a:lnTo>
                      <a:lnTo>
                        <a:pt x="323" y="575"/>
                      </a:lnTo>
                      <a:lnTo>
                        <a:pt x="338" y="575"/>
                      </a:lnTo>
                      <a:lnTo>
                        <a:pt x="353" y="575"/>
                      </a:lnTo>
                      <a:lnTo>
                        <a:pt x="372" y="575"/>
                      </a:lnTo>
                      <a:lnTo>
                        <a:pt x="388" y="573"/>
                      </a:lnTo>
                      <a:lnTo>
                        <a:pt x="405" y="573"/>
                      </a:lnTo>
                      <a:lnTo>
                        <a:pt x="422" y="571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6"/>
                      </a:lnTo>
                      <a:lnTo>
                        <a:pt x="616" y="552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7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8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7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8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40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4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5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4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orme libre 108"/>
                <p:cNvSpPr>
                  <a:spLocks/>
                </p:cNvSpPr>
                <p:nvPr/>
              </p:nvSpPr>
              <p:spPr bwMode="auto">
                <a:xfrm>
                  <a:off x="5481638" y="1636713"/>
                  <a:ext cx="1549400" cy="693737"/>
                </a:xfrm>
                <a:custGeom>
                  <a:avLst/>
                  <a:gdLst>
                    <a:gd name="T0" fmla="*/ 1371 w 1951"/>
                    <a:gd name="T1" fmla="*/ 4 h 873"/>
                    <a:gd name="T2" fmla="*/ 1468 w 1951"/>
                    <a:gd name="T3" fmla="*/ 17 h 873"/>
                    <a:gd name="T4" fmla="*/ 1588 w 1951"/>
                    <a:gd name="T5" fmla="*/ 40 h 873"/>
                    <a:gd name="T6" fmla="*/ 1709 w 1951"/>
                    <a:gd name="T7" fmla="*/ 72 h 873"/>
                    <a:gd name="T8" fmla="*/ 1822 w 1951"/>
                    <a:gd name="T9" fmla="*/ 112 h 873"/>
                    <a:gd name="T10" fmla="*/ 1907 w 1951"/>
                    <a:gd name="T11" fmla="*/ 166 h 873"/>
                    <a:gd name="T12" fmla="*/ 1947 w 1951"/>
                    <a:gd name="T13" fmla="*/ 226 h 873"/>
                    <a:gd name="T14" fmla="*/ 1926 w 1951"/>
                    <a:gd name="T15" fmla="*/ 304 h 873"/>
                    <a:gd name="T16" fmla="*/ 1835 w 1951"/>
                    <a:gd name="T17" fmla="*/ 407 h 873"/>
                    <a:gd name="T18" fmla="*/ 1679 w 1951"/>
                    <a:gd name="T19" fmla="*/ 519 h 873"/>
                    <a:gd name="T20" fmla="*/ 1477 w 1951"/>
                    <a:gd name="T21" fmla="*/ 633 h 873"/>
                    <a:gd name="T22" fmla="*/ 1236 w 1951"/>
                    <a:gd name="T23" fmla="*/ 736 h 873"/>
                    <a:gd name="T24" fmla="*/ 970 w 1951"/>
                    <a:gd name="T25" fmla="*/ 818 h 873"/>
                    <a:gd name="T26" fmla="*/ 683 w 1951"/>
                    <a:gd name="T27" fmla="*/ 864 h 873"/>
                    <a:gd name="T28" fmla="*/ 411 w 1951"/>
                    <a:gd name="T29" fmla="*/ 873 h 873"/>
                    <a:gd name="T30" fmla="*/ 215 w 1951"/>
                    <a:gd name="T31" fmla="*/ 860 h 873"/>
                    <a:gd name="T32" fmla="*/ 91 w 1951"/>
                    <a:gd name="T33" fmla="*/ 831 h 873"/>
                    <a:gd name="T34" fmla="*/ 17 w 1951"/>
                    <a:gd name="T35" fmla="*/ 780 h 873"/>
                    <a:gd name="T36" fmla="*/ 0 w 1951"/>
                    <a:gd name="T37" fmla="*/ 702 h 873"/>
                    <a:gd name="T38" fmla="*/ 17 w 1951"/>
                    <a:gd name="T39" fmla="*/ 630 h 873"/>
                    <a:gd name="T40" fmla="*/ 51 w 1951"/>
                    <a:gd name="T41" fmla="*/ 557 h 873"/>
                    <a:gd name="T42" fmla="*/ 103 w 1951"/>
                    <a:gd name="T43" fmla="*/ 476 h 873"/>
                    <a:gd name="T44" fmla="*/ 190 w 1951"/>
                    <a:gd name="T45" fmla="*/ 399 h 873"/>
                    <a:gd name="T46" fmla="*/ 297 w 1951"/>
                    <a:gd name="T47" fmla="*/ 327 h 873"/>
                    <a:gd name="T48" fmla="*/ 411 w 1951"/>
                    <a:gd name="T49" fmla="*/ 266 h 873"/>
                    <a:gd name="T50" fmla="*/ 511 w 1951"/>
                    <a:gd name="T51" fmla="*/ 215 h 873"/>
                    <a:gd name="T52" fmla="*/ 589 w 1951"/>
                    <a:gd name="T53" fmla="*/ 179 h 873"/>
                    <a:gd name="T54" fmla="*/ 654 w 1951"/>
                    <a:gd name="T55" fmla="*/ 160 h 873"/>
                    <a:gd name="T56" fmla="*/ 589 w 1951"/>
                    <a:gd name="T57" fmla="*/ 202 h 873"/>
                    <a:gd name="T58" fmla="*/ 504 w 1951"/>
                    <a:gd name="T59" fmla="*/ 240 h 873"/>
                    <a:gd name="T60" fmla="*/ 420 w 1951"/>
                    <a:gd name="T61" fmla="*/ 287 h 873"/>
                    <a:gd name="T62" fmla="*/ 325 w 1951"/>
                    <a:gd name="T63" fmla="*/ 352 h 873"/>
                    <a:gd name="T64" fmla="*/ 228 w 1951"/>
                    <a:gd name="T65" fmla="*/ 428 h 873"/>
                    <a:gd name="T66" fmla="*/ 141 w 1951"/>
                    <a:gd name="T67" fmla="*/ 510 h 873"/>
                    <a:gd name="T68" fmla="*/ 72 w 1951"/>
                    <a:gd name="T69" fmla="*/ 590 h 873"/>
                    <a:gd name="T70" fmla="*/ 30 w 1951"/>
                    <a:gd name="T71" fmla="*/ 666 h 873"/>
                    <a:gd name="T72" fmla="*/ 30 w 1951"/>
                    <a:gd name="T73" fmla="*/ 732 h 873"/>
                    <a:gd name="T74" fmla="*/ 103 w 1951"/>
                    <a:gd name="T75" fmla="*/ 799 h 873"/>
                    <a:gd name="T76" fmla="*/ 190 w 1951"/>
                    <a:gd name="T77" fmla="*/ 829 h 873"/>
                    <a:gd name="T78" fmla="*/ 302 w 1951"/>
                    <a:gd name="T79" fmla="*/ 846 h 873"/>
                    <a:gd name="T80" fmla="*/ 434 w 1951"/>
                    <a:gd name="T81" fmla="*/ 852 h 873"/>
                    <a:gd name="T82" fmla="*/ 570 w 1951"/>
                    <a:gd name="T83" fmla="*/ 846 h 873"/>
                    <a:gd name="T84" fmla="*/ 711 w 1951"/>
                    <a:gd name="T85" fmla="*/ 833 h 873"/>
                    <a:gd name="T86" fmla="*/ 846 w 1951"/>
                    <a:gd name="T87" fmla="*/ 808 h 873"/>
                    <a:gd name="T88" fmla="*/ 985 w 1951"/>
                    <a:gd name="T89" fmla="*/ 780 h 873"/>
                    <a:gd name="T90" fmla="*/ 1120 w 1951"/>
                    <a:gd name="T91" fmla="*/ 744 h 873"/>
                    <a:gd name="T92" fmla="*/ 1259 w 1951"/>
                    <a:gd name="T93" fmla="*/ 700 h 873"/>
                    <a:gd name="T94" fmla="*/ 1392 w 1951"/>
                    <a:gd name="T95" fmla="*/ 645 h 873"/>
                    <a:gd name="T96" fmla="*/ 1527 w 1951"/>
                    <a:gd name="T97" fmla="*/ 578 h 873"/>
                    <a:gd name="T98" fmla="*/ 1656 w 1951"/>
                    <a:gd name="T99" fmla="*/ 500 h 873"/>
                    <a:gd name="T100" fmla="*/ 1772 w 1951"/>
                    <a:gd name="T101" fmla="*/ 413 h 873"/>
                    <a:gd name="T102" fmla="*/ 1850 w 1951"/>
                    <a:gd name="T103" fmla="*/ 340 h 873"/>
                    <a:gd name="T104" fmla="*/ 1903 w 1951"/>
                    <a:gd name="T105" fmla="*/ 264 h 873"/>
                    <a:gd name="T106" fmla="*/ 1890 w 1951"/>
                    <a:gd name="T107" fmla="*/ 192 h 873"/>
                    <a:gd name="T108" fmla="*/ 1820 w 1951"/>
                    <a:gd name="T109" fmla="*/ 145 h 873"/>
                    <a:gd name="T110" fmla="*/ 1734 w 1951"/>
                    <a:gd name="T111" fmla="*/ 110 h 873"/>
                    <a:gd name="T112" fmla="*/ 1658 w 1951"/>
                    <a:gd name="T113" fmla="*/ 89 h 873"/>
                    <a:gd name="T114" fmla="*/ 1578 w 1951"/>
                    <a:gd name="T115" fmla="*/ 72 h 873"/>
                    <a:gd name="T116" fmla="*/ 1498 w 1951"/>
                    <a:gd name="T117" fmla="*/ 57 h 873"/>
                    <a:gd name="T118" fmla="*/ 1430 w 1951"/>
                    <a:gd name="T119" fmla="*/ 46 h 873"/>
                    <a:gd name="T120" fmla="*/ 1356 w 1951"/>
                    <a:gd name="T121" fmla="*/ 38 h 873"/>
                    <a:gd name="T122" fmla="*/ 1314 w 1951"/>
                    <a:gd name="T123" fmla="*/ 0 h 8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3"/>
                      </a:lnTo>
                      <a:lnTo>
                        <a:pt x="1443" y="13"/>
                      </a:lnTo>
                      <a:lnTo>
                        <a:pt x="1457" y="15"/>
                      </a:lnTo>
                      <a:lnTo>
                        <a:pt x="1468" y="17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0"/>
                      </a:lnTo>
                      <a:lnTo>
                        <a:pt x="1559" y="34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49"/>
                      </a:lnTo>
                      <a:lnTo>
                        <a:pt x="1643" y="53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2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89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2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29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6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5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6"/>
                      </a:lnTo>
                      <a:lnTo>
                        <a:pt x="1949" y="236"/>
                      </a:lnTo>
                      <a:lnTo>
                        <a:pt x="1951" y="243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8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5"/>
                      </a:lnTo>
                      <a:lnTo>
                        <a:pt x="1236" y="736"/>
                      </a:lnTo>
                      <a:lnTo>
                        <a:pt x="1207" y="746"/>
                      </a:lnTo>
                      <a:lnTo>
                        <a:pt x="1179" y="755"/>
                      </a:lnTo>
                      <a:lnTo>
                        <a:pt x="1150" y="767"/>
                      </a:lnTo>
                      <a:lnTo>
                        <a:pt x="1120" y="776"/>
                      </a:lnTo>
                      <a:lnTo>
                        <a:pt x="1091" y="786"/>
                      </a:lnTo>
                      <a:lnTo>
                        <a:pt x="1061" y="793"/>
                      </a:lnTo>
                      <a:lnTo>
                        <a:pt x="1031" y="803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4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3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2"/>
                      </a:lnTo>
                      <a:lnTo>
                        <a:pt x="683" y="864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4"/>
                      </a:lnTo>
                      <a:lnTo>
                        <a:pt x="234" y="862"/>
                      </a:lnTo>
                      <a:lnTo>
                        <a:pt x="215" y="860"/>
                      </a:lnTo>
                      <a:lnTo>
                        <a:pt x="200" y="858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5"/>
                      </a:lnTo>
                      <a:lnTo>
                        <a:pt x="124" y="841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2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3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4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8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7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30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3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1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4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5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8"/>
                      </a:lnTo>
                      <a:lnTo>
                        <a:pt x="576" y="186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69"/>
                      </a:lnTo>
                      <a:lnTo>
                        <a:pt x="624" y="167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7"/>
                      </a:lnTo>
                      <a:lnTo>
                        <a:pt x="648" y="169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6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5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6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3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4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2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1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4"/>
                      </a:lnTo>
                      <a:lnTo>
                        <a:pt x="91" y="563"/>
                      </a:lnTo>
                      <a:lnTo>
                        <a:pt x="86" y="573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1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9"/>
                      </a:lnTo>
                      <a:lnTo>
                        <a:pt x="27" y="698"/>
                      </a:lnTo>
                      <a:lnTo>
                        <a:pt x="27" y="706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5"/>
                      </a:lnTo>
                      <a:lnTo>
                        <a:pt x="30" y="732"/>
                      </a:lnTo>
                      <a:lnTo>
                        <a:pt x="36" y="744"/>
                      </a:lnTo>
                      <a:lnTo>
                        <a:pt x="46" y="755"/>
                      </a:lnTo>
                      <a:lnTo>
                        <a:pt x="53" y="767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3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2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9"/>
                      </a:lnTo>
                      <a:lnTo>
                        <a:pt x="251" y="841"/>
                      </a:lnTo>
                      <a:lnTo>
                        <a:pt x="266" y="843"/>
                      </a:lnTo>
                      <a:lnTo>
                        <a:pt x="278" y="843"/>
                      </a:lnTo>
                      <a:lnTo>
                        <a:pt x="291" y="845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3"/>
                      </a:lnTo>
                      <a:lnTo>
                        <a:pt x="618" y="843"/>
                      </a:lnTo>
                      <a:lnTo>
                        <a:pt x="633" y="841"/>
                      </a:lnTo>
                      <a:lnTo>
                        <a:pt x="648" y="841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4"/>
                      </a:lnTo>
                      <a:lnTo>
                        <a:pt x="785" y="820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3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4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5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4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5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6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9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1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4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0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1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4"/>
                      </a:lnTo>
                      <a:lnTo>
                        <a:pt x="1905" y="255"/>
                      </a:lnTo>
                      <a:lnTo>
                        <a:pt x="1909" y="245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5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6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69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8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7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2"/>
                      </a:lnTo>
                      <a:lnTo>
                        <a:pt x="1734" y="110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1"/>
                      </a:lnTo>
                      <a:lnTo>
                        <a:pt x="1658" y="89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2"/>
                      </a:lnTo>
                      <a:lnTo>
                        <a:pt x="1569" y="72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5"/>
                      </a:lnTo>
                      <a:lnTo>
                        <a:pt x="1481" y="53"/>
                      </a:lnTo>
                      <a:lnTo>
                        <a:pt x="1472" y="53"/>
                      </a:lnTo>
                      <a:lnTo>
                        <a:pt x="1464" y="51"/>
                      </a:lnTo>
                      <a:lnTo>
                        <a:pt x="1458" y="49"/>
                      </a:lnTo>
                      <a:lnTo>
                        <a:pt x="1451" y="49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6"/>
                      </a:lnTo>
                      <a:lnTo>
                        <a:pt x="1337" y="34"/>
                      </a:lnTo>
                      <a:lnTo>
                        <a:pt x="1329" y="32"/>
                      </a:lnTo>
                      <a:lnTo>
                        <a:pt x="1325" y="30"/>
                      </a:lnTo>
                      <a:lnTo>
                        <a:pt x="1318" y="23"/>
                      </a:lnTo>
                      <a:lnTo>
                        <a:pt x="1314" y="17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orme libre 109"/>
                <p:cNvSpPr>
                  <a:spLocks/>
                </p:cNvSpPr>
                <p:nvPr/>
              </p:nvSpPr>
              <p:spPr bwMode="auto">
                <a:xfrm>
                  <a:off x="5603875" y="1892300"/>
                  <a:ext cx="1438275" cy="1001712"/>
                </a:xfrm>
                <a:custGeom>
                  <a:avLst/>
                  <a:gdLst>
                    <a:gd name="T0" fmla="*/ 67 w 1812"/>
                    <a:gd name="T1" fmla="*/ 643 h 1263"/>
                    <a:gd name="T2" fmla="*/ 166 w 1812"/>
                    <a:gd name="T3" fmla="*/ 727 h 1263"/>
                    <a:gd name="T4" fmla="*/ 285 w 1812"/>
                    <a:gd name="T5" fmla="*/ 832 h 1263"/>
                    <a:gd name="T6" fmla="*/ 403 w 1812"/>
                    <a:gd name="T7" fmla="*/ 934 h 1263"/>
                    <a:gd name="T8" fmla="*/ 504 w 1812"/>
                    <a:gd name="T9" fmla="*/ 1031 h 1263"/>
                    <a:gd name="T10" fmla="*/ 578 w 1812"/>
                    <a:gd name="T11" fmla="*/ 1111 h 1263"/>
                    <a:gd name="T12" fmla="*/ 622 w 1812"/>
                    <a:gd name="T13" fmla="*/ 1191 h 1263"/>
                    <a:gd name="T14" fmla="*/ 685 w 1812"/>
                    <a:gd name="T15" fmla="*/ 1258 h 1263"/>
                    <a:gd name="T16" fmla="*/ 764 w 1812"/>
                    <a:gd name="T17" fmla="*/ 1263 h 1263"/>
                    <a:gd name="T18" fmla="*/ 852 w 1812"/>
                    <a:gd name="T19" fmla="*/ 1260 h 1263"/>
                    <a:gd name="T20" fmla="*/ 958 w 1812"/>
                    <a:gd name="T21" fmla="*/ 1254 h 1263"/>
                    <a:gd name="T22" fmla="*/ 1076 w 1812"/>
                    <a:gd name="T23" fmla="*/ 1242 h 1263"/>
                    <a:gd name="T24" fmla="*/ 1196 w 1812"/>
                    <a:gd name="T25" fmla="*/ 1227 h 1263"/>
                    <a:gd name="T26" fmla="*/ 1312 w 1812"/>
                    <a:gd name="T27" fmla="*/ 1210 h 1263"/>
                    <a:gd name="T28" fmla="*/ 1407 w 1812"/>
                    <a:gd name="T29" fmla="*/ 1187 h 1263"/>
                    <a:gd name="T30" fmla="*/ 1495 w 1812"/>
                    <a:gd name="T31" fmla="*/ 1161 h 1263"/>
                    <a:gd name="T32" fmla="*/ 1573 w 1812"/>
                    <a:gd name="T33" fmla="*/ 1115 h 1263"/>
                    <a:gd name="T34" fmla="*/ 1607 w 1812"/>
                    <a:gd name="T35" fmla="*/ 1041 h 1263"/>
                    <a:gd name="T36" fmla="*/ 1611 w 1812"/>
                    <a:gd name="T37" fmla="*/ 967 h 1263"/>
                    <a:gd name="T38" fmla="*/ 1651 w 1812"/>
                    <a:gd name="T39" fmla="*/ 875 h 1263"/>
                    <a:gd name="T40" fmla="*/ 1681 w 1812"/>
                    <a:gd name="T41" fmla="*/ 794 h 1263"/>
                    <a:gd name="T42" fmla="*/ 1711 w 1812"/>
                    <a:gd name="T43" fmla="*/ 698 h 1263"/>
                    <a:gd name="T44" fmla="*/ 1746 w 1812"/>
                    <a:gd name="T45" fmla="*/ 586 h 1263"/>
                    <a:gd name="T46" fmla="*/ 1778 w 1812"/>
                    <a:gd name="T47" fmla="*/ 457 h 1263"/>
                    <a:gd name="T48" fmla="*/ 1799 w 1812"/>
                    <a:gd name="T49" fmla="*/ 331 h 1263"/>
                    <a:gd name="T50" fmla="*/ 1808 w 1812"/>
                    <a:gd name="T51" fmla="*/ 223 h 1263"/>
                    <a:gd name="T52" fmla="*/ 1810 w 1812"/>
                    <a:gd name="T53" fmla="*/ 132 h 1263"/>
                    <a:gd name="T54" fmla="*/ 1805 w 1812"/>
                    <a:gd name="T55" fmla="*/ 61 h 1263"/>
                    <a:gd name="T56" fmla="*/ 1799 w 1812"/>
                    <a:gd name="T57" fmla="*/ 2 h 1263"/>
                    <a:gd name="T58" fmla="*/ 1799 w 1812"/>
                    <a:gd name="T59" fmla="*/ 82 h 1263"/>
                    <a:gd name="T60" fmla="*/ 1793 w 1812"/>
                    <a:gd name="T61" fmla="*/ 164 h 1263"/>
                    <a:gd name="T62" fmla="*/ 1786 w 1812"/>
                    <a:gd name="T63" fmla="*/ 242 h 1263"/>
                    <a:gd name="T64" fmla="*/ 1774 w 1812"/>
                    <a:gd name="T65" fmla="*/ 333 h 1263"/>
                    <a:gd name="T66" fmla="*/ 1751 w 1812"/>
                    <a:gd name="T67" fmla="*/ 440 h 1263"/>
                    <a:gd name="T68" fmla="*/ 1715 w 1812"/>
                    <a:gd name="T69" fmla="*/ 565 h 1263"/>
                    <a:gd name="T70" fmla="*/ 1673 w 1812"/>
                    <a:gd name="T71" fmla="*/ 695 h 1263"/>
                    <a:gd name="T72" fmla="*/ 1632 w 1812"/>
                    <a:gd name="T73" fmla="*/ 814 h 1263"/>
                    <a:gd name="T74" fmla="*/ 1595 w 1812"/>
                    <a:gd name="T75" fmla="*/ 913 h 1263"/>
                    <a:gd name="T76" fmla="*/ 1571 w 1812"/>
                    <a:gd name="T77" fmla="*/ 986 h 1263"/>
                    <a:gd name="T78" fmla="*/ 1557 w 1812"/>
                    <a:gd name="T79" fmla="*/ 1088 h 1263"/>
                    <a:gd name="T80" fmla="*/ 1476 w 1812"/>
                    <a:gd name="T81" fmla="*/ 1128 h 1263"/>
                    <a:gd name="T82" fmla="*/ 1390 w 1812"/>
                    <a:gd name="T83" fmla="*/ 1157 h 1263"/>
                    <a:gd name="T84" fmla="*/ 1303 w 1812"/>
                    <a:gd name="T85" fmla="*/ 1178 h 1263"/>
                    <a:gd name="T86" fmla="*/ 1200 w 1812"/>
                    <a:gd name="T87" fmla="*/ 1199 h 1263"/>
                    <a:gd name="T88" fmla="*/ 1082 w 1812"/>
                    <a:gd name="T89" fmla="*/ 1216 h 1263"/>
                    <a:gd name="T90" fmla="*/ 974 w 1812"/>
                    <a:gd name="T91" fmla="*/ 1227 h 1263"/>
                    <a:gd name="T92" fmla="*/ 879 w 1812"/>
                    <a:gd name="T93" fmla="*/ 1237 h 1263"/>
                    <a:gd name="T94" fmla="*/ 801 w 1812"/>
                    <a:gd name="T95" fmla="*/ 1241 h 1263"/>
                    <a:gd name="T96" fmla="*/ 715 w 1812"/>
                    <a:gd name="T97" fmla="*/ 1237 h 1263"/>
                    <a:gd name="T98" fmla="*/ 650 w 1812"/>
                    <a:gd name="T99" fmla="*/ 1193 h 1263"/>
                    <a:gd name="T100" fmla="*/ 591 w 1812"/>
                    <a:gd name="T101" fmla="*/ 1086 h 1263"/>
                    <a:gd name="T102" fmla="*/ 525 w 1812"/>
                    <a:gd name="T103" fmla="*/ 1010 h 1263"/>
                    <a:gd name="T104" fmla="*/ 447 w 1812"/>
                    <a:gd name="T105" fmla="*/ 942 h 1263"/>
                    <a:gd name="T106" fmla="*/ 352 w 1812"/>
                    <a:gd name="T107" fmla="*/ 860 h 1263"/>
                    <a:gd name="T108" fmla="*/ 251 w 1812"/>
                    <a:gd name="T109" fmla="*/ 780 h 1263"/>
                    <a:gd name="T110" fmla="*/ 167 w 1812"/>
                    <a:gd name="T111" fmla="*/ 712 h 1263"/>
                    <a:gd name="T112" fmla="*/ 84 w 1812"/>
                    <a:gd name="T113" fmla="*/ 640 h 1263"/>
                    <a:gd name="T114" fmla="*/ 0 w 1812"/>
                    <a:gd name="T115" fmla="*/ 590 h 1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12" h="1263">
                      <a:moveTo>
                        <a:pt x="0" y="590"/>
                      </a:moveTo>
                      <a:lnTo>
                        <a:pt x="8" y="596"/>
                      </a:lnTo>
                      <a:lnTo>
                        <a:pt x="17" y="603"/>
                      </a:lnTo>
                      <a:lnTo>
                        <a:pt x="23" y="607"/>
                      </a:lnTo>
                      <a:lnTo>
                        <a:pt x="29" y="613"/>
                      </a:lnTo>
                      <a:lnTo>
                        <a:pt x="36" y="617"/>
                      </a:lnTo>
                      <a:lnTo>
                        <a:pt x="44" y="624"/>
                      </a:lnTo>
                      <a:lnTo>
                        <a:pt x="51" y="630"/>
                      </a:lnTo>
                      <a:lnTo>
                        <a:pt x="57" y="636"/>
                      </a:lnTo>
                      <a:lnTo>
                        <a:pt x="67" y="643"/>
                      </a:lnTo>
                      <a:lnTo>
                        <a:pt x="74" y="651"/>
                      </a:lnTo>
                      <a:lnTo>
                        <a:pt x="82" y="659"/>
                      </a:lnTo>
                      <a:lnTo>
                        <a:pt x="91" y="666"/>
                      </a:lnTo>
                      <a:lnTo>
                        <a:pt x="103" y="674"/>
                      </a:lnTo>
                      <a:lnTo>
                        <a:pt x="114" y="683"/>
                      </a:lnTo>
                      <a:lnTo>
                        <a:pt x="124" y="691"/>
                      </a:lnTo>
                      <a:lnTo>
                        <a:pt x="133" y="700"/>
                      </a:lnTo>
                      <a:lnTo>
                        <a:pt x="145" y="708"/>
                      </a:lnTo>
                      <a:lnTo>
                        <a:pt x="154" y="718"/>
                      </a:lnTo>
                      <a:lnTo>
                        <a:pt x="166" y="727"/>
                      </a:lnTo>
                      <a:lnTo>
                        <a:pt x="177" y="737"/>
                      </a:lnTo>
                      <a:lnTo>
                        <a:pt x="190" y="746"/>
                      </a:lnTo>
                      <a:lnTo>
                        <a:pt x="202" y="757"/>
                      </a:lnTo>
                      <a:lnTo>
                        <a:pt x="211" y="767"/>
                      </a:lnTo>
                      <a:lnTo>
                        <a:pt x="224" y="778"/>
                      </a:lnTo>
                      <a:lnTo>
                        <a:pt x="236" y="788"/>
                      </a:lnTo>
                      <a:lnTo>
                        <a:pt x="249" y="799"/>
                      </a:lnTo>
                      <a:lnTo>
                        <a:pt x="261" y="809"/>
                      </a:lnTo>
                      <a:lnTo>
                        <a:pt x="274" y="820"/>
                      </a:lnTo>
                      <a:lnTo>
                        <a:pt x="285" y="832"/>
                      </a:lnTo>
                      <a:lnTo>
                        <a:pt x="299" y="841"/>
                      </a:lnTo>
                      <a:lnTo>
                        <a:pt x="308" y="851"/>
                      </a:lnTo>
                      <a:lnTo>
                        <a:pt x="321" y="862"/>
                      </a:lnTo>
                      <a:lnTo>
                        <a:pt x="333" y="872"/>
                      </a:lnTo>
                      <a:lnTo>
                        <a:pt x="346" y="883"/>
                      </a:lnTo>
                      <a:lnTo>
                        <a:pt x="356" y="894"/>
                      </a:lnTo>
                      <a:lnTo>
                        <a:pt x="369" y="904"/>
                      </a:lnTo>
                      <a:lnTo>
                        <a:pt x="380" y="915"/>
                      </a:lnTo>
                      <a:lnTo>
                        <a:pt x="392" y="925"/>
                      </a:lnTo>
                      <a:lnTo>
                        <a:pt x="403" y="934"/>
                      </a:lnTo>
                      <a:lnTo>
                        <a:pt x="415" y="946"/>
                      </a:lnTo>
                      <a:lnTo>
                        <a:pt x="424" y="957"/>
                      </a:lnTo>
                      <a:lnTo>
                        <a:pt x="437" y="967"/>
                      </a:lnTo>
                      <a:lnTo>
                        <a:pt x="447" y="976"/>
                      </a:lnTo>
                      <a:lnTo>
                        <a:pt x="456" y="986"/>
                      </a:lnTo>
                      <a:lnTo>
                        <a:pt x="468" y="995"/>
                      </a:lnTo>
                      <a:lnTo>
                        <a:pt x="477" y="1007"/>
                      </a:lnTo>
                      <a:lnTo>
                        <a:pt x="487" y="1014"/>
                      </a:lnTo>
                      <a:lnTo>
                        <a:pt x="496" y="1024"/>
                      </a:lnTo>
                      <a:lnTo>
                        <a:pt x="504" y="1031"/>
                      </a:lnTo>
                      <a:lnTo>
                        <a:pt x="513" y="1041"/>
                      </a:lnTo>
                      <a:lnTo>
                        <a:pt x="521" y="1048"/>
                      </a:lnTo>
                      <a:lnTo>
                        <a:pt x="531" y="1058"/>
                      </a:lnTo>
                      <a:lnTo>
                        <a:pt x="538" y="1064"/>
                      </a:lnTo>
                      <a:lnTo>
                        <a:pt x="546" y="1073"/>
                      </a:lnTo>
                      <a:lnTo>
                        <a:pt x="552" y="1079"/>
                      </a:lnTo>
                      <a:lnTo>
                        <a:pt x="557" y="1086"/>
                      </a:lnTo>
                      <a:lnTo>
                        <a:pt x="563" y="1092"/>
                      </a:lnTo>
                      <a:lnTo>
                        <a:pt x="569" y="1100"/>
                      </a:lnTo>
                      <a:lnTo>
                        <a:pt x="578" y="1111"/>
                      </a:lnTo>
                      <a:lnTo>
                        <a:pt x="586" y="1121"/>
                      </a:lnTo>
                      <a:lnTo>
                        <a:pt x="591" y="1128"/>
                      </a:lnTo>
                      <a:lnTo>
                        <a:pt x="595" y="1136"/>
                      </a:lnTo>
                      <a:lnTo>
                        <a:pt x="599" y="1144"/>
                      </a:lnTo>
                      <a:lnTo>
                        <a:pt x="603" y="1153"/>
                      </a:lnTo>
                      <a:lnTo>
                        <a:pt x="607" y="1159"/>
                      </a:lnTo>
                      <a:lnTo>
                        <a:pt x="610" y="1166"/>
                      </a:lnTo>
                      <a:lnTo>
                        <a:pt x="614" y="1174"/>
                      </a:lnTo>
                      <a:lnTo>
                        <a:pt x="618" y="1180"/>
                      </a:lnTo>
                      <a:lnTo>
                        <a:pt x="622" y="1191"/>
                      </a:lnTo>
                      <a:lnTo>
                        <a:pt x="629" y="1202"/>
                      </a:lnTo>
                      <a:lnTo>
                        <a:pt x="633" y="1212"/>
                      </a:lnTo>
                      <a:lnTo>
                        <a:pt x="637" y="1222"/>
                      </a:lnTo>
                      <a:lnTo>
                        <a:pt x="641" y="1229"/>
                      </a:lnTo>
                      <a:lnTo>
                        <a:pt x="647" y="1237"/>
                      </a:lnTo>
                      <a:lnTo>
                        <a:pt x="652" y="1242"/>
                      </a:lnTo>
                      <a:lnTo>
                        <a:pt x="660" y="1248"/>
                      </a:lnTo>
                      <a:lnTo>
                        <a:pt x="666" y="1252"/>
                      </a:lnTo>
                      <a:lnTo>
                        <a:pt x="675" y="1256"/>
                      </a:lnTo>
                      <a:lnTo>
                        <a:pt x="685" y="1258"/>
                      </a:lnTo>
                      <a:lnTo>
                        <a:pt x="698" y="1261"/>
                      </a:lnTo>
                      <a:lnTo>
                        <a:pt x="704" y="1261"/>
                      </a:lnTo>
                      <a:lnTo>
                        <a:pt x="711" y="1261"/>
                      </a:lnTo>
                      <a:lnTo>
                        <a:pt x="721" y="1261"/>
                      </a:lnTo>
                      <a:lnTo>
                        <a:pt x="732" y="1263"/>
                      </a:lnTo>
                      <a:lnTo>
                        <a:pt x="738" y="1263"/>
                      </a:lnTo>
                      <a:lnTo>
                        <a:pt x="744" y="1263"/>
                      </a:lnTo>
                      <a:lnTo>
                        <a:pt x="751" y="1263"/>
                      </a:lnTo>
                      <a:lnTo>
                        <a:pt x="757" y="1263"/>
                      </a:lnTo>
                      <a:lnTo>
                        <a:pt x="764" y="1263"/>
                      </a:lnTo>
                      <a:lnTo>
                        <a:pt x="772" y="1263"/>
                      </a:lnTo>
                      <a:lnTo>
                        <a:pt x="780" y="1263"/>
                      </a:lnTo>
                      <a:lnTo>
                        <a:pt x="789" y="1263"/>
                      </a:lnTo>
                      <a:lnTo>
                        <a:pt x="797" y="1261"/>
                      </a:lnTo>
                      <a:lnTo>
                        <a:pt x="804" y="1261"/>
                      </a:lnTo>
                      <a:lnTo>
                        <a:pt x="814" y="1260"/>
                      </a:lnTo>
                      <a:lnTo>
                        <a:pt x="823" y="1260"/>
                      </a:lnTo>
                      <a:lnTo>
                        <a:pt x="833" y="1260"/>
                      </a:lnTo>
                      <a:lnTo>
                        <a:pt x="842" y="1260"/>
                      </a:lnTo>
                      <a:lnTo>
                        <a:pt x="852" y="1260"/>
                      </a:lnTo>
                      <a:lnTo>
                        <a:pt x="861" y="1260"/>
                      </a:lnTo>
                      <a:lnTo>
                        <a:pt x="871" y="1258"/>
                      </a:lnTo>
                      <a:lnTo>
                        <a:pt x="882" y="1258"/>
                      </a:lnTo>
                      <a:lnTo>
                        <a:pt x="892" y="1256"/>
                      </a:lnTo>
                      <a:lnTo>
                        <a:pt x="903" y="1256"/>
                      </a:lnTo>
                      <a:lnTo>
                        <a:pt x="915" y="1256"/>
                      </a:lnTo>
                      <a:lnTo>
                        <a:pt x="924" y="1256"/>
                      </a:lnTo>
                      <a:lnTo>
                        <a:pt x="936" y="1256"/>
                      </a:lnTo>
                      <a:lnTo>
                        <a:pt x="949" y="1256"/>
                      </a:lnTo>
                      <a:lnTo>
                        <a:pt x="958" y="1254"/>
                      </a:lnTo>
                      <a:lnTo>
                        <a:pt x="970" y="1254"/>
                      </a:lnTo>
                      <a:lnTo>
                        <a:pt x="981" y="1250"/>
                      </a:lnTo>
                      <a:lnTo>
                        <a:pt x="993" y="1250"/>
                      </a:lnTo>
                      <a:lnTo>
                        <a:pt x="1004" y="1250"/>
                      </a:lnTo>
                      <a:lnTo>
                        <a:pt x="1017" y="1248"/>
                      </a:lnTo>
                      <a:lnTo>
                        <a:pt x="1027" y="1246"/>
                      </a:lnTo>
                      <a:lnTo>
                        <a:pt x="1040" y="1246"/>
                      </a:lnTo>
                      <a:lnTo>
                        <a:pt x="1052" y="1244"/>
                      </a:lnTo>
                      <a:lnTo>
                        <a:pt x="1065" y="1244"/>
                      </a:lnTo>
                      <a:lnTo>
                        <a:pt x="1076" y="1242"/>
                      </a:lnTo>
                      <a:lnTo>
                        <a:pt x="1090" y="1242"/>
                      </a:lnTo>
                      <a:lnTo>
                        <a:pt x="1099" y="1241"/>
                      </a:lnTo>
                      <a:lnTo>
                        <a:pt x="1112" y="1239"/>
                      </a:lnTo>
                      <a:lnTo>
                        <a:pt x="1124" y="1237"/>
                      </a:lnTo>
                      <a:lnTo>
                        <a:pt x="1137" y="1237"/>
                      </a:lnTo>
                      <a:lnTo>
                        <a:pt x="1149" y="1235"/>
                      </a:lnTo>
                      <a:lnTo>
                        <a:pt x="1162" y="1235"/>
                      </a:lnTo>
                      <a:lnTo>
                        <a:pt x="1171" y="1231"/>
                      </a:lnTo>
                      <a:lnTo>
                        <a:pt x="1185" y="1231"/>
                      </a:lnTo>
                      <a:lnTo>
                        <a:pt x="1196" y="1227"/>
                      </a:lnTo>
                      <a:lnTo>
                        <a:pt x="1209" y="1227"/>
                      </a:lnTo>
                      <a:lnTo>
                        <a:pt x="1221" y="1225"/>
                      </a:lnTo>
                      <a:lnTo>
                        <a:pt x="1234" y="1223"/>
                      </a:lnTo>
                      <a:lnTo>
                        <a:pt x="1244" y="1222"/>
                      </a:lnTo>
                      <a:lnTo>
                        <a:pt x="1257" y="1220"/>
                      </a:lnTo>
                      <a:lnTo>
                        <a:pt x="1267" y="1218"/>
                      </a:lnTo>
                      <a:lnTo>
                        <a:pt x="1278" y="1216"/>
                      </a:lnTo>
                      <a:lnTo>
                        <a:pt x="1289" y="1214"/>
                      </a:lnTo>
                      <a:lnTo>
                        <a:pt x="1301" y="1212"/>
                      </a:lnTo>
                      <a:lnTo>
                        <a:pt x="1312" y="1210"/>
                      </a:lnTo>
                      <a:lnTo>
                        <a:pt x="1324" y="1210"/>
                      </a:lnTo>
                      <a:lnTo>
                        <a:pt x="1333" y="1206"/>
                      </a:lnTo>
                      <a:lnTo>
                        <a:pt x="1344" y="1204"/>
                      </a:lnTo>
                      <a:lnTo>
                        <a:pt x="1354" y="1201"/>
                      </a:lnTo>
                      <a:lnTo>
                        <a:pt x="1363" y="1201"/>
                      </a:lnTo>
                      <a:lnTo>
                        <a:pt x="1371" y="1197"/>
                      </a:lnTo>
                      <a:lnTo>
                        <a:pt x="1381" y="1195"/>
                      </a:lnTo>
                      <a:lnTo>
                        <a:pt x="1390" y="1193"/>
                      </a:lnTo>
                      <a:lnTo>
                        <a:pt x="1400" y="1191"/>
                      </a:lnTo>
                      <a:lnTo>
                        <a:pt x="1407" y="1187"/>
                      </a:lnTo>
                      <a:lnTo>
                        <a:pt x="1415" y="1187"/>
                      </a:lnTo>
                      <a:lnTo>
                        <a:pt x="1422" y="1183"/>
                      </a:lnTo>
                      <a:lnTo>
                        <a:pt x="1432" y="1182"/>
                      </a:lnTo>
                      <a:lnTo>
                        <a:pt x="1438" y="1180"/>
                      </a:lnTo>
                      <a:lnTo>
                        <a:pt x="1445" y="1178"/>
                      </a:lnTo>
                      <a:lnTo>
                        <a:pt x="1453" y="1176"/>
                      </a:lnTo>
                      <a:lnTo>
                        <a:pt x="1460" y="1174"/>
                      </a:lnTo>
                      <a:lnTo>
                        <a:pt x="1472" y="1170"/>
                      </a:lnTo>
                      <a:lnTo>
                        <a:pt x="1483" y="1164"/>
                      </a:lnTo>
                      <a:lnTo>
                        <a:pt x="1495" y="1161"/>
                      </a:lnTo>
                      <a:lnTo>
                        <a:pt x="1504" y="1157"/>
                      </a:lnTo>
                      <a:lnTo>
                        <a:pt x="1514" y="1153"/>
                      </a:lnTo>
                      <a:lnTo>
                        <a:pt x="1523" y="1149"/>
                      </a:lnTo>
                      <a:lnTo>
                        <a:pt x="1531" y="1145"/>
                      </a:lnTo>
                      <a:lnTo>
                        <a:pt x="1540" y="1142"/>
                      </a:lnTo>
                      <a:lnTo>
                        <a:pt x="1546" y="1136"/>
                      </a:lnTo>
                      <a:lnTo>
                        <a:pt x="1552" y="1132"/>
                      </a:lnTo>
                      <a:lnTo>
                        <a:pt x="1557" y="1126"/>
                      </a:lnTo>
                      <a:lnTo>
                        <a:pt x="1563" y="1125"/>
                      </a:lnTo>
                      <a:lnTo>
                        <a:pt x="1573" y="1115"/>
                      </a:lnTo>
                      <a:lnTo>
                        <a:pt x="1582" y="1107"/>
                      </a:lnTo>
                      <a:lnTo>
                        <a:pt x="1588" y="1102"/>
                      </a:lnTo>
                      <a:lnTo>
                        <a:pt x="1594" y="1094"/>
                      </a:lnTo>
                      <a:lnTo>
                        <a:pt x="1597" y="1086"/>
                      </a:lnTo>
                      <a:lnTo>
                        <a:pt x="1603" y="1081"/>
                      </a:lnTo>
                      <a:lnTo>
                        <a:pt x="1605" y="1071"/>
                      </a:lnTo>
                      <a:lnTo>
                        <a:pt x="1607" y="1064"/>
                      </a:lnTo>
                      <a:lnTo>
                        <a:pt x="1607" y="1056"/>
                      </a:lnTo>
                      <a:lnTo>
                        <a:pt x="1607" y="1048"/>
                      </a:lnTo>
                      <a:lnTo>
                        <a:pt x="1607" y="1041"/>
                      </a:lnTo>
                      <a:lnTo>
                        <a:pt x="1605" y="1033"/>
                      </a:lnTo>
                      <a:lnTo>
                        <a:pt x="1605" y="1026"/>
                      </a:lnTo>
                      <a:lnTo>
                        <a:pt x="1605" y="1018"/>
                      </a:lnTo>
                      <a:lnTo>
                        <a:pt x="1601" y="1010"/>
                      </a:lnTo>
                      <a:lnTo>
                        <a:pt x="1601" y="1005"/>
                      </a:lnTo>
                      <a:lnTo>
                        <a:pt x="1599" y="997"/>
                      </a:lnTo>
                      <a:lnTo>
                        <a:pt x="1599" y="991"/>
                      </a:lnTo>
                      <a:lnTo>
                        <a:pt x="1601" y="980"/>
                      </a:lnTo>
                      <a:lnTo>
                        <a:pt x="1607" y="972"/>
                      </a:lnTo>
                      <a:lnTo>
                        <a:pt x="1611" y="967"/>
                      </a:lnTo>
                      <a:lnTo>
                        <a:pt x="1614" y="957"/>
                      </a:lnTo>
                      <a:lnTo>
                        <a:pt x="1616" y="951"/>
                      </a:lnTo>
                      <a:lnTo>
                        <a:pt x="1620" y="946"/>
                      </a:lnTo>
                      <a:lnTo>
                        <a:pt x="1624" y="938"/>
                      </a:lnTo>
                      <a:lnTo>
                        <a:pt x="1630" y="931"/>
                      </a:lnTo>
                      <a:lnTo>
                        <a:pt x="1633" y="919"/>
                      </a:lnTo>
                      <a:lnTo>
                        <a:pt x="1635" y="910"/>
                      </a:lnTo>
                      <a:lnTo>
                        <a:pt x="1641" y="900"/>
                      </a:lnTo>
                      <a:lnTo>
                        <a:pt x="1647" y="889"/>
                      </a:lnTo>
                      <a:lnTo>
                        <a:pt x="1651" y="875"/>
                      </a:lnTo>
                      <a:lnTo>
                        <a:pt x="1656" y="864"/>
                      </a:lnTo>
                      <a:lnTo>
                        <a:pt x="1658" y="856"/>
                      </a:lnTo>
                      <a:lnTo>
                        <a:pt x="1660" y="851"/>
                      </a:lnTo>
                      <a:lnTo>
                        <a:pt x="1664" y="843"/>
                      </a:lnTo>
                      <a:lnTo>
                        <a:pt x="1668" y="835"/>
                      </a:lnTo>
                      <a:lnTo>
                        <a:pt x="1670" y="828"/>
                      </a:lnTo>
                      <a:lnTo>
                        <a:pt x="1673" y="818"/>
                      </a:lnTo>
                      <a:lnTo>
                        <a:pt x="1675" y="811"/>
                      </a:lnTo>
                      <a:lnTo>
                        <a:pt x="1679" y="803"/>
                      </a:lnTo>
                      <a:lnTo>
                        <a:pt x="1681" y="794"/>
                      </a:lnTo>
                      <a:lnTo>
                        <a:pt x="1683" y="786"/>
                      </a:lnTo>
                      <a:lnTo>
                        <a:pt x="1687" y="776"/>
                      </a:lnTo>
                      <a:lnTo>
                        <a:pt x="1689" y="769"/>
                      </a:lnTo>
                      <a:lnTo>
                        <a:pt x="1692" y="759"/>
                      </a:lnTo>
                      <a:lnTo>
                        <a:pt x="1696" y="750"/>
                      </a:lnTo>
                      <a:lnTo>
                        <a:pt x="1698" y="740"/>
                      </a:lnTo>
                      <a:lnTo>
                        <a:pt x="1702" y="731"/>
                      </a:lnTo>
                      <a:lnTo>
                        <a:pt x="1706" y="719"/>
                      </a:lnTo>
                      <a:lnTo>
                        <a:pt x="1708" y="710"/>
                      </a:lnTo>
                      <a:lnTo>
                        <a:pt x="1711" y="698"/>
                      </a:lnTo>
                      <a:lnTo>
                        <a:pt x="1715" y="689"/>
                      </a:lnTo>
                      <a:lnTo>
                        <a:pt x="1717" y="678"/>
                      </a:lnTo>
                      <a:lnTo>
                        <a:pt x="1721" y="668"/>
                      </a:lnTo>
                      <a:lnTo>
                        <a:pt x="1725" y="655"/>
                      </a:lnTo>
                      <a:lnTo>
                        <a:pt x="1729" y="645"/>
                      </a:lnTo>
                      <a:lnTo>
                        <a:pt x="1730" y="634"/>
                      </a:lnTo>
                      <a:lnTo>
                        <a:pt x="1734" y="621"/>
                      </a:lnTo>
                      <a:lnTo>
                        <a:pt x="1738" y="609"/>
                      </a:lnTo>
                      <a:lnTo>
                        <a:pt x="1742" y="598"/>
                      </a:lnTo>
                      <a:lnTo>
                        <a:pt x="1746" y="586"/>
                      </a:lnTo>
                      <a:lnTo>
                        <a:pt x="1749" y="573"/>
                      </a:lnTo>
                      <a:lnTo>
                        <a:pt x="1751" y="560"/>
                      </a:lnTo>
                      <a:lnTo>
                        <a:pt x="1755" y="548"/>
                      </a:lnTo>
                      <a:lnTo>
                        <a:pt x="1759" y="535"/>
                      </a:lnTo>
                      <a:lnTo>
                        <a:pt x="1763" y="522"/>
                      </a:lnTo>
                      <a:lnTo>
                        <a:pt x="1767" y="510"/>
                      </a:lnTo>
                      <a:lnTo>
                        <a:pt x="1770" y="497"/>
                      </a:lnTo>
                      <a:lnTo>
                        <a:pt x="1772" y="484"/>
                      </a:lnTo>
                      <a:lnTo>
                        <a:pt x="1774" y="468"/>
                      </a:lnTo>
                      <a:lnTo>
                        <a:pt x="1778" y="457"/>
                      </a:lnTo>
                      <a:lnTo>
                        <a:pt x="1780" y="444"/>
                      </a:lnTo>
                      <a:lnTo>
                        <a:pt x="1784" y="430"/>
                      </a:lnTo>
                      <a:lnTo>
                        <a:pt x="1786" y="419"/>
                      </a:lnTo>
                      <a:lnTo>
                        <a:pt x="1788" y="406"/>
                      </a:lnTo>
                      <a:lnTo>
                        <a:pt x="1791" y="394"/>
                      </a:lnTo>
                      <a:lnTo>
                        <a:pt x="1793" y="381"/>
                      </a:lnTo>
                      <a:lnTo>
                        <a:pt x="1795" y="368"/>
                      </a:lnTo>
                      <a:lnTo>
                        <a:pt x="1795" y="356"/>
                      </a:lnTo>
                      <a:lnTo>
                        <a:pt x="1799" y="343"/>
                      </a:lnTo>
                      <a:lnTo>
                        <a:pt x="1799" y="331"/>
                      </a:lnTo>
                      <a:lnTo>
                        <a:pt x="1801" y="320"/>
                      </a:lnTo>
                      <a:lnTo>
                        <a:pt x="1803" y="309"/>
                      </a:lnTo>
                      <a:lnTo>
                        <a:pt x="1805" y="299"/>
                      </a:lnTo>
                      <a:lnTo>
                        <a:pt x="1805" y="288"/>
                      </a:lnTo>
                      <a:lnTo>
                        <a:pt x="1805" y="274"/>
                      </a:lnTo>
                      <a:lnTo>
                        <a:pt x="1807" y="265"/>
                      </a:lnTo>
                      <a:lnTo>
                        <a:pt x="1808" y="253"/>
                      </a:lnTo>
                      <a:lnTo>
                        <a:pt x="1808" y="242"/>
                      </a:lnTo>
                      <a:lnTo>
                        <a:pt x="1808" y="233"/>
                      </a:lnTo>
                      <a:lnTo>
                        <a:pt x="1808" y="223"/>
                      </a:lnTo>
                      <a:lnTo>
                        <a:pt x="1810" y="213"/>
                      </a:lnTo>
                      <a:lnTo>
                        <a:pt x="1810" y="202"/>
                      </a:lnTo>
                      <a:lnTo>
                        <a:pt x="1810" y="193"/>
                      </a:lnTo>
                      <a:lnTo>
                        <a:pt x="1810" y="183"/>
                      </a:lnTo>
                      <a:lnTo>
                        <a:pt x="1810" y="175"/>
                      </a:lnTo>
                      <a:lnTo>
                        <a:pt x="1810" y="164"/>
                      </a:lnTo>
                      <a:lnTo>
                        <a:pt x="1810" y="156"/>
                      </a:lnTo>
                      <a:lnTo>
                        <a:pt x="1810" y="149"/>
                      </a:lnTo>
                      <a:lnTo>
                        <a:pt x="1812" y="141"/>
                      </a:lnTo>
                      <a:lnTo>
                        <a:pt x="1810" y="132"/>
                      </a:lnTo>
                      <a:lnTo>
                        <a:pt x="1810" y="122"/>
                      </a:lnTo>
                      <a:lnTo>
                        <a:pt x="1808" y="116"/>
                      </a:lnTo>
                      <a:lnTo>
                        <a:pt x="1808" y="109"/>
                      </a:lnTo>
                      <a:lnTo>
                        <a:pt x="1808" y="101"/>
                      </a:lnTo>
                      <a:lnTo>
                        <a:pt x="1808" y="94"/>
                      </a:lnTo>
                      <a:lnTo>
                        <a:pt x="1808" y="88"/>
                      </a:lnTo>
                      <a:lnTo>
                        <a:pt x="1808" y="82"/>
                      </a:lnTo>
                      <a:lnTo>
                        <a:pt x="1807" y="75"/>
                      </a:lnTo>
                      <a:lnTo>
                        <a:pt x="1805" y="67"/>
                      </a:lnTo>
                      <a:lnTo>
                        <a:pt x="1805" y="61"/>
                      </a:lnTo>
                      <a:lnTo>
                        <a:pt x="1805" y="56"/>
                      </a:lnTo>
                      <a:lnTo>
                        <a:pt x="1803" y="46"/>
                      </a:lnTo>
                      <a:lnTo>
                        <a:pt x="1803" y="39"/>
                      </a:lnTo>
                      <a:lnTo>
                        <a:pt x="1803" y="29"/>
                      </a:lnTo>
                      <a:lnTo>
                        <a:pt x="1801" y="21"/>
                      </a:lnTo>
                      <a:lnTo>
                        <a:pt x="1799" y="14"/>
                      </a:lnTo>
                      <a:lnTo>
                        <a:pt x="1799" y="10"/>
                      </a:lnTo>
                      <a:lnTo>
                        <a:pt x="1799" y="2"/>
                      </a:lnTo>
                      <a:lnTo>
                        <a:pt x="1799" y="0"/>
                      </a:lnTo>
                      <a:lnTo>
                        <a:pt x="1799" y="2"/>
                      </a:lnTo>
                      <a:lnTo>
                        <a:pt x="1799" y="6"/>
                      </a:lnTo>
                      <a:lnTo>
                        <a:pt x="1799" y="14"/>
                      </a:lnTo>
                      <a:lnTo>
                        <a:pt x="1799" y="25"/>
                      </a:lnTo>
                      <a:lnTo>
                        <a:pt x="1799" y="29"/>
                      </a:lnTo>
                      <a:lnTo>
                        <a:pt x="1799" y="37"/>
                      </a:lnTo>
                      <a:lnTo>
                        <a:pt x="1799" y="44"/>
                      </a:lnTo>
                      <a:lnTo>
                        <a:pt x="1799" y="54"/>
                      </a:lnTo>
                      <a:lnTo>
                        <a:pt x="1799" y="61"/>
                      </a:lnTo>
                      <a:lnTo>
                        <a:pt x="1799" y="71"/>
                      </a:lnTo>
                      <a:lnTo>
                        <a:pt x="1799" y="82"/>
                      </a:lnTo>
                      <a:lnTo>
                        <a:pt x="1799" y="94"/>
                      </a:lnTo>
                      <a:lnTo>
                        <a:pt x="1797" y="103"/>
                      </a:lnTo>
                      <a:lnTo>
                        <a:pt x="1795" y="116"/>
                      </a:lnTo>
                      <a:lnTo>
                        <a:pt x="1795" y="122"/>
                      </a:lnTo>
                      <a:lnTo>
                        <a:pt x="1795" y="128"/>
                      </a:lnTo>
                      <a:lnTo>
                        <a:pt x="1795" y="136"/>
                      </a:lnTo>
                      <a:lnTo>
                        <a:pt x="1795" y="141"/>
                      </a:lnTo>
                      <a:lnTo>
                        <a:pt x="1793" y="149"/>
                      </a:lnTo>
                      <a:lnTo>
                        <a:pt x="1793" y="156"/>
                      </a:lnTo>
                      <a:lnTo>
                        <a:pt x="1793" y="164"/>
                      </a:lnTo>
                      <a:lnTo>
                        <a:pt x="1793" y="170"/>
                      </a:lnTo>
                      <a:lnTo>
                        <a:pt x="1791" y="177"/>
                      </a:lnTo>
                      <a:lnTo>
                        <a:pt x="1791" y="185"/>
                      </a:lnTo>
                      <a:lnTo>
                        <a:pt x="1791" y="193"/>
                      </a:lnTo>
                      <a:lnTo>
                        <a:pt x="1791" y="202"/>
                      </a:lnTo>
                      <a:lnTo>
                        <a:pt x="1789" y="208"/>
                      </a:lnTo>
                      <a:lnTo>
                        <a:pt x="1789" y="217"/>
                      </a:lnTo>
                      <a:lnTo>
                        <a:pt x="1788" y="225"/>
                      </a:lnTo>
                      <a:lnTo>
                        <a:pt x="1788" y="233"/>
                      </a:lnTo>
                      <a:lnTo>
                        <a:pt x="1786" y="242"/>
                      </a:lnTo>
                      <a:lnTo>
                        <a:pt x="1786" y="252"/>
                      </a:lnTo>
                      <a:lnTo>
                        <a:pt x="1784" y="259"/>
                      </a:lnTo>
                      <a:lnTo>
                        <a:pt x="1784" y="269"/>
                      </a:lnTo>
                      <a:lnTo>
                        <a:pt x="1782" y="276"/>
                      </a:lnTo>
                      <a:lnTo>
                        <a:pt x="1780" y="288"/>
                      </a:lnTo>
                      <a:lnTo>
                        <a:pt x="1780" y="295"/>
                      </a:lnTo>
                      <a:lnTo>
                        <a:pt x="1780" y="305"/>
                      </a:lnTo>
                      <a:lnTo>
                        <a:pt x="1778" y="314"/>
                      </a:lnTo>
                      <a:lnTo>
                        <a:pt x="1776" y="324"/>
                      </a:lnTo>
                      <a:lnTo>
                        <a:pt x="1774" y="333"/>
                      </a:lnTo>
                      <a:lnTo>
                        <a:pt x="1774" y="345"/>
                      </a:lnTo>
                      <a:lnTo>
                        <a:pt x="1772" y="354"/>
                      </a:lnTo>
                      <a:lnTo>
                        <a:pt x="1770" y="364"/>
                      </a:lnTo>
                      <a:lnTo>
                        <a:pt x="1769" y="375"/>
                      </a:lnTo>
                      <a:lnTo>
                        <a:pt x="1767" y="385"/>
                      </a:lnTo>
                      <a:lnTo>
                        <a:pt x="1763" y="396"/>
                      </a:lnTo>
                      <a:lnTo>
                        <a:pt x="1761" y="406"/>
                      </a:lnTo>
                      <a:lnTo>
                        <a:pt x="1759" y="419"/>
                      </a:lnTo>
                      <a:lnTo>
                        <a:pt x="1755" y="430"/>
                      </a:lnTo>
                      <a:lnTo>
                        <a:pt x="1751" y="440"/>
                      </a:lnTo>
                      <a:lnTo>
                        <a:pt x="1749" y="453"/>
                      </a:lnTo>
                      <a:lnTo>
                        <a:pt x="1746" y="465"/>
                      </a:lnTo>
                      <a:lnTo>
                        <a:pt x="1742" y="478"/>
                      </a:lnTo>
                      <a:lnTo>
                        <a:pt x="1740" y="489"/>
                      </a:lnTo>
                      <a:lnTo>
                        <a:pt x="1736" y="503"/>
                      </a:lnTo>
                      <a:lnTo>
                        <a:pt x="1732" y="514"/>
                      </a:lnTo>
                      <a:lnTo>
                        <a:pt x="1729" y="529"/>
                      </a:lnTo>
                      <a:lnTo>
                        <a:pt x="1723" y="541"/>
                      </a:lnTo>
                      <a:lnTo>
                        <a:pt x="1721" y="554"/>
                      </a:lnTo>
                      <a:lnTo>
                        <a:pt x="1715" y="565"/>
                      </a:lnTo>
                      <a:lnTo>
                        <a:pt x="1711" y="579"/>
                      </a:lnTo>
                      <a:lnTo>
                        <a:pt x="1708" y="590"/>
                      </a:lnTo>
                      <a:lnTo>
                        <a:pt x="1704" y="605"/>
                      </a:lnTo>
                      <a:lnTo>
                        <a:pt x="1698" y="617"/>
                      </a:lnTo>
                      <a:lnTo>
                        <a:pt x="1696" y="630"/>
                      </a:lnTo>
                      <a:lnTo>
                        <a:pt x="1691" y="641"/>
                      </a:lnTo>
                      <a:lnTo>
                        <a:pt x="1687" y="657"/>
                      </a:lnTo>
                      <a:lnTo>
                        <a:pt x="1683" y="668"/>
                      </a:lnTo>
                      <a:lnTo>
                        <a:pt x="1679" y="683"/>
                      </a:lnTo>
                      <a:lnTo>
                        <a:pt x="1673" y="695"/>
                      </a:lnTo>
                      <a:lnTo>
                        <a:pt x="1670" y="708"/>
                      </a:lnTo>
                      <a:lnTo>
                        <a:pt x="1666" y="721"/>
                      </a:lnTo>
                      <a:lnTo>
                        <a:pt x="1662" y="735"/>
                      </a:lnTo>
                      <a:lnTo>
                        <a:pt x="1658" y="744"/>
                      </a:lnTo>
                      <a:lnTo>
                        <a:pt x="1653" y="757"/>
                      </a:lnTo>
                      <a:lnTo>
                        <a:pt x="1649" y="769"/>
                      </a:lnTo>
                      <a:lnTo>
                        <a:pt x="1645" y="780"/>
                      </a:lnTo>
                      <a:lnTo>
                        <a:pt x="1639" y="792"/>
                      </a:lnTo>
                      <a:lnTo>
                        <a:pt x="1635" y="803"/>
                      </a:lnTo>
                      <a:lnTo>
                        <a:pt x="1632" y="814"/>
                      </a:lnTo>
                      <a:lnTo>
                        <a:pt x="1628" y="826"/>
                      </a:lnTo>
                      <a:lnTo>
                        <a:pt x="1624" y="835"/>
                      </a:lnTo>
                      <a:lnTo>
                        <a:pt x="1620" y="847"/>
                      </a:lnTo>
                      <a:lnTo>
                        <a:pt x="1614" y="856"/>
                      </a:lnTo>
                      <a:lnTo>
                        <a:pt x="1611" y="868"/>
                      </a:lnTo>
                      <a:lnTo>
                        <a:pt x="1607" y="877"/>
                      </a:lnTo>
                      <a:lnTo>
                        <a:pt x="1605" y="887"/>
                      </a:lnTo>
                      <a:lnTo>
                        <a:pt x="1601" y="896"/>
                      </a:lnTo>
                      <a:lnTo>
                        <a:pt x="1597" y="906"/>
                      </a:lnTo>
                      <a:lnTo>
                        <a:pt x="1595" y="913"/>
                      </a:lnTo>
                      <a:lnTo>
                        <a:pt x="1592" y="921"/>
                      </a:lnTo>
                      <a:lnTo>
                        <a:pt x="1588" y="929"/>
                      </a:lnTo>
                      <a:lnTo>
                        <a:pt x="1586" y="936"/>
                      </a:lnTo>
                      <a:lnTo>
                        <a:pt x="1582" y="942"/>
                      </a:lnTo>
                      <a:lnTo>
                        <a:pt x="1582" y="950"/>
                      </a:lnTo>
                      <a:lnTo>
                        <a:pt x="1578" y="955"/>
                      </a:lnTo>
                      <a:lnTo>
                        <a:pt x="1578" y="961"/>
                      </a:lnTo>
                      <a:lnTo>
                        <a:pt x="1575" y="970"/>
                      </a:lnTo>
                      <a:lnTo>
                        <a:pt x="1573" y="980"/>
                      </a:lnTo>
                      <a:lnTo>
                        <a:pt x="1571" y="986"/>
                      </a:lnTo>
                      <a:lnTo>
                        <a:pt x="1571" y="991"/>
                      </a:lnTo>
                      <a:lnTo>
                        <a:pt x="1569" y="1003"/>
                      </a:lnTo>
                      <a:lnTo>
                        <a:pt x="1571" y="1016"/>
                      </a:lnTo>
                      <a:lnTo>
                        <a:pt x="1573" y="1026"/>
                      </a:lnTo>
                      <a:lnTo>
                        <a:pt x="1576" y="1039"/>
                      </a:lnTo>
                      <a:lnTo>
                        <a:pt x="1576" y="1050"/>
                      </a:lnTo>
                      <a:lnTo>
                        <a:pt x="1576" y="1062"/>
                      </a:lnTo>
                      <a:lnTo>
                        <a:pt x="1573" y="1071"/>
                      </a:lnTo>
                      <a:lnTo>
                        <a:pt x="1565" y="1083"/>
                      </a:lnTo>
                      <a:lnTo>
                        <a:pt x="1557" y="1088"/>
                      </a:lnTo>
                      <a:lnTo>
                        <a:pt x="1548" y="1094"/>
                      </a:lnTo>
                      <a:lnTo>
                        <a:pt x="1542" y="1098"/>
                      </a:lnTo>
                      <a:lnTo>
                        <a:pt x="1537" y="1102"/>
                      </a:lnTo>
                      <a:lnTo>
                        <a:pt x="1529" y="1105"/>
                      </a:lnTo>
                      <a:lnTo>
                        <a:pt x="1523" y="1109"/>
                      </a:lnTo>
                      <a:lnTo>
                        <a:pt x="1514" y="1113"/>
                      </a:lnTo>
                      <a:lnTo>
                        <a:pt x="1504" y="1117"/>
                      </a:lnTo>
                      <a:lnTo>
                        <a:pt x="1495" y="1121"/>
                      </a:lnTo>
                      <a:lnTo>
                        <a:pt x="1487" y="1125"/>
                      </a:lnTo>
                      <a:lnTo>
                        <a:pt x="1476" y="1128"/>
                      </a:lnTo>
                      <a:lnTo>
                        <a:pt x="1464" y="1134"/>
                      </a:lnTo>
                      <a:lnTo>
                        <a:pt x="1453" y="1138"/>
                      </a:lnTo>
                      <a:lnTo>
                        <a:pt x="1441" y="1144"/>
                      </a:lnTo>
                      <a:lnTo>
                        <a:pt x="1434" y="1144"/>
                      </a:lnTo>
                      <a:lnTo>
                        <a:pt x="1426" y="1145"/>
                      </a:lnTo>
                      <a:lnTo>
                        <a:pt x="1419" y="1149"/>
                      </a:lnTo>
                      <a:lnTo>
                        <a:pt x="1413" y="1151"/>
                      </a:lnTo>
                      <a:lnTo>
                        <a:pt x="1403" y="1153"/>
                      </a:lnTo>
                      <a:lnTo>
                        <a:pt x="1398" y="1155"/>
                      </a:lnTo>
                      <a:lnTo>
                        <a:pt x="1390" y="1157"/>
                      </a:lnTo>
                      <a:lnTo>
                        <a:pt x="1382" y="1159"/>
                      </a:lnTo>
                      <a:lnTo>
                        <a:pt x="1373" y="1161"/>
                      </a:lnTo>
                      <a:lnTo>
                        <a:pt x="1365" y="1163"/>
                      </a:lnTo>
                      <a:lnTo>
                        <a:pt x="1356" y="1164"/>
                      </a:lnTo>
                      <a:lnTo>
                        <a:pt x="1350" y="1168"/>
                      </a:lnTo>
                      <a:lnTo>
                        <a:pt x="1341" y="1168"/>
                      </a:lnTo>
                      <a:lnTo>
                        <a:pt x="1331" y="1172"/>
                      </a:lnTo>
                      <a:lnTo>
                        <a:pt x="1322" y="1174"/>
                      </a:lnTo>
                      <a:lnTo>
                        <a:pt x="1314" y="1178"/>
                      </a:lnTo>
                      <a:lnTo>
                        <a:pt x="1303" y="1178"/>
                      </a:lnTo>
                      <a:lnTo>
                        <a:pt x="1293" y="1180"/>
                      </a:lnTo>
                      <a:lnTo>
                        <a:pt x="1284" y="1182"/>
                      </a:lnTo>
                      <a:lnTo>
                        <a:pt x="1274" y="1185"/>
                      </a:lnTo>
                      <a:lnTo>
                        <a:pt x="1265" y="1187"/>
                      </a:lnTo>
                      <a:lnTo>
                        <a:pt x="1253" y="1189"/>
                      </a:lnTo>
                      <a:lnTo>
                        <a:pt x="1244" y="1191"/>
                      </a:lnTo>
                      <a:lnTo>
                        <a:pt x="1234" y="1193"/>
                      </a:lnTo>
                      <a:lnTo>
                        <a:pt x="1221" y="1195"/>
                      </a:lnTo>
                      <a:lnTo>
                        <a:pt x="1211" y="1197"/>
                      </a:lnTo>
                      <a:lnTo>
                        <a:pt x="1200" y="1199"/>
                      </a:lnTo>
                      <a:lnTo>
                        <a:pt x="1189" y="1201"/>
                      </a:lnTo>
                      <a:lnTo>
                        <a:pt x="1177" y="1202"/>
                      </a:lnTo>
                      <a:lnTo>
                        <a:pt x="1166" y="1204"/>
                      </a:lnTo>
                      <a:lnTo>
                        <a:pt x="1152" y="1206"/>
                      </a:lnTo>
                      <a:lnTo>
                        <a:pt x="1143" y="1210"/>
                      </a:lnTo>
                      <a:lnTo>
                        <a:pt x="1130" y="1210"/>
                      </a:lnTo>
                      <a:lnTo>
                        <a:pt x="1118" y="1212"/>
                      </a:lnTo>
                      <a:lnTo>
                        <a:pt x="1105" y="1212"/>
                      </a:lnTo>
                      <a:lnTo>
                        <a:pt x="1093" y="1216"/>
                      </a:lnTo>
                      <a:lnTo>
                        <a:pt x="1082" y="1216"/>
                      </a:lnTo>
                      <a:lnTo>
                        <a:pt x="1071" y="1218"/>
                      </a:lnTo>
                      <a:lnTo>
                        <a:pt x="1059" y="1220"/>
                      </a:lnTo>
                      <a:lnTo>
                        <a:pt x="1048" y="1222"/>
                      </a:lnTo>
                      <a:lnTo>
                        <a:pt x="1036" y="1222"/>
                      </a:lnTo>
                      <a:lnTo>
                        <a:pt x="1025" y="1223"/>
                      </a:lnTo>
                      <a:lnTo>
                        <a:pt x="1014" y="1223"/>
                      </a:lnTo>
                      <a:lnTo>
                        <a:pt x="1004" y="1225"/>
                      </a:lnTo>
                      <a:lnTo>
                        <a:pt x="993" y="1225"/>
                      </a:lnTo>
                      <a:lnTo>
                        <a:pt x="983" y="1227"/>
                      </a:lnTo>
                      <a:lnTo>
                        <a:pt x="974" y="1227"/>
                      </a:lnTo>
                      <a:lnTo>
                        <a:pt x="964" y="1231"/>
                      </a:lnTo>
                      <a:lnTo>
                        <a:pt x="953" y="1231"/>
                      </a:lnTo>
                      <a:lnTo>
                        <a:pt x="941" y="1231"/>
                      </a:lnTo>
                      <a:lnTo>
                        <a:pt x="932" y="1233"/>
                      </a:lnTo>
                      <a:lnTo>
                        <a:pt x="924" y="1235"/>
                      </a:lnTo>
                      <a:lnTo>
                        <a:pt x="915" y="1235"/>
                      </a:lnTo>
                      <a:lnTo>
                        <a:pt x="905" y="1235"/>
                      </a:lnTo>
                      <a:lnTo>
                        <a:pt x="896" y="1237"/>
                      </a:lnTo>
                      <a:lnTo>
                        <a:pt x="888" y="1237"/>
                      </a:lnTo>
                      <a:lnTo>
                        <a:pt x="879" y="1237"/>
                      </a:lnTo>
                      <a:lnTo>
                        <a:pt x="869" y="1237"/>
                      </a:lnTo>
                      <a:lnTo>
                        <a:pt x="860" y="1237"/>
                      </a:lnTo>
                      <a:lnTo>
                        <a:pt x="854" y="1239"/>
                      </a:lnTo>
                      <a:lnTo>
                        <a:pt x="844" y="1239"/>
                      </a:lnTo>
                      <a:lnTo>
                        <a:pt x="837" y="1241"/>
                      </a:lnTo>
                      <a:lnTo>
                        <a:pt x="829" y="1241"/>
                      </a:lnTo>
                      <a:lnTo>
                        <a:pt x="823" y="1241"/>
                      </a:lnTo>
                      <a:lnTo>
                        <a:pt x="814" y="1241"/>
                      </a:lnTo>
                      <a:lnTo>
                        <a:pt x="808" y="1241"/>
                      </a:lnTo>
                      <a:lnTo>
                        <a:pt x="801" y="1241"/>
                      </a:lnTo>
                      <a:lnTo>
                        <a:pt x="793" y="1241"/>
                      </a:lnTo>
                      <a:lnTo>
                        <a:pt x="785" y="1241"/>
                      </a:lnTo>
                      <a:lnTo>
                        <a:pt x="780" y="1241"/>
                      </a:lnTo>
                      <a:lnTo>
                        <a:pt x="772" y="1241"/>
                      </a:lnTo>
                      <a:lnTo>
                        <a:pt x="766" y="1241"/>
                      </a:lnTo>
                      <a:lnTo>
                        <a:pt x="753" y="1241"/>
                      </a:lnTo>
                      <a:lnTo>
                        <a:pt x="744" y="1241"/>
                      </a:lnTo>
                      <a:lnTo>
                        <a:pt x="732" y="1241"/>
                      </a:lnTo>
                      <a:lnTo>
                        <a:pt x="725" y="1241"/>
                      </a:lnTo>
                      <a:lnTo>
                        <a:pt x="715" y="1237"/>
                      </a:lnTo>
                      <a:lnTo>
                        <a:pt x="707" y="1237"/>
                      </a:lnTo>
                      <a:lnTo>
                        <a:pt x="700" y="1235"/>
                      </a:lnTo>
                      <a:lnTo>
                        <a:pt x="694" y="1235"/>
                      </a:lnTo>
                      <a:lnTo>
                        <a:pt x="683" y="1231"/>
                      </a:lnTo>
                      <a:lnTo>
                        <a:pt x="677" y="1229"/>
                      </a:lnTo>
                      <a:lnTo>
                        <a:pt x="671" y="1223"/>
                      </a:lnTo>
                      <a:lnTo>
                        <a:pt x="666" y="1218"/>
                      </a:lnTo>
                      <a:lnTo>
                        <a:pt x="660" y="1210"/>
                      </a:lnTo>
                      <a:lnTo>
                        <a:pt x="656" y="1202"/>
                      </a:lnTo>
                      <a:lnTo>
                        <a:pt x="650" y="1193"/>
                      </a:lnTo>
                      <a:lnTo>
                        <a:pt x="645" y="1185"/>
                      </a:lnTo>
                      <a:lnTo>
                        <a:pt x="639" y="1174"/>
                      </a:lnTo>
                      <a:lnTo>
                        <a:pt x="635" y="1164"/>
                      </a:lnTo>
                      <a:lnTo>
                        <a:pt x="629" y="1153"/>
                      </a:lnTo>
                      <a:lnTo>
                        <a:pt x="622" y="1144"/>
                      </a:lnTo>
                      <a:lnTo>
                        <a:pt x="616" y="1130"/>
                      </a:lnTo>
                      <a:lnTo>
                        <a:pt x="610" y="1121"/>
                      </a:lnTo>
                      <a:lnTo>
                        <a:pt x="603" y="1107"/>
                      </a:lnTo>
                      <a:lnTo>
                        <a:pt x="597" y="1096"/>
                      </a:lnTo>
                      <a:lnTo>
                        <a:pt x="591" y="1086"/>
                      </a:lnTo>
                      <a:lnTo>
                        <a:pt x="586" y="1075"/>
                      </a:lnTo>
                      <a:lnTo>
                        <a:pt x="580" y="1067"/>
                      </a:lnTo>
                      <a:lnTo>
                        <a:pt x="574" y="1060"/>
                      </a:lnTo>
                      <a:lnTo>
                        <a:pt x="565" y="1052"/>
                      </a:lnTo>
                      <a:lnTo>
                        <a:pt x="557" y="1043"/>
                      </a:lnTo>
                      <a:lnTo>
                        <a:pt x="552" y="1035"/>
                      </a:lnTo>
                      <a:lnTo>
                        <a:pt x="546" y="1029"/>
                      </a:lnTo>
                      <a:lnTo>
                        <a:pt x="538" y="1024"/>
                      </a:lnTo>
                      <a:lnTo>
                        <a:pt x="533" y="1018"/>
                      </a:lnTo>
                      <a:lnTo>
                        <a:pt x="525" y="1010"/>
                      </a:lnTo>
                      <a:lnTo>
                        <a:pt x="519" y="1005"/>
                      </a:lnTo>
                      <a:lnTo>
                        <a:pt x="512" y="999"/>
                      </a:lnTo>
                      <a:lnTo>
                        <a:pt x="506" y="993"/>
                      </a:lnTo>
                      <a:lnTo>
                        <a:pt x="496" y="986"/>
                      </a:lnTo>
                      <a:lnTo>
                        <a:pt x="489" y="978"/>
                      </a:lnTo>
                      <a:lnTo>
                        <a:pt x="481" y="970"/>
                      </a:lnTo>
                      <a:lnTo>
                        <a:pt x="472" y="963"/>
                      </a:lnTo>
                      <a:lnTo>
                        <a:pt x="462" y="955"/>
                      </a:lnTo>
                      <a:lnTo>
                        <a:pt x="455" y="948"/>
                      </a:lnTo>
                      <a:lnTo>
                        <a:pt x="447" y="942"/>
                      </a:lnTo>
                      <a:lnTo>
                        <a:pt x="437" y="934"/>
                      </a:lnTo>
                      <a:lnTo>
                        <a:pt x="428" y="925"/>
                      </a:lnTo>
                      <a:lnTo>
                        <a:pt x="418" y="917"/>
                      </a:lnTo>
                      <a:lnTo>
                        <a:pt x="409" y="910"/>
                      </a:lnTo>
                      <a:lnTo>
                        <a:pt x="399" y="902"/>
                      </a:lnTo>
                      <a:lnTo>
                        <a:pt x="390" y="894"/>
                      </a:lnTo>
                      <a:lnTo>
                        <a:pt x="380" y="885"/>
                      </a:lnTo>
                      <a:lnTo>
                        <a:pt x="371" y="877"/>
                      </a:lnTo>
                      <a:lnTo>
                        <a:pt x="361" y="870"/>
                      </a:lnTo>
                      <a:lnTo>
                        <a:pt x="352" y="860"/>
                      </a:lnTo>
                      <a:lnTo>
                        <a:pt x="340" y="853"/>
                      </a:lnTo>
                      <a:lnTo>
                        <a:pt x="331" y="843"/>
                      </a:lnTo>
                      <a:lnTo>
                        <a:pt x="321" y="837"/>
                      </a:lnTo>
                      <a:lnTo>
                        <a:pt x="310" y="828"/>
                      </a:lnTo>
                      <a:lnTo>
                        <a:pt x="301" y="820"/>
                      </a:lnTo>
                      <a:lnTo>
                        <a:pt x="291" y="813"/>
                      </a:lnTo>
                      <a:lnTo>
                        <a:pt x="282" y="805"/>
                      </a:lnTo>
                      <a:lnTo>
                        <a:pt x="270" y="797"/>
                      </a:lnTo>
                      <a:lnTo>
                        <a:pt x="262" y="788"/>
                      </a:lnTo>
                      <a:lnTo>
                        <a:pt x="251" y="780"/>
                      </a:lnTo>
                      <a:lnTo>
                        <a:pt x="243" y="773"/>
                      </a:lnTo>
                      <a:lnTo>
                        <a:pt x="234" y="765"/>
                      </a:lnTo>
                      <a:lnTo>
                        <a:pt x="226" y="759"/>
                      </a:lnTo>
                      <a:lnTo>
                        <a:pt x="217" y="752"/>
                      </a:lnTo>
                      <a:lnTo>
                        <a:pt x="209" y="746"/>
                      </a:lnTo>
                      <a:lnTo>
                        <a:pt x="200" y="738"/>
                      </a:lnTo>
                      <a:lnTo>
                        <a:pt x="192" y="731"/>
                      </a:lnTo>
                      <a:lnTo>
                        <a:pt x="183" y="723"/>
                      </a:lnTo>
                      <a:lnTo>
                        <a:pt x="175" y="718"/>
                      </a:lnTo>
                      <a:lnTo>
                        <a:pt x="167" y="712"/>
                      </a:lnTo>
                      <a:lnTo>
                        <a:pt x="160" y="706"/>
                      </a:lnTo>
                      <a:lnTo>
                        <a:pt x="152" y="698"/>
                      </a:lnTo>
                      <a:lnTo>
                        <a:pt x="146" y="695"/>
                      </a:lnTo>
                      <a:lnTo>
                        <a:pt x="133" y="683"/>
                      </a:lnTo>
                      <a:lnTo>
                        <a:pt x="124" y="674"/>
                      </a:lnTo>
                      <a:lnTo>
                        <a:pt x="114" y="666"/>
                      </a:lnTo>
                      <a:lnTo>
                        <a:pt x="107" y="660"/>
                      </a:lnTo>
                      <a:lnTo>
                        <a:pt x="99" y="653"/>
                      </a:lnTo>
                      <a:lnTo>
                        <a:pt x="91" y="645"/>
                      </a:lnTo>
                      <a:lnTo>
                        <a:pt x="84" y="640"/>
                      </a:lnTo>
                      <a:lnTo>
                        <a:pt x="78" y="636"/>
                      </a:lnTo>
                      <a:lnTo>
                        <a:pt x="67" y="626"/>
                      </a:lnTo>
                      <a:lnTo>
                        <a:pt x="55" y="619"/>
                      </a:lnTo>
                      <a:lnTo>
                        <a:pt x="44" y="611"/>
                      </a:lnTo>
                      <a:lnTo>
                        <a:pt x="38" y="605"/>
                      </a:lnTo>
                      <a:lnTo>
                        <a:pt x="29" y="601"/>
                      </a:lnTo>
                      <a:lnTo>
                        <a:pt x="23" y="598"/>
                      </a:lnTo>
                      <a:lnTo>
                        <a:pt x="13" y="592"/>
                      </a:lnTo>
                      <a:lnTo>
                        <a:pt x="6" y="590"/>
                      </a:lnTo>
                      <a:lnTo>
                        <a:pt x="0" y="590"/>
                      </a:lnTo>
                      <a:lnTo>
                        <a:pt x="0" y="59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orme libre 110"/>
                <p:cNvSpPr>
                  <a:spLocks/>
                </p:cNvSpPr>
                <p:nvPr/>
              </p:nvSpPr>
              <p:spPr bwMode="auto">
                <a:xfrm>
                  <a:off x="6181725" y="2641600"/>
                  <a:ext cx="688975" cy="168275"/>
                </a:xfrm>
                <a:custGeom>
                  <a:avLst/>
                  <a:gdLst>
                    <a:gd name="T0" fmla="*/ 850 w 869"/>
                    <a:gd name="T1" fmla="*/ 7 h 211"/>
                    <a:gd name="T2" fmla="*/ 818 w 869"/>
                    <a:gd name="T3" fmla="*/ 24 h 211"/>
                    <a:gd name="T4" fmla="*/ 782 w 869"/>
                    <a:gd name="T5" fmla="*/ 43 h 211"/>
                    <a:gd name="T6" fmla="*/ 751 w 869"/>
                    <a:gd name="T7" fmla="*/ 57 h 211"/>
                    <a:gd name="T8" fmla="*/ 723 w 869"/>
                    <a:gd name="T9" fmla="*/ 68 h 211"/>
                    <a:gd name="T10" fmla="*/ 691 w 869"/>
                    <a:gd name="T11" fmla="*/ 80 h 211"/>
                    <a:gd name="T12" fmla="*/ 660 w 869"/>
                    <a:gd name="T13" fmla="*/ 93 h 211"/>
                    <a:gd name="T14" fmla="*/ 624 w 869"/>
                    <a:gd name="T15" fmla="*/ 104 h 211"/>
                    <a:gd name="T16" fmla="*/ 584 w 869"/>
                    <a:gd name="T17" fmla="*/ 116 h 211"/>
                    <a:gd name="T18" fmla="*/ 544 w 869"/>
                    <a:gd name="T19" fmla="*/ 127 h 211"/>
                    <a:gd name="T20" fmla="*/ 499 w 869"/>
                    <a:gd name="T21" fmla="*/ 140 h 211"/>
                    <a:gd name="T22" fmla="*/ 451 w 869"/>
                    <a:gd name="T23" fmla="*/ 150 h 211"/>
                    <a:gd name="T24" fmla="*/ 403 w 869"/>
                    <a:gd name="T25" fmla="*/ 158 h 211"/>
                    <a:gd name="T26" fmla="*/ 358 w 869"/>
                    <a:gd name="T27" fmla="*/ 163 h 211"/>
                    <a:gd name="T28" fmla="*/ 314 w 869"/>
                    <a:gd name="T29" fmla="*/ 171 h 211"/>
                    <a:gd name="T30" fmla="*/ 270 w 869"/>
                    <a:gd name="T31" fmla="*/ 175 h 211"/>
                    <a:gd name="T32" fmla="*/ 227 w 869"/>
                    <a:gd name="T33" fmla="*/ 179 h 211"/>
                    <a:gd name="T34" fmla="*/ 187 w 869"/>
                    <a:gd name="T35" fmla="*/ 180 h 211"/>
                    <a:gd name="T36" fmla="*/ 151 w 869"/>
                    <a:gd name="T37" fmla="*/ 184 h 211"/>
                    <a:gd name="T38" fmla="*/ 116 w 869"/>
                    <a:gd name="T39" fmla="*/ 186 h 211"/>
                    <a:gd name="T40" fmla="*/ 86 w 869"/>
                    <a:gd name="T41" fmla="*/ 188 h 211"/>
                    <a:gd name="T42" fmla="*/ 59 w 869"/>
                    <a:gd name="T43" fmla="*/ 190 h 211"/>
                    <a:gd name="T44" fmla="*/ 23 w 869"/>
                    <a:gd name="T45" fmla="*/ 194 h 211"/>
                    <a:gd name="T46" fmla="*/ 0 w 869"/>
                    <a:gd name="T47" fmla="*/ 199 h 211"/>
                    <a:gd name="T48" fmla="*/ 12 w 869"/>
                    <a:gd name="T49" fmla="*/ 207 h 211"/>
                    <a:gd name="T50" fmla="*/ 42 w 869"/>
                    <a:gd name="T51" fmla="*/ 209 h 211"/>
                    <a:gd name="T52" fmla="*/ 69 w 869"/>
                    <a:gd name="T53" fmla="*/ 211 h 211"/>
                    <a:gd name="T54" fmla="*/ 97 w 869"/>
                    <a:gd name="T55" fmla="*/ 211 h 211"/>
                    <a:gd name="T56" fmla="*/ 132 w 869"/>
                    <a:gd name="T57" fmla="*/ 209 h 211"/>
                    <a:gd name="T58" fmla="*/ 168 w 869"/>
                    <a:gd name="T59" fmla="*/ 209 h 211"/>
                    <a:gd name="T60" fmla="*/ 208 w 869"/>
                    <a:gd name="T61" fmla="*/ 207 h 211"/>
                    <a:gd name="T62" fmla="*/ 246 w 869"/>
                    <a:gd name="T63" fmla="*/ 203 h 211"/>
                    <a:gd name="T64" fmla="*/ 289 w 869"/>
                    <a:gd name="T65" fmla="*/ 199 h 211"/>
                    <a:gd name="T66" fmla="*/ 331 w 869"/>
                    <a:gd name="T67" fmla="*/ 196 h 211"/>
                    <a:gd name="T68" fmla="*/ 373 w 869"/>
                    <a:gd name="T69" fmla="*/ 190 h 211"/>
                    <a:gd name="T70" fmla="*/ 415 w 869"/>
                    <a:gd name="T71" fmla="*/ 184 h 211"/>
                    <a:gd name="T72" fmla="*/ 457 w 869"/>
                    <a:gd name="T73" fmla="*/ 179 h 211"/>
                    <a:gd name="T74" fmla="*/ 493 w 869"/>
                    <a:gd name="T75" fmla="*/ 171 h 211"/>
                    <a:gd name="T76" fmla="*/ 529 w 869"/>
                    <a:gd name="T77" fmla="*/ 161 h 211"/>
                    <a:gd name="T78" fmla="*/ 563 w 869"/>
                    <a:gd name="T79" fmla="*/ 154 h 211"/>
                    <a:gd name="T80" fmla="*/ 597 w 869"/>
                    <a:gd name="T81" fmla="*/ 142 h 211"/>
                    <a:gd name="T82" fmla="*/ 628 w 869"/>
                    <a:gd name="T83" fmla="*/ 133 h 211"/>
                    <a:gd name="T84" fmla="*/ 660 w 869"/>
                    <a:gd name="T85" fmla="*/ 121 h 211"/>
                    <a:gd name="T86" fmla="*/ 691 w 869"/>
                    <a:gd name="T87" fmla="*/ 112 h 211"/>
                    <a:gd name="T88" fmla="*/ 719 w 869"/>
                    <a:gd name="T89" fmla="*/ 102 h 211"/>
                    <a:gd name="T90" fmla="*/ 744 w 869"/>
                    <a:gd name="T91" fmla="*/ 91 h 211"/>
                    <a:gd name="T92" fmla="*/ 776 w 869"/>
                    <a:gd name="T93" fmla="*/ 80 h 211"/>
                    <a:gd name="T94" fmla="*/ 814 w 869"/>
                    <a:gd name="T95" fmla="*/ 62 h 211"/>
                    <a:gd name="T96" fmla="*/ 845 w 869"/>
                    <a:gd name="T97" fmla="*/ 49 h 211"/>
                    <a:gd name="T98" fmla="*/ 867 w 869"/>
                    <a:gd name="T99" fmla="*/ 4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7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4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3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2"/>
                      </a:lnTo>
                      <a:lnTo>
                        <a:pt x="731" y="64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3"/>
                      </a:lnTo>
                      <a:lnTo>
                        <a:pt x="675" y="85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2"/>
                      </a:lnTo>
                      <a:lnTo>
                        <a:pt x="624" y="104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1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0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59"/>
                      </a:lnTo>
                      <a:lnTo>
                        <a:pt x="381" y="161"/>
                      </a:lnTo>
                      <a:lnTo>
                        <a:pt x="369" y="161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0"/>
                      </a:lnTo>
                      <a:lnTo>
                        <a:pt x="208" y="180"/>
                      </a:lnTo>
                      <a:lnTo>
                        <a:pt x="196" y="180"/>
                      </a:lnTo>
                      <a:lnTo>
                        <a:pt x="187" y="180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199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199"/>
                      </a:lnTo>
                      <a:lnTo>
                        <a:pt x="299" y="199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0"/>
                      </a:lnTo>
                      <a:lnTo>
                        <a:pt x="447" y="180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1"/>
                      </a:lnTo>
                      <a:lnTo>
                        <a:pt x="539" y="159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2"/>
                      </a:lnTo>
                      <a:lnTo>
                        <a:pt x="605" y="140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1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2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5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6"/>
                      </a:lnTo>
                      <a:lnTo>
                        <a:pt x="814" y="62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5"/>
                      </a:lnTo>
                      <a:lnTo>
                        <a:pt x="856" y="43"/>
                      </a:lnTo>
                      <a:lnTo>
                        <a:pt x="860" y="43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0" name="Forme libre 111"/>
                <p:cNvSpPr>
                  <a:spLocks/>
                </p:cNvSpPr>
                <p:nvPr/>
              </p:nvSpPr>
              <p:spPr bwMode="auto">
                <a:xfrm>
                  <a:off x="5602288" y="1836738"/>
                  <a:ext cx="1379538" cy="588962"/>
                </a:xfrm>
                <a:custGeom>
                  <a:avLst/>
                  <a:gdLst>
                    <a:gd name="T0" fmla="*/ 1712 w 1738"/>
                    <a:gd name="T1" fmla="*/ 44 h 744"/>
                    <a:gd name="T2" fmla="*/ 1639 w 1738"/>
                    <a:gd name="T3" fmla="*/ 21 h 744"/>
                    <a:gd name="T4" fmla="*/ 1561 w 1738"/>
                    <a:gd name="T5" fmla="*/ 10 h 744"/>
                    <a:gd name="T6" fmla="*/ 1449 w 1738"/>
                    <a:gd name="T7" fmla="*/ 0 h 744"/>
                    <a:gd name="T8" fmla="*/ 1301 w 1738"/>
                    <a:gd name="T9" fmla="*/ 0 h 744"/>
                    <a:gd name="T10" fmla="*/ 1111 w 1738"/>
                    <a:gd name="T11" fmla="*/ 19 h 744"/>
                    <a:gd name="T12" fmla="*/ 900 w 1738"/>
                    <a:gd name="T13" fmla="*/ 55 h 744"/>
                    <a:gd name="T14" fmla="*/ 681 w 1738"/>
                    <a:gd name="T15" fmla="*/ 110 h 744"/>
                    <a:gd name="T16" fmla="*/ 468 w 1738"/>
                    <a:gd name="T17" fmla="*/ 179 h 744"/>
                    <a:gd name="T18" fmla="*/ 278 w 1738"/>
                    <a:gd name="T19" fmla="*/ 253 h 744"/>
                    <a:gd name="T20" fmla="*/ 126 w 1738"/>
                    <a:gd name="T21" fmla="*/ 335 h 744"/>
                    <a:gd name="T22" fmla="*/ 31 w 1738"/>
                    <a:gd name="T23" fmla="*/ 419 h 744"/>
                    <a:gd name="T24" fmla="*/ 0 w 1738"/>
                    <a:gd name="T25" fmla="*/ 498 h 744"/>
                    <a:gd name="T26" fmla="*/ 6 w 1738"/>
                    <a:gd name="T27" fmla="*/ 567 h 744"/>
                    <a:gd name="T28" fmla="*/ 53 w 1738"/>
                    <a:gd name="T29" fmla="*/ 635 h 744"/>
                    <a:gd name="T30" fmla="*/ 124 w 1738"/>
                    <a:gd name="T31" fmla="*/ 677 h 744"/>
                    <a:gd name="T32" fmla="*/ 219 w 1738"/>
                    <a:gd name="T33" fmla="*/ 710 h 744"/>
                    <a:gd name="T34" fmla="*/ 344 w 1738"/>
                    <a:gd name="T35" fmla="*/ 730 h 744"/>
                    <a:gd name="T36" fmla="*/ 495 w 1738"/>
                    <a:gd name="T37" fmla="*/ 740 h 744"/>
                    <a:gd name="T38" fmla="*/ 673 w 1738"/>
                    <a:gd name="T39" fmla="*/ 744 h 744"/>
                    <a:gd name="T40" fmla="*/ 867 w 1738"/>
                    <a:gd name="T41" fmla="*/ 734 h 744"/>
                    <a:gd name="T42" fmla="*/ 1038 w 1738"/>
                    <a:gd name="T43" fmla="*/ 710 h 744"/>
                    <a:gd name="T44" fmla="*/ 1185 w 1738"/>
                    <a:gd name="T45" fmla="*/ 668 h 744"/>
                    <a:gd name="T46" fmla="*/ 1305 w 1738"/>
                    <a:gd name="T47" fmla="*/ 622 h 744"/>
                    <a:gd name="T48" fmla="*/ 1398 w 1738"/>
                    <a:gd name="T49" fmla="*/ 571 h 744"/>
                    <a:gd name="T50" fmla="*/ 1468 w 1738"/>
                    <a:gd name="T51" fmla="*/ 523 h 744"/>
                    <a:gd name="T52" fmla="*/ 1529 w 1738"/>
                    <a:gd name="T53" fmla="*/ 466 h 744"/>
                    <a:gd name="T54" fmla="*/ 1512 w 1738"/>
                    <a:gd name="T55" fmla="*/ 470 h 744"/>
                    <a:gd name="T56" fmla="*/ 1449 w 1738"/>
                    <a:gd name="T57" fmla="*/ 510 h 744"/>
                    <a:gd name="T58" fmla="*/ 1383 w 1738"/>
                    <a:gd name="T59" fmla="*/ 555 h 744"/>
                    <a:gd name="T60" fmla="*/ 1295 w 1738"/>
                    <a:gd name="T61" fmla="*/ 599 h 744"/>
                    <a:gd name="T62" fmla="*/ 1189 w 1738"/>
                    <a:gd name="T63" fmla="*/ 643 h 744"/>
                    <a:gd name="T64" fmla="*/ 1061 w 1738"/>
                    <a:gd name="T65" fmla="*/ 683 h 744"/>
                    <a:gd name="T66" fmla="*/ 911 w 1738"/>
                    <a:gd name="T67" fmla="*/ 711 h 744"/>
                    <a:gd name="T68" fmla="*/ 759 w 1738"/>
                    <a:gd name="T69" fmla="*/ 729 h 744"/>
                    <a:gd name="T70" fmla="*/ 618 w 1738"/>
                    <a:gd name="T71" fmla="*/ 734 h 744"/>
                    <a:gd name="T72" fmla="*/ 487 w 1738"/>
                    <a:gd name="T73" fmla="*/ 729 h 744"/>
                    <a:gd name="T74" fmla="*/ 373 w 1738"/>
                    <a:gd name="T75" fmla="*/ 717 h 744"/>
                    <a:gd name="T76" fmla="*/ 272 w 1738"/>
                    <a:gd name="T77" fmla="*/ 700 h 744"/>
                    <a:gd name="T78" fmla="*/ 188 w 1738"/>
                    <a:gd name="T79" fmla="*/ 677 h 744"/>
                    <a:gd name="T80" fmla="*/ 128 w 1738"/>
                    <a:gd name="T81" fmla="*/ 654 h 744"/>
                    <a:gd name="T82" fmla="*/ 67 w 1738"/>
                    <a:gd name="T83" fmla="*/ 613 h 744"/>
                    <a:gd name="T84" fmla="*/ 32 w 1738"/>
                    <a:gd name="T85" fmla="*/ 552 h 744"/>
                    <a:gd name="T86" fmla="*/ 40 w 1738"/>
                    <a:gd name="T87" fmla="*/ 485 h 744"/>
                    <a:gd name="T88" fmla="*/ 84 w 1738"/>
                    <a:gd name="T89" fmla="*/ 417 h 744"/>
                    <a:gd name="T90" fmla="*/ 156 w 1738"/>
                    <a:gd name="T91" fmla="*/ 360 h 744"/>
                    <a:gd name="T92" fmla="*/ 226 w 1738"/>
                    <a:gd name="T93" fmla="*/ 316 h 744"/>
                    <a:gd name="T94" fmla="*/ 320 w 1738"/>
                    <a:gd name="T95" fmla="*/ 268 h 744"/>
                    <a:gd name="T96" fmla="*/ 434 w 1738"/>
                    <a:gd name="T97" fmla="*/ 219 h 744"/>
                    <a:gd name="T98" fmla="*/ 561 w 1738"/>
                    <a:gd name="T99" fmla="*/ 167 h 744"/>
                    <a:gd name="T100" fmla="*/ 696 w 1738"/>
                    <a:gd name="T101" fmla="*/ 122 h 744"/>
                    <a:gd name="T102" fmla="*/ 837 w 1738"/>
                    <a:gd name="T103" fmla="*/ 84 h 744"/>
                    <a:gd name="T104" fmla="*/ 972 w 1738"/>
                    <a:gd name="T105" fmla="*/ 57 h 744"/>
                    <a:gd name="T106" fmla="*/ 1103 w 1738"/>
                    <a:gd name="T107" fmla="*/ 42 h 744"/>
                    <a:gd name="T108" fmla="*/ 1221 w 1738"/>
                    <a:gd name="T109" fmla="*/ 32 h 744"/>
                    <a:gd name="T110" fmla="*/ 1324 w 1738"/>
                    <a:gd name="T111" fmla="*/ 29 h 744"/>
                    <a:gd name="T112" fmla="*/ 1415 w 1738"/>
                    <a:gd name="T113" fmla="*/ 29 h 744"/>
                    <a:gd name="T114" fmla="*/ 1493 w 1738"/>
                    <a:gd name="T115" fmla="*/ 29 h 744"/>
                    <a:gd name="T116" fmla="*/ 1556 w 1738"/>
                    <a:gd name="T117" fmla="*/ 32 h 744"/>
                    <a:gd name="T118" fmla="*/ 1618 w 1738"/>
                    <a:gd name="T119" fmla="*/ 38 h 744"/>
                    <a:gd name="T120" fmla="*/ 1674 w 1738"/>
                    <a:gd name="T121" fmla="*/ 53 h 744"/>
                    <a:gd name="T122" fmla="*/ 1736 w 1738"/>
                    <a:gd name="T123" fmla="*/ 80 h 7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38" h="744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1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3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3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1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89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8"/>
                      </a:lnTo>
                      <a:lnTo>
                        <a:pt x="38" y="407"/>
                      </a:lnTo>
                      <a:lnTo>
                        <a:pt x="31" y="419"/>
                      </a:lnTo>
                      <a:lnTo>
                        <a:pt x="23" y="430"/>
                      </a:lnTo>
                      <a:lnTo>
                        <a:pt x="15" y="438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3"/>
                      </a:lnTo>
                      <a:lnTo>
                        <a:pt x="2" y="542"/>
                      </a:lnTo>
                      <a:lnTo>
                        <a:pt x="2" y="550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90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30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7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4"/>
                      </a:lnTo>
                      <a:lnTo>
                        <a:pt x="103" y="668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3"/>
                      </a:lnTo>
                      <a:lnTo>
                        <a:pt x="145" y="687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4"/>
                      </a:lnTo>
                      <a:lnTo>
                        <a:pt x="207" y="706"/>
                      </a:lnTo>
                      <a:lnTo>
                        <a:pt x="219" y="710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1"/>
                      </a:lnTo>
                      <a:lnTo>
                        <a:pt x="295" y="725"/>
                      </a:lnTo>
                      <a:lnTo>
                        <a:pt x="310" y="725"/>
                      </a:lnTo>
                      <a:lnTo>
                        <a:pt x="327" y="729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40"/>
                      </a:lnTo>
                      <a:lnTo>
                        <a:pt x="476" y="740"/>
                      </a:lnTo>
                      <a:lnTo>
                        <a:pt x="495" y="740"/>
                      </a:lnTo>
                      <a:lnTo>
                        <a:pt x="515" y="742"/>
                      </a:lnTo>
                      <a:lnTo>
                        <a:pt x="536" y="744"/>
                      </a:lnTo>
                      <a:lnTo>
                        <a:pt x="559" y="744"/>
                      </a:lnTo>
                      <a:lnTo>
                        <a:pt x="580" y="744"/>
                      </a:lnTo>
                      <a:lnTo>
                        <a:pt x="603" y="744"/>
                      </a:lnTo>
                      <a:lnTo>
                        <a:pt x="626" y="744"/>
                      </a:lnTo>
                      <a:lnTo>
                        <a:pt x="650" y="744"/>
                      </a:lnTo>
                      <a:lnTo>
                        <a:pt x="673" y="744"/>
                      </a:lnTo>
                      <a:lnTo>
                        <a:pt x="698" y="744"/>
                      </a:lnTo>
                      <a:lnTo>
                        <a:pt x="723" y="744"/>
                      </a:lnTo>
                      <a:lnTo>
                        <a:pt x="749" y="744"/>
                      </a:lnTo>
                      <a:lnTo>
                        <a:pt x="772" y="742"/>
                      </a:lnTo>
                      <a:lnTo>
                        <a:pt x="797" y="740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9"/>
                      </a:lnTo>
                      <a:lnTo>
                        <a:pt x="957" y="725"/>
                      </a:lnTo>
                      <a:lnTo>
                        <a:pt x="978" y="721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10"/>
                      </a:lnTo>
                      <a:lnTo>
                        <a:pt x="1059" y="704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1"/>
                      </a:lnTo>
                      <a:lnTo>
                        <a:pt x="1133" y="685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8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5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8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9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90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1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2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3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2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4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7"/>
                      </a:lnTo>
                      <a:lnTo>
                        <a:pt x="1539" y="457"/>
                      </a:lnTo>
                      <a:lnTo>
                        <a:pt x="1537" y="455"/>
                      </a:lnTo>
                      <a:lnTo>
                        <a:pt x="1531" y="457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6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3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3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50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1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4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1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8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9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4"/>
                      </a:lnTo>
                      <a:lnTo>
                        <a:pt x="1111" y="668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3"/>
                      </a:lnTo>
                      <a:lnTo>
                        <a:pt x="1042" y="687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4"/>
                      </a:lnTo>
                      <a:lnTo>
                        <a:pt x="951" y="708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1"/>
                      </a:lnTo>
                      <a:lnTo>
                        <a:pt x="835" y="721"/>
                      </a:lnTo>
                      <a:lnTo>
                        <a:pt x="816" y="725"/>
                      </a:lnTo>
                      <a:lnTo>
                        <a:pt x="797" y="725"/>
                      </a:lnTo>
                      <a:lnTo>
                        <a:pt x="778" y="729"/>
                      </a:lnTo>
                      <a:lnTo>
                        <a:pt x="759" y="729"/>
                      </a:lnTo>
                      <a:lnTo>
                        <a:pt x="740" y="729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9"/>
                      </a:lnTo>
                      <a:lnTo>
                        <a:pt x="472" y="729"/>
                      </a:lnTo>
                      <a:lnTo>
                        <a:pt x="458" y="727"/>
                      </a:lnTo>
                      <a:lnTo>
                        <a:pt x="443" y="727"/>
                      </a:lnTo>
                      <a:lnTo>
                        <a:pt x="428" y="725"/>
                      </a:lnTo>
                      <a:lnTo>
                        <a:pt x="413" y="723"/>
                      </a:lnTo>
                      <a:lnTo>
                        <a:pt x="399" y="721"/>
                      </a:lnTo>
                      <a:lnTo>
                        <a:pt x="386" y="721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10"/>
                      </a:lnTo>
                      <a:lnTo>
                        <a:pt x="306" y="706"/>
                      </a:lnTo>
                      <a:lnTo>
                        <a:pt x="295" y="704"/>
                      </a:lnTo>
                      <a:lnTo>
                        <a:pt x="284" y="704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9"/>
                      </a:lnTo>
                      <a:lnTo>
                        <a:pt x="217" y="687"/>
                      </a:lnTo>
                      <a:lnTo>
                        <a:pt x="207" y="685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8"/>
                      </a:lnTo>
                      <a:lnTo>
                        <a:pt x="156" y="666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1"/>
                      </a:lnTo>
                      <a:lnTo>
                        <a:pt x="114" y="647"/>
                      </a:lnTo>
                      <a:lnTo>
                        <a:pt x="109" y="645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8"/>
                      </a:lnTo>
                      <a:lnTo>
                        <a:pt x="74" y="620"/>
                      </a:lnTo>
                      <a:lnTo>
                        <a:pt x="67" y="613"/>
                      </a:lnTo>
                      <a:lnTo>
                        <a:pt x="61" y="607"/>
                      </a:lnTo>
                      <a:lnTo>
                        <a:pt x="55" y="599"/>
                      </a:lnTo>
                      <a:lnTo>
                        <a:pt x="50" y="592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9"/>
                      </a:lnTo>
                      <a:lnTo>
                        <a:pt x="34" y="561"/>
                      </a:lnTo>
                      <a:lnTo>
                        <a:pt x="32" y="552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4"/>
                      </a:lnTo>
                      <a:lnTo>
                        <a:pt x="34" y="504"/>
                      </a:lnTo>
                      <a:lnTo>
                        <a:pt x="36" y="495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7"/>
                      </a:lnTo>
                      <a:lnTo>
                        <a:pt x="93" y="407"/>
                      </a:lnTo>
                      <a:lnTo>
                        <a:pt x="103" y="398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60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2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1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2"/>
                      </a:lnTo>
                      <a:lnTo>
                        <a:pt x="1221" y="32"/>
                      </a:lnTo>
                      <a:lnTo>
                        <a:pt x="1234" y="32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2"/>
                      </a:lnTo>
                      <a:lnTo>
                        <a:pt x="1540" y="32"/>
                      </a:lnTo>
                      <a:lnTo>
                        <a:pt x="1548" y="32"/>
                      </a:lnTo>
                      <a:lnTo>
                        <a:pt x="1556" y="32"/>
                      </a:lnTo>
                      <a:lnTo>
                        <a:pt x="1561" y="32"/>
                      </a:lnTo>
                      <a:lnTo>
                        <a:pt x="1569" y="32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1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orme libre 112"/>
                <p:cNvSpPr>
                  <a:spLocks/>
                </p:cNvSpPr>
                <p:nvPr/>
              </p:nvSpPr>
              <p:spPr bwMode="auto">
                <a:xfrm>
                  <a:off x="6056313" y="1249363"/>
                  <a:ext cx="558800" cy="579437"/>
                </a:xfrm>
                <a:custGeom>
                  <a:avLst/>
                  <a:gdLst>
                    <a:gd name="T0" fmla="*/ 207 w 703"/>
                    <a:gd name="T1" fmla="*/ 731 h 731"/>
                    <a:gd name="T2" fmla="*/ 289 w 703"/>
                    <a:gd name="T3" fmla="*/ 727 h 731"/>
                    <a:gd name="T4" fmla="*/ 351 w 703"/>
                    <a:gd name="T5" fmla="*/ 717 h 731"/>
                    <a:gd name="T6" fmla="*/ 416 w 703"/>
                    <a:gd name="T7" fmla="*/ 704 h 731"/>
                    <a:gd name="T8" fmla="*/ 477 w 703"/>
                    <a:gd name="T9" fmla="*/ 681 h 731"/>
                    <a:gd name="T10" fmla="*/ 509 w 703"/>
                    <a:gd name="T11" fmla="*/ 634 h 731"/>
                    <a:gd name="T12" fmla="*/ 532 w 703"/>
                    <a:gd name="T13" fmla="*/ 546 h 731"/>
                    <a:gd name="T14" fmla="*/ 549 w 703"/>
                    <a:gd name="T15" fmla="*/ 476 h 731"/>
                    <a:gd name="T16" fmla="*/ 574 w 703"/>
                    <a:gd name="T17" fmla="*/ 403 h 731"/>
                    <a:gd name="T18" fmla="*/ 597 w 703"/>
                    <a:gd name="T19" fmla="*/ 337 h 731"/>
                    <a:gd name="T20" fmla="*/ 633 w 703"/>
                    <a:gd name="T21" fmla="*/ 265 h 731"/>
                    <a:gd name="T22" fmla="*/ 686 w 703"/>
                    <a:gd name="T23" fmla="*/ 170 h 731"/>
                    <a:gd name="T24" fmla="*/ 697 w 703"/>
                    <a:gd name="T25" fmla="*/ 82 h 731"/>
                    <a:gd name="T26" fmla="*/ 629 w 703"/>
                    <a:gd name="T27" fmla="*/ 27 h 731"/>
                    <a:gd name="T28" fmla="*/ 540 w 703"/>
                    <a:gd name="T29" fmla="*/ 6 h 731"/>
                    <a:gd name="T30" fmla="*/ 422 w 703"/>
                    <a:gd name="T31" fmla="*/ 4 h 731"/>
                    <a:gd name="T32" fmla="*/ 306 w 703"/>
                    <a:gd name="T33" fmla="*/ 34 h 731"/>
                    <a:gd name="T34" fmla="*/ 199 w 703"/>
                    <a:gd name="T35" fmla="*/ 84 h 731"/>
                    <a:gd name="T36" fmla="*/ 108 w 703"/>
                    <a:gd name="T37" fmla="*/ 149 h 731"/>
                    <a:gd name="T38" fmla="*/ 39 w 703"/>
                    <a:gd name="T39" fmla="*/ 215 h 731"/>
                    <a:gd name="T40" fmla="*/ 1 w 703"/>
                    <a:gd name="T41" fmla="*/ 289 h 731"/>
                    <a:gd name="T42" fmla="*/ 51 w 703"/>
                    <a:gd name="T43" fmla="*/ 356 h 731"/>
                    <a:gd name="T44" fmla="*/ 119 w 703"/>
                    <a:gd name="T45" fmla="*/ 364 h 731"/>
                    <a:gd name="T46" fmla="*/ 201 w 703"/>
                    <a:gd name="T47" fmla="*/ 354 h 731"/>
                    <a:gd name="T48" fmla="*/ 292 w 703"/>
                    <a:gd name="T49" fmla="*/ 335 h 731"/>
                    <a:gd name="T50" fmla="*/ 382 w 703"/>
                    <a:gd name="T51" fmla="*/ 303 h 731"/>
                    <a:gd name="T52" fmla="*/ 464 w 703"/>
                    <a:gd name="T53" fmla="*/ 265 h 731"/>
                    <a:gd name="T54" fmla="*/ 528 w 703"/>
                    <a:gd name="T55" fmla="*/ 223 h 731"/>
                    <a:gd name="T56" fmla="*/ 576 w 703"/>
                    <a:gd name="T57" fmla="*/ 158 h 731"/>
                    <a:gd name="T58" fmla="*/ 505 w 703"/>
                    <a:gd name="T59" fmla="*/ 114 h 731"/>
                    <a:gd name="T60" fmla="*/ 498 w 703"/>
                    <a:gd name="T61" fmla="*/ 118 h 731"/>
                    <a:gd name="T62" fmla="*/ 543 w 703"/>
                    <a:gd name="T63" fmla="*/ 183 h 731"/>
                    <a:gd name="T64" fmla="*/ 473 w 703"/>
                    <a:gd name="T65" fmla="*/ 228 h 731"/>
                    <a:gd name="T66" fmla="*/ 412 w 703"/>
                    <a:gd name="T67" fmla="*/ 259 h 731"/>
                    <a:gd name="T68" fmla="*/ 349 w 703"/>
                    <a:gd name="T69" fmla="*/ 286 h 731"/>
                    <a:gd name="T70" fmla="*/ 289 w 703"/>
                    <a:gd name="T71" fmla="*/ 310 h 731"/>
                    <a:gd name="T72" fmla="*/ 226 w 703"/>
                    <a:gd name="T73" fmla="*/ 325 h 731"/>
                    <a:gd name="T74" fmla="*/ 133 w 703"/>
                    <a:gd name="T75" fmla="*/ 335 h 731"/>
                    <a:gd name="T76" fmla="*/ 53 w 703"/>
                    <a:gd name="T77" fmla="*/ 310 h 731"/>
                    <a:gd name="T78" fmla="*/ 66 w 703"/>
                    <a:gd name="T79" fmla="*/ 244 h 731"/>
                    <a:gd name="T80" fmla="*/ 150 w 703"/>
                    <a:gd name="T81" fmla="*/ 158 h 731"/>
                    <a:gd name="T82" fmla="*/ 228 w 703"/>
                    <a:gd name="T83" fmla="*/ 105 h 731"/>
                    <a:gd name="T84" fmla="*/ 289 w 703"/>
                    <a:gd name="T85" fmla="*/ 74 h 731"/>
                    <a:gd name="T86" fmla="*/ 353 w 703"/>
                    <a:gd name="T87" fmla="*/ 52 h 731"/>
                    <a:gd name="T88" fmla="*/ 418 w 703"/>
                    <a:gd name="T89" fmla="*/ 36 h 731"/>
                    <a:gd name="T90" fmla="*/ 481 w 703"/>
                    <a:gd name="T91" fmla="*/ 33 h 731"/>
                    <a:gd name="T92" fmla="*/ 578 w 703"/>
                    <a:gd name="T93" fmla="*/ 36 h 731"/>
                    <a:gd name="T94" fmla="*/ 650 w 703"/>
                    <a:gd name="T95" fmla="*/ 71 h 731"/>
                    <a:gd name="T96" fmla="*/ 659 w 703"/>
                    <a:gd name="T97" fmla="*/ 156 h 731"/>
                    <a:gd name="T98" fmla="*/ 629 w 703"/>
                    <a:gd name="T99" fmla="*/ 217 h 731"/>
                    <a:gd name="T100" fmla="*/ 591 w 703"/>
                    <a:gd name="T101" fmla="*/ 278 h 731"/>
                    <a:gd name="T102" fmla="*/ 562 w 703"/>
                    <a:gd name="T103" fmla="*/ 356 h 731"/>
                    <a:gd name="T104" fmla="*/ 541 w 703"/>
                    <a:gd name="T105" fmla="*/ 421 h 731"/>
                    <a:gd name="T106" fmla="*/ 524 w 703"/>
                    <a:gd name="T107" fmla="*/ 491 h 731"/>
                    <a:gd name="T108" fmla="*/ 509 w 703"/>
                    <a:gd name="T109" fmla="*/ 554 h 731"/>
                    <a:gd name="T110" fmla="*/ 488 w 703"/>
                    <a:gd name="T111" fmla="*/ 635 h 731"/>
                    <a:gd name="T112" fmla="*/ 431 w 703"/>
                    <a:gd name="T113" fmla="*/ 668 h 731"/>
                    <a:gd name="T114" fmla="*/ 361 w 703"/>
                    <a:gd name="T115" fmla="*/ 694 h 731"/>
                    <a:gd name="T116" fmla="*/ 283 w 703"/>
                    <a:gd name="T117" fmla="*/ 706 h 731"/>
                    <a:gd name="T118" fmla="*/ 214 w 703"/>
                    <a:gd name="T119" fmla="*/ 706 h 731"/>
                    <a:gd name="T120" fmla="*/ 146 w 703"/>
                    <a:gd name="T121" fmla="*/ 719 h 7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703" h="731">
                      <a:moveTo>
                        <a:pt x="136" y="727"/>
                      </a:moveTo>
                      <a:lnTo>
                        <a:pt x="142" y="729"/>
                      </a:lnTo>
                      <a:lnTo>
                        <a:pt x="154" y="729"/>
                      </a:lnTo>
                      <a:lnTo>
                        <a:pt x="159" y="729"/>
                      </a:lnTo>
                      <a:lnTo>
                        <a:pt x="167" y="731"/>
                      </a:lnTo>
                      <a:lnTo>
                        <a:pt x="176" y="731"/>
                      </a:lnTo>
                      <a:lnTo>
                        <a:pt x="186" y="731"/>
                      </a:lnTo>
                      <a:lnTo>
                        <a:pt x="195" y="731"/>
                      </a:lnTo>
                      <a:lnTo>
                        <a:pt x="207" y="731"/>
                      </a:lnTo>
                      <a:lnTo>
                        <a:pt x="218" y="731"/>
                      </a:lnTo>
                      <a:lnTo>
                        <a:pt x="230" y="731"/>
                      </a:lnTo>
                      <a:lnTo>
                        <a:pt x="241" y="729"/>
                      </a:lnTo>
                      <a:lnTo>
                        <a:pt x="254" y="729"/>
                      </a:lnTo>
                      <a:lnTo>
                        <a:pt x="262" y="729"/>
                      </a:lnTo>
                      <a:lnTo>
                        <a:pt x="268" y="729"/>
                      </a:lnTo>
                      <a:lnTo>
                        <a:pt x="275" y="729"/>
                      </a:lnTo>
                      <a:lnTo>
                        <a:pt x="283" y="729"/>
                      </a:lnTo>
                      <a:lnTo>
                        <a:pt x="289" y="727"/>
                      </a:lnTo>
                      <a:lnTo>
                        <a:pt x="296" y="725"/>
                      </a:lnTo>
                      <a:lnTo>
                        <a:pt x="302" y="725"/>
                      </a:lnTo>
                      <a:lnTo>
                        <a:pt x="308" y="725"/>
                      </a:lnTo>
                      <a:lnTo>
                        <a:pt x="315" y="723"/>
                      </a:lnTo>
                      <a:lnTo>
                        <a:pt x="323" y="721"/>
                      </a:lnTo>
                      <a:lnTo>
                        <a:pt x="330" y="721"/>
                      </a:lnTo>
                      <a:lnTo>
                        <a:pt x="336" y="721"/>
                      </a:lnTo>
                      <a:lnTo>
                        <a:pt x="344" y="719"/>
                      </a:lnTo>
                      <a:lnTo>
                        <a:pt x="351" y="717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2"/>
                      </a:lnTo>
                      <a:lnTo>
                        <a:pt x="380" y="712"/>
                      </a:lnTo>
                      <a:lnTo>
                        <a:pt x="387" y="710"/>
                      </a:lnTo>
                      <a:lnTo>
                        <a:pt x="397" y="710"/>
                      </a:lnTo>
                      <a:lnTo>
                        <a:pt x="403" y="708"/>
                      </a:lnTo>
                      <a:lnTo>
                        <a:pt x="408" y="706"/>
                      </a:lnTo>
                      <a:lnTo>
                        <a:pt x="416" y="704"/>
                      </a:lnTo>
                      <a:lnTo>
                        <a:pt x="424" y="702"/>
                      </a:lnTo>
                      <a:lnTo>
                        <a:pt x="429" y="698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3"/>
                      </a:lnTo>
                      <a:lnTo>
                        <a:pt x="456" y="689"/>
                      </a:lnTo>
                      <a:lnTo>
                        <a:pt x="464" y="687"/>
                      </a:lnTo>
                      <a:lnTo>
                        <a:pt x="469" y="685"/>
                      </a:lnTo>
                      <a:lnTo>
                        <a:pt x="477" y="681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4"/>
                      </a:lnTo>
                      <a:lnTo>
                        <a:pt x="503" y="672"/>
                      </a:lnTo>
                      <a:lnTo>
                        <a:pt x="503" y="668"/>
                      </a:lnTo>
                      <a:lnTo>
                        <a:pt x="505" y="658"/>
                      </a:lnTo>
                      <a:lnTo>
                        <a:pt x="505" y="649"/>
                      </a:lnTo>
                      <a:lnTo>
                        <a:pt x="507" y="643"/>
                      </a:lnTo>
                      <a:lnTo>
                        <a:pt x="509" y="634"/>
                      </a:lnTo>
                      <a:lnTo>
                        <a:pt x="513" y="624"/>
                      </a:lnTo>
                      <a:lnTo>
                        <a:pt x="515" y="613"/>
                      </a:lnTo>
                      <a:lnTo>
                        <a:pt x="517" y="601"/>
                      </a:lnTo>
                      <a:lnTo>
                        <a:pt x="521" y="588"/>
                      </a:lnTo>
                      <a:lnTo>
                        <a:pt x="524" y="577"/>
                      </a:lnTo>
                      <a:lnTo>
                        <a:pt x="524" y="567"/>
                      </a:lnTo>
                      <a:lnTo>
                        <a:pt x="528" y="561"/>
                      </a:lnTo>
                      <a:lnTo>
                        <a:pt x="528" y="554"/>
                      </a:lnTo>
                      <a:lnTo>
                        <a:pt x="532" y="546"/>
                      </a:lnTo>
                      <a:lnTo>
                        <a:pt x="532" y="538"/>
                      </a:lnTo>
                      <a:lnTo>
                        <a:pt x="536" y="531"/>
                      </a:lnTo>
                      <a:lnTo>
                        <a:pt x="538" y="523"/>
                      </a:lnTo>
                      <a:lnTo>
                        <a:pt x="541" y="518"/>
                      </a:lnTo>
                      <a:lnTo>
                        <a:pt x="541" y="508"/>
                      </a:lnTo>
                      <a:lnTo>
                        <a:pt x="543" y="500"/>
                      </a:lnTo>
                      <a:lnTo>
                        <a:pt x="547" y="493"/>
                      </a:lnTo>
                      <a:lnTo>
                        <a:pt x="549" y="485"/>
                      </a:lnTo>
                      <a:lnTo>
                        <a:pt x="549" y="476"/>
                      </a:lnTo>
                      <a:lnTo>
                        <a:pt x="553" y="468"/>
                      </a:lnTo>
                      <a:lnTo>
                        <a:pt x="555" y="461"/>
                      </a:lnTo>
                      <a:lnTo>
                        <a:pt x="559" y="453"/>
                      </a:lnTo>
                      <a:lnTo>
                        <a:pt x="560" y="443"/>
                      </a:lnTo>
                      <a:lnTo>
                        <a:pt x="562" y="436"/>
                      </a:lnTo>
                      <a:lnTo>
                        <a:pt x="566" y="426"/>
                      </a:lnTo>
                      <a:lnTo>
                        <a:pt x="568" y="419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6"/>
                      </a:lnTo>
                      <a:lnTo>
                        <a:pt x="580" y="388"/>
                      </a:lnTo>
                      <a:lnTo>
                        <a:pt x="581" y="381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8"/>
                      </a:lnTo>
                      <a:lnTo>
                        <a:pt x="591" y="350"/>
                      </a:lnTo>
                      <a:lnTo>
                        <a:pt x="595" y="345"/>
                      </a:lnTo>
                      <a:lnTo>
                        <a:pt x="597" y="337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8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6"/>
                      </a:lnTo>
                      <a:lnTo>
                        <a:pt x="627" y="274"/>
                      </a:lnTo>
                      <a:lnTo>
                        <a:pt x="633" y="265"/>
                      </a:lnTo>
                      <a:lnTo>
                        <a:pt x="638" y="253"/>
                      </a:lnTo>
                      <a:lnTo>
                        <a:pt x="644" y="244"/>
                      </a:lnTo>
                      <a:lnTo>
                        <a:pt x="650" y="232"/>
                      </a:lnTo>
                      <a:lnTo>
                        <a:pt x="657" y="221"/>
                      </a:lnTo>
                      <a:lnTo>
                        <a:pt x="663" y="211"/>
                      </a:lnTo>
                      <a:lnTo>
                        <a:pt x="671" y="202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70"/>
                      </a:lnTo>
                      <a:lnTo>
                        <a:pt x="692" y="158"/>
                      </a:lnTo>
                      <a:lnTo>
                        <a:pt x="696" y="149"/>
                      </a:lnTo>
                      <a:lnTo>
                        <a:pt x="697" y="139"/>
                      </a:lnTo>
                      <a:lnTo>
                        <a:pt x="701" y="130"/>
                      </a:lnTo>
                      <a:lnTo>
                        <a:pt x="703" y="120"/>
                      </a:lnTo>
                      <a:lnTo>
                        <a:pt x="701" y="111"/>
                      </a:lnTo>
                      <a:lnTo>
                        <a:pt x="701" y="101"/>
                      </a:lnTo>
                      <a:lnTo>
                        <a:pt x="701" y="92"/>
                      </a:lnTo>
                      <a:lnTo>
                        <a:pt x="697" y="82"/>
                      </a:lnTo>
                      <a:lnTo>
                        <a:pt x="694" y="73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2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3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4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2"/>
                      </a:lnTo>
                      <a:lnTo>
                        <a:pt x="368" y="14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1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4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3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2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6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9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70"/>
                      </a:lnTo>
                      <a:lnTo>
                        <a:pt x="74" y="177"/>
                      </a:lnTo>
                      <a:lnTo>
                        <a:pt x="66" y="185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8"/>
                      </a:lnTo>
                      <a:lnTo>
                        <a:pt x="39" y="215"/>
                      </a:lnTo>
                      <a:lnTo>
                        <a:pt x="34" y="221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4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5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1"/>
                      </a:lnTo>
                      <a:lnTo>
                        <a:pt x="1" y="312"/>
                      </a:lnTo>
                      <a:lnTo>
                        <a:pt x="3" y="322"/>
                      </a:lnTo>
                      <a:lnTo>
                        <a:pt x="11" y="331"/>
                      </a:lnTo>
                      <a:lnTo>
                        <a:pt x="17" y="337"/>
                      </a:lnTo>
                      <a:lnTo>
                        <a:pt x="24" y="345"/>
                      </a:lnTo>
                      <a:lnTo>
                        <a:pt x="36" y="350"/>
                      </a:lnTo>
                      <a:lnTo>
                        <a:pt x="47" y="356"/>
                      </a:lnTo>
                      <a:lnTo>
                        <a:pt x="51" y="356"/>
                      </a:lnTo>
                      <a:lnTo>
                        <a:pt x="58" y="358"/>
                      </a:lnTo>
                      <a:lnTo>
                        <a:pt x="66" y="360"/>
                      </a:lnTo>
                      <a:lnTo>
                        <a:pt x="74" y="362"/>
                      </a:lnTo>
                      <a:lnTo>
                        <a:pt x="79" y="362"/>
                      </a:lnTo>
                      <a:lnTo>
                        <a:pt x="87" y="364"/>
                      </a:lnTo>
                      <a:lnTo>
                        <a:pt x="95" y="364"/>
                      </a:lnTo>
                      <a:lnTo>
                        <a:pt x="104" y="365"/>
                      </a:lnTo>
                      <a:lnTo>
                        <a:pt x="110" y="364"/>
                      </a:lnTo>
                      <a:lnTo>
                        <a:pt x="119" y="364"/>
                      </a:lnTo>
                      <a:lnTo>
                        <a:pt x="127" y="364"/>
                      </a:lnTo>
                      <a:lnTo>
                        <a:pt x="136" y="364"/>
                      </a:lnTo>
                      <a:lnTo>
                        <a:pt x="146" y="364"/>
                      </a:lnTo>
                      <a:lnTo>
                        <a:pt x="155" y="362"/>
                      </a:lnTo>
                      <a:lnTo>
                        <a:pt x="165" y="360"/>
                      </a:lnTo>
                      <a:lnTo>
                        <a:pt x="174" y="360"/>
                      </a:lnTo>
                      <a:lnTo>
                        <a:pt x="182" y="358"/>
                      </a:lnTo>
                      <a:lnTo>
                        <a:pt x="192" y="356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3"/>
                      </a:lnTo>
                      <a:lnTo>
                        <a:pt x="273" y="341"/>
                      </a:lnTo>
                      <a:lnTo>
                        <a:pt x="283" y="337"/>
                      </a:lnTo>
                      <a:lnTo>
                        <a:pt x="292" y="335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2"/>
                      </a:lnTo>
                      <a:lnTo>
                        <a:pt x="344" y="318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3"/>
                      </a:lnTo>
                      <a:lnTo>
                        <a:pt x="391" y="299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2"/>
                      </a:lnTo>
                      <a:lnTo>
                        <a:pt x="437" y="278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5"/>
                      </a:lnTo>
                      <a:lnTo>
                        <a:pt x="471" y="259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6"/>
                      </a:lnTo>
                      <a:lnTo>
                        <a:pt x="502" y="240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3"/>
                      </a:lnTo>
                      <a:lnTo>
                        <a:pt x="534" y="219"/>
                      </a:lnTo>
                      <a:lnTo>
                        <a:pt x="543" y="208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5"/>
                      </a:lnTo>
                      <a:lnTo>
                        <a:pt x="568" y="177"/>
                      </a:lnTo>
                      <a:lnTo>
                        <a:pt x="572" y="170"/>
                      </a:lnTo>
                      <a:lnTo>
                        <a:pt x="574" y="164"/>
                      </a:lnTo>
                      <a:lnTo>
                        <a:pt x="576" y="158"/>
                      </a:lnTo>
                      <a:lnTo>
                        <a:pt x="576" y="149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8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6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1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3"/>
                      </a:lnTo>
                      <a:lnTo>
                        <a:pt x="534" y="189"/>
                      </a:lnTo>
                      <a:lnTo>
                        <a:pt x="528" y="196"/>
                      </a:lnTo>
                      <a:lnTo>
                        <a:pt x="519" y="202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1"/>
                      </a:lnTo>
                      <a:lnTo>
                        <a:pt x="481" y="225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40"/>
                      </a:lnTo>
                      <a:lnTo>
                        <a:pt x="441" y="244"/>
                      </a:lnTo>
                      <a:lnTo>
                        <a:pt x="433" y="248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9"/>
                      </a:lnTo>
                      <a:lnTo>
                        <a:pt x="406" y="263"/>
                      </a:lnTo>
                      <a:lnTo>
                        <a:pt x="399" y="265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8"/>
                      </a:lnTo>
                      <a:lnTo>
                        <a:pt x="365" y="280"/>
                      </a:lnTo>
                      <a:lnTo>
                        <a:pt x="357" y="282"/>
                      </a:lnTo>
                      <a:lnTo>
                        <a:pt x="349" y="286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7"/>
                      </a:lnTo>
                      <a:lnTo>
                        <a:pt x="315" y="299"/>
                      </a:lnTo>
                      <a:lnTo>
                        <a:pt x="308" y="301"/>
                      </a:lnTo>
                      <a:lnTo>
                        <a:pt x="302" y="303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6"/>
                      </a:lnTo>
                      <a:lnTo>
                        <a:pt x="252" y="318"/>
                      </a:lnTo>
                      <a:lnTo>
                        <a:pt x="247" y="320"/>
                      </a:lnTo>
                      <a:lnTo>
                        <a:pt x="239" y="322"/>
                      </a:lnTo>
                      <a:lnTo>
                        <a:pt x="233" y="324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5"/>
                      </a:lnTo>
                      <a:lnTo>
                        <a:pt x="155" y="335"/>
                      </a:lnTo>
                      <a:lnTo>
                        <a:pt x="142" y="335"/>
                      </a:lnTo>
                      <a:lnTo>
                        <a:pt x="133" y="335"/>
                      </a:lnTo>
                      <a:lnTo>
                        <a:pt x="119" y="335"/>
                      </a:lnTo>
                      <a:lnTo>
                        <a:pt x="108" y="335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20"/>
                      </a:lnTo>
                      <a:lnTo>
                        <a:pt x="58" y="316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9"/>
                      </a:lnTo>
                      <a:lnTo>
                        <a:pt x="49" y="293"/>
                      </a:lnTo>
                      <a:lnTo>
                        <a:pt x="49" y="284"/>
                      </a:lnTo>
                      <a:lnTo>
                        <a:pt x="49" y="278"/>
                      </a:lnTo>
                      <a:lnTo>
                        <a:pt x="51" y="268"/>
                      </a:lnTo>
                      <a:lnTo>
                        <a:pt x="57" y="261"/>
                      </a:lnTo>
                      <a:lnTo>
                        <a:pt x="60" y="251"/>
                      </a:lnTo>
                      <a:lnTo>
                        <a:pt x="66" y="244"/>
                      </a:lnTo>
                      <a:lnTo>
                        <a:pt x="74" y="234"/>
                      </a:lnTo>
                      <a:lnTo>
                        <a:pt x="81" y="227"/>
                      </a:lnTo>
                      <a:lnTo>
                        <a:pt x="89" y="215"/>
                      </a:lnTo>
                      <a:lnTo>
                        <a:pt x="97" y="206"/>
                      </a:lnTo>
                      <a:lnTo>
                        <a:pt x="106" y="196"/>
                      </a:lnTo>
                      <a:lnTo>
                        <a:pt x="117" y="187"/>
                      </a:lnTo>
                      <a:lnTo>
                        <a:pt x="127" y="177"/>
                      </a:lnTo>
                      <a:lnTo>
                        <a:pt x="138" y="168"/>
                      </a:lnTo>
                      <a:lnTo>
                        <a:pt x="150" y="158"/>
                      </a:lnTo>
                      <a:lnTo>
                        <a:pt x="163" y="149"/>
                      </a:lnTo>
                      <a:lnTo>
                        <a:pt x="174" y="139"/>
                      </a:lnTo>
                      <a:lnTo>
                        <a:pt x="186" y="130"/>
                      </a:lnTo>
                      <a:lnTo>
                        <a:pt x="192" y="126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9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2"/>
                      </a:lnTo>
                      <a:lnTo>
                        <a:pt x="262" y="88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3"/>
                      </a:lnTo>
                      <a:lnTo>
                        <a:pt x="304" y="69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4"/>
                      </a:lnTo>
                      <a:lnTo>
                        <a:pt x="353" y="52"/>
                      </a:lnTo>
                      <a:lnTo>
                        <a:pt x="361" y="50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3"/>
                      </a:lnTo>
                      <a:lnTo>
                        <a:pt x="452" y="33"/>
                      </a:lnTo>
                      <a:lnTo>
                        <a:pt x="460" y="33"/>
                      </a:lnTo>
                      <a:lnTo>
                        <a:pt x="467" y="33"/>
                      </a:lnTo>
                      <a:lnTo>
                        <a:pt x="475" y="33"/>
                      </a:lnTo>
                      <a:lnTo>
                        <a:pt x="481" y="33"/>
                      </a:lnTo>
                      <a:lnTo>
                        <a:pt x="488" y="33"/>
                      </a:lnTo>
                      <a:lnTo>
                        <a:pt x="496" y="33"/>
                      </a:lnTo>
                      <a:lnTo>
                        <a:pt x="507" y="31"/>
                      </a:lnTo>
                      <a:lnTo>
                        <a:pt x="519" y="31"/>
                      </a:lnTo>
                      <a:lnTo>
                        <a:pt x="532" y="33"/>
                      </a:lnTo>
                      <a:lnTo>
                        <a:pt x="543" y="33"/>
                      </a:lnTo>
                      <a:lnTo>
                        <a:pt x="555" y="33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4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1"/>
                      </a:lnTo>
                      <a:lnTo>
                        <a:pt x="657" y="80"/>
                      </a:lnTo>
                      <a:lnTo>
                        <a:pt x="663" y="92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9"/>
                      </a:lnTo>
                      <a:lnTo>
                        <a:pt x="659" y="156"/>
                      </a:lnTo>
                      <a:lnTo>
                        <a:pt x="657" y="164"/>
                      </a:lnTo>
                      <a:lnTo>
                        <a:pt x="654" y="170"/>
                      </a:lnTo>
                      <a:lnTo>
                        <a:pt x="650" y="177"/>
                      </a:lnTo>
                      <a:lnTo>
                        <a:pt x="648" y="183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2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3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4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5"/>
                      </a:lnTo>
                      <a:lnTo>
                        <a:pt x="595" y="272"/>
                      </a:lnTo>
                      <a:lnTo>
                        <a:pt x="591" y="278"/>
                      </a:lnTo>
                      <a:lnTo>
                        <a:pt x="585" y="286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6"/>
                      </a:lnTo>
                      <a:lnTo>
                        <a:pt x="568" y="327"/>
                      </a:lnTo>
                      <a:lnTo>
                        <a:pt x="566" y="335"/>
                      </a:lnTo>
                      <a:lnTo>
                        <a:pt x="566" y="341"/>
                      </a:lnTo>
                      <a:lnTo>
                        <a:pt x="562" y="348"/>
                      </a:lnTo>
                      <a:lnTo>
                        <a:pt x="562" y="356"/>
                      </a:lnTo>
                      <a:lnTo>
                        <a:pt x="559" y="362"/>
                      </a:lnTo>
                      <a:lnTo>
                        <a:pt x="557" y="369"/>
                      </a:lnTo>
                      <a:lnTo>
                        <a:pt x="553" y="375"/>
                      </a:lnTo>
                      <a:lnTo>
                        <a:pt x="553" y="383"/>
                      </a:lnTo>
                      <a:lnTo>
                        <a:pt x="549" y="390"/>
                      </a:lnTo>
                      <a:lnTo>
                        <a:pt x="547" y="398"/>
                      </a:lnTo>
                      <a:lnTo>
                        <a:pt x="545" y="405"/>
                      </a:lnTo>
                      <a:lnTo>
                        <a:pt x="543" y="413"/>
                      </a:lnTo>
                      <a:lnTo>
                        <a:pt x="541" y="421"/>
                      </a:lnTo>
                      <a:lnTo>
                        <a:pt x="541" y="428"/>
                      </a:lnTo>
                      <a:lnTo>
                        <a:pt x="538" y="436"/>
                      </a:lnTo>
                      <a:lnTo>
                        <a:pt x="538" y="445"/>
                      </a:lnTo>
                      <a:lnTo>
                        <a:pt x="534" y="451"/>
                      </a:lnTo>
                      <a:lnTo>
                        <a:pt x="534" y="461"/>
                      </a:lnTo>
                      <a:lnTo>
                        <a:pt x="532" y="468"/>
                      </a:lnTo>
                      <a:lnTo>
                        <a:pt x="530" y="476"/>
                      </a:lnTo>
                      <a:lnTo>
                        <a:pt x="526" y="483"/>
                      </a:lnTo>
                      <a:lnTo>
                        <a:pt x="524" y="491"/>
                      </a:lnTo>
                      <a:lnTo>
                        <a:pt x="522" y="499"/>
                      </a:lnTo>
                      <a:lnTo>
                        <a:pt x="522" y="504"/>
                      </a:lnTo>
                      <a:lnTo>
                        <a:pt x="519" y="512"/>
                      </a:lnTo>
                      <a:lnTo>
                        <a:pt x="519" y="519"/>
                      </a:lnTo>
                      <a:lnTo>
                        <a:pt x="515" y="527"/>
                      </a:lnTo>
                      <a:lnTo>
                        <a:pt x="515" y="535"/>
                      </a:lnTo>
                      <a:lnTo>
                        <a:pt x="513" y="540"/>
                      </a:lnTo>
                      <a:lnTo>
                        <a:pt x="511" y="548"/>
                      </a:lnTo>
                      <a:lnTo>
                        <a:pt x="509" y="554"/>
                      </a:lnTo>
                      <a:lnTo>
                        <a:pt x="507" y="561"/>
                      </a:lnTo>
                      <a:lnTo>
                        <a:pt x="505" y="573"/>
                      </a:lnTo>
                      <a:lnTo>
                        <a:pt x="503" y="586"/>
                      </a:lnTo>
                      <a:lnTo>
                        <a:pt x="500" y="596"/>
                      </a:lnTo>
                      <a:lnTo>
                        <a:pt x="496" y="605"/>
                      </a:lnTo>
                      <a:lnTo>
                        <a:pt x="494" y="615"/>
                      </a:lnTo>
                      <a:lnTo>
                        <a:pt x="490" y="624"/>
                      </a:lnTo>
                      <a:lnTo>
                        <a:pt x="488" y="630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3"/>
                      </a:lnTo>
                      <a:lnTo>
                        <a:pt x="479" y="647"/>
                      </a:lnTo>
                      <a:lnTo>
                        <a:pt x="471" y="649"/>
                      </a:lnTo>
                      <a:lnTo>
                        <a:pt x="462" y="655"/>
                      </a:lnTo>
                      <a:lnTo>
                        <a:pt x="452" y="662"/>
                      </a:lnTo>
                      <a:lnTo>
                        <a:pt x="444" y="664"/>
                      </a:lnTo>
                      <a:lnTo>
                        <a:pt x="439" y="666"/>
                      </a:lnTo>
                      <a:lnTo>
                        <a:pt x="431" y="668"/>
                      </a:lnTo>
                      <a:lnTo>
                        <a:pt x="425" y="672"/>
                      </a:lnTo>
                      <a:lnTo>
                        <a:pt x="418" y="674"/>
                      </a:lnTo>
                      <a:lnTo>
                        <a:pt x="410" y="677"/>
                      </a:lnTo>
                      <a:lnTo>
                        <a:pt x="403" y="681"/>
                      </a:lnTo>
                      <a:lnTo>
                        <a:pt x="397" y="685"/>
                      </a:lnTo>
                      <a:lnTo>
                        <a:pt x="387" y="685"/>
                      </a:lnTo>
                      <a:lnTo>
                        <a:pt x="378" y="689"/>
                      </a:lnTo>
                      <a:lnTo>
                        <a:pt x="368" y="691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700"/>
                      </a:lnTo>
                      <a:lnTo>
                        <a:pt x="327" y="702"/>
                      </a:lnTo>
                      <a:lnTo>
                        <a:pt x="317" y="704"/>
                      </a:lnTo>
                      <a:lnTo>
                        <a:pt x="308" y="704"/>
                      </a:lnTo>
                      <a:lnTo>
                        <a:pt x="298" y="706"/>
                      </a:lnTo>
                      <a:lnTo>
                        <a:pt x="292" y="706"/>
                      </a:lnTo>
                      <a:lnTo>
                        <a:pt x="283" y="706"/>
                      </a:lnTo>
                      <a:lnTo>
                        <a:pt x="273" y="708"/>
                      </a:lnTo>
                      <a:lnTo>
                        <a:pt x="268" y="708"/>
                      </a:lnTo>
                      <a:lnTo>
                        <a:pt x="260" y="710"/>
                      </a:lnTo>
                      <a:lnTo>
                        <a:pt x="252" y="708"/>
                      </a:lnTo>
                      <a:lnTo>
                        <a:pt x="243" y="706"/>
                      </a:lnTo>
                      <a:lnTo>
                        <a:pt x="237" y="706"/>
                      </a:lnTo>
                      <a:lnTo>
                        <a:pt x="230" y="706"/>
                      </a:lnTo>
                      <a:lnTo>
                        <a:pt x="222" y="706"/>
                      </a:lnTo>
                      <a:lnTo>
                        <a:pt x="214" y="706"/>
                      </a:lnTo>
                      <a:lnTo>
                        <a:pt x="209" y="706"/>
                      </a:lnTo>
                      <a:lnTo>
                        <a:pt x="205" y="708"/>
                      </a:lnTo>
                      <a:lnTo>
                        <a:pt x="192" y="710"/>
                      </a:lnTo>
                      <a:lnTo>
                        <a:pt x="182" y="712"/>
                      </a:lnTo>
                      <a:lnTo>
                        <a:pt x="173" y="712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9"/>
                      </a:lnTo>
                      <a:lnTo>
                        <a:pt x="146" y="719"/>
                      </a:lnTo>
                      <a:lnTo>
                        <a:pt x="142" y="721"/>
                      </a:lnTo>
                      <a:lnTo>
                        <a:pt x="136" y="725"/>
                      </a:lnTo>
                      <a:lnTo>
                        <a:pt x="136" y="727"/>
                      </a:lnTo>
                      <a:lnTo>
                        <a:pt x="136" y="727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orme libre 113"/>
                <p:cNvSpPr>
                  <a:spLocks/>
                </p:cNvSpPr>
                <p:nvPr/>
              </p:nvSpPr>
              <p:spPr bwMode="auto">
                <a:xfrm>
                  <a:off x="5734050" y="1581150"/>
                  <a:ext cx="487363" cy="277812"/>
                </a:xfrm>
                <a:custGeom>
                  <a:avLst/>
                  <a:gdLst>
                    <a:gd name="T0" fmla="*/ 11 w 614"/>
                    <a:gd name="T1" fmla="*/ 323 h 350"/>
                    <a:gd name="T2" fmla="*/ 30 w 614"/>
                    <a:gd name="T3" fmla="*/ 289 h 350"/>
                    <a:gd name="T4" fmla="*/ 57 w 614"/>
                    <a:gd name="T5" fmla="*/ 245 h 350"/>
                    <a:gd name="T6" fmla="*/ 89 w 614"/>
                    <a:gd name="T7" fmla="*/ 201 h 350"/>
                    <a:gd name="T8" fmla="*/ 114 w 614"/>
                    <a:gd name="T9" fmla="*/ 171 h 350"/>
                    <a:gd name="T10" fmla="*/ 155 w 614"/>
                    <a:gd name="T11" fmla="*/ 127 h 350"/>
                    <a:gd name="T12" fmla="*/ 184 w 614"/>
                    <a:gd name="T13" fmla="*/ 104 h 350"/>
                    <a:gd name="T14" fmla="*/ 212 w 614"/>
                    <a:gd name="T15" fmla="*/ 83 h 350"/>
                    <a:gd name="T16" fmla="*/ 241 w 614"/>
                    <a:gd name="T17" fmla="*/ 64 h 350"/>
                    <a:gd name="T18" fmla="*/ 273 w 614"/>
                    <a:gd name="T19" fmla="*/ 47 h 350"/>
                    <a:gd name="T20" fmla="*/ 308 w 614"/>
                    <a:gd name="T21" fmla="*/ 36 h 350"/>
                    <a:gd name="T22" fmla="*/ 340 w 614"/>
                    <a:gd name="T23" fmla="*/ 22 h 350"/>
                    <a:gd name="T24" fmla="*/ 368 w 614"/>
                    <a:gd name="T25" fmla="*/ 13 h 350"/>
                    <a:gd name="T26" fmla="*/ 403 w 614"/>
                    <a:gd name="T27" fmla="*/ 7 h 350"/>
                    <a:gd name="T28" fmla="*/ 446 w 614"/>
                    <a:gd name="T29" fmla="*/ 0 h 350"/>
                    <a:gd name="T30" fmla="*/ 484 w 614"/>
                    <a:gd name="T31" fmla="*/ 0 h 350"/>
                    <a:gd name="T32" fmla="*/ 513 w 614"/>
                    <a:gd name="T33" fmla="*/ 3 h 350"/>
                    <a:gd name="T34" fmla="*/ 551 w 614"/>
                    <a:gd name="T35" fmla="*/ 19 h 350"/>
                    <a:gd name="T36" fmla="*/ 583 w 614"/>
                    <a:gd name="T37" fmla="*/ 43 h 350"/>
                    <a:gd name="T38" fmla="*/ 604 w 614"/>
                    <a:gd name="T39" fmla="*/ 72 h 350"/>
                    <a:gd name="T40" fmla="*/ 614 w 614"/>
                    <a:gd name="T41" fmla="*/ 106 h 350"/>
                    <a:gd name="T42" fmla="*/ 606 w 614"/>
                    <a:gd name="T43" fmla="*/ 148 h 350"/>
                    <a:gd name="T44" fmla="*/ 597 w 614"/>
                    <a:gd name="T45" fmla="*/ 180 h 350"/>
                    <a:gd name="T46" fmla="*/ 576 w 614"/>
                    <a:gd name="T47" fmla="*/ 220 h 350"/>
                    <a:gd name="T48" fmla="*/ 560 w 614"/>
                    <a:gd name="T49" fmla="*/ 247 h 350"/>
                    <a:gd name="T50" fmla="*/ 538 w 614"/>
                    <a:gd name="T51" fmla="*/ 264 h 350"/>
                    <a:gd name="T52" fmla="*/ 505 w 614"/>
                    <a:gd name="T53" fmla="*/ 258 h 350"/>
                    <a:gd name="T54" fmla="*/ 463 w 614"/>
                    <a:gd name="T55" fmla="*/ 247 h 350"/>
                    <a:gd name="T56" fmla="*/ 418 w 614"/>
                    <a:gd name="T57" fmla="*/ 234 h 350"/>
                    <a:gd name="T58" fmla="*/ 393 w 614"/>
                    <a:gd name="T59" fmla="*/ 222 h 350"/>
                    <a:gd name="T60" fmla="*/ 403 w 614"/>
                    <a:gd name="T61" fmla="*/ 215 h 350"/>
                    <a:gd name="T62" fmla="*/ 435 w 614"/>
                    <a:gd name="T63" fmla="*/ 220 h 350"/>
                    <a:gd name="T64" fmla="*/ 479 w 614"/>
                    <a:gd name="T65" fmla="*/ 232 h 350"/>
                    <a:gd name="T66" fmla="*/ 519 w 614"/>
                    <a:gd name="T67" fmla="*/ 239 h 350"/>
                    <a:gd name="T68" fmla="*/ 545 w 614"/>
                    <a:gd name="T69" fmla="*/ 232 h 350"/>
                    <a:gd name="T70" fmla="*/ 564 w 614"/>
                    <a:gd name="T71" fmla="*/ 201 h 350"/>
                    <a:gd name="T72" fmla="*/ 576 w 614"/>
                    <a:gd name="T73" fmla="*/ 161 h 350"/>
                    <a:gd name="T74" fmla="*/ 579 w 614"/>
                    <a:gd name="T75" fmla="*/ 119 h 350"/>
                    <a:gd name="T76" fmla="*/ 574 w 614"/>
                    <a:gd name="T77" fmla="*/ 85 h 350"/>
                    <a:gd name="T78" fmla="*/ 553 w 614"/>
                    <a:gd name="T79" fmla="*/ 47 h 350"/>
                    <a:gd name="T80" fmla="*/ 517 w 614"/>
                    <a:gd name="T81" fmla="*/ 34 h 350"/>
                    <a:gd name="T82" fmla="*/ 488 w 614"/>
                    <a:gd name="T83" fmla="*/ 32 h 350"/>
                    <a:gd name="T84" fmla="*/ 458 w 614"/>
                    <a:gd name="T85" fmla="*/ 34 h 350"/>
                    <a:gd name="T86" fmla="*/ 422 w 614"/>
                    <a:gd name="T87" fmla="*/ 42 h 350"/>
                    <a:gd name="T88" fmla="*/ 384 w 614"/>
                    <a:gd name="T89" fmla="*/ 53 h 350"/>
                    <a:gd name="T90" fmla="*/ 340 w 614"/>
                    <a:gd name="T91" fmla="*/ 66 h 350"/>
                    <a:gd name="T92" fmla="*/ 298 w 614"/>
                    <a:gd name="T93" fmla="*/ 85 h 350"/>
                    <a:gd name="T94" fmla="*/ 254 w 614"/>
                    <a:gd name="T95" fmla="*/ 104 h 350"/>
                    <a:gd name="T96" fmla="*/ 212 w 614"/>
                    <a:gd name="T97" fmla="*/ 129 h 350"/>
                    <a:gd name="T98" fmla="*/ 171 w 614"/>
                    <a:gd name="T99" fmla="*/ 156 h 350"/>
                    <a:gd name="T100" fmla="*/ 135 w 614"/>
                    <a:gd name="T101" fmla="*/ 186 h 350"/>
                    <a:gd name="T102" fmla="*/ 102 w 614"/>
                    <a:gd name="T103" fmla="*/ 218 h 350"/>
                    <a:gd name="T104" fmla="*/ 76 w 614"/>
                    <a:gd name="T105" fmla="*/ 249 h 350"/>
                    <a:gd name="T106" fmla="*/ 51 w 614"/>
                    <a:gd name="T107" fmla="*/ 277 h 350"/>
                    <a:gd name="T108" fmla="*/ 36 w 614"/>
                    <a:gd name="T109" fmla="*/ 304 h 350"/>
                    <a:gd name="T110" fmla="*/ 17 w 614"/>
                    <a:gd name="T111" fmla="*/ 334 h 350"/>
                    <a:gd name="T112" fmla="*/ 1 w 614"/>
                    <a:gd name="T113" fmla="*/ 350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5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7"/>
                      </a:lnTo>
                      <a:lnTo>
                        <a:pt x="41" y="268"/>
                      </a:lnTo>
                      <a:lnTo>
                        <a:pt x="49" y="256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0"/>
                      </a:lnTo>
                      <a:lnTo>
                        <a:pt x="85" y="209"/>
                      </a:lnTo>
                      <a:lnTo>
                        <a:pt x="89" y="201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2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1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4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3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4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7"/>
                      </a:lnTo>
                      <a:lnTo>
                        <a:pt x="283" y="45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8"/>
                      </a:lnTo>
                      <a:lnTo>
                        <a:pt x="332" y="26"/>
                      </a:lnTo>
                      <a:lnTo>
                        <a:pt x="340" y="22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9"/>
                      </a:lnTo>
                      <a:lnTo>
                        <a:pt x="391" y="9"/>
                      </a:lnTo>
                      <a:lnTo>
                        <a:pt x="403" y="7"/>
                      </a:lnTo>
                      <a:lnTo>
                        <a:pt x="416" y="5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3"/>
                      </a:lnTo>
                      <a:lnTo>
                        <a:pt x="513" y="3"/>
                      </a:lnTo>
                      <a:lnTo>
                        <a:pt x="521" y="7"/>
                      </a:lnTo>
                      <a:lnTo>
                        <a:pt x="532" y="9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6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3"/>
                      </a:lnTo>
                      <a:lnTo>
                        <a:pt x="591" y="49"/>
                      </a:lnTo>
                      <a:lnTo>
                        <a:pt x="595" y="57"/>
                      </a:lnTo>
                      <a:lnTo>
                        <a:pt x="600" y="64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7"/>
                      </a:lnTo>
                      <a:lnTo>
                        <a:pt x="614" y="99"/>
                      </a:lnTo>
                      <a:lnTo>
                        <a:pt x="614" y="106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1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0"/>
                      </a:lnTo>
                      <a:lnTo>
                        <a:pt x="595" y="188"/>
                      </a:lnTo>
                      <a:lnTo>
                        <a:pt x="587" y="199"/>
                      </a:lnTo>
                      <a:lnTo>
                        <a:pt x="581" y="211"/>
                      </a:lnTo>
                      <a:lnTo>
                        <a:pt x="576" y="220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8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8"/>
                      </a:lnTo>
                      <a:lnTo>
                        <a:pt x="498" y="256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7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0"/>
                      </a:lnTo>
                      <a:lnTo>
                        <a:pt x="393" y="216"/>
                      </a:lnTo>
                      <a:lnTo>
                        <a:pt x="397" y="216"/>
                      </a:lnTo>
                      <a:lnTo>
                        <a:pt x="403" y="215"/>
                      </a:lnTo>
                      <a:lnTo>
                        <a:pt x="408" y="216"/>
                      </a:lnTo>
                      <a:lnTo>
                        <a:pt x="416" y="216"/>
                      </a:lnTo>
                      <a:lnTo>
                        <a:pt x="425" y="218"/>
                      </a:lnTo>
                      <a:lnTo>
                        <a:pt x="435" y="220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7"/>
                      </a:lnTo>
                      <a:lnTo>
                        <a:pt x="511" y="239"/>
                      </a:lnTo>
                      <a:lnTo>
                        <a:pt x="519" y="239"/>
                      </a:lnTo>
                      <a:lnTo>
                        <a:pt x="528" y="241"/>
                      </a:lnTo>
                      <a:lnTo>
                        <a:pt x="534" y="239"/>
                      </a:lnTo>
                      <a:lnTo>
                        <a:pt x="541" y="237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8"/>
                      </a:lnTo>
                      <a:lnTo>
                        <a:pt x="560" y="211"/>
                      </a:lnTo>
                      <a:lnTo>
                        <a:pt x="564" y="201"/>
                      </a:lnTo>
                      <a:lnTo>
                        <a:pt x="570" y="194"/>
                      </a:lnTo>
                      <a:lnTo>
                        <a:pt x="572" y="182"/>
                      </a:lnTo>
                      <a:lnTo>
                        <a:pt x="574" y="173"/>
                      </a:lnTo>
                      <a:lnTo>
                        <a:pt x="576" y="161"/>
                      </a:lnTo>
                      <a:lnTo>
                        <a:pt x="579" y="152"/>
                      </a:lnTo>
                      <a:lnTo>
                        <a:pt x="579" y="140"/>
                      </a:lnTo>
                      <a:lnTo>
                        <a:pt x="579" y="129"/>
                      </a:lnTo>
                      <a:lnTo>
                        <a:pt x="579" y="119"/>
                      </a:lnTo>
                      <a:lnTo>
                        <a:pt x="579" y="112"/>
                      </a:lnTo>
                      <a:lnTo>
                        <a:pt x="578" y="100"/>
                      </a:lnTo>
                      <a:lnTo>
                        <a:pt x="576" y="93"/>
                      </a:lnTo>
                      <a:lnTo>
                        <a:pt x="574" y="85"/>
                      </a:lnTo>
                      <a:lnTo>
                        <a:pt x="572" y="80"/>
                      </a:lnTo>
                      <a:lnTo>
                        <a:pt x="568" y="66"/>
                      </a:lnTo>
                      <a:lnTo>
                        <a:pt x="562" y="57"/>
                      </a:lnTo>
                      <a:lnTo>
                        <a:pt x="553" y="47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5"/>
                      </a:lnTo>
                      <a:lnTo>
                        <a:pt x="403" y="45"/>
                      </a:lnTo>
                      <a:lnTo>
                        <a:pt x="393" y="49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4"/>
                      </a:lnTo>
                      <a:lnTo>
                        <a:pt x="340" y="66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5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0"/>
                      </a:lnTo>
                      <a:lnTo>
                        <a:pt x="254" y="104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3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2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8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1"/>
                      </a:lnTo>
                      <a:lnTo>
                        <a:pt x="110" y="211"/>
                      </a:lnTo>
                      <a:lnTo>
                        <a:pt x="102" y="218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8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7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4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orme libre 114"/>
                <p:cNvSpPr>
                  <a:spLocks/>
                </p:cNvSpPr>
                <p:nvPr/>
              </p:nvSpPr>
              <p:spPr bwMode="auto">
                <a:xfrm>
                  <a:off x="6070600" y="1546225"/>
                  <a:ext cx="60325" cy="53975"/>
                </a:xfrm>
                <a:custGeom>
                  <a:avLst/>
                  <a:gdLst>
                    <a:gd name="T0" fmla="*/ 55 w 76"/>
                    <a:gd name="T1" fmla="*/ 63 h 68"/>
                    <a:gd name="T2" fmla="*/ 51 w 76"/>
                    <a:gd name="T3" fmla="*/ 61 h 68"/>
                    <a:gd name="T4" fmla="*/ 43 w 76"/>
                    <a:gd name="T5" fmla="*/ 55 h 68"/>
                    <a:gd name="T6" fmla="*/ 32 w 76"/>
                    <a:gd name="T7" fmla="*/ 46 h 68"/>
                    <a:gd name="T8" fmla="*/ 22 w 76"/>
                    <a:gd name="T9" fmla="*/ 36 h 68"/>
                    <a:gd name="T10" fmla="*/ 13 w 76"/>
                    <a:gd name="T11" fmla="*/ 25 h 68"/>
                    <a:gd name="T12" fmla="*/ 3 w 76"/>
                    <a:gd name="T13" fmla="*/ 15 h 68"/>
                    <a:gd name="T14" fmla="*/ 0 w 76"/>
                    <a:gd name="T15" fmla="*/ 6 h 68"/>
                    <a:gd name="T16" fmla="*/ 1 w 76"/>
                    <a:gd name="T17" fmla="*/ 0 h 68"/>
                    <a:gd name="T18" fmla="*/ 7 w 76"/>
                    <a:gd name="T19" fmla="*/ 0 h 68"/>
                    <a:gd name="T20" fmla="*/ 17 w 76"/>
                    <a:gd name="T21" fmla="*/ 6 h 68"/>
                    <a:gd name="T22" fmla="*/ 22 w 76"/>
                    <a:gd name="T23" fmla="*/ 9 h 68"/>
                    <a:gd name="T24" fmla="*/ 30 w 76"/>
                    <a:gd name="T25" fmla="*/ 17 h 68"/>
                    <a:gd name="T26" fmla="*/ 36 w 76"/>
                    <a:gd name="T27" fmla="*/ 23 h 68"/>
                    <a:gd name="T28" fmla="*/ 43 w 76"/>
                    <a:gd name="T29" fmla="*/ 30 h 68"/>
                    <a:gd name="T30" fmla="*/ 49 w 76"/>
                    <a:gd name="T31" fmla="*/ 36 h 68"/>
                    <a:gd name="T32" fmla="*/ 55 w 76"/>
                    <a:gd name="T33" fmla="*/ 42 h 68"/>
                    <a:gd name="T34" fmla="*/ 60 w 76"/>
                    <a:gd name="T35" fmla="*/ 47 h 68"/>
                    <a:gd name="T36" fmla="*/ 66 w 76"/>
                    <a:gd name="T37" fmla="*/ 55 h 68"/>
                    <a:gd name="T38" fmla="*/ 74 w 76"/>
                    <a:gd name="T39" fmla="*/ 63 h 68"/>
                    <a:gd name="T40" fmla="*/ 76 w 76"/>
                    <a:gd name="T41" fmla="*/ 68 h 68"/>
                    <a:gd name="T42" fmla="*/ 55 w 76"/>
                    <a:gd name="T43" fmla="*/ 63 h 68"/>
                    <a:gd name="T44" fmla="*/ 55 w 76"/>
                    <a:gd name="T45" fmla="*/ 63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6" h="68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5"/>
                      </a:lnTo>
                      <a:lnTo>
                        <a:pt x="32" y="46"/>
                      </a:lnTo>
                      <a:lnTo>
                        <a:pt x="22" y="36"/>
                      </a:lnTo>
                      <a:lnTo>
                        <a:pt x="13" y="25"/>
                      </a:lnTo>
                      <a:lnTo>
                        <a:pt x="3" y="15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9"/>
                      </a:lnTo>
                      <a:lnTo>
                        <a:pt x="30" y="17"/>
                      </a:lnTo>
                      <a:lnTo>
                        <a:pt x="36" y="23"/>
                      </a:lnTo>
                      <a:lnTo>
                        <a:pt x="43" y="30"/>
                      </a:lnTo>
                      <a:lnTo>
                        <a:pt x="49" y="36"/>
                      </a:lnTo>
                      <a:lnTo>
                        <a:pt x="55" y="42"/>
                      </a:lnTo>
                      <a:lnTo>
                        <a:pt x="60" y="47"/>
                      </a:lnTo>
                      <a:lnTo>
                        <a:pt x="66" y="55"/>
                      </a:lnTo>
                      <a:lnTo>
                        <a:pt x="74" y="63"/>
                      </a:lnTo>
                      <a:lnTo>
                        <a:pt x="76" y="68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orme libre 115"/>
                <p:cNvSpPr>
                  <a:spLocks/>
                </p:cNvSpPr>
                <p:nvPr/>
              </p:nvSpPr>
              <p:spPr bwMode="auto">
                <a:xfrm>
                  <a:off x="6375400" y="1441450"/>
                  <a:ext cx="173038" cy="250825"/>
                </a:xfrm>
                <a:custGeom>
                  <a:avLst/>
                  <a:gdLst>
                    <a:gd name="T0" fmla="*/ 213 w 216"/>
                    <a:gd name="T1" fmla="*/ 0 h 315"/>
                    <a:gd name="T2" fmla="*/ 201 w 216"/>
                    <a:gd name="T3" fmla="*/ 2 h 315"/>
                    <a:gd name="T4" fmla="*/ 190 w 216"/>
                    <a:gd name="T5" fmla="*/ 7 h 315"/>
                    <a:gd name="T6" fmla="*/ 175 w 216"/>
                    <a:gd name="T7" fmla="*/ 13 h 315"/>
                    <a:gd name="T8" fmla="*/ 157 w 216"/>
                    <a:gd name="T9" fmla="*/ 21 h 315"/>
                    <a:gd name="T10" fmla="*/ 140 w 216"/>
                    <a:gd name="T11" fmla="*/ 30 h 315"/>
                    <a:gd name="T12" fmla="*/ 121 w 216"/>
                    <a:gd name="T13" fmla="*/ 40 h 315"/>
                    <a:gd name="T14" fmla="*/ 100 w 216"/>
                    <a:gd name="T15" fmla="*/ 53 h 315"/>
                    <a:gd name="T16" fmla="*/ 81 w 216"/>
                    <a:gd name="T17" fmla="*/ 66 h 315"/>
                    <a:gd name="T18" fmla="*/ 62 w 216"/>
                    <a:gd name="T19" fmla="*/ 81 h 315"/>
                    <a:gd name="T20" fmla="*/ 45 w 216"/>
                    <a:gd name="T21" fmla="*/ 99 h 315"/>
                    <a:gd name="T22" fmla="*/ 30 w 216"/>
                    <a:gd name="T23" fmla="*/ 116 h 315"/>
                    <a:gd name="T24" fmla="*/ 15 w 216"/>
                    <a:gd name="T25" fmla="*/ 137 h 315"/>
                    <a:gd name="T26" fmla="*/ 5 w 216"/>
                    <a:gd name="T27" fmla="*/ 158 h 315"/>
                    <a:gd name="T28" fmla="*/ 0 w 216"/>
                    <a:gd name="T29" fmla="*/ 178 h 315"/>
                    <a:gd name="T30" fmla="*/ 0 w 216"/>
                    <a:gd name="T31" fmla="*/ 203 h 315"/>
                    <a:gd name="T32" fmla="*/ 0 w 216"/>
                    <a:gd name="T33" fmla="*/ 222 h 315"/>
                    <a:gd name="T34" fmla="*/ 3 w 216"/>
                    <a:gd name="T35" fmla="*/ 241 h 315"/>
                    <a:gd name="T36" fmla="*/ 9 w 216"/>
                    <a:gd name="T37" fmla="*/ 256 h 315"/>
                    <a:gd name="T38" fmla="*/ 21 w 216"/>
                    <a:gd name="T39" fmla="*/ 274 h 315"/>
                    <a:gd name="T40" fmla="*/ 41 w 216"/>
                    <a:gd name="T41" fmla="*/ 293 h 315"/>
                    <a:gd name="T42" fmla="*/ 64 w 216"/>
                    <a:gd name="T43" fmla="*/ 304 h 315"/>
                    <a:gd name="T44" fmla="*/ 85 w 216"/>
                    <a:gd name="T45" fmla="*/ 312 h 315"/>
                    <a:gd name="T46" fmla="*/ 100 w 216"/>
                    <a:gd name="T47" fmla="*/ 314 h 315"/>
                    <a:gd name="T48" fmla="*/ 112 w 216"/>
                    <a:gd name="T49" fmla="*/ 314 h 315"/>
                    <a:gd name="T50" fmla="*/ 116 w 216"/>
                    <a:gd name="T51" fmla="*/ 302 h 315"/>
                    <a:gd name="T52" fmla="*/ 110 w 216"/>
                    <a:gd name="T53" fmla="*/ 298 h 315"/>
                    <a:gd name="T54" fmla="*/ 99 w 216"/>
                    <a:gd name="T55" fmla="*/ 294 h 315"/>
                    <a:gd name="T56" fmla="*/ 81 w 216"/>
                    <a:gd name="T57" fmla="*/ 289 h 315"/>
                    <a:gd name="T58" fmla="*/ 62 w 216"/>
                    <a:gd name="T59" fmla="*/ 279 h 315"/>
                    <a:gd name="T60" fmla="*/ 43 w 216"/>
                    <a:gd name="T61" fmla="*/ 266 h 315"/>
                    <a:gd name="T62" fmla="*/ 30 w 216"/>
                    <a:gd name="T63" fmla="*/ 249 h 315"/>
                    <a:gd name="T64" fmla="*/ 19 w 216"/>
                    <a:gd name="T65" fmla="*/ 228 h 315"/>
                    <a:gd name="T66" fmla="*/ 17 w 216"/>
                    <a:gd name="T67" fmla="*/ 215 h 315"/>
                    <a:gd name="T68" fmla="*/ 19 w 216"/>
                    <a:gd name="T69" fmla="*/ 201 h 315"/>
                    <a:gd name="T70" fmla="*/ 19 w 216"/>
                    <a:gd name="T71" fmla="*/ 186 h 315"/>
                    <a:gd name="T72" fmla="*/ 22 w 216"/>
                    <a:gd name="T73" fmla="*/ 173 h 315"/>
                    <a:gd name="T74" fmla="*/ 26 w 216"/>
                    <a:gd name="T75" fmla="*/ 158 h 315"/>
                    <a:gd name="T76" fmla="*/ 34 w 216"/>
                    <a:gd name="T77" fmla="*/ 146 h 315"/>
                    <a:gd name="T78" fmla="*/ 40 w 216"/>
                    <a:gd name="T79" fmla="*/ 131 h 315"/>
                    <a:gd name="T80" fmla="*/ 49 w 216"/>
                    <a:gd name="T81" fmla="*/ 121 h 315"/>
                    <a:gd name="T82" fmla="*/ 68 w 216"/>
                    <a:gd name="T83" fmla="*/ 101 h 315"/>
                    <a:gd name="T84" fmla="*/ 87 w 216"/>
                    <a:gd name="T85" fmla="*/ 81 h 315"/>
                    <a:gd name="T86" fmla="*/ 106 w 216"/>
                    <a:gd name="T87" fmla="*/ 66 h 315"/>
                    <a:gd name="T88" fmla="*/ 125 w 216"/>
                    <a:gd name="T89" fmla="*/ 53 h 315"/>
                    <a:gd name="T90" fmla="*/ 144 w 216"/>
                    <a:gd name="T91" fmla="*/ 43 h 315"/>
                    <a:gd name="T92" fmla="*/ 156 w 216"/>
                    <a:gd name="T93" fmla="*/ 36 h 315"/>
                    <a:gd name="T94" fmla="*/ 171 w 216"/>
                    <a:gd name="T95" fmla="*/ 28 h 315"/>
                    <a:gd name="T96" fmla="*/ 192 w 216"/>
                    <a:gd name="T97" fmla="*/ 21 h 315"/>
                    <a:gd name="T98" fmla="*/ 203 w 216"/>
                    <a:gd name="T99" fmla="*/ 15 h 315"/>
                    <a:gd name="T100" fmla="*/ 211 w 216"/>
                    <a:gd name="T101" fmla="*/ 15 h 315"/>
                    <a:gd name="T102" fmla="*/ 216 w 216"/>
                    <a:gd name="T103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16" h="315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5"/>
                      </a:lnTo>
                      <a:lnTo>
                        <a:pt x="190" y="7"/>
                      </a:lnTo>
                      <a:lnTo>
                        <a:pt x="184" y="11"/>
                      </a:lnTo>
                      <a:lnTo>
                        <a:pt x="175" y="13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4"/>
                      </a:lnTo>
                      <a:lnTo>
                        <a:pt x="140" y="30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7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6"/>
                      </a:lnTo>
                      <a:lnTo>
                        <a:pt x="72" y="74"/>
                      </a:lnTo>
                      <a:lnTo>
                        <a:pt x="62" y="81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8"/>
                      </a:lnTo>
                      <a:lnTo>
                        <a:pt x="30" y="116"/>
                      </a:lnTo>
                      <a:lnTo>
                        <a:pt x="22" y="125"/>
                      </a:lnTo>
                      <a:lnTo>
                        <a:pt x="15" y="137"/>
                      </a:lnTo>
                      <a:lnTo>
                        <a:pt x="13" y="148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8"/>
                      </a:lnTo>
                      <a:lnTo>
                        <a:pt x="0" y="192"/>
                      </a:lnTo>
                      <a:lnTo>
                        <a:pt x="0" y="203"/>
                      </a:lnTo>
                      <a:lnTo>
                        <a:pt x="0" y="213"/>
                      </a:lnTo>
                      <a:lnTo>
                        <a:pt x="0" y="222"/>
                      </a:lnTo>
                      <a:lnTo>
                        <a:pt x="2" y="232"/>
                      </a:lnTo>
                      <a:lnTo>
                        <a:pt x="3" y="241"/>
                      </a:lnTo>
                      <a:lnTo>
                        <a:pt x="5" y="249"/>
                      </a:lnTo>
                      <a:lnTo>
                        <a:pt x="9" y="256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0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5"/>
                      </a:lnTo>
                      <a:lnTo>
                        <a:pt x="116" y="302"/>
                      </a:lnTo>
                      <a:lnTo>
                        <a:pt x="112" y="300"/>
                      </a:lnTo>
                      <a:lnTo>
                        <a:pt x="110" y="298"/>
                      </a:lnTo>
                      <a:lnTo>
                        <a:pt x="104" y="296"/>
                      </a:lnTo>
                      <a:lnTo>
                        <a:pt x="99" y="294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79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8"/>
                      </a:lnTo>
                      <a:lnTo>
                        <a:pt x="30" y="249"/>
                      </a:lnTo>
                      <a:lnTo>
                        <a:pt x="22" y="239"/>
                      </a:lnTo>
                      <a:lnTo>
                        <a:pt x="19" y="228"/>
                      </a:lnTo>
                      <a:lnTo>
                        <a:pt x="17" y="220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1"/>
                      </a:lnTo>
                      <a:lnTo>
                        <a:pt x="19" y="194"/>
                      </a:lnTo>
                      <a:lnTo>
                        <a:pt x="19" y="186"/>
                      </a:lnTo>
                      <a:lnTo>
                        <a:pt x="21" y="178"/>
                      </a:lnTo>
                      <a:lnTo>
                        <a:pt x="22" y="173"/>
                      </a:lnTo>
                      <a:lnTo>
                        <a:pt x="24" y="165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6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5"/>
                      </a:lnTo>
                      <a:lnTo>
                        <a:pt x="49" y="121"/>
                      </a:lnTo>
                      <a:lnTo>
                        <a:pt x="57" y="110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1"/>
                      </a:lnTo>
                      <a:lnTo>
                        <a:pt x="97" y="72"/>
                      </a:lnTo>
                      <a:lnTo>
                        <a:pt x="106" y="66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7"/>
                      </a:lnTo>
                      <a:lnTo>
                        <a:pt x="144" y="43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2"/>
                      </a:lnTo>
                      <a:lnTo>
                        <a:pt x="171" y="28"/>
                      </a:lnTo>
                      <a:lnTo>
                        <a:pt x="180" y="24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orme libre 116"/>
                <p:cNvSpPr>
                  <a:spLocks/>
                </p:cNvSpPr>
                <p:nvPr/>
              </p:nvSpPr>
              <p:spPr bwMode="auto">
                <a:xfrm>
                  <a:off x="6459538" y="1514475"/>
                  <a:ext cx="58738" cy="95250"/>
                </a:xfrm>
                <a:custGeom>
                  <a:avLst/>
                  <a:gdLst>
                    <a:gd name="T0" fmla="*/ 74 w 74"/>
                    <a:gd name="T1" fmla="*/ 0 h 120"/>
                    <a:gd name="T2" fmla="*/ 71 w 74"/>
                    <a:gd name="T3" fmla="*/ 0 h 120"/>
                    <a:gd name="T4" fmla="*/ 63 w 74"/>
                    <a:gd name="T5" fmla="*/ 2 h 120"/>
                    <a:gd name="T6" fmla="*/ 52 w 74"/>
                    <a:gd name="T7" fmla="*/ 6 h 120"/>
                    <a:gd name="T8" fmla="*/ 42 w 74"/>
                    <a:gd name="T9" fmla="*/ 15 h 120"/>
                    <a:gd name="T10" fmla="*/ 34 w 74"/>
                    <a:gd name="T11" fmla="*/ 19 h 120"/>
                    <a:gd name="T12" fmla="*/ 29 w 74"/>
                    <a:gd name="T13" fmla="*/ 23 h 120"/>
                    <a:gd name="T14" fmla="*/ 21 w 74"/>
                    <a:gd name="T15" fmla="*/ 29 h 120"/>
                    <a:gd name="T16" fmla="*/ 17 w 74"/>
                    <a:gd name="T17" fmla="*/ 34 h 120"/>
                    <a:gd name="T18" fmla="*/ 12 w 74"/>
                    <a:gd name="T19" fmla="*/ 42 h 120"/>
                    <a:gd name="T20" fmla="*/ 8 w 74"/>
                    <a:gd name="T21" fmla="*/ 49 h 120"/>
                    <a:gd name="T22" fmla="*/ 4 w 74"/>
                    <a:gd name="T23" fmla="*/ 59 h 120"/>
                    <a:gd name="T24" fmla="*/ 2 w 74"/>
                    <a:gd name="T25" fmla="*/ 68 h 120"/>
                    <a:gd name="T26" fmla="*/ 0 w 74"/>
                    <a:gd name="T27" fmla="*/ 78 h 120"/>
                    <a:gd name="T28" fmla="*/ 0 w 74"/>
                    <a:gd name="T29" fmla="*/ 86 h 120"/>
                    <a:gd name="T30" fmla="*/ 0 w 74"/>
                    <a:gd name="T31" fmla="*/ 91 h 120"/>
                    <a:gd name="T32" fmla="*/ 2 w 74"/>
                    <a:gd name="T33" fmla="*/ 99 h 120"/>
                    <a:gd name="T34" fmla="*/ 8 w 74"/>
                    <a:gd name="T35" fmla="*/ 106 h 120"/>
                    <a:gd name="T36" fmla="*/ 15 w 74"/>
                    <a:gd name="T37" fmla="*/ 112 h 120"/>
                    <a:gd name="T38" fmla="*/ 23 w 74"/>
                    <a:gd name="T39" fmla="*/ 116 h 120"/>
                    <a:gd name="T40" fmla="*/ 31 w 74"/>
                    <a:gd name="T41" fmla="*/ 118 h 120"/>
                    <a:gd name="T42" fmla="*/ 36 w 74"/>
                    <a:gd name="T43" fmla="*/ 118 h 120"/>
                    <a:gd name="T44" fmla="*/ 40 w 74"/>
                    <a:gd name="T45" fmla="*/ 120 h 120"/>
                    <a:gd name="T46" fmla="*/ 50 w 74"/>
                    <a:gd name="T47" fmla="*/ 103 h 120"/>
                    <a:gd name="T48" fmla="*/ 44 w 74"/>
                    <a:gd name="T49" fmla="*/ 103 h 120"/>
                    <a:gd name="T50" fmla="*/ 34 w 74"/>
                    <a:gd name="T51" fmla="*/ 97 h 120"/>
                    <a:gd name="T52" fmla="*/ 27 w 74"/>
                    <a:gd name="T53" fmla="*/ 93 h 120"/>
                    <a:gd name="T54" fmla="*/ 21 w 74"/>
                    <a:gd name="T55" fmla="*/ 87 h 120"/>
                    <a:gd name="T56" fmla="*/ 17 w 74"/>
                    <a:gd name="T57" fmla="*/ 78 h 120"/>
                    <a:gd name="T58" fmla="*/ 17 w 74"/>
                    <a:gd name="T59" fmla="*/ 70 h 120"/>
                    <a:gd name="T60" fmla="*/ 19 w 74"/>
                    <a:gd name="T61" fmla="*/ 59 h 120"/>
                    <a:gd name="T62" fmla="*/ 25 w 74"/>
                    <a:gd name="T63" fmla="*/ 49 h 120"/>
                    <a:gd name="T64" fmla="*/ 33 w 74"/>
                    <a:gd name="T65" fmla="*/ 42 h 120"/>
                    <a:gd name="T66" fmla="*/ 42 w 74"/>
                    <a:gd name="T67" fmla="*/ 34 h 120"/>
                    <a:gd name="T68" fmla="*/ 52 w 74"/>
                    <a:gd name="T69" fmla="*/ 29 h 120"/>
                    <a:gd name="T70" fmla="*/ 61 w 74"/>
                    <a:gd name="T71" fmla="*/ 25 h 120"/>
                    <a:gd name="T72" fmla="*/ 67 w 74"/>
                    <a:gd name="T73" fmla="*/ 21 h 120"/>
                    <a:gd name="T74" fmla="*/ 69 w 74"/>
                    <a:gd name="T75" fmla="*/ 21 h 120"/>
                    <a:gd name="T76" fmla="*/ 74 w 74"/>
                    <a:gd name="T77" fmla="*/ 0 h 120"/>
                    <a:gd name="T78" fmla="*/ 74 w 74"/>
                    <a:gd name="T79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5"/>
                      </a:lnTo>
                      <a:lnTo>
                        <a:pt x="34" y="19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4"/>
                      </a:lnTo>
                      <a:lnTo>
                        <a:pt x="12" y="42"/>
                      </a:lnTo>
                      <a:lnTo>
                        <a:pt x="8" y="49"/>
                      </a:lnTo>
                      <a:lnTo>
                        <a:pt x="4" y="59"/>
                      </a:lnTo>
                      <a:lnTo>
                        <a:pt x="2" y="68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1"/>
                      </a:lnTo>
                      <a:lnTo>
                        <a:pt x="2" y="99"/>
                      </a:lnTo>
                      <a:lnTo>
                        <a:pt x="8" y="106"/>
                      </a:lnTo>
                      <a:lnTo>
                        <a:pt x="15" y="112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3"/>
                      </a:lnTo>
                      <a:lnTo>
                        <a:pt x="21" y="87"/>
                      </a:lnTo>
                      <a:lnTo>
                        <a:pt x="17" y="78"/>
                      </a:lnTo>
                      <a:lnTo>
                        <a:pt x="17" y="70"/>
                      </a:lnTo>
                      <a:lnTo>
                        <a:pt x="19" y="59"/>
                      </a:lnTo>
                      <a:lnTo>
                        <a:pt x="25" y="49"/>
                      </a:lnTo>
                      <a:lnTo>
                        <a:pt x="33" y="42"/>
                      </a:lnTo>
                      <a:lnTo>
                        <a:pt x="42" y="34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orme libre 117"/>
                <p:cNvSpPr>
                  <a:spLocks/>
                </p:cNvSpPr>
                <p:nvPr/>
              </p:nvSpPr>
              <p:spPr bwMode="auto">
                <a:xfrm>
                  <a:off x="7045325" y="2382838"/>
                  <a:ext cx="979488" cy="423862"/>
                </a:xfrm>
                <a:custGeom>
                  <a:avLst/>
                  <a:gdLst>
                    <a:gd name="T0" fmla="*/ 40 w 1234"/>
                    <a:gd name="T1" fmla="*/ 194 h 534"/>
                    <a:gd name="T2" fmla="*/ 110 w 1234"/>
                    <a:gd name="T3" fmla="*/ 121 h 534"/>
                    <a:gd name="T4" fmla="*/ 184 w 1234"/>
                    <a:gd name="T5" fmla="*/ 78 h 534"/>
                    <a:gd name="T6" fmla="*/ 253 w 1234"/>
                    <a:gd name="T7" fmla="*/ 49 h 534"/>
                    <a:gd name="T8" fmla="*/ 340 w 1234"/>
                    <a:gd name="T9" fmla="*/ 26 h 534"/>
                    <a:gd name="T10" fmla="*/ 453 w 1234"/>
                    <a:gd name="T11" fmla="*/ 7 h 534"/>
                    <a:gd name="T12" fmla="*/ 580 w 1234"/>
                    <a:gd name="T13" fmla="*/ 0 h 534"/>
                    <a:gd name="T14" fmla="*/ 717 w 1234"/>
                    <a:gd name="T15" fmla="*/ 2 h 534"/>
                    <a:gd name="T16" fmla="*/ 854 w 1234"/>
                    <a:gd name="T17" fmla="*/ 17 h 534"/>
                    <a:gd name="T18" fmla="*/ 981 w 1234"/>
                    <a:gd name="T19" fmla="*/ 47 h 534"/>
                    <a:gd name="T20" fmla="*/ 1093 w 1234"/>
                    <a:gd name="T21" fmla="*/ 97 h 534"/>
                    <a:gd name="T22" fmla="*/ 1173 w 1234"/>
                    <a:gd name="T23" fmla="*/ 156 h 534"/>
                    <a:gd name="T24" fmla="*/ 1234 w 1234"/>
                    <a:gd name="T25" fmla="*/ 256 h 534"/>
                    <a:gd name="T26" fmla="*/ 1208 w 1234"/>
                    <a:gd name="T27" fmla="*/ 342 h 534"/>
                    <a:gd name="T28" fmla="*/ 1147 w 1234"/>
                    <a:gd name="T29" fmla="*/ 409 h 534"/>
                    <a:gd name="T30" fmla="*/ 1065 w 1234"/>
                    <a:gd name="T31" fmla="*/ 462 h 534"/>
                    <a:gd name="T32" fmla="*/ 991 w 1234"/>
                    <a:gd name="T33" fmla="*/ 486 h 534"/>
                    <a:gd name="T34" fmla="*/ 901 w 1234"/>
                    <a:gd name="T35" fmla="*/ 506 h 534"/>
                    <a:gd name="T36" fmla="*/ 795 w 1234"/>
                    <a:gd name="T37" fmla="*/ 521 h 534"/>
                    <a:gd name="T38" fmla="*/ 671 w 1234"/>
                    <a:gd name="T39" fmla="*/ 530 h 534"/>
                    <a:gd name="T40" fmla="*/ 532 w 1234"/>
                    <a:gd name="T41" fmla="*/ 534 h 534"/>
                    <a:gd name="T42" fmla="*/ 384 w 1234"/>
                    <a:gd name="T43" fmla="*/ 530 h 534"/>
                    <a:gd name="T44" fmla="*/ 262 w 1234"/>
                    <a:gd name="T45" fmla="*/ 521 h 534"/>
                    <a:gd name="T46" fmla="*/ 167 w 1234"/>
                    <a:gd name="T47" fmla="*/ 506 h 534"/>
                    <a:gd name="T48" fmla="*/ 99 w 1234"/>
                    <a:gd name="T49" fmla="*/ 490 h 534"/>
                    <a:gd name="T50" fmla="*/ 34 w 1234"/>
                    <a:gd name="T51" fmla="*/ 467 h 534"/>
                    <a:gd name="T52" fmla="*/ 49 w 1234"/>
                    <a:gd name="T53" fmla="*/ 454 h 534"/>
                    <a:gd name="T54" fmla="*/ 129 w 1234"/>
                    <a:gd name="T55" fmla="*/ 477 h 534"/>
                    <a:gd name="T56" fmla="*/ 205 w 1234"/>
                    <a:gd name="T57" fmla="*/ 492 h 534"/>
                    <a:gd name="T58" fmla="*/ 274 w 1234"/>
                    <a:gd name="T59" fmla="*/ 502 h 534"/>
                    <a:gd name="T60" fmla="*/ 352 w 1234"/>
                    <a:gd name="T61" fmla="*/ 509 h 534"/>
                    <a:gd name="T62" fmla="*/ 436 w 1234"/>
                    <a:gd name="T63" fmla="*/ 509 h 534"/>
                    <a:gd name="T64" fmla="*/ 525 w 1234"/>
                    <a:gd name="T65" fmla="*/ 507 h 534"/>
                    <a:gd name="T66" fmla="*/ 616 w 1234"/>
                    <a:gd name="T67" fmla="*/ 504 h 534"/>
                    <a:gd name="T68" fmla="*/ 711 w 1234"/>
                    <a:gd name="T69" fmla="*/ 498 h 534"/>
                    <a:gd name="T70" fmla="*/ 802 w 1234"/>
                    <a:gd name="T71" fmla="*/ 486 h 534"/>
                    <a:gd name="T72" fmla="*/ 892 w 1234"/>
                    <a:gd name="T73" fmla="*/ 473 h 534"/>
                    <a:gd name="T74" fmla="*/ 977 w 1234"/>
                    <a:gd name="T75" fmla="*/ 452 h 534"/>
                    <a:gd name="T76" fmla="*/ 1059 w 1234"/>
                    <a:gd name="T77" fmla="*/ 428 h 534"/>
                    <a:gd name="T78" fmla="*/ 1126 w 1234"/>
                    <a:gd name="T79" fmla="*/ 395 h 534"/>
                    <a:gd name="T80" fmla="*/ 1194 w 1234"/>
                    <a:gd name="T81" fmla="*/ 331 h 534"/>
                    <a:gd name="T82" fmla="*/ 1211 w 1234"/>
                    <a:gd name="T83" fmla="*/ 268 h 534"/>
                    <a:gd name="T84" fmla="*/ 1189 w 1234"/>
                    <a:gd name="T85" fmla="*/ 203 h 534"/>
                    <a:gd name="T86" fmla="*/ 1118 w 1234"/>
                    <a:gd name="T87" fmla="*/ 152 h 534"/>
                    <a:gd name="T88" fmla="*/ 1050 w 1234"/>
                    <a:gd name="T89" fmla="*/ 114 h 534"/>
                    <a:gd name="T90" fmla="*/ 966 w 1234"/>
                    <a:gd name="T91" fmla="*/ 78 h 534"/>
                    <a:gd name="T92" fmla="*/ 875 w 1234"/>
                    <a:gd name="T93" fmla="*/ 45 h 534"/>
                    <a:gd name="T94" fmla="*/ 780 w 1234"/>
                    <a:gd name="T95" fmla="*/ 22 h 534"/>
                    <a:gd name="T96" fmla="*/ 685 w 1234"/>
                    <a:gd name="T97" fmla="*/ 13 h 534"/>
                    <a:gd name="T98" fmla="*/ 590 w 1234"/>
                    <a:gd name="T99" fmla="*/ 11 h 534"/>
                    <a:gd name="T100" fmla="*/ 494 w 1234"/>
                    <a:gd name="T101" fmla="*/ 21 h 534"/>
                    <a:gd name="T102" fmla="*/ 403 w 1234"/>
                    <a:gd name="T103" fmla="*/ 36 h 534"/>
                    <a:gd name="T104" fmla="*/ 321 w 1234"/>
                    <a:gd name="T105" fmla="*/ 55 h 534"/>
                    <a:gd name="T106" fmla="*/ 249 w 1234"/>
                    <a:gd name="T107" fmla="*/ 78 h 534"/>
                    <a:gd name="T108" fmla="*/ 188 w 1234"/>
                    <a:gd name="T109" fmla="*/ 100 h 534"/>
                    <a:gd name="T110" fmla="*/ 112 w 1234"/>
                    <a:gd name="T111" fmla="*/ 142 h 534"/>
                    <a:gd name="T112" fmla="*/ 49 w 1234"/>
                    <a:gd name="T113" fmla="*/ 224 h 534"/>
                    <a:gd name="T114" fmla="*/ 8 w 1234"/>
                    <a:gd name="T115" fmla="*/ 266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234" h="534">
                      <a:moveTo>
                        <a:pt x="0" y="260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2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199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8"/>
                      </a:lnTo>
                      <a:lnTo>
                        <a:pt x="59" y="171"/>
                      </a:lnTo>
                      <a:lnTo>
                        <a:pt x="69" y="163"/>
                      </a:lnTo>
                      <a:lnTo>
                        <a:pt x="74" y="154"/>
                      </a:lnTo>
                      <a:lnTo>
                        <a:pt x="84" y="146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1"/>
                      </a:lnTo>
                      <a:lnTo>
                        <a:pt x="122" y="114"/>
                      </a:lnTo>
                      <a:lnTo>
                        <a:pt x="133" y="106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7"/>
                      </a:lnTo>
                      <a:lnTo>
                        <a:pt x="171" y="83"/>
                      </a:lnTo>
                      <a:lnTo>
                        <a:pt x="177" y="79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8"/>
                      </a:lnTo>
                      <a:lnTo>
                        <a:pt x="213" y="64"/>
                      </a:lnTo>
                      <a:lnTo>
                        <a:pt x="221" y="60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49"/>
                      </a:lnTo>
                      <a:lnTo>
                        <a:pt x="262" y="47"/>
                      </a:lnTo>
                      <a:lnTo>
                        <a:pt x="270" y="43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0"/>
                      </a:lnTo>
                      <a:lnTo>
                        <a:pt x="329" y="26"/>
                      </a:lnTo>
                      <a:lnTo>
                        <a:pt x="340" y="26"/>
                      </a:lnTo>
                      <a:lnTo>
                        <a:pt x="352" y="22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1"/>
                      </a:lnTo>
                      <a:lnTo>
                        <a:pt x="441" y="11"/>
                      </a:lnTo>
                      <a:lnTo>
                        <a:pt x="453" y="7"/>
                      </a:lnTo>
                      <a:lnTo>
                        <a:pt x="466" y="7"/>
                      </a:lnTo>
                      <a:lnTo>
                        <a:pt x="479" y="5"/>
                      </a:lnTo>
                      <a:lnTo>
                        <a:pt x="494" y="5"/>
                      </a:lnTo>
                      <a:lnTo>
                        <a:pt x="508" y="3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3"/>
                      </a:lnTo>
                      <a:lnTo>
                        <a:pt x="747" y="3"/>
                      </a:lnTo>
                      <a:lnTo>
                        <a:pt x="764" y="5"/>
                      </a:lnTo>
                      <a:lnTo>
                        <a:pt x="778" y="7"/>
                      </a:lnTo>
                      <a:lnTo>
                        <a:pt x="795" y="9"/>
                      </a:lnTo>
                      <a:lnTo>
                        <a:pt x="808" y="11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2"/>
                      </a:lnTo>
                      <a:lnTo>
                        <a:pt x="898" y="26"/>
                      </a:lnTo>
                      <a:lnTo>
                        <a:pt x="913" y="30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3"/>
                      </a:lnTo>
                      <a:lnTo>
                        <a:pt x="981" y="47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2"/>
                      </a:lnTo>
                      <a:lnTo>
                        <a:pt x="1033" y="66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3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4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5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2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3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199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6"/>
                      </a:lnTo>
                      <a:lnTo>
                        <a:pt x="1234" y="266"/>
                      </a:lnTo>
                      <a:lnTo>
                        <a:pt x="1234" y="277"/>
                      </a:lnTo>
                      <a:lnTo>
                        <a:pt x="1234" y="287"/>
                      </a:lnTo>
                      <a:lnTo>
                        <a:pt x="1232" y="298"/>
                      </a:lnTo>
                      <a:lnTo>
                        <a:pt x="1228" y="306"/>
                      </a:lnTo>
                      <a:lnTo>
                        <a:pt x="1225" y="315"/>
                      </a:lnTo>
                      <a:lnTo>
                        <a:pt x="1219" y="325"/>
                      </a:lnTo>
                      <a:lnTo>
                        <a:pt x="1215" y="334"/>
                      </a:lnTo>
                      <a:lnTo>
                        <a:pt x="1208" y="342"/>
                      </a:lnTo>
                      <a:lnTo>
                        <a:pt x="1202" y="351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4"/>
                      </a:lnTo>
                      <a:lnTo>
                        <a:pt x="1175" y="382"/>
                      </a:lnTo>
                      <a:lnTo>
                        <a:pt x="1168" y="389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8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7"/>
                      </a:lnTo>
                      <a:lnTo>
                        <a:pt x="1046" y="467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6"/>
                      </a:lnTo>
                      <a:lnTo>
                        <a:pt x="981" y="488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7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6"/>
                      </a:lnTo>
                      <a:lnTo>
                        <a:pt x="728" y="526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6"/>
                      </a:lnTo>
                      <a:lnTo>
                        <a:pt x="340" y="526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7"/>
                      </a:lnTo>
                      <a:lnTo>
                        <a:pt x="177" y="507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8"/>
                      </a:lnTo>
                      <a:lnTo>
                        <a:pt x="86" y="486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69"/>
                      </a:lnTo>
                      <a:lnTo>
                        <a:pt x="34" y="467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7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6"/>
                      </a:lnTo>
                      <a:lnTo>
                        <a:pt x="177" y="486"/>
                      </a:lnTo>
                      <a:lnTo>
                        <a:pt x="184" y="488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7"/>
                      </a:lnTo>
                      <a:lnTo>
                        <a:pt x="325" y="507"/>
                      </a:lnTo>
                      <a:lnTo>
                        <a:pt x="335" y="507"/>
                      </a:lnTo>
                      <a:lnTo>
                        <a:pt x="342" y="507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7"/>
                      </a:lnTo>
                      <a:lnTo>
                        <a:pt x="485" y="507"/>
                      </a:lnTo>
                      <a:lnTo>
                        <a:pt x="494" y="507"/>
                      </a:lnTo>
                      <a:lnTo>
                        <a:pt x="506" y="507"/>
                      </a:lnTo>
                      <a:lnTo>
                        <a:pt x="515" y="507"/>
                      </a:lnTo>
                      <a:lnTo>
                        <a:pt x="525" y="507"/>
                      </a:lnTo>
                      <a:lnTo>
                        <a:pt x="536" y="507"/>
                      </a:lnTo>
                      <a:lnTo>
                        <a:pt x="548" y="507"/>
                      </a:lnTo>
                      <a:lnTo>
                        <a:pt x="557" y="507"/>
                      </a:lnTo>
                      <a:lnTo>
                        <a:pt x="567" y="507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8"/>
                      </a:lnTo>
                      <a:lnTo>
                        <a:pt x="793" y="488"/>
                      </a:lnTo>
                      <a:lnTo>
                        <a:pt x="802" y="486"/>
                      </a:lnTo>
                      <a:lnTo>
                        <a:pt x="812" y="486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69"/>
                      </a:lnTo>
                      <a:lnTo>
                        <a:pt x="920" y="467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0"/>
                      </a:lnTo>
                      <a:lnTo>
                        <a:pt x="996" y="448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29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2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89"/>
                      </a:lnTo>
                      <a:lnTo>
                        <a:pt x="1145" y="380"/>
                      </a:lnTo>
                      <a:lnTo>
                        <a:pt x="1154" y="372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1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5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4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5"/>
                      </a:lnTo>
                      <a:lnTo>
                        <a:pt x="1211" y="268"/>
                      </a:lnTo>
                      <a:lnTo>
                        <a:pt x="1211" y="260"/>
                      </a:lnTo>
                      <a:lnTo>
                        <a:pt x="1211" y="254"/>
                      </a:lnTo>
                      <a:lnTo>
                        <a:pt x="1211" y="251"/>
                      </a:lnTo>
                      <a:lnTo>
                        <a:pt x="1209" y="237"/>
                      </a:lnTo>
                      <a:lnTo>
                        <a:pt x="1208" y="228"/>
                      </a:lnTo>
                      <a:lnTo>
                        <a:pt x="1204" y="222"/>
                      </a:lnTo>
                      <a:lnTo>
                        <a:pt x="1200" y="216"/>
                      </a:lnTo>
                      <a:lnTo>
                        <a:pt x="1194" y="209"/>
                      </a:lnTo>
                      <a:lnTo>
                        <a:pt x="1189" y="203"/>
                      </a:lnTo>
                      <a:lnTo>
                        <a:pt x="1181" y="195"/>
                      </a:lnTo>
                      <a:lnTo>
                        <a:pt x="1171" y="188"/>
                      </a:lnTo>
                      <a:lnTo>
                        <a:pt x="1162" y="180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5"/>
                      </a:lnTo>
                      <a:lnTo>
                        <a:pt x="1131" y="159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2"/>
                      </a:lnTo>
                      <a:lnTo>
                        <a:pt x="1097" y="140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7"/>
                      </a:lnTo>
                      <a:lnTo>
                        <a:pt x="1065" y="123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6"/>
                      </a:lnTo>
                      <a:lnTo>
                        <a:pt x="1023" y="102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3"/>
                      </a:lnTo>
                      <a:lnTo>
                        <a:pt x="976" y="79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6"/>
                      </a:lnTo>
                      <a:lnTo>
                        <a:pt x="924" y="62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49"/>
                      </a:lnTo>
                      <a:lnTo>
                        <a:pt x="875" y="45"/>
                      </a:lnTo>
                      <a:lnTo>
                        <a:pt x="865" y="41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0"/>
                      </a:lnTo>
                      <a:lnTo>
                        <a:pt x="812" y="30"/>
                      </a:lnTo>
                      <a:lnTo>
                        <a:pt x="801" y="26"/>
                      </a:lnTo>
                      <a:lnTo>
                        <a:pt x="789" y="26"/>
                      </a:lnTo>
                      <a:lnTo>
                        <a:pt x="780" y="22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1"/>
                      </a:lnTo>
                      <a:lnTo>
                        <a:pt x="664" y="11"/>
                      </a:lnTo>
                      <a:lnTo>
                        <a:pt x="652" y="11"/>
                      </a:lnTo>
                      <a:lnTo>
                        <a:pt x="641" y="11"/>
                      </a:lnTo>
                      <a:lnTo>
                        <a:pt x="631" y="11"/>
                      </a:lnTo>
                      <a:lnTo>
                        <a:pt x="620" y="11"/>
                      </a:lnTo>
                      <a:lnTo>
                        <a:pt x="610" y="11"/>
                      </a:lnTo>
                      <a:lnTo>
                        <a:pt x="599" y="11"/>
                      </a:lnTo>
                      <a:lnTo>
                        <a:pt x="590" y="11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2"/>
                      </a:lnTo>
                      <a:lnTo>
                        <a:pt x="474" y="22"/>
                      </a:lnTo>
                      <a:lnTo>
                        <a:pt x="462" y="24"/>
                      </a:lnTo>
                      <a:lnTo>
                        <a:pt x="453" y="26"/>
                      </a:lnTo>
                      <a:lnTo>
                        <a:pt x="443" y="28"/>
                      </a:lnTo>
                      <a:lnTo>
                        <a:pt x="434" y="30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3"/>
                      </a:lnTo>
                      <a:lnTo>
                        <a:pt x="365" y="45"/>
                      </a:lnTo>
                      <a:lnTo>
                        <a:pt x="356" y="47"/>
                      </a:lnTo>
                      <a:lnTo>
                        <a:pt x="346" y="49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0"/>
                      </a:lnTo>
                      <a:lnTo>
                        <a:pt x="293" y="62"/>
                      </a:lnTo>
                      <a:lnTo>
                        <a:pt x="285" y="64"/>
                      </a:lnTo>
                      <a:lnTo>
                        <a:pt x="278" y="68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1"/>
                      </a:lnTo>
                      <a:lnTo>
                        <a:pt x="234" y="83"/>
                      </a:lnTo>
                      <a:lnTo>
                        <a:pt x="226" y="85"/>
                      </a:lnTo>
                      <a:lnTo>
                        <a:pt x="219" y="87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0"/>
                      </a:lnTo>
                      <a:lnTo>
                        <a:pt x="177" y="104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1"/>
                      </a:lnTo>
                      <a:lnTo>
                        <a:pt x="141" y="125"/>
                      </a:lnTo>
                      <a:lnTo>
                        <a:pt x="133" y="127"/>
                      </a:lnTo>
                      <a:lnTo>
                        <a:pt x="127" y="133"/>
                      </a:lnTo>
                      <a:lnTo>
                        <a:pt x="120" y="138"/>
                      </a:lnTo>
                      <a:lnTo>
                        <a:pt x="112" y="142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59"/>
                      </a:lnTo>
                      <a:lnTo>
                        <a:pt x="86" y="171"/>
                      </a:lnTo>
                      <a:lnTo>
                        <a:pt x="78" y="182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6"/>
                      </a:lnTo>
                      <a:lnTo>
                        <a:pt x="29" y="260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0"/>
                      </a:lnTo>
                      <a:lnTo>
                        <a:pt x="0" y="26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orme libre 118"/>
                <p:cNvSpPr>
                  <a:spLocks/>
                </p:cNvSpPr>
                <p:nvPr/>
              </p:nvSpPr>
              <p:spPr bwMode="auto">
                <a:xfrm>
                  <a:off x="6905625" y="2576513"/>
                  <a:ext cx="339725" cy="158750"/>
                </a:xfrm>
                <a:custGeom>
                  <a:avLst/>
                  <a:gdLst>
                    <a:gd name="T0" fmla="*/ 25 w 428"/>
                    <a:gd name="T1" fmla="*/ 6 h 200"/>
                    <a:gd name="T2" fmla="*/ 53 w 428"/>
                    <a:gd name="T3" fmla="*/ 13 h 200"/>
                    <a:gd name="T4" fmla="*/ 86 w 428"/>
                    <a:gd name="T5" fmla="*/ 23 h 200"/>
                    <a:gd name="T6" fmla="*/ 124 w 428"/>
                    <a:gd name="T7" fmla="*/ 30 h 200"/>
                    <a:gd name="T8" fmla="*/ 166 w 428"/>
                    <a:gd name="T9" fmla="*/ 38 h 200"/>
                    <a:gd name="T10" fmla="*/ 209 w 428"/>
                    <a:gd name="T11" fmla="*/ 42 h 200"/>
                    <a:gd name="T12" fmla="*/ 253 w 428"/>
                    <a:gd name="T13" fmla="*/ 42 h 200"/>
                    <a:gd name="T14" fmla="*/ 289 w 428"/>
                    <a:gd name="T15" fmla="*/ 36 h 200"/>
                    <a:gd name="T16" fmla="*/ 321 w 428"/>
                    <a:gd name="T17" fmla="*/ 30 h 200"/>
                    <a:gd name="T18" fmla="*/ 361 w 428"/>
                    <a:gd name="T19" fmla="*/ 25 h 200"/>
                    <a:gd name="T20" fmla="*/ 390 w 428"/>
                    <a:gd name="T21" fmla="*/ 30 h 200"/>
                    <a:gd name="T22" fmla="*/ 413 w 428"/>
                    <a:gd name="T23" fmla="*/ 57 h 200"/>
                    <a:gd name="T24" fmla="*/ 428 w 428"/>
                    <a:gd name="T25" fmla="*/ 103 h 200"/>
                    <a:gd name="T26" fmla="*/ 422 w 428"/>
                    <a:gd name="T27" fmla="*/ 144 h 200"/>
                    <a:gd name="T28" fmla="*/ 396 w 428"/>
                    <a:gd name="T29" fmla="*/ 179 h 200"/>
                    <a:gd name="T30" fmla="*/ 359 w 428"/>
                    <a:gd name="T31" fmla="*/ 194 h 200"/>
                    <a:gd name="T32" fmla="*/ 331 w 428"/>
                    <a:gd name="T33" fmla="*/ 198 h 200"/>
                    <a:gd name="T34" fmla="*/ 293 w 428"/>
                    <a:gd name="T35" fmla="*/ 194 h 200"/>
                    <a:gd name="T36" fmla="*/ 251 w 428"/>
                    <a:gd name="T37" fmla="*/ 184 h 200"/>
                    <a:gd name="T38" fmla="*/ 224 w 428"/>
                    <a:gd name="T39" fmla="*/ 175 h 200"/>
                    <a:gd name="T40" fmla="*/ 198 w 428"/>
                    <a:gd name="T41" fmla="*/ 167 h 200"/>
                    <a:gd name="T42" fmla="*/ 167 w 428"/>
                    <a:gd name="T43" fmla="*/ 156 h 200"/>
                    <a:gd name="T44" fmla="*/ 135 w 428"/>
                    <a:gd name="T45" fmla="*/ 144 h 200"/>
                    <a:gd name="T46" fmla="*/ 91 w 428"/>
                    <a:gd name="T47" fmla="*/ 127 h 200"/>
                    <a:gd name="T48" fmla="*/ 51 w 428"/>
                    <a:gd name="T49" fmla="*/ 110 h 200"/>
                    <a:gd name="T50" fmla="*/ 23 w 428"/>
                    <a:gd name="T51" fmla="*/ 93 h 200"/>
                    <a:gd name="T52" fmla="*/ 27 w 428"/>
                    <a:gd name="T53" fmla="*/ 87 h 200"/>
                    <a:gd name="T54" fmla="*/ 55 w 428"/>
                    <a:gd name="T55" fmla="*/ 95 h 200"/>
                    <a:gd name="T56" fmla="*/ 93 w 428"/>
                    <a:gd name="T57" fmla="*/ 108 h 200"/>
                    <a:gd name="T58" fmla="*/ 139 w 428"/>
                    <a:gd name="T59" fmla="*/ 127 h 200"/>
                    <a:gd name="T60" fmla="*/ 186 w 428"/>
                    <a:gd name="T61" fmla="*/ 144 h 200"/>
                    <a:gd name="T62" fmla="*/ 230 w 428"/>
                    <a:gd name="T63" fmla="*/ 162 h 200"/>
                    <a:gd name="T64" fmla="*/ 268 w 428"/>
                    <a:gd name="T65" fmla="*/ 177 h 200"/>
                    <a:gd name="T66" fmla="*/ 302 w 428"/>
                    <a:gd name="T67" fmla="*/ 184 h 200"/>
                    <a:gd name="T68" fmla="*/ 340 w 428"/>
                    <a:gd name="T69" fmla="*/ 186 h 200"/>
                    <a:gd name="T70" fmla="*/ 371 w 428"/>
                    <a:gd name="T71" fmla="*/ 179 h 200"/>
                    <a:gd name="T72" fmla="*/ 394 w 428"/>
                    <a:gd name="T73" fmla="*/ 160 h 200"/>
                    <a:gd name="T74" fmla="*/ 409 w 428"/>
                    <a:gd name="T75" fmla="*/ 133 h 200"/>
                    <a:gd name="T76" fmla="*/ 409 w 428"/>
                    <a:gd name="T77" fmla="*/ 99 h 200"/>
                    <a:gd name="T78" fmla="*/ 396 w 428"/>
                    <a:gd name="T79" fmla="*/ 70 h 200"/>
                    <a:gd name="T80" fmla="*/ 375 w 428"/>
                    <a:gd name="T81" fmla="*/ 46 h 200"/>
                    <a:gd name="T82" fmla="*/ 342 w 428"/>
                    <a:gd name="T83" fmla="*/ 51 h 200"/>
                    <a:gd name="T84" fmla="*/ 308 w 428"/>
                    <a:gd name="T85" fmla="*/ 63 h 200"/>
                    <a:gd name="T86" fmla="*/ 278 w 428"/>
                    <a:gd name="T87" fmla="*/ 65 h 200"/>
                    <a:gd name="T88" fmla="*/ 240 w 428"/>
                    <a:gd name="T89" fmla="*/ 61 h 200"/>
                    <a:gd name="T90" fmla="*/ 196 w 428"/>
                    <a:gd name="T91" fmla="*/ 55 h 200"/>
                    <a:gd name="T92" fmla="*/ 154 w 428"/>
                    <a:gd name="T93" fmla="*/ 49 h 200"/>
                    <a:gd name="T94" fmla="*/ 116 w 428"/>
                    <a:gd name="T95" fmla="*/ 46 h 200"/>
                    <a:gd name="T96" fmla="*/ 82 w 428"/>
                    <a:gd name="T97" fmla="*/ 40 h 200"/>
                    <a:gd name="T98" fmla="*/ 53 w 428"/>
                    <a:gd name="T99" fmla="*/ 36 h 200"/>
                    <a:gd name="T100" fmla="*/ 17 w 428"/>
                    <a:gd name="T101" fmla="*/ 27 h 200"/>
                    <a:gd name="T102" fmla="*/ 0 w 428"/>
                    <a:gd name="T103" fmla="*/ 11 h 200"/>
                    <a:gd name="T104" fmla="*/ 8 w 428"/>
                    <a:gd name="T10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9"/>
                      </a:lnTo>
                      <a:lnTo>
                        <a:pt x="46" y="11"/>
                      </a:lnTo>
                      <a:lnTo>
                        <a:pt x="53" y="13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0"/>
                      </a:lnTo>
                      <a:lnTo>
                        <a:pt x="124" y="30"/>
                      </a:lnTo>
                      <a:lnTo>
                        <a:pt x="135" y="34"/>
                      </a:lnTo>
                      <a:lnTo>
                        <a:pt x="145" y="34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4"/>
                      </a:lnTo>
                      <a:lnTo>
                        <a:pt x="314" y="32"/>
                      </a:lnTo>
                      <a:lnTo>
                        <a:pt x="321" y="30"/>
                      </a:lnTo>
                      <a:lnTo>
                        <a:pt x="329" y="30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0"/>
                      </a:lnTo>
                      <a:lnTo>
                        <a:pt x="398" y="34"/>
                      </a:lnTo>
                      <a:lnTo>
                        <a:pt x="403" y="40"/>
                      </a:lnTo>
                      <a:lnTo>
                        <a:pt x="407" y="47"/>
                      </a:lnTo>
                      <a:lnTo>
                        <a:pt x="413" y="57"/>
                      </a:lnTo>
                      <a:lnTo>
                        <a:pt x="418" y="68"/>
                      </a:lnTo>
                      <a:lnTo>
                        <a:pt x="422" y="80"/>
                      </a:lnTo>
                      <a:lnTo>
                        <a:pt x="424" y="91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5"/>
                      </a:lnTo>
                      <a:lnTo>
                        <a:pt x="424" y="135"/>
                      </a:lnTo>
                      <a:lnTo>
                        <a:pt x="422" y="144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4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6"/>
                      </a:lnTo>
                      <a:lnTo>
                        <a:pt x="251" y="184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7"/>
                      </a:lnTo>
                      <a:lnTo>
                        <a:pt x="192" y="165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6"/>
                      </a:lnTo>
                      <a:lnTo>
                        <a:pt x="135" y="144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7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0"/>
                      </a:lnTo>
                      <a:lnTo>
                        <a:pt x="46" y="106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89"/>
                      </a:lnTo>
                      <a:lnTo>
                        <a:pt x="17" y="87"/>
                      </a:lnTo>
                      <a:lnTo>
                        <a:pt x="23" y="87"/>
                      </a:lnTo>
                      <a:lnTo>
                        <a:pt x="27" y="87"/>
                      </a:lnTo>
                      <a:lnTo>
                        <a:pt x="32" y="87"/>
                      </a:lnTo>
                      <a:lnTo>
                        <a:pt x="38" y="89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6"/>
                      </a:lnTo>
                      <a:lnTo>
                        <a:pt x="93" y="108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7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4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5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4"/>
                      </a:lnTo>
                      <a:lnTo>
                        <a:pt x="302" y="184"/>
                      </a:lnTo>
                      <a:lnTo>
                        <a:pt x="312" y="186"/>
                      </a:lnTo>
                      <a:lnTo>
                        <a:pt x="321" y="186"/>
                      </a:lnTo>
                      <a:lnTo>
                        <a:pt x="333" y="188"/>
                      </a:lnTo>
                      <a:lnTo>
                        <a:pt x="340" y="186"/>
                      </a:lnTo>
                      <a:lnTo>
                        <a:pt x="350" y="184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5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6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5"/>
                      </a:lnTo>
                      <a:lnTo>
                        <a:pt x="411" y="116"/>
                      </a:lnTo>
                      <a:lnTo>
                        <a:pt x="411" y="108"/>
                      </a:lnTo>
                      <a:lnTo>
                        <a:pt x="409" y="99"/>
                      </a:lnTo>
                      <a:lnTo>
                        <a:pt x="407" y="91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0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3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7"/>
                      </a:lnTo>
                      <a:lnTo>
                        <a:pt x="342" y="51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1"/>
                      </a:lnTo>
                      <a:lnTo>
                        <a:pt x="164" y="51"/>
                      </a:lnTo>
                      <a:lnTo>
                        <a:pt x="154" y="49"/>
                      </a:lnTo>
                      <a:lnTo>
                        <a:pt x="145" y="49"/>
                      </a:lnTo>
                      <a:lnTo>
                        <a:pt x="135" y="47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4"/>
                      </a:lnTo>
                      <a:lnTo>
                        <a:pt x="36" y="32"/>
                      </a:lnTo>
                      <a:lnTo>
                        <a:pt x="27" y="30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1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orme libre 123"/>
                <p:cNvSpPr>
                  <a:spLocks/>
                </p:cNvSpPr>
                <p:nvPr/>
              </p:nvSpPr>
              <p:spPr bwMode="auto">
                <a:xfrm>
                  <a:off x="6583363" y="2128838"/>
                  <a:ext cx="371475" cy="579437"/>
                </a:xfrm>
                <a:custGeom>
                  <a:avLst/>
                  <a:gdLst>
                    <a:gd name="T0" fmla="*/ 464 w 470"/>
                    <a:gd name="T1" fmla="*/ 34 h 730"/>
                    <a:gd name="T2" fmla="*/ 460 w 470"/>
                    <a:gd name="T3" fmla="*/ 51 h 730"/>
                    <a:gd name="T4" fmla="*/ 455 w 470"/>
                    <a:gd name="T5" fmla="*/ 74 h 730"/>
                    <a:gd name="T6" fmla="*/ 449 w 470"/>
                    <a:gd name="T7" fmla="*/ 99 h 730"/>
                    <a:gd name="T8" fmla="*/ 443 w 470"/>
                    <a:gd name="T9" fmla="*/ 129 h 730"/>
                    <a:gd name="T10" fmla="*/ 436 w 470"/>
                    <a:gd name="T11" fmla="*/ 160 h 730"/>
                    <a:gd name="T12" fmla="*/ 426 w 470"/>
                    <a:gd name="T13" fmla="*/ 192 h 730"/>
                    <a:gd name="T14" fmla="*/ 419 w 470"/>
                    <a:gd name="T15" fmla="*/ 226 h 730"/>
                    <a:gd name="T16" fmla="*/ 409 w 470"/>
                    <a:gd name="T17" fmla="*/ 263 h 730"/>
                    <a:gd name="T18" fmla="*/ 399 w 470"/>
                    <a:gd name="T19" fmla="*/ 299 h 730"/>
                    <a:gd name="T20" fmla="*/ 390 w 470"/>
                    <a:gd name="T21" fmla="*/ 335 h 730"/>
                    <a:gd name="T22" fmla="*/ 380 w 470"/>
                    <a:gd name="T23" fmla="*/ 369 h 730"/>
                    <a:gd name="T24" fmla="*/ 369 w 470"/>
                    <a:gd name="T25" fmla="*/ 405 h 730"/>
                    <a:gd name="T26" fmla="*/ 358 w 470"/>
                    <a:gd name="T27" fmla="*/ 438 h 730"/>
                    <a:gd name="T28" fmla="*/ 348 w 470"/>
                    <a:gd name="T29" fmla="*/ 470 h 730"/>
                    <a:gd name="T30" fmla="*/ 337 w 470"/>
                    <a:gd name="T31" fmla="*/ 498 h 730"/>
                    <a:gd name="T32" fmla="*/ 325 w 470"/>
                    <a:gd name="T33" fmla="*/ 525 h 730"/>
                    <a:gd name="T34" fmla="*/ 318 w 470"/>
                    <a:gd name="T35" fmla="*/ 548 h 730"/>
                    <a:gd name="T36" fmla="*/ 308 w 470"/>
                    <a:gd name="T37" fmla="*/ 571 h 730"/>
                    <a:gd name="T38" fmla="*/ 295 w 470"/>
                    <a:gd name="T39" fmla="*/ 592 h 730"/>
                    <a:gd name="T40" fmla="*/ 280 w 470"/>
                    <a:gd name="T41" fmla="*/ 611 h 730"/>
                    <a:gd name="T42" fmla="*/ 251 w 470"/>
                    <a:gd name="T43" fmla="*/ 632 h 730"/>
                    <a:gd name="T44" fmla="*/ 223 w 470"/>
                    <a:gd name="T45" fmla="*/ 652 h 730"/>
                    <a:gd name="T46" fmla="*/ 187 w 470"/>
                    <a:gd name="T47" fmla="*/ 671 h 730"/>
                    <a:gd name="T48" fmla="*/ 150 w 470"/>
                    <a:gd name="T49" fmla="*/ 689 h 730"/>
                    <a:gd name="T50" fmla="*/ 112 w 470"/>
                    <a:gd name="T51" fmla="*/ 704 h 730"/>
                    <a:gd name="T52" fmla="*/ 78 w 470"/>
                    <a:gd name="T53" fmla="*/ 717 h 730"/>
                    <a:gd name="T54" fmla="*/ 48 w 470"/>
                    <a:gd name="T55" fmla="*/ 725 h 730"/>
                    <a:gd name="T56" fmla="*/ 23 w 470"/>
                    <a:gd name="T57" fmla="*/ 729 h 730"/>
                    <a:gd name="T58" fmla="*/ 4 w 470"/>
                    <a:gd name="T59" fmla="*/ 727 h 730"/>
                    <a:gd name="T60" fmla="*/ 4 w 470"/>
                    <a:gd name="T61" fmla="*/ 702 h 730"/>
                    <a:gd name="T62" fmla="*/ 13 w 470"/>
                    <a:gd name="T63" fmla="*/ 681 h 730"/>
                    <a:gd name="T64" fmla="*/ 27 w 470"/>
                    <a:gd name="T65" fmla="*/ 656 h 730"/>
                    <a:gd name="T66" fmla="*/ 44 w 470"/>
                    <a:gd name="T67" fmla="*/ 628 h 730"/>
                    <a:gd name="T68" fmla="*/ 67 w 470"/>
                    <a:gd name="T69" fmla="*/ 597 h 730"/>
                    <a:gd name="T70" fmla="*/ 88 w 470"/>
                    <a:gd name="T71" fmla="*/ 559 h 730"/>
                    <a:gd name="T72" fmla="*/ 105 w 470"/>
                    <a:gd name="T73" fmla="*/ 533 h 730"/>
                    <a:gd name="T74" fmla="*/ 116 w 470"/>
                    <a:gd name="T75" fmla="*/ 514 h 730"/>
                    <a:gd name="T76" fmla="*/ 129 w 470"/>
                    <a:gd name="T77" fmla="*/ 493 h 730"/>
                    <a:gd name="T78" fmla="*/ 141 w 470"/>
                    <a:gd name="T79" fmla="*/ 470 h 730"/>
                    <a:gd name="T80" fmla="*/ 152 w 470"/>
                    <a:gd name="T81" fmla="*/ 447 h 730"/>
                    <a:gd name="T82" fmla="*/ 164 w 470"/>
                    <a:gd name="T83" fmla="*/ 424 h 730"/>
                    <a:gd name="T84" fmla="*/ 175 w 470"/>
                    <a:gd name="T85" fmla="*/ 403 h 730"/>
                    <a:gd name="T86" fmla="*/ 185 w 470"/>
                    <a:gd name="T87" fmla="*/ 379 h 730"/>
                    <a:gd name="T88" fmla="*/ 196 w 470"/>
                    <a:gd name="T89" fmla="*/ 354 h 730"/>
                    <a:gd name="T90" fmla="*/ 207 w 470"/>
                    <a:gd name="T91" fmla="*/ 327 h 730"/>
                    <a:gd name="T92" fmla="*/ 221 w 470"/>
                    <a:gd name="T93" fmla="*/ 302 h 730"/>
                    <a:gd name="T94" fmla="*/ 236 w 470"/>
                    <a:gd name="T95" fmla="*/ 276 h 730"/>
                    <a:gd name="T96" fmla="*/ 251 w 470"/>
                    <a:gd name="T97" fmla="*/ 249 h 730"/>
                    <a:gd name="T98" fmla="*/ 268 w 470"/>
                    <a:gd name="T99" fmla="*/ 221 h 730"/>
                    <a:gd name="T100" fmla="*/ 285 w 470"/>
                    <a:gd name="T101" fmla="*/ 196 h 730"/>
                    <a:gd name="T102" fmla="*/ 303 w 470"/>
                    <a:gd name="T103" fmla="*/ 167 h 730"/>
                    <a:gd name="T104" fmla="*/ 322 w 470"/>
                    <a:gd name="T105" fmla="*/ 143 h 730"/>
                    <a:gd name="T106" fmla="*/ 339 w 470"/>
                    <a:gd name="T107" fmla="*/ 120 h 730"/>
                    <a:gd name="T108" fmla="*/ 358 w 470"/>
                    <a:gd name="T109" fmla="*/ 99 h 730"/>
                    <a:gd name="T110" fmla="*/ 373 w 470"/>
                    <a:gd name="T111" fmla="*/ 76 h 730"/>
                    <a:gd name="T112" fmla="*/ 390 w 470"/>
                    <a:gd name="T113" fmla="*/ 57 h 730"/>
                    <a:gd name="T114" fmla="*/ 411 w 470"/>
                    <a:gd name="T115" fmla="*/ 36 h 730"/>
                    <a:gd name="T116" fmla="*/ 439 w 470"/>
                    <a:gd name="T117" fmla="*/ 13 h 730"/>
                    <a:gd name="T118" fmla="*/ 457 w 470"/>
                    <a:gd name="T119" fmla="*/ 0 h 730"/>
                    <a:gd name="T120" fmla="*/ 468 w 470"/>
                    <a:gd name="T121" fmla="*/ 4 h 730"/>
                    <a:gd name="T122" fmla="*/ 470 w 470"/>
                    <a:gd name="T123" fmla="*/ 15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7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3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40"/>
                      </a:lnTo>
                      <a:lnTo>
                        <a:pt x="411" y="251"/>
                      </a:lnTo>
                      <a:lnTo>
                        <a:pt x="409" y="263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9"/>
                      </a:lnTo>
                      <a:lnTo>
                        <a:pt x="398" y="312"/>
                      </a:lnTo>
                      <a:lnTo>
                        <a:pt x="394" y="322"/>
                      </a:lnTo>
                      <a:lnTo>
                        <a:pt x="390" y="335"/>
                      </a:lnTo>
                      <a:lnTo>
                        <a:pt x="386" y="346"/>
                      </a:lnTo>
                      <a:lnTo>
                        <a:pt x="382" y="358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4"/>
                      </a:lnTo>
                      <a:lnTo>
                        <a:pt x="369" y="405"/>
                      </a:lnTo>
                      <a:lnTo>
                        <a:pt x="365" y="415"/>
                      </a:lnTo>
                      <a:lnTo>
                        <a:pt x="361" y="426"/>
                      </a:lnTo>
                      <a:lnTo>
                        <a:pt x="358" y="438"/>
                      </a:lnTo>
                      <a:lnTo>
                        <a:pt x="354" y="449"/>
                      </a:lnTo>
                      <a:lnTo>
                        <a:pt x="352" y="458"/>
                      </a:lnTo>
                      <a:lnTo>
                        <a:pt x="348" y="470"/>
                      </a:lnTo>
                      <a:lnTo>
                        <a:pt x="344" y="479"/>
                      </a:lnTo>
                      <a:lnTo>
                        <a:pt x="341" y="491"/>
                      </a:lnTo>
                      <a:lnTo>
                        <a:pt x="337" y="498"/>
                      </a:lnTo>
                      <a:lnTo>
                        <a:pt x="333" y="508"/>
                      </a:lnTo>
                      <a:lnTo>
                        <a:pt x="329" y="515"/>
                      </a:lnTo>
                      <a:lnTo>
                        <a:pt x="325" y="525"/>
                      </a:lnTo>
                      <a:lnTo>
                        <a:pt x="323" y="533"/>
                      </a:lnTo>
                      <a:lnTo>
                        <a:pt x="320" y="542"/>
                      </a:lnTo>
                      <a:lnTo>
                        <a:pt x="318" y="548"/>
                      </a:lnTo>
                      <a:lnTo>
                        <a:pt x="314" y="557"/>
                      </a:lnTo>
                      <a:lnTo>
                        <a:pt x="310" y="563"/>
                      </a:lnTo>
                      <a:lnTo>
                        <a:pt x="308" y="571"/>
                      </a:lnTo>
                      <a:lnTo>
                        <a:pt x="304" y="576"/>
                      </a:lnTo>
                      <a:lnTo>
                        <a:pt x="301" y="582"/>
                      </a:lnTo>
                      <a:lnTo>
                        <a:pt x="295" y="592"/>
                      </a:lnTo>
                      <a:lnTo>
                        <a:pt x="291" y="599"/>
                      </a:lnTo>
                      <a:lnTo>
                        <a:pt x="285" y="605"/>
                      </a:lnTo>
                      <a:lnTo>
                        <a:pt x="280" y="611"/>
                      </a:lnTo>
                      <a:lnTo>
                        <a:pt x="270" y="618"/>
                      </a:lnTo>
                      <a:lnTo>
                        <a:pt x="263" y="626"/>
                      </a:lnTo>
                      <a:lnTo>
                        <a:pt x="251" y="632"/>
                      </a:lnTo>
                      <a:lnTo>
                        <a:pt x="242" y="639"/>
                      </a:lnTo>
                      <a:lnTo>
                        <a:pt x="232" y="647"/>
                      </a:lnTo>
                      <a:lnTo>
                        <a:pt x="223" y="652"/>
                      </a:lnTo>
                      <a:lnTo>
                        <a:pt x="211" y="658"/>
                      </a:lnTo>
                      <a:lnTo>
                        <a:pt x="198" y="664"/>
                      </a:lnTo>
                      <a:lnTo>
                        <a:pt x="187" y="671"/>
                      </a:lnTo>
                      <a:lnTo>
                        <a:pt x="175" y="677"/>
                      </a:lnTo>
                      <a:lnTo>
                        <a:pt x="162" y="683"/>
                      </a:lnTo>
                      <a:lnTo>
                        <a:pt x="150" y="689"/>
                      </a:lnTo>
                      <a:lnTo>
                        <a:pt x="137" y="694"/>
                      </a:lnTo>
                      <a:lnTo>
                        <a:pt x="126" y="700"/>
                      </a:lnTo>
                      <a:lnTo>
                        <a:pt x="112" y="704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7"/>
                      </a:lnTo>
                      <a:lnTo>
                        <a:pt x="67" y="719"/>
                      </a:lnTo>
                      <a:lnTo>
                        <a:pt x="57" y="723"/>
                      </a:lnTo>
                      <a:lnTo>
                        <a:pt x="48" y="725"/>
                      </a:lnTo>
                      <a:lnTo>
                        <a:pt x="38" y="727"/>
                      </a:lnTo>
                      <a:lnTo>
                        <a:pt x="29" y="727"/>
                      </a:lnTo>
                      <a:lnTo>
                        <a:pt x="23" y="729"/>
                      </a:lnTo>
                      <a:lnTo>
                        <a:pt x="15" y="729"/>
                      </a:lnTo>
                      <a:lnTo>
                        <a:pt x="10" y="730"/>
                      </a:lnTo>
                      <a:lnTo>
                        <a:pt x="4" y="727"/>
                      </a:lnTo>
                      <a:lnTo>
                        <a:pt x="0" y="721"/>
                      </a:lnTo>
                      <a:lnTo>
                        <a:pt x="0" y="711"/>
                      </a:lnTo>
                      <a:lnTo>
                        <a:pt x="4" y="702"/>
                      </a:lnTo>
                      <a:lnTo>
                        <a:pt x="6" y="694"/>
                      </a:lnTo>
                      <a:lnTo>
                        <a:pt x="10" y="689"/>
                      </a:lnTo>
                      <a:lnTo>
                        <a:pt x="13" y="681"/>
                      </a:lnTo>
                      <a:lnTo>
                        <a:pt x="17" y="673"/>
                      </a:lnTo>
                      <a:lnTo>
                        <a:pt x="21" y="664"/>
                      </a:lnTo>
                      <a:lnTo>
                        <a:pt x="27" y="656"/>
                      </a:lnTo>
                      <a:lnTo>
                        <a:pt x="33" y="647"/>
                      </a:lnTo>
                      <a:lnTo>
                        <a:pt x="38" y="639"/>
                      </a:lnTo>
                      <a:lnTo>
                        <a:pt x="44" y="628"/>
                      </a:lnTo>
                      <a:lnTo>
                        <a:pt x="52" y="616"/>
                      </a:lnTo>
                      <a:lnTo>
                        <a:pt x="59" y="607"/>
                      </a:lnTo>
                      <a:lnTo>
                        <a:pt x="67" y="597"/>
                      </a:lnTo>
                      <a:lnTo>
                        <a:pt x="74" y="584"/>
                      </a:lnTo>
                      <a:lnTo>
                        <a:pt x="82" y="573"/>
                      </a:lnTo>
                      <a:lnTo>
                        <a:pt x="88" y="559"/>
                      </a:lnTo>
                      <a:lnTo>
                        <a:pt x="97" y="548"/>
                      </a:lnTo>
                      <a:lnTo>
                        <a:pt x="101" y="540"/>
                      </a:lnTo>
                      <a:lnTo>
                        <a:pt x="105" y="533"/>
                      </a:lnTo>
                      <a:lnTo>
                        <a:pt x="109" y="527"/>
                      </a:lnTo>
                      <a:lnTo>
                        <a:pt x="112" y="519"/>
                      </a:lnTo>
                      <a:lnTo>
                        <a:pt x="116" y="514"/>
                      </a:lnTo>
                      <a:lnTo>
                        <a:pt x="120" y="506"/>
                      </a:lnTo>
                      <a:lnTo>
                        <a:pt x="126" y="498"/>
                      </a:lnTo>
                      <a:lnTo>
                        <a:pt x="129" y="493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70"/>
                      </a:lnTo>
                      <a:lnTo>
                        <a:pt x="145" y="462"/>
                      </a:lnTo>
                      <a:lnTo>
                        <a:pt x="148" y="455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4"/>
                      </a:lnTo>
                      <a:lnTo>
                        <a:pt x="164" y="424"/>
                      </a:lnTo>
                      <a:lnTo>
                        <a:pt x="168" y="419"/>
                      </a:lnTo>
                      <a:lnTo>
                        <a:pt x="171" y="409"/>
                      </a:lnTo>
                      <a:lnTo>
                        <a:pt x="175" y="403"/>
                      </a:lnTo>
                      <a:lnTo>
                        <a:pt x="179" y="394"/>
                      </a:lnTo>
                      <a:lnTo>
                        <a:pt x="183" y="388"/>
                      </a:lnTo>
                      <a:lnTo>
                        <a:pt x="185" y="379"/>
                      </a:lnTo>
                      <a:lnTo>
                        <a:pt x="190" y="371"/>
                      </a:lnTo>
                      <a:lnTo>
                        <a:pt x="192" y="361"/>
                      </a:lnTo>
                      <a:lnTo>
                        <a:pt x="196" y="354"/>
                      </a:lnTo>
                      <a:lnTo>
                        <a:pt x="200" y="346"/>
                      </a:lnTo>
                      <a:lnTo>
                        <a:pt x="204" y="337"/>
                      </a:lnTo>
                      <a:lnTo>
                        <a:pt x="207" y="327"/>
                      </a:lnTo>
                      <a:lnTo>
                        <a:pt x="211" y="320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6"/>
                      </a:lnTo>
                      <a:lnTo>
                        <a:pt x="242" y="268"/>
                      </a:lnTo>
                      <a:lnTo>
                        <a:pt x="245" y="259"/>
                      </a:lnTo>
                      <a:lnTo>
                        <a:pt x="251" y="249"/>
                      </a:lnTo>
                      <a:lnTo>
                        <a:pt x="257" y="240"/>
                      </a:lnTo>
                      <a:lnTo>
                        <a:pt x="264" y="232"/>
                      </a:lnTo>
                      <a:lnTo>
                        <a:pt x="268" y="221"/>
                      </a:lnTo>
                      <a:lnTo>
                        <a:pt x="274" y="213"/>
                      </a:lnTo>
                      <a:lnTo>
                        <a:pt x="280" y="204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3"/>
                      </a:lnTo>
                      <a:lnTo>
                        <a:pt x="327" y="135"/>
                      </a:lnTo>
                      <a:lnTo>
                        <a:pt x="333" y="128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7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8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orme libre 124"/>
                <p:cNvSpPr>
                  <a:spLocks/>
                </p:cNvSpPr>
                <p:nvPr/>
              </p:nvSpPr>
              <p:spPr bwMode="auto">
                <a:xfrm>
                  <a:off x="5837238" y="2463800"/>
                  <a:ext cx="412750" cy="319087"/>
                </a:xfrm>
                <a:custGeom>
                  <a:avLst/>
                  <a:gdLst>
                    <a:gd name="T0" fmla="*/ 13 w 521"/>
                    <a:gd name="T1" fmla="*/ 35 h 402"/>
                    <a:gd name="T2" fmla="*/ 38 w 521"/>
                    <a:gd name="T3" fmla="*/ 55 h 402"/>
                    <a:gd name="T4" fmla="*/ 63 w 521"/>
                    <a:gd name="T5" fmla="*/ 76 h 402"/>
                    <a:gd name="T6" fmla="*/ 83 w 521"/>
                    <a:gd name="T7" fmla="*/ 92 h 402"/>
                    <a:gd name="T8" fmla="*/ 104 w 521"/>
                    <a:gd name="T9" fmla="*/ 111 h 402"/>
                    <a:gd name="T10" fmla="*/ 127 w 521"/>
                    <a:gd name="T11" fmla="*/ 130 h 402"/>
                    <a:gd name="T12" fmla="*/ 152 w 521"/>
                    <a:gd name="T13" fmla="*/ 151 h 402"/>
                    <a:gd name="T14" fmla="*/ 177 w 521"/>
                    <a:gd name="T15" fmla="*/ 170 h 402"/>
                    <a:gd name="T16" fmla="*/ 201 w 521"/>
                    <a:gd name="T17" fmla="*/ 192 h 402"/>
                    <a:gd name="T18" fmla="*/ 226 w 521"/>
                    <a:gd name="T19" fmla="*/ 211 h 402"/>
                    <a:gd name="T20" fmla="*/ 251 w 521"/>
                    <a:gd name="T21" fmla="*/ 230 h 402"/>
                    <a:gd name="T22" fmla="*/ 274 w 521"/>
                    <a:gd name="T23" fmla="*/ 251 h 402"/>
                    <a:gd name="T24" fmla="*/ 298 w 521"/>
                    <a:gd name="T25" fmla="*/ 270 h 402"/>
                    <a:gd name="T26" fmla="*/ 319 w 521"/>
                    <a:gd name="T27" fmla="*/ 287 h 402"/>
                    <a:gd name="T28" fmla="*/ 350 w 521"/>
                    <a:gd name="T29" fmla="*/ 316 h 402"/>
                    <a:gd name="T30" fmla="*/ 378 w 521"/>
                    <a:gd name="T31" fmla="*/ 343 h 402"/>
                    <a:gd name="T32" fmla="*/ 395 w 521"/>
                    <a:gd name="T33" fmla="*/ 362 h 402"/>
                    <a:gd name="T34" fmla="*/ 418 w 521"/>
                    <a:gd name="T35" fmla="*/ 381 h 402"/>
                    <a:gd name="T36" fmla="*/ 450 w 521"/>
                    <a:gd name="T37" fmla="*/ 396 h 402"/>
                    <a:gd name="T38" fmla="*/ 483 w 521"/>
                    <a:gd name="T39" fmla="*/ 400 h 402"/>
                    <a:gd name="T40" fmla="*/ 509 w 521"/>
                    <a:gd name="T41" fmla="*/ 394 h 402"/>
                    <a:gd name="T42" fmla="*/ 519 w 521"/>
                    <a:gd name="T43" fmla="*/ 371 h 402"/>
                    <a:gd name="T44" fmla="*/ 521 w 521"/>
                    <a:gd name="T45" fmla="*/ 356 h 402"/>
                    <a:gd name="T46" fmla="*/ 515 w 521"/>
                    <a:gd name="T47" fmla="*/ 329 h 402"/>
                    <a:gd name="T48" fmla="*/ 508 w 521"/>
                    <a:gd name="T49" fmla="*/ 297 h 402"/>
                    <a:gd name="T50" fmla="*/ 500 w 521"/>
                    <a:gd name="T51" fmla="*/ 267 h 402"/>
                    <a:gd name="T52" fmla="*/ 496 w 521"/>
                    <a:gd name="T53" fmla="*/ 246 h 402"/>
                    <a:gd name="T54" fmla="*/ 490 w 521"/>
                    <a:gd name="T55" fmla="*/ 225 h 402"/>
                    <a:gd name="T56" fmla="*/ 485 w 521"/>
                    <a:gd name="T57" fmla="*/ 204 h 402"/>
                    <a:gd name="T58" fmla="*/ 477 w 521"/>
                    <a:gd name="T59" fmla="*/ 185 h 402"/>
                    <a:gd name="T60" fmla="*/ 473 w 521"/>
                    <a:gd name="T61" fmla="*/ 166 h 402"/>
                    <a:gd name="T62" fmla="*/ 466 w 521"/>
                    <a:gd name="T63" fmla="*/ 145 h 402"/>
                    <a:gd name="T64" fmla="*/ 452 w 521"/>
                    <a:gd name="T65" fmla="*/ 113 h 402"/>
                    <a:gd name="T66" fmla="*/ 437 w 521"/>
                    <a:gd name="T67" fmla="*/ 78 h 402"/>
                    <a:gd name="T68" fmla="*/ 418 w 521"/>
                    <a:gd name="T69" fmla="*/ 52 h 402"/>
                    <a:gd name="T70" fmla="*/ 399 w 521"/>
                    <a:gd name="T71" fmla="*/ 33 h 402"/>
                    <a:gd name="T72" fmla="*/ 380 w 521"/>
                    <a:gd name="T73" fmla="*/ 25 h 402"/>
                    <a:gd name="T74" fmla="*/ 352 w 521"/>
                    <a:gd name="T75" fmla="*/ 21 h 402"/>
                    <a:gd name="T76" fmla="*/ 327 w 521"/>
                    <a:gd name="T77" fmla="*/ 17 h 402"/>
                    <a:gd name="T78" fmla="*/ 306 w 521"/>
                    <a:gd name="T79" fmla="*/ 16 h 402"/>
                    <a:gd name="T80" fmla="*/ 283 w 521"/>
                    <a:gd name="T81" fmla="*/ 14 h 402"/>
                    <a:gd name="T82" fmla="*/ 258 w 521"/>
                    <a:gd name="T83" fmla="*/ 10 h 402"/>
                    <a:gd name="T84" fmla="*/ 234 w 521"/>
                    <a:gd name="T85" fmla="*/ 8 h 402"/>
                    <a:gd name="T86" fmla="*/ 207 w 521"/>
                    <a:gd name="T87" fmla="*/ 6 h 402"/>
                    <a:gd name="T88" fmla="*/ 180 w 521"/>
                    <a:gd name="T89" fmla="*/ 2 h 402"/>
                    <a:gd name="T90" fmla="*/ 154 w 521"/>
                    <a:gd name="T91" fmla="*/ 2 h 402"/>
                    <a:gd name="T92" fmla="*/ 129 w 521"/>
                    <a:gd name="T93" fmla="*/ 0 h 402"/>
                    <a:gd name="T94" fmla="*/ 104 w 521"/>
                    <a:gd name="T95" fmla="*/ 0 h 402"/>
                    <a:gd name="T96" fmla="*/ 83 w 521"/>
                    <a:gd name="T97" fmla="*/ 0 h 402"/>
                    <a:gd name="T98" fmla="*/ 61 w 521"/>
                    <a:gd name="T99" fmla="*/ 0 h 402"/>
                    <a:gd name="T100" fmla="*/ 32 w 521"/>
                    <a:gd name="T101" fmla="*/ 2 h 402"/>
                    <a:gd name="T102" fmla="*/ 7 w 521"/>
                    <a:gd name="T103" fmla="*/ 6 h 402"/>
                    <a:gd name="T104" fmla="*/ 4 w 521"/>
                    <a:gd name="T105" fmla="*/ 25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521" h="402">
                      <a:moveTo>
                        <a:pt x="4" y="25"/>
                      </a:moveTo>
                      <a:lnTo>
                        <a:pt x="7" y="29"/>
                      </a:lnTo>
                      <a:lnTo>
                        <a:pt x="13" y="35"/>
                      </a:lnTo>
                      <a:lnTo>
                        <a:pt x="19" y="40"/>
                      </a:lnTo>
                      <a:lnTo>
                        <a:pt x="28" y="48"/>
                      </a:lnTo>
                      <a:lnTo>
                        <a:pt x="38" y="55"/>
                      </a:lnTo>
                      <a:lnTo>
                        <a:pt x="51" y="67"/>
                      </a:lnTo>
                      <a:lnTo>
                        <a:pt x="55" y="69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8"/>
                      </a:lnTo>
                      <a:lnTo>
                        <a:pt x="83" y="92"/>
                      </a:lnTo>
                      <a:lnTo>
                        <a:pt x="89" y="97"/>
                      </a:lnTo>
                      <a:lnTo>
                        <a:pt x="97" y="105"/>
                      </a:lnTo>
                      <a:lnTo>
                        <a:pt x="104" y="111"/>
                      </a:lnTo>
                      <a:lnTo>
                        <a:pt x="110" y="116"/>
                      </a:lnTo>
                      <a:lnTo>
                        <a:pt x="120" y="122"/>
                      </a:lnTo>
                      <a:lnTo>
                        <a:pt x="127" y="130"/>
                      </a:lnTo>
                      <a:lnTo>
                        <a:pt x="135" y="137"/>
                      </a:lnTo>
                      <a:lnTo>
                        <a:pt x="142" y="143"/>
                      </a:lnTo>
                      <a:lnTo>
                        <a:pt x="152" y="151"/>
                      </a:lnTo>
                      <a:lnTo>
                        <a:pt x="160" y="156"/>
                      </a:lnTo>
                      <a:lnTo>
                        <a:pt x="167" y="164"/>
                      </a:lnTo>
                      <a:lnTo>
                        <a:pt x="177" y="170"/>
                      </a:lnTo>
                      <a:lnTo>
                        <a:pt x="184" y="177"/>
                      </a:lnTo>
                      <a:lnTo>
                        <a:pt x="192" y="185"/>
                      </a:lnTo>
                      <a:lnTo>
                        <a:pt x="201" y="192"/>
                      </a:lnTo>
                      <a:lnTo>
                        <a:pt x="209" y="198"/>
                      </a:lnTo>
                      <a:lnTo>
                        <a:pt x="217" y="204"/>
                      </a:lnTo>
                      <a:lnTo>
                        <a:pt x="226" y="211"/>
                      </a:lnTo>
                      <a:lnTo>
                        <a:pt x="234" y="217"/>
                      </a:lnTo>
                      <a:lnTo>
                        <a:pt x="243" y="225"/>
                      </a:lnTo>
                      <a:lnTo>
                        <a:pt x="251" y="230"/>
                      </a:lnTo>
                      <a:lnTo>
                        <a:pt x="258" y="238"/>
                      </a:lnTo>
                      <a:lnTo>
                        <a:pt x="268" y="246"/>
                      </a:lnTo>
                      <a:lnTo>
                        <a:pt x="274" y="251"/>
                      </a:lnTo>
                      <a:lnTo>
                        <a:pt x="283" y="257"/>
                      </a:lnTo>
                      <a:lnTo>
                        <a:pt x="289" y="263"/>
                      </a:lnTo>
                      <a:lnTo>
                        <a:pt x="298" y="270"/>
                      </a:lnTo>
                      <a:lnTo>
                        <a:pt x="306" y="276"/>
                      </a:lnTo>
                      <a:lnTo>
                        <a:pt x="312" y="282"/>
                      </a:lnTo>
                      <a:lnTo>
                        <a:pt x="319" y="287"/>
                      </a:lnTo>
                      <a:lnTo>
                        <a:pt x="327" y="295"/>
                      </a:lnTo>
                      <a:lnTo>
                        <a:pt x="338" y="305"/>
                      </a:lnTo>
                      <a:lnTo>
                        <a:pt x="350" y="316"/>
                      </a:lnTo>
                      <a:lnTo>
                        <a:pt x="361" y="326"/>
                      </a:lnTo>
                      <a:lnTo>
                        <a:pt x="371" y="335"/>
                      </a:lnTo>
                      <a:lnTo>
                        <a:pt x="378" y="343"/>
                      </a:lnTo>
                      <a:lnTo>
                        <a:pt x="386" y="350"/>
                      </a:lnTo>
                      <a:lnTo>
                        <a:pt x="390" y="356"/>
                      </a:lnTo>
                      <a:lnTo>
                        <a:pt x="395" y="362"/>
                      </a:lnTo>
                      <a:lnTo>
                        <a:pt x="401" y="367"/>
                      </a:lnTo>
                      <a:lnTo>
                        <a:pt x="409" y="375"/>
                      </a:lnTo>
                      <a:lnTo>
                        <a:pt x="418" y="381"/>
                      </a:lnTo>
                      <a:lnTo>
                        <a:pt x="428" y="386"/>
                      </a:lnTo>
                      <a:lnTo>
                        <a:pt x="439" y="390"/>
                      </a:lnTo>
                      <a:lnTo>
                        <a:pt x="450" y="396"/>
                      </a:lnTo>
                      <a:lnTo>
                        <a:pt x="462" y="398"/>
                      </a:lnTo>
                      <a:lnTo>
                        <a:pt x="473" y="402"/>
                      </a:lnTo>
                      <a:lnTo>
                        <a:pt x="483" y="400"/>
                      </a:lnTo>
                      <a:lnTo>
                        <a:pt x="494" y="400"/>
                      </a:lnTo>
                      <a:lnTo>
                        <a:pt x="502" y="396"/>
                      </a:lnTo>
                      <a:lnTo>
                        <a:pt x="509" y="394"/>
                      </a:lnTo>
                      <a:lnTo>
                        <a:pt x="515" y="386"/>
                      </a:lnTo>
                      <a:lnTo>
                        <a:pt x="519" y="379"/>
                      </a:lnTo>
                      <a:lnTo>
                        <a:pt x="519" y="371"/>
                      </a:lnTo>
                      <a:lnTo>
                        <a:pt x="521" y="367"/>
                      </a:lnTo>
                      <a:lnTo>
                        <a:pt x="521" y="362"/>
                      </a:lnTo>
                      <a:lnTo>
                        <a:pt x="521" y="356"/>
                      </a:lnTo>
                      <a:lnTo>
                        <a:pt x="519" y="346"/>
                      </a:lnTo>
                      <a:lnTo>
                        <a:pt x="517" y="339"/>
                      </a:lnTo>
                      <a:lnTo>
                        <a:pt x="515" y="329"/>
                      </a:lnTo>
                      <a:lnTo>
                        <a:pt x="513" y="320"/>
                      </a:lnTo>
                      <a:lnTo>
                        <a:pt x="509" y="308"/>
                      </a:lnTo>
                      <a:lnTo>
                        <a:pt x="508" y="297"/>
                      </a:lnTo>
                      <a:lnTo>
                        <a:pt x="506" y="286"/>
                      </a:lnTo>
                      <a:lnTo>
                        <a:pt x="504" y="274"/>
                      </a:lnTo>
                      <a:lnTo>
                        <a:pt x="500" y="267"/>
                      </a:lnTo>
                      <a:lnTo>
                        <a:pt x="500" y="259"/>
                      </a:lnTo>
                      <a:lnTo>
                        <a:pt x="496" y="251"/>
                      </a:lnTo>
                      <a:lnTo>
                        <a:pt x="496" y="246"/>
                      </a:lnTo>
                      <a:lnTo>
                        <a:pt x="494" y="240"/>
                      </a:lnTo>
                      <a:lnTo>
                        <a:pt x="492" y="232"/>
                      </a:lnTo>
                      <a:lnTo>
                        <a:pt x="490" y="225"/>
                      </a:lnTo>
                      <a:lnTo>
                        <a:pt x="489" y="219"/>
                      </a:lnTo>
                      <a:lnTo>
                        <a:pt x="487" y="211"/>
                      </a:lnTo>
                      <a:lnTo>
                        <a:pt x="485" y="204"/>
                      </a:lnTo>
                      <a:lnTo>
                        <a:pt x="481" y="198"/>
                      </a:lnTo>
                      <a:lnTo>
                        <a:pt x="481" y="192"/>
                      </a:lnTo>
                      <a:lnTo>
                        <a:pt x="477" y="185"/>
                      </a:lnTo>
                      <a:lnTo>
                        <a:pt x="477" y="179"/>
                      </a:lnTo>
                      <a:lnTo>
                        <a:pt x="475" y="171"/>
                      </a:lnTo>
                      <a:lnTo>
                        <a:pt x="473" y="166"/>
                      </a:lnTo>
                      <a:lnTo>
                        <a:pt x="469" y="158"/>
                      </a:lnTo>
                      <a:lnTo>
                        <a:pt x="468" y="151"/>
                      </a:lnTo>
                      <a:lnTo>
                        <a:pt x="466" y="145"/>
                      </a:lnTo>
                      <a:lnTo>
                        <a:pt x="462" y="137"/>
                      </a:lnTo>
                      <a:lnTo>
                        <a:pt x="458" y="124"/>
                      </a:lnTo>
                      <a:lnTo>
                        <a:pt x="452" y="113"/>
                      </a:lnTo>
                      <a:lnTo>
                        <a:pt x="447" y="101"/>
                      </a:lnTo>
                      <a:lnTo>
                        <a:pt x="443" y="88"/>
                      </a:lnTo>
                      <a:lnTo>
                        <a:pt x="437" y="78"/>
                      </a:lnTo>
                      <a:lnTo>
                        <a:pt x="431" y="69"/>
                      </a:lnTo>
                      <a:lnTo>
                        <a:pt x="424" y="59"/>
                      </a:lnTo>
                      <a:lnTo>
                        <a:pt x="418" y="52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3"/>
                      </a:lnTo>
                      <a:lnTo>
                        <a:pt x="393" y="29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6"/>
                      </a:lnTo>
                      <a:lnTo>
                        <a:pt x="314" y="16"/>
                      </a:lnTo>
                      <a:lnTo>
                        <a:pt x="306" y="16"/>
                      </a:lnTo>
                      <a:lnTo>
                        <a:pt x="298" y="16"/>
                      </a:lnTo>
                      <a:lnTo>
                        <a:pt x="291" y="14"/>
                      </a:lnTo>
                      <a:lnTo>
                        <a:pt x="283" y="14"/>
                      </a:lnTo>
                      <a:lnTo>
                        <a:pt x="274" y="14"/>
                      </a:lnTo>
                      <a:lnTo>
                        <a:pt x="266" y="12"/>
                      </a:lnTo>
                      <a:lnTo>
                        <a:pt x="258" y="10"/>
                      </a:lnTo>
                      <a:lnTo>
                        <a:pt x="249" y="10"/>
                      </a:lnTo>
                      <a:lnTo>
                        <a:pt x="239" y="10"/>
                      </a:lnTo>
                      <a:lnTo>
                        <a:pt x="234" y="8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10"/>
                      </a:lnTo>
                      <a:lnTo>
                        <a:pt x="0" y="16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orme libre 125"/>
                <p:cNvSpPr>
                  <a:spLocks/>
                </p:cNvSpPr>
                <p:nvPr/>
              </p:nvSpPr>
              <p:spPr bwMode="auto">
                <a:xfrm>
                  <a:off x="5553075" y="1808163"/>
                  <a:ext cx="515938" cy="428625"/>
                </a:xfrm>
                <a:custGeom>
                  <a:avLst/>
                  <a:gdLst>
                    <a:gd name="T0" fmla="*/ 569 w 651"/>
                    <a:gd name="T1" fmla="*/ 6 h 538"/>
                    <a:gd name="T2" fmla="*/ 550 w 651"/>
                    <a:gd name="T3" fmla="*/ 11 h 538"/>
                    <a:gd name="T4" fmla="*/ 529 w 651"/>
                    <a:gd name="T5" fmla="*/ 23 h 538"/>
                    <a:gd name="T6" fmla="*/ 504 w 651"/>
                    <a:gd name="T7" fmla="*/ 34 h 538"/>
                    <a:gd name="T8" fmla="*/ 478 w 651"/>
                    <a:gd name="T9" fmla="*/ 49 h 538"/>
                    <a:gd name="T10" fmla="*/ 449 w 651"/>
                    <a:gd name="T11" fmla="*/ 66 h 538"/>
                    <a:gd name="T12" fmla="*/ 419 w 651"/>
                    <a:gd name="T13" fmla="*/ 85 h 538"/>
                    <a:gd name="T14" fmla="*/ 386 w 651"/>
                    <a:gd name="T15" fmla="*/ 106 h 538"/>
                    <a:gd name="T16" fmla="*/ 352 w 651"/>
                    <a:gd name="T17" fmla="*/ 127 h 538"/>
                    <a:gd name="T18" fmla="*/ 318 w 651"/>
                    <a:gd name="T19" fmla="*/ 150 h 538"/>
                    <a:gd name="T20" fmla="*/ 287 w 651"/>
                    <a:gd name="T21" fmla="*/ 175 h 538"/>
                    <a:gd name="T22" fmla="*/ 253 w 651"/>
                    <a:gd name="T23" fmla="*/ 198 h 538"/>
                    <a:gd name="T24" fmla="*/ 221 w 651"/>
                    <a:gd name="T25" fmla="*/ 222 h 538"/>
                    <a:gd name="T26" fmla="*/ 189 w 651"/>
                    <a:gd name="T27" fmla="*/ 245 h 538"/>
                    <a:gd name="T28" fmla="*/ 158 w 651"/>
                    <a:gd name="T29" fmla="*/ 272 h 538"/>
                    <a:gd name="T30" fmla="*/ 130 w 651"/>
                    <a:gd name="T31" fmla="*/ 297 h 538"/>
                    <a:gd name="T32" fmla="*/ 105 w 651"/>
                    <a:gd name="T33" fmla="*/ 317 h 538"/>
                    <a:gd name="T34" fmla="*/ 80 w 651"/>
                    <a:gd name="T35" fmla="*/ 340 h 538"/>
                    <a:gd name="T36" fmla="*/ 61 w 651"/>
                    <a:gd name="T37" fmla="*/ 361 h 538"/>
                    <a:gd name="T38" fmla="*/ 31 w 651"/>
                    <a:gd name="T39" fmla="*/ 397 h 538"/>
                    <a:gd name="T40" fmla="*/ 14 w 651"/>
                    <a:gd name="T41" fmla="*/ 426 h 538"/>
                    <a:gd name="T42" fmla="*/ 4 w 651"/>
                    <a:gd name="T43" fmla="*/ 453 h 538"/>
                    <a:gd name="T44" fmla="*/ 0 w 651"/>
                    <a:gd name="T45" fmla="*/ 477 h 538"/>
                    <a:gd name="T46" fmla="*/ 2 w 651"/>
                    <a:gd name="T47" fmla="*/ 498 h 538"/>
                    <a:gd name="T48" fmla="*/ 14 w 651"/>
                    <a:gd name="T49" fmla="*/ 525 h 538"/>
                    <a:gd name="T50" fmla="*/ 29 w 651"/>
                    <a:gd name="T51" fmla="*/ 538 h 538"/>
                    <a:gd name="T52" fmla="*/ 42 w 651"/>
                    <a:gd name="T53" fmla="*/ 531 h 538"/>
                    <a:gd name="T54" fmla="*/ 48 w 651"/>
                    <a:gd name="T55" fmla="*/ 502 h 538"/>
                    <a:gd name="T56" fmla="*/ 54 w 651"/>
                    <a:gd name="T57" fmla="*/ 479 h 538"/>
                    <a:gd name="T58" fmla="*/ 71 w 651"/>
                    <a:gd name="T59" fmla="*/ 451 h 538"/>
                    <a:gd name="T60" fmla="*/ 95 w 651"/>
                    <a:gd name="T61" fmla="*/ 422 h 538"/>
                    <a:gd name="T62" fmla="*/ 126 w 651"/>
                    <a:gd name="T63" fmla="*/ 392 h 538"/>
                    <a:gd name="T64" fmla="*/ 149 w 651"/>
                    <a:gd name="T65" fmla="*/ 371 h 538"/>
                    <a:gd name="T66" fmla="*/ 170 w 651"/>
                    <a:gd name="T67" fmla="*/ 356 h 538"/>
                    <a:gd name="T68" fmla="*/ 189 w 651"/>
                    <a:gd name="T69" fmla="*/ 340 h 538"/>
                    <a:gd name="T70" fmla="*/ 211 w 651"/>
                    <a:gd name="T71" fmla="*/ 323 h 538"/>
                    <a:gd name="T72" fmla="*/ 234 w 651"/>
                    <a:gd name="T73" fmla="*/ 308 h 538"/>
                    <a:gd name="T74" fmla="*/ 259 w 651"/>
                    <a:gd name="T75" fmla="*/ 291 h 538"/>
                    <a:gd name="T76" fmla="*/ 286 w 651"/>
                    <a:gd name="T77" fmla="*/ 278 h 538"/>
                    <a:gd name="T78" fmla="*/ 310 w 651"/>
                    <a:gd name="T79" fmla="*/ 262 h 538"/>
                    <a:gd name="T80" fmla="*/ 337 w 651"/>
                    <a:gd name="T81" fmla="*/ 247 h 538"/>
                    <a:gd name="T82" fmla="*/ 365 w 651"/>
                    <a:gd name="T83" fmla="*/ 234 h 538"/>
                    <a:gd name="T84" fmla="*/ 394 w 651"/>
                    <a:gd name="T85" fmla="*/ 220 h 538"/>
                    <a:gd name="T86" fmla="*/ 422 w 651"/>
                    <a:gd name="T87" fmla="*/ 207 h 538"/>
                    <a:gd name="T88" fmla="*/ 449 w 651"/>
                    <a:gd name="T89" fmla="*/ 194 h 538"/>
                    <a:gd name="T90" fmla="*/ 476 w 651"/>
                    <a:gd name="T91" fmla="*/ 181 h 538"/>
                    <a:gd name="T92" fmla="*/ 502 w 651"/>
                    <a:gd name="T93" fmla="*/ 167 h 538"/>
                    <a:gd name="T94" fmla="*/ 525 w 651"/>
                    <a:gd name="T95" fmla="*/ 152 h 538"/>
                    <a:gd name="T96" fmla="*/ 548 w 651"/>
                    <a:gd name="T97" fmla="*/ 139 h 538"/>
                    <a:gd name="T98" fmla="*/ 573 w 651"/>
                    <a:gd name="T99" fmla="*/ 120 h 538"/>
                    <a:gd name="T100" fmla="*/ 607 w 651"/>
                    <a:gd name="T101" fmla="*/ 93 h 538"/>
                    <a:gd name="T102" fmla="*/ 630 w 651"/>
                    <a:gd name="T103" fmla="*/ 66 h 538"/>
                    <a:gd name="T104" fmla="*/ 645 w 651"/>
                    <a:gd name="T105" fmla="*/ 44 h 538"/>
                    <a:gd name="T106" fmla="*/ 651 w 651"/>
                    <a:gd name="T107" fmla="*/ 19 h 538"/>
                    <a:gd name="T108" fmla="*/ 637 w 651"/>
                    <a:gd name="T109" fmla="*/ 4 h 538"/>
                    <a:gd name="T110" fmla="*/ 615 w 651"/>
                    <a:gd name="T111" fmla="*/ 0 h 538"/>
                    <a:gd name="T112" fmla="*/ 582 w 651"/>
                    <a:gd name="T113" fmla="*/ 4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9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8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6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5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3"/>
                      </a:lnTo>
                      <a:lnTo>
                        <a:pt x="2" y="460"/>
                      </a:lnTo>
                      <a:lnTo>
                        <a:pt x="0" y="470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1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1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1"/>
                      </a:lnTo>
                      <a:lnTo>
                        <a:pt x="44" y="521"/>
                      </a:lnTo>
                      <a:lnTo>
                        <a:pt x="48" y="510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70"/>
                      </a:lnTo>
                      <a:lnTo>
                        <a:pt x="63" y="460"/>
                      </a:lnTo>
                      <a:lnTo>
                        <a:pt x="71" y="451"/>
                      </a:lnTo>
                      <a:lnTo>
                        <a:pt x="78" y="443"/>
                      </a:lnTo>
                      <a:lnTo>
                        <a:pt x="86" y="432"/>
                      </a:lnTo>
                      <a:lnTo>
                        <a:pt x="95" y="422"/>
                      </a:lnTo>
                      <a:lnTo>
                        <a:pt x="105" y="413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6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6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9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orme libre 126"/>
                <p:cNvSpPr>
                  <a:spLocks/>
                </p:cNvSpPr>
                <p:nvPr/>
              </p:nvSpPr>
              <p:spPr bwMode="auto">
                <a:xfrm>
                  <a:off x="6804025" y="1935163"/>
                  <a:ext cx="182563" cy="701675"/>
                </a:xfrm>
                <a:custGeom>
                  <a:avLst/>
                  <a:gdLst>
                    <a:gd name="T0" fmla="*/ 228 w 230"/>
                    <a:gd name="T1" fmla="*/ 55 h 882"/>
                    <a:gd name="T2" fmla="*/ 224 w 230"/>
                    <a:gd name="T3" fmla="*/ 74 h 882"/>
                    <a:gd name="T4" fmla="*/ 218 w 230"/>
                    <a:gd name="T5" fmla="*/ 102 h 882"/>
                    <a:gd name="T6" fmla="*/ 211 w 230"/>
                    <a:gd name="T7" fmla="*/ 135 h 882"/>
                    <a:gd name="T8" fmla="*/ 205 w 230"/>
                    <a:gd name="T9" fmla="*/ 177 h 882"/>
                    <a:gd name="T10" fmla="*/ 194 w 230"/>
                    <a:gd name="T11" fmla="*/ 218 h 882"/>
                    <a:gd name="T12" fmla="*/ 184 w 230"/>
                    <a:gd name="T13" fmla="*/ 266 h 882"/>
                    <a:gd name="T14" fmla="*/ 175 w 230"/>
                    <a:gd name="T15" fmla="*/ 317 h 882"/>
                    <a:gd name="T16" fmla="*/ 163 w 230"/>
                    <a:gd name="T17" fmla="*/ 371 h 882"/>
                    <a:gd name="T18" fmla="*/ 154 w 230"/>
                    <a:gd name="T19" fmla="*/ 426 h 882"/>
                    <a:gd name="T20" fmla="*/ 140 w 230"/>
                    <a:gd name="T21" fmla="*/ 479 h 882"/>
                    <a:gd name="T22" fmla="*/ 127 w 230"/>
                    <a:gd name="T23" fmla="*/ 532 h 882"/>
                    <a:gd name="T24" fmla="*/ 116 w 230"/>
                    <a:gd name="T25" fmla="*/ 585 h 882"/>
                    <a:gd name="T26" fmla="*/ 102 w 230"/>
                    <a:gd name="T27" fmla="*/ 637 h 882"/>
                    <a:gd name="T28" fmla="*/ 91 w 230"/>
                    <a:gd name="T29" fmla="*/ 684 h 882"/>
                    <a:gd name="T30" fmla="*/ 80 w 230"/>
                    <a:gd name="T31" fmla="*/ 728 h 882"/>
                    <a:gd name="T32" fmla="*/ 68 w 230"/>
                    <a:gd name="T33" fmla="*/ 768 h 882"/>
                    <a:gd name="T34" fmla="*/ 59 w 230"/>
                    <a:gd name="T35" fmla="*/ 800 h 882"/>
                    <a:gd name="T36" fmla="*/ 49 w 230"/>
                    <a:gd name="T37" fmla="*/ 829 h 882"/>
                    <a:gd name="T38" fmla="*/ 40 w 230"/>
                    <a:gd name="T39" fmla="*/ 854 h 882"/>
                    <a:gd name="T40" fmla="*/ 19 w 230"/>
                    <a:gd name="T41" fmla="*/ 876 h 882"/>
                    <a:gd name="T42" fmla="*/ 4 w 230"/>
                    <a:gd name="T43" fmla="*/ 878 h 882"/>
                    <a:gd name="T44" fmla="*/ 0 w 230"/>
                    <a:gd name="T45" fmla="*/ 863 h 882"/>
                    <a:gd name="T46" fmla="*/ 0 w 230"/>
                    <a:gd name="T47" fmla="*/ 844 h 882"/>
                    <a:gd name="T48" fmla="*/ 4 w 230"/>
                    <a:gd name="T49" fmla="*/ 823 h 882"/>
                    <a:gd name="T50" fmla="*/ 11 w 230"/>
                    <a:gd name="T51" fmla="*/ 797 h 882"/>
                    <a:gd name="T52" fmla="*/ 21 w 230"/>
                    <a:gd name="T53" fmla="*/ 766 h 882"/>
                    <a:gd name="T54" fmla="*/ 34 w 230"/>
                    <a:gd name="T55" fmla="*/ 730 h 882"/>
                    <a:gd name="T56" fmla="*/ 43 w 230"/>
                    <a:gd name="T57" fmla="*/ 703 h 882"/>
                    <a:gd name="T58" fmla="*/ 53 w 230"/>
                    <a:gd name="T59" fmla="*/ 679 h 882"/>
                    <a:gd name="T60" fmla="*/ 61 w 230"/>
                    <a:gd name="T61" fmla="*/ 652 h 882"/>
                    <a:gd name="T62" fmla="*/ 68 w 230"/>
                    <a:gd name="T63" fmla="*/ 622 h 882"/>
                    <a:gd name="T64" fmla="*/ 78 w 230"/>
                    <a:gd name="T65" fmla="*/ 591 h 882"/>
                    <a:gd name="T66" fmla="*/ 85 w 230"/>
                    <a:gd name="T67" fmla="*/ 557 h 882"/>
                    <a:gd name="T68" fmla="*/ 93 w 230"/>
                    <a:gd name="T69" fmla="*/ 523 h 882"/>
                    <a:gd name="T70" fmla="*/ 100 w 230"/>
                    <a:gd name="T71" fmla="*/ 487 h 882"/>
                    <a:gd name="T72" fmla="*/ 110 w 230"/>
                    <a:gd name="T73" fmla="*/ 448 h 882"/>
                    <a:gd name="T74" fmla="*/ 118 w 230"/>
                    <a:gd name="T75" fmla="*/ 410 h 882"/>
                    <a:gd name="T76" fmla="*/ 127 w 230"/>
                    <a:gd name="T77" fmla="*/ 376 h 882"/>
                    <a:gd name="T78" fmla="*/ 133 w 230"/>
                    <a:gd name="T79" fmla="*/ 338 h 882"/>
                    <a:gd name="T80" fmla="*/ 140 w 230"/>
                    <a:gd name="T81" fmla="*/ 300 h 882"/>
                    <a:gd name="T82" fmla="*/ 146 w 230"/>
                    <a:gd name="T83" fmla="*/ 268 h 882"/>
                    <a:gd name="T84" fmla="*/ 152 w 230"/>
                    <a:gd name="T85" fmla="*/ 234 h 882"/>
                    <a:gd name="T86" fmla="*/ 158 w 230"/>
                    <a:gd name="T87" fmla="*/ 203 h 882"/>
                    <a:gd name="T88" fmla="*/ 163 w 230"/>
                    <a:gd name="T89" fmla="*/ 175 h 882"/>
                    <a:gd name="T90" fmla="*/ 167 w 230"/>
                    <a:gd name="T91" fmla="*/ 150 h 882"/>
                    <a:gd name="T92" fmla="*/ 173 w 230"/>
                    <a:gd name="T93" fmla="*/ 129 h 882"/>
                    <a:gd name="T94" fmla="*/ 175 w 230"/>
                    <a:gd name="T95" fmla="*/ 108 h 882"/>
                    <a:gd name="T96" fmla="*/ 178 w 230"/>
                    <a:gd name="T97" fmla="*/ 89 h 882"/>
                    <a:gd name="T98" fmla="*/ 186 w 230"/>
                    <a:gd name="T99" fmla="*/ 53 h 882"/>
                    <a:gd name="T100" fmla="*/ 197 w 230"/>
                    <a:gd name="T101" fmla="*/ 22 h 882"/>
                    <a:gd name="T102" fmla="*/ 215 w 230"/>
                    <a:gd name="T103" fmla="*/ 0 h 882"/>
                    <a:gd name="T104" fmla="*/ 228 w 230"/>
                    <a:gd name="T105" fmla="*/ 13 h 882"/>
                    <a:gd name="T106" fmla="*/ 228 w 230"/>
                    <a:gd name="T107" fmla="*/ 32 h 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30" h="882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7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4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1"/>
                      </a:lnTo>
                      <a:lnTo>
                        <a:pt x="159" y="388"/>
                      </a:lnTo>
                      <a:lnTo>
                        <a:pt x="156" y="407"/>
                      </a:lnTo>
                      <a:lnTo>
                        <a:pt x="154" y="426"/>
                      </a:lnTo>
                      <a:lnTo>
                        <a:pt x="150" y="445"/>
                      </a:lnTo>
                      <a:lnTo>
                        <a:pt x="144" y="462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3"/>
                      </a:lnTo>
                      <a:lnTo>
                        <a:pt x="106" y="620"/>
                      </a:lnTo>
                      <a:lnTo>
                        <a:pt x="102" y="637"/>
                      </a:lnTo>
                      <a:lnTo>
                        <a:pt x="99" y="652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700"/>
                      </a:lnTo>
                      <a:lnTo>
                        <a:pt x="83" y="715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5"/>
                      </a:lnTo>
                      <a:lnTo>
                        <a:pt x="68" y="768"/>
                      </a:lnTo>
                      <a:lnTo>
                        <a:pt x="64" y="778"/>
                      </a:lnTo>
                      <a:lnTo>
                        <a:pt x="62" y="791"/>
                      </a:lnTo>
                      <a:lnTo>
                        <a:pt x="59" y="800"/>
                      </a:lnTo>
                      <a:lnTo>
                        <a:pt x="55" y="812"/>
                      </a:lnTo>
                      <a:lnTo>
                        <a:pt x="53" y="819"/>
                      </a:lnTo>
                      <a:lnTo>
                        <a:pt x="49" y="829"/>
                      </a:lnTo>
                      <a:lnTo>
                        <a:pt x="45" y="836"/>
                      </a:lnTo>
                      <a:lnTo>
                        <a:pt x="43" y="844"/>
                      </a:lnTo>
                      <a:lnTo>
                        <a:pt x="40" y="854"/>
                      </a:lnTo>
                      <a:lnTo>
                        <a:pt x="36" y="863"/>
                      </a:lnTo>
                      <a:lnTo>
                        <a:pt x="26" y="869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2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9"/>
                      </a:lnTo>
                      <a:lnTo>
                        <a:pt x="0" y="863"/>
                      </a:lnTo>
                      <a:lnTo>
                        <a:pt x="0" y="857"/>
                      </a:lnTo>
                      <a:lnTo>
                        <a:pt x="0" y="850"/>
                      </a:lnTo>
                      <a:lnTo>
                        <a:pt x="0" y="844"/>
                      </a:lnTo>
                      <a:lnTo>
                        <a:pt x="0" y="838"/>
                      </a:lnTo>
                      <a:lnTo>
                        <a:pt x="2" y="831"/>
                      </a:lnTo>
                      <a:lnTo>
                        <a:pt x="4" y="823"/>
                      </a:lnTo>
                      <a:lnTo>
                        <a:pt x="5" y="816"/>
                      </a:lnTo>
                      <a:lnTo>
                        <a:pt x="9" y="806"/>
                      </a:lnTo>
                      <a:lnTo>
                        <a:pt x="11" y="797"/>
                      </a:lnTo>
                      <a:lnTo>
                        <a:pt x="13" y="787"/>
                      </a:lnTo>
                      <a:lnTo>
                        <a:pt x="17" y="776"/>
                      </a:lnTo>
                      <a:lnTo>
                        <a:pt x="21" y="766"/>
                      </a:lnTo>
                      <a:lnTo>
                        <a:pt x="24" y="753"/>
                      </a:lnTo>
                      <a:lnTo>
                        <a:pt x="30" y="741"/>
                      </a:lnTo>
                      <a:lnTo>
                        <a:pt x="34" y="730"/>
                      </a:lnTo>
                      <a:lnTo>
                        <a:pt x="40" y="719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4"/>
                      </a:lnTo>
                      <a:lnTo>
                        <a:pt x="49" y="688"/>
                      </a:lnTo>
                      <a:lnTo>
                        <a:pt x="53" y="679"/>
                      </a:lnTo>
                      <a:lnTo>
                        <a:pt x="55" y="669"/>
                      </a:lnTo>
                      <a:lnTo>
                        <a:pt x="57" y="662"/>
                      </a:lnTo>
                      <a:lnTo>
                        <a:pt x="61" y="652"/>
                      </a:lnTo>
                      <a:lnTo>
                        <a:pt x="62" y="642"/>
                      </a:lnTo>
                      <a:lnTo>
                        <a:pt x="64" y="633"/>
                      </a:lnTo>
                      <a:lnTo>
                        <a:pt x="68" y="622"/>
                      </a:lnTo>
                      <a:lnTo>
                        <a:pt x="72" y="612"/>
                      </a:lnTo>
                      <a:lnTo>
                        <a:pt x="74" y="603"/>
                      </a:lnTo>
                      <a:lnTo>
                        <a:pt x="78" y="591"/>
                      </a:lnTo>
                      <a:lnTo>
                        <a:pt x="80" y="580"/>
                      </a:lnTo>
                      <a:lnTo>
                        <a:pt x="83" y="570"/>
                      </a:lnTo>
                      <a:lnTo>
                        <a:pt x="85" y="557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3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7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4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6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50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2"/>
                      </a:lnTo>
                      <a:lnTo>
                        <a:pt x="140" y="300"/>
                      </a:lnTo>
                      <a:lnTo>
                        <a:pt x="140" y="291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4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6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orme libre 127"/>
                <p:cNvSpPr>
                  <a:spLocks/>
                </p:cNvSpPr>
                <p:nvPr/>
              </p:nvSpPr>
              <p:spPr bwMode="auto">
                <a:xfrm>
                  <a:off x="5870575" y="2463800"/>
                  <a:ext cx="314325" cy="304800"/>
                </a:xfrm>
                <a:custGeom>
                  <a:avLst/>
                  <a:gdLst>
                    <a:gd name="T0" fmla="*/ 21 w 395"/>
                    <a:gd name="T1" fmla="*/ 35 h 384"/>
                    <a:gd name="T2" fmla="*/ 38 w 395"/>
                    <a:gd name="T3" fmla="*/ 54 h 384"/>
                    <a:gd name="T4" fmla="*/ 60 w 395"/>
                    <a:gd name="T5" fmla="*/ 76 h 384"/>
                    <a:gd name="T6" fmla="*/ 78 w 395"/>
                    <a:gd name="T7" fmla="*/ 95 h 384"/>
                    <a:gd name="T8" fmla="*/ 93 w 395"/>
                    <a:gd name="T9" fmla="*/ 111 h 384"/>
                    <a:gd name="T10" fmla="*/ 106 w 395"/>
                    <a:gd name="T11" fmla="*/ 122 h 384"/>
                    <a:gd name="T12" fmla="*/ 119 w 395"/>
                    <a:gd name="T13" fmla="*/ 137 h 384"/>
                    <a:gd name="T14" fmla="*/ 135 w 395"/>
                    <a:gd name="T15" fmla="*/ 151 h 384"/>
                    <a:gd name="T16" fmla="*/ 150 w 395"/>
                    <a:gd name="T17" fmla="*/ 168 h 384"/>
                    <a:gd name="T18" fmla="*/ 165 w 395"/>
                    <a:gd name="T19" fmla="*/ 183 h 384"/>
                    <a:gd name="T20" fmla="*/ 182 w 395"/>
                    <a:gd name="T21" fmla="*/ 198 h 384"/>
                    <a:gd name="T22" fmla="*/ 197 w 395"/>
                    <a:gd name="T23" fmla="*/ 213 h 384"/>
                    <a:gd name="T24" fmla="*/ 213 w 395"/>
                    <a:gd name="T25" fmla="*/ 230 h 384"/>
                    <a:gd name="T26" fmla="*/ 228 w 395"/>
                    <a:gd name="T27" fmla="*/ 246 h 384"/>
                    <a:gd name="T28" fmla="*/ 243 w 395"/>
                    <a:gd name="T29" fmla="*/ 259 h 384"/>
                    <a:gd name="T30" fmla="*/ 258 w 395"/>
                    <a:gd name="T31" fmla="*/ 274 h 384"/>
                    <a:gd name="T32" fmla="*/ 273 w 395"/>
                    <a:gd name="T33" fmla="*/ 287 h 384"/>
                    <a:gd name="T34" fmla="*/ 289 w 395"/>
                    <a:gd name="T35" fmla="*/ 301 h 384"/>
                    <a:gd name="T36" fmla="*/ 302 w 395"/>
                    <a:gd name="T37" fmla="*/ 312 h 384"/>
                    <a:gd name="T38" fmla="*/ 321 w 395"/>
                    <a:gd name="T39" fmla="*/ 331 h 384"/>
                    <a:gd name="T40" fmla="*/ 344 w 395"/>
                    <a:gd name="T41" fmla="*/ 352 h 384"/>
                    <a:gd name="T42" fmla="*/ 365 w 395"/>
                    <a:gd name="T43" fmla="*/ 367 h 384"/>
                    <a:gd name="T44" fmla="*/ 380 w 395"/>
                    <a:gd name="T45" fmla="*/ 379 h 384"/>
                    <a:gd name="T46" fmla="*/ 389 w 395"/>
                    <a:gd name="T47" fmla="*/ 383 h 384"/>
                    <a:gd name="T48" fmla="*/ 395 w 395"/>
                    <a:gd name="T49" fmla="*/ 381 h 384"/>
                    <a:gd name="T50" fmla="*/ 391 w 395"/>
                    <a:gd name="T51" fmla="*/ 371 h 384"/>
                    <a:gd name="T52" fmla="*/ 384 w 395"/>
                    <a:gd name="T53" fmla="*/ 356 h 384"/>
                    <a:gd name="T54" fmla="*/ 372 w 395"/>
                    <a:gd name="T55" fmla="*/ 335 h 384"/>
                    <a:gd name="T56" fmla="*/ 361 w 395"/>
                    <a:gd name="T57" fmla="*/ 318 h 384"/>
                    <a:gd name="T58" fmla="*/ 351 w 395"/>
                    <a:gd name="T59" fmla="*/ 305 h 384"/>
                    <a:gd name="T60" fmla="*/ 342 w 395"/>
                    <a:gd name="T61" fmla="*/ 291 h 384"/>
                    <a:gd name="T62" fmla="*/ 331 w 395"/>
                    <a:gd name="T63" fmla="*/ 278 h 384"/>
                    <a:gd name="T64" fmla="*/ 319 w 395"/>
                    <a:gd name="T65" fmla="*/ 261 h 384"/>
                    <a:gd name="T66" fmla="*/ 308 w 395"/>
                    <a:gd name="T67" fmla="*/ 246 h 384"/>
                    <a:gd name="T68" fmla="*/ 296 w 395"/>
                    <a:gd name="T69" fmla="*/ 230 h 384"/>
                    <a:gd name="T70" fmla="*/ 285 w 395"/>
                    <a:gd name="T71" fmla="*/ 217 h 384"/>
                    <a:gd name="T72" fmla="*/ 273 w 395"/>
                    <a:gd name="T73" fmla="*/ 202 h 384"/>
                    <a:gd name="T74" fmla="*/ 258 w 395"/>
                    <a:gd name="T75" fmla="*/ 185 h 384"/>
                    <a:gd name="T76" fmla="*/ 245 w 395"/>
                    <a:gd name="T77" fmla="*/ 170 h 384"/>
                    <a:gd name="T78" fmla="*/ 234 w 395"/>
                    <a:gd name="T79" fmla="*/ 154 h 384"/>
                    <a:gd name="T80" fmla="*/ 220 w 395"/>
                    <a:gd name="T81" fmla="*/ 139 h 384"/>
                    <a:gd name="T82" fmla="*/ 209 w 395"/>
                    <a:gd name="T83" fmla="*/ 124 h 384"/>
                    <a:gd name="T84" fmla="*/ 192 w 395"/>
                    <a:gd name="T85" fmla="*/ 105 h 384"/>
                    <a:gd name="T86" fmla="*/ 169 w 395"/>
                    <a:gd name="T87" fmla="*/ 78 h 384"/>
                    <a:gd name="T88" fmla="*/ 150 w 395"/>
                    <a:gd name="T89" fmla="*/ 57 h 384"/>
                    <a:gd name="T90" fmla="*/ 135 w 395"/>
                    <a:gd name="T91" fmla="*/ 40 h 384"/>
                    <a:gd name="T92" fmla="*/ 123 w 395"/>
                    <a:gd name="T93" fmla="*/ 33 h 384"/>
                    <a:gd name="T94" fmla="*/ 110 w 395"/>
                    <a:gd name="T95" fmla="*/ 23 h 384"/>
                    <a:gd name="T96" fmla="*/ 91 w 395"/>
                    <a:gd name="T97" fmla="*/ 16 h 384"/>
                    <a:gd name="T98" fmla="*/ 66 w 395"/>
                    <a:gd name="T99" fmla="*/ 8 h 384"/>
                    <a:gd name="T100" fmla="*/ 43 w 395"/>
                    <a:gd name="T101" fmla="*/ 0 h 384"/>
                    <a:gd name="T102" fmla="*/ 22 w 395"/>
                    <a:gd name="T103" fmla="*/ 0 h 384"/>
                    <a:gd name="T104" fmla="*/ 5 w 395"/>
                    <a:gd name="T105" fmla="*/ 0 h 384"/>
                    <a:gd name="T106" fmla="*/ 0 w 395"/>
                    <a:gd name="T107" fmla="*/ 8 h 384"/>
                    <a:gd name="T108" fmla="*/ 5 w 395"/>
                    <a:gd name="T109" fmla="*/ 19 h 384"/>
                    <a:gd name="T110" fmla="*/ 15 w 395"/>
                    <a:gd name="T111" fmla="*/ 29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95" h="384">
                      <a:moveTo>
                        <a:pt x="15" y="29"/>
                      </a:moveTo>
                      <a:lnTo>
                        <a:pt x="21" y="35"/>
                      </a:lnTo>
                      <a:lnTo>
                        <a:pt x="28" y="44"/>
                      </a:lnTo>
                      <a:lnTo>
                        <a:pt x="38" y="54"/>
                      </a:lnTo>
                      <a:lnTo>
                        <a:pt x="49" y="65"/>
                      </a:lnTo>
                      <a:lnTo>
                        <a:pt x="60" y="76"/>
                      </a:lnTo>
                      <a:lnTo>
                        <a:pt x="72" y="88"/>
                      </a:lnTo>
                      <a:lnTo>
                        <a:pt x="78" y="95"/>
                      </a:lnTo>
                      <a:lnTo>
                        <a:pt x="85" y="103"/>
                      </a:lnTo>
                      <a:lnTo>
                        <a:pt x="93" y="111"/>
                      </a:lnTo>
                      <a:lnTo>
                        <a:pt x="100" y="116"/>
                      </a:lnTo>
                      <a:lnTo>
                        <a:pt x="106" y="122"/>
                      </a:lnTo>
                      <a:lnTo>
                        <a:pt x="112" y="130"/>
                      </a:lnTo>
                      <a:lnTo>
                        <a:pt x="119" y="137"/>
                      </a:lnTo>
                      <a:lnTo>
                        <a:pt x="127" y="145"/>
                      </a:lnTo>
                      <a:lnTo>
                        <a:pt x="135" y="151"/>
                      </a:lnTo>
                      <a:lnTo>
                        <a:pt x="142" y="160"/>
                      </a:lnTo>
                      <a:lnTo>
                        <a:pt x="150" y="168"/>
                      </a:lnTo>
                      <a:lnTo>
                        <a:pt x="159" y="175"/>
                      </a:lnTo>
                      <a:lnTo>
                        <a:pt x="165" y="183"/>
                      </a:lnTo>
                      <a:lnTo>
                        <a:pt x="173" y="190"/>
                      </a:lnTo>
                      <a:lnTo>
                        <a:pt x="182" y="198"/>
                      </a:lnTo>
                      <a:lnTo>
                        <a:pt x="190" y="206"/>
                      </a:lnTo>
                      <a:lnTo>
                        <a:pt x="197" y="213"/>
                      </a:lnTo>
                      <a:lnTo>
                        <a:pt x="205" y="221"/>
                      </a:lnTo>
                      <a:lnTo>
                        <a:pt x="213" y="230"/>
                      </a:lnTo>
                      <a:lnTo>
                        <a:pt x="222" y="238"/>
                      </a:lnTo>
                      <a:lnTo>
                        <a:pt x="228" y="246"/>
                      </a:lnTo>
                      <a:lnTo>
                        <a:pt x="235" y="251"/>
                      </a:lnTo>
                      <a:lnTo>
                        <a:pt x="243" y="259"/>
                      </a:lnTo>
                      <a:lnTo>
                        <a:pt x="251" y="267"/>
                      </a:lnTo>
                      <a:lnTo>
                        <a:pt x="258" y="274"/>
                      </a:lnTo>
                      <a:lnTo>
                        <a:pt x="266" y="280"/>
                      </a:lnTo>
                      <a:lnTo>
                        <a:pt x="273" y="287"/>
                      </a:lnTo>
                      <a:lnTo>
                        <a:pt x="281" y="295"/>
                      </a:lnTo>
                      <a:lnTo>
                        <a:pt x="289" y="301"/>
                      </a:lnTo>
                      <a:lnTo>
                        <a:pt x="294" y="307"/>
                      </a:lnTo>
                      <a:lnTo>
                        <a:pt x="302" y="312"/>
                      </a:lnTo>
                      <a:lnTo>
                        <a:pt x="310" y="320"/>
                      </a:lnTo>
                      <a:lnTo>
                        <a:pt x="321" y="331"/>
                      </a:lnTo>
                      <a:lnTo>
                        <a:pt x="334" y="343"/>
                      </a:lnTo>
                      <a:lnTo>
                        <a:pt x="344" y="352"/>
                      </a:lnTo>
                      <a:lnTo>
                        <a:pt x="355" y="360"/>
                      </a:lnTo>
                      <a:lnTo>
                        <a:pt x="365" y="367"/>
                      </a:lnTo>
                      <a:lnTo>
                        <a:pt x="372" y="375"/>
                      </a:lnTo>
                      <a:lnTo>
                        <a:pt x="380" y="379"/>
                      </a:lnTo>
                      <a:lnTo>
                        <a:pt x="386" y="381"/>
                      </a:lnTo>
                      <a:lnTo>
                        <a:pt x="389" y="383"/>
                      </a:lnTo>
                      <a:lnTo>
                        <a:pt x="395" y="384"/>
                      </a:lnTo>
                      <a:lnTo>
                        <a:pt x="395" y="381"/>
                      </a:lnTo>
                      <a:lnTo>
                        <a:pt x="395" y="377"/>
                      </a:lnTo>
                      <a:lnTo>
                        <a:pt x="391" y="371"/>
                      </a:lnTo>
                      <a:lnTo>
                        <a:pt x="389" y="365"/>
                      </a:lnTo>
                      <a:lnTo>
                        <a:pt x="384" y="356"/>
                      </a:lnTo>
                      <a:lnTo>
                        <a:pt x="380" y="346"/>
                      </a:lnTo>
                      <a:lnTo>
                        <a:pt x="372" y="335"/>
                      </a:lnTo>
                      <a:lnTo>
                        <a:pt x="365" y="324"/>
                      </a:lnTo>
                      <a:lnTo>
                        <a:pt x="361" y="318"/>
                      </a:lnTo>
                      <a:lnTo>
                        <a:pt x="355" y="312"/>
                      </a:lnTo>
                      <a:lnTo>
                        <a:pt x="351" y="305"/>
                      </a:lnTo>
                      <a:lnTo>
                        <a:pt x="348" y="299"/>
                      </a:lnTo>
                      <a:lnTo>
                        <a:pt x="342" y="291"/>
                      </a:lnTo>
                      <a:lnTo>
                        <a:pt x="336" y="284"/>
                      </a:lnTo>
                      <a:lnTo>
                        <a:pt x="331" y="278"/>
                      </a:lnTo>
                      <a:lnTo>
                        <a:pt x="327" y="270"/>
                      </a:lnTo>
                      <a:lnTo>
                        <a:pt x="319" y="261"/>
                      </a:lnTo>
                      <a:lnTo>
                        <a:pt x="313" y="255"/>
                      </a:lnTo>
                      <a:lnTo>
                        <a:pt x="308" y="246"/>
                      </a:lnTo>
                      <a:lnTo>
                        <a:pt x="304" y="240"/>
                      </a:lnTo>
                      <a:lnTo>
                        <a:pt x="296" y="230"/>
                      </a:lnTo>
                      <a:lnTo>
                        <a:pt x="292" y="225"/>
                      </a:lnTo>
                      <a:lnTo>
                        <a:pt x="285" y="217"/>
                      </a:lnTo>
                      <a:lnTo>
                        <a:pt x="279" y="210"/>
                      </a:lnTo>
                      <a:lnTo>
                        <a:pt x="273" y="202"/>
                      </a:lnTo>
                      <a:lnTo>
                        <a:pt x="266" y="192"/>
                      </a:lnTo>
                      <a:lnTo>
                        <a:pt x="258" y="185"/>
                      </a:lnTo>
                      <a:lnTo>
                        <a:pt x="253" y="177"/>
                      </a:lnTo>
                      <a:lnTo>
                        <a:pt x="245" y="170"/>
                      </a:lnTo>
                      <a:lnTo>
                        <a:pt x="239" y="160"/>
                      </a:lnTo>
                      <a:lnTo>
                        <a:pt x="234" y="154"/>
                      </a:lnTo>
                      <a:lnTo>
                        <a:pt x="228" y="147"/>
                      </a:lnTo>
                      <a:lnTo>
                        <a:pt x="220" y="139"/>
                      </a:lnTo>
                      <a:lnTo>
                        <a:pt x="215" y="132"/>
                      </a:lnTo>
                      <a:lnTo>
                        <a:pt x="209" y="124"/>
                      </a:lnTo>
                      <a:lnTo>
                        <a:pt x="203" y="116"/>
                      </a:lnTo>
                      <a:lnTo>
                        <a:pt x="192" y="105"/>
                      </a:lnTo>
                      <a:lnTo>
                        <a:pt x="182" y="92"/>
                      </a:lnTo>
                      <a:lnTo>
                        <a:pt x="169" y="78"/>
                      </a:lnTo>
                      <a:lnTo>
                        <a:pt x="159" y="69"/>
                      </a:lnTo>
                      <a:lnTo>
                        <a:pt x="150" y="57"/>
                      </a:lnTo>
                      <a:lnTo>
                        <a:pt x="142" y="50"/>
                      </a:lnTo>
                      <a:lnTo>
                        <a:pt x="135" y="40"/>
                      </a:lnTo>
                      <a:lnTo>
                        <a:pt x="129" y="35"/>
                      </a:lnTo>
                      <a:lnTo>
                        <a:pt x="123" y="33"/>
                      </a:lnTo>
                      <a:lnTo>
                        <a:pt x="119" y="29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6"/>
                      </a:lnTo>
                      <a:lnTo>
                        <a:pt x="80" y="12"/>
                      </a:lnTo>
                      <a:lnTo>
                        <a:pt x="66" y="8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8"/>
                      </a:lnTo>
                      <a:lnTo>
                        <a:pt x="2" y="14"/>
                      </a:lnTo>
                      <a:lnTo>
                        <a:pt x="5" y="19"/>
                      </a:lnTo>
                      <a:lnTo>
                        <a:pt x="15" y="29"/>
                      </a:lnTo>
                      <a:lnTo>
                        <a:pt x="15" y="29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orme libre 128"/>
                <p:cNvSpPr>
                  <a:spLocks/>
                </p:cNvSpPr>
                <p:nvPr/>
              </p:nvSpPr>
              <p:spPr bwMode="auto">
                <a:xfrm>
                  <a:off x="6173788" y="1763713"/>
                  <a:ext cx="712788" cy="442912"/>
                </a:xfrm>
                <a:custGeom>
                  <a:avLst/>
                  <a:gdLst>
                    <a:gd name="T0" fmla="*/ 852 w 897"/>
                    <a:gd name="T1" fmla="*/ 45 h 557"/>
                    <a:gd name="T2" fmla="*/ 878 w 897"/>
                    <a:gd name="T3" fmla="*/ 72 h 557"/>
                    <a:gd name="T4" fmla="*/ 894 w 897"/>
                    <a:gd name="T5" fmla="*/ 101 h 557"/>
                    <a:gd name="T6" fmla="*/ 897 w 897"/>
                    <a:gd name="T7" fmla="*/ 131 h 557"/>
                    <a:gd name="T8" fmla="*/ 888 w 897"/>
                    <a:gd name="T9" fmla="*/ 163 h 557"/>
                    <a:gd name="T10" fmla="*/ 859 w 897"/>
                    <a:gd name="T11" fmla="*/ 201 h 557"/>
                    <a:gd name="T12" fmla="*/ 819 w 897"/>
                    <a:gd name="T13" fmla="*/ 238 h 557"/>
                    <a:gd name="T14" fmla="*/ 789 w 897"/>
                    <a:gd name="T15" fmla="*/ 260 h 557"/>
                    <a:gd name="T16" fmla="*/ 753 w 897"/>
                    <a:gd name="T17" fmla="*/ 283 h 557"/>
                    <a:gd name="T18" fmla="*/ 711 w 897"/>
                    <a:gd name="T19" fmla="*/ 308 h 557"/>
                    <a:gd name="T20" fmla="*/ 662 w 897"/>
                    <a:gd name="T21" fmla="*/ 333 h 557"/>
                    <a:gd name="T22" fmla="*/ 610 w 897"/>
                    <a:gd name="T23" fmla="*/ 357 h 557"/>
                    <a:gd name="T24" fmla="*/ 553 w 897"/>
                    <a:gd name="T25" fmla="*/ 382 h 557"/>
                    <a:gd name="T26" fmla="*/ 494 w 897"/>
                    <a:gd name="T27" fmla="*/ 407 h 557"/>
                    <a:gd name="T28" fmla="*/ 433 w 897"/>
                    <a:gd name="T29" fmla="*/ 428 h 557"/>
                    <a:gd name="T30" fmla="*/ 374 w 897"/>
                    <a:gd name="T31" fmla="*/ 452 h 557"/>
                    <a:gd name="T32" fmla="*/ 316 w 897"/>
                    <a:gd name="T33" fmla="*/ 473 h 557"/>
                    <a:gd name="T34" fmla="*/ 258 w 897"/>
                    <a:gd name="T35" fmla="*/ 494 h 557"/>
                    <a:gd name="T36" fmla="*/ 203 w 897"/>
                    <a:gd name="T37" fmla="*/ 511 h 557"/>
                    <a:gd name="T38" fmla="*/ 154 w 897"/>
                    <a:gd name="T39" fmla="*/ 527 h 557"/>
                    <a:gd name="T40" fmla="*/ 108 w 897"/>
                    <a:gd name="T41" fmla="*/ 538 h 557"/>
                    <a:gd name="T42" fmla="*/ 70 w 897"/>
                    <a:gd name="T43" fmla="*/ 548 h 557"/>
                    <a:gd name="T44" fmla="*/ 38 w 897"/>
                    <a:gd name="T45" fmla="*/ 555 h 557"/>
                    <a:gd name="T46" fmla="*/ 9 w 897"/>
                    <a:gd name="T47" fmla="*/ 557 h 557"/>
                    <a:gd name="T48" fmla="*/ 0 w 897"/>
                    <a:gd name="T49" fmla="*/ 549 h 557"/>
                    <a:gd name="T50" fmla="*/ 26 w 897"/>
                    <a:gd name="T51" fmla="*/ 530 h 557"/>
                    <a:gd name="T52" fmla="*/ 61 w 897"/>
                    <a:gd name="T53" fmla="*/ 519 h 557"/>
                    <a:gd name="T54" fmla="*/ 95 w 897"/>
                    <a:gd name="T55" fmla="*/ 506 h 557"/>
                    <a:gd name="T56" fmla="*/ 137 w 897"/>
                    <a:gd name="T57" fmla="*/ 492 h 557"/>
                    <a:gd name="T58" fmla="*/ 182 w 897"/>
                    <a:gd name="T59" fmla="*/ 479 h 557"/>
                    <a:gd name="T60" fmla="*/ 232 w 897"/>
                    <a:gd name="T61" fmla="*/ 464 h 557"/>
                    <a:gd name="T62" fmla="*/ 285 w 897"/>
                    <a:gd name="T63" fmla="*/ 445 h 557"/>
                    <a:gd name="T64" fmla="*/ 340 w 897"/>
                    <a:gd name="T65" fmla="*/ 426 h 557"/>
                    <a:gd name="T66" fmla="*/ 395 w 897"/>
                    <a:gd name="T67" fmla="*/ 407 h 557"/>
                    <a:gd name="T68" fmla="*/ 451 w 897"/>
                    <a:gd name="T69" fmla="*/ 386 h 557"/>
                    <a:gd name="T70" fmla="*/ 504 w 897"/>
                    <a:gd name="T71" fmla="*/ 363 h 557"/>
                    <a:gd name="T72" fmla="*/ 555 w 897"/>
                    <a:gd name="T73" fmla="*/ 338 h 557"/>
                    <a:gd name="T74" fmla="*/ 603 w 897"/>
                    <a:gd name="T75" fmla="*/ 314 h 557"/>
                    <a:gd name="T76" fmla="*/ 646 w 897"/>
                    <a:gd name="T77" fmla="*/ 287 h 557"/>
                    <a:gd name="T78" fmla="*/ 684 w 897"/>
                    <a:gd name="T79" fmla="*/ 258 h 557"/>
                    <a:gd name="T80" fmla="*/ 717 w 897"/>
                    <a:gd name="T81" fmla="*/ 232 h 557"/>
                    <a:gd name="T82" fmla="*/ 757 w 897"/>
                    <a:gd name="T83" fmla="*/ 190 h 557"/>
                    <a:gd name="T84" fmla="*/ 785 w 897"/>
                    <a:gd name="T85" fmla="*/ 150 h 557"/>
                    <a:gd name="T86" fmla="*/ 799 w 897"/>
                    <a:gd name="T87" fmla="*/ 118 h 557"/>
                    <a:gd name="T88" fmla="*/ 799 w 897"/>
                    <a:gd name="T89" fmla="*/ 89 h 557"/>
                    <a:gd name="T90" fmla="*/ 783 w 897"/>
                    <a:gd name="T91" fmla="*/ 55 h 557"/>
                    <a:gd name="T92" fmla="*/ 762 w 897"/>
                    <a:gd name="T93" fmla="*/ 26 h 557"/>
                    <a:gd name="T94" fmla="*/ 770 w 897"/>
                    <a:gd name="T95" fmla="*/ 0 h 557"/>
                    <a:gd name="T96" fmla="*/ 795 w 897"/>
                    <a:gd name="T97" fmla="*/ 6 h 557"/>
                    <a:gd name="T98" fmla="*/ 823 w 897"/>
                    <a:gd name="T99" fmla="*/ 23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97" h="557">
                      <a:moveTo>
                        <a:pt x="831" y="28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5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4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5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3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4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3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70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1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8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7"/>
                      </a:lnTo>
                      <a:lnTo>
                        <a:pt x="141" y="529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8"/>
                      </a:lnTo>
                      <a:lnTo>
                        <a:pt x="70" y="548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6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7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10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1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70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1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2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3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0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2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4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5"/>
                      </a:lnTo>
                      <a:lnTo>
                        <a:pt x="793" y="72"/>
                      </a:lnTo>
                      <a:lnTo>
                        <a:pt x="789" y="64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6"/>
                      </a:lnTo>
                      <a:lnTo>
                        <a:pt x="760" y="17"/>
                      </a:lnTo>
                      <a:lnTo>
                        <a:pt x="760" y="7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8"/>
                      </a:lnTo>
                      <a:lnTo>
                        <a:pt x="831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orme libre 129"/>
                <p:cNvSpPr>
                  <a:spLocks/>
                </p:cNvSpPr>
                <p:nvPr/>
              </p:nvSpPr>
              <p:spPr bwMode="auto">
                <a:xfrm>
                  <a:off x="7334250" y="2438400"/>
                  <a:ext cx="608013" cy="214312"/>
                </a:xfrm>
                <a:custGeom>
                  <a:avLst/>
                  <a:gdLst>
                    <a:gd name="T0" fmla="*/ 280 w 766"/>
                    <a:gd name="T1" fmla="*/ 0 h 270"/>
                    <a:gd name="T2" fmla="*/ 322 w 766"/>
                    <a:gd name="T3" fmla="*/ 4 h 270"/>
                    <a:gd name="T4" fmla="*/ 348 w 766"/>
                    <a:gd name="T5" fmla="*/ 8 h 270"/>
                    <a:gd name="T6" fmla="*/ 377 w 766"/>
                    <a:gd name="T7" fmla="*/ 9 h 270"/>
                    <a:gd name="T8" fmla="*/ 405 w 766"/>
                    <a:gd name="T9" fmla="*/ 15 h 270"/>
                    <a:gd name="T10" fmla="*/ 434 w 766"/>
                    <a:gd name="T11" fmla="*/ 23 h 270"/>
                    <a:gd name="T12" fmla="*/ 466 w 766"/>
                    <a:gd name="T13" fmla="*/ 30 h 270"/>
                    <a:gd name="T14" fmla="*/ 495 w 766"/>
                    <a:gd name="T15" fmla="*/ 38 h 270"/>
                    <a:gd name="T16" fmla="*/ 525 w 766"/>
                    <a:gd name="T17" fmla="*/ 46 h 270"/>
                    <a:gd name="T18" fmla="*/ 555 w 766"/>
                    <a:gd name="T19" fmla="*/ 57 h 270"/>
                    <a:gd name="T20" fmla="*/ 586 w 766"/>
                    <a:gd name="T21" fmla="*/ 67 h 270"/>
                    <a:gd name="T22" fmla="*/ 614 w 766"/>
                    <a:gd name="T23" fmla="*/ 78 h 270"/>
                    <a:gd name="T24" fmla="*/ 643 w 766"/>
                    <a:gd name="T25" fmla="*/ 89 h 270"/>
                    <a:gd name="T26" fmla="*/ 669 w 766"/>
                    <a:gd name="T27" fmla="*/ 103 h 270"/>
                    <a:gd name="T28" fmla="*/ 702 w 766"/>
                    <a:gd name="T29" fmla="*/ 120 h 270"/>
                    <a:gd name="T30" fmla="*/ 738 w 766"/>
                    <a:gd name="T31" fmla="*/ 143 h 270"/>
                    <a:gd name="T32" fmla="*/ 763 w 766"/>
                    <a:gd name="T33" fmla="*/ 171 h 270"/>
                    <a:gd name="T34" fmla="*/ 761 w 766"/>
                    <a:gd name="T35" fmla="*/ 211 h 270"/>
                    <a:gd name="T36" fmla="*/ 730 w 766"/>
                    <a:gd name="T37" fmla="*/ 243 h 270"/>
                    <a:gd name="T38" fmla="*/ 690 w 766"/>
                    <a:gd name="T39" fmla="*/ 270 h 270"/>
                    <a:gd name="T40" fmla="*/ 649 w 766"/>
                    <a:gd name="T41" fmla="*/ 251 h 270"/>
                    <a:gd name="T42" fmla="*/ 618 w 766"/>
                    <a:gd name="T43" fmla="*/ 222 h 270"/>
                    <a:gd name="T44" fmla="*/ 586 w 766"/>
                    <a:gd name="T45" fmla="*/ 188 h 270"/>
                    <a:gd name="T46" fmla="*/ 544 w 766"/>
                    <a:gd name="T47" fmla="*/ 150 h 270"/>
                    <a:gd name="T48" fmla="*/ 502 w 766"/>
                    <a:gd name="T49" fmla="*/ 120 h 270"/>
                    <a:gd name="T50" fmla="*/ 476 w 766"/>
                    <a:gd name="T51" fmla="*/ 103 h 270"/>
                    <a:gd name="T52" fmla="*/ 447 w 766"/>
                    <a:gd name="T53" fmla="*/ 89 h 270"/>
                    <a:gd name="T54" fmla="*/ 415 w 766"/>
                    <a:gd name="T55" fmla="*/ 76 h 270"/>
                    <a:gd name="T56" fmla="*/ 380 w 766"/>
                    <a:gd name="T57" fmla="*/ 68 h 270"/>
                    <a:gd name="T58" fmla="*/ 344 w 766"/>
                    <a:gd name="T59" fmla="*/ 63 h 270"/>
                    <a:gd name="T60" fmla="*/ 308 w 766"/>
                    <a:gd name="T61" fmla="*/ 59 h 270"/>
                    <a:gd name="T62" fmla="*/ 274 w 766"/>
                    <a:gd name="T63" fmla="*/ 57 h 270"/>
                    <a:gd name="T64" fmla="*/ 240 w 766"/>
                    <a:gd name="T65" fmla="*/ 57 h 270"/>
                    <a:gd name="T66" fmla="*/ 206 w 766"/>
                    <a:gd name="T67" fmla="*/ 57 h 270"/>
                    <a:gd name="T68" fmla="*/ 173 w 766"/>
                    <a:gd name="T69" fmla="*/ 59 h 270"/>
                    <a:gd name="T70" fmla="*/ 143 w 766"/>
                    <a:gd name="T71" fmla="*/ 61 h 270"/>
                    <a:gd name="T72" fmla="*/ 114 w 766"/>
                    <a:gd name="T73" fmla="*/ 65 h 270"/>
                    <a:gd name="T74" fmla="*/ 80 w 766"/>
                    <a:gd name="T75" fmla="*/ 67 h 270"/>
                    <a:gd name="T76" fmla="*/ 38 w 766"/>
                    <a:gd name="T77" fmla="*/ 70 h 270"/>
                    <a:gd name="T78" fmla="*/ 10 w 766"/>
                    <a:gd name="T79" fmla="*/ 70 h 270"/>
                    <a:gd name="T80" fmla="*/ 2 w 766"/>
                    <a:gd name="T81" fmla="*/ 55 h 270"/>
                    <a:gd name="T82" fmla="*/ 31 w 766"/>
                    <a:gd name="T83" fmla="*/ 32 h 270"/>
                    <a:gd name="T84" fmla="*/ 59 w 766"/>
                    <a:gd name="T85" fmla="*/ 23 h 270"/>
                    <a:gd name="T86" fmla="*/ 93 w 766"/>
                    <a:gd name="T87" fmla="*/ 17 h 270"/>
                    <a:gd name="T88" fmla="*/ 131 w 766"/>
                    <a:gd name="T89" fmla="*/ 9 h 270"/>
                    <a:gd name="T90" fmla="*/ 173 w 766"/>
                    <a:gd name="T91" fmla="*/ 6 h 270"/>
                    <a:gd name="T92" fmla="*/ 217 w 766"/>
                    <a:gd name="T93" fmla="*/ 2 h 270"/>
                    <a:gd name="T94" fmla="*/ 251 w 766"/>
                    <a:gd name="T95" fmla="*/ 2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9"/>
                      </a:lnTo>
                      <a:lnTo>
                        <a:pt x="369" y="9"/>
                      </a:lnTo>
                      <a:lnTo>
                        <a:pt x="377" y="9"/>
                      </a:lnTo>
                      <a:lnTo>
                        <a:pt x="384" y="11"/>
                      </a:lnTo>
                      <a:lnTo>
                        <a:pt x="390" y="13"/>
                      </a:lnTo>
                      <a:lnTo>
                        <a:pt x="399" y="15"/>
                      </a:lnTo>
                      <a:lnTo>
                        <a:pt x="405" y="15"/>
                      </a:lnTo>
                      <a:lnTo>
                        <a:pt x="413" y="17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0"/>
                      </a:lnTo>
                      <a:lnTo>
                        <a:pt x="472" y="32"/>
                      </a:lnTo>
                      <a:lnTo>
                        <a:pt x="479" y="34"/>
                      </a:lnTo>
                      <a:lnTo>
                        <a:pt x="487" y="36"/>
                      </a:lnTo>
                      <a:lnTo>
                        <a:pt x="495" y="38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1"/>
                      </a:lnTo>
                      <a:lnTo>
                        <a:pt x="548" y="55"/>
                      </a:lnTo>
                      <a:lnTo>
                        <a:pt x="555" y="57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0"/>
                      </a:lnTo>
                      <a:lnTo>
                        <a:pt x="601" y="72"/>
                      </a:lnTo>
                      <a:lnTo>
                        <a:pt x="607" y="76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7"/>
                      </a:lnTo>
                      <a:lnTo>
                        <a:pt x="643" y="89"/>
                      </a:lnTo>
                      <a:lnTo>
                        <a:pt x="650" y="93"/>
                      </a:lnTo>
                      <a:lnTo>
                        <a:pt x="656" y="95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6"/>
                      </a:lnTo>
                      <a:lnTo>
                        <a:pt x="685" y="110"/>
                      </a:lnTo>
                      <a:lnTo>
                        <a:pt x="690" y="114"/>
                      </a:lnTo>
                      <a:lnTo>
                        <a:pt x="702" y="120"/>
                      </a:lnTo>
                      <a:lnTo>
                        <a:pt x="713" y="125"/>
                      </a:lnTo>
                      <a:lnTo>
                        <a:pt x="723" y="131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8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1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6"/>
                      </a:lnTo>
                      <a:lnTo>
                        <a:pt x="740" y="236"/>
                      </a:lnTo>
                      <a:lnTo>
                        <a:pt x="730" y="243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4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5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2"/>
                      </a:lnTo>
                      <a:lnTo>
                        <a:pt x="612" y="215"/>
                      </a:lnTo>
                      <a:lnTo>
                        <a:pt x="603" y="205"/>
                      </a:lnTo>
                      <a:lnTo>
                        <a:pt x="595" y="198"/>
                      </a:lnTo>
                      <a:lnTo>
                        <a:pt x="586" y="188"/>
                      </a:lnTo>
                      <a:lnTo>
                        <a:pt x="576" y="179"/>
                      </a:lnTo>
                      <a:lnTo>
                        <a:pt x="565" y="169"/>
                      </a:lnTo>
                      <a:lnTo>
                        <a:pt x="555" y="160"/>
                      </a:lnTo>
                      <a:lnTo>
                        <a:pt x="544" y="150"/>
                      </a:lnTo>
                      <a:lnTo>
                        <a:pt x="533" y="141"/>
                      </a:lnTo>
                      <a:lnTo>
                        <a:pt x="521" y="131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4"/>
                      </a:lnTo>
                      <a:lnTo>
                        <a:pt x="487" y="110"/>
                      </a:lnTo>
                      <a:lnTo>
                        <a:pt x="481" y="106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5"/>
                      </a:lnTo>
                      <a:lnTo>
                        <a:pt x="455" y="91"/>
                      </a:lnTo>
                      <a:lnTo>
                        <a:pt x="447" y="89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6"/>
                      </a:lnTo>
                      <a:lnTo>
                        <a:pt x="405" y="76"/>
                      </a:lnTo>
                      <a:lnTo>
                        <a:pt x="398" y="72"/>
                      </a:lnTo>
                      <a:lnTo>
                        <a:pt x="390" y="72"/>
                      </a:lnTo>
                      <a:lnTo>
                        <a:pt x="380" y="68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7"/>
                      </a:lnTo>
                      <a:lnTo>
                        <a:pt x="291" y="57"/>
                      </a:lnTo>
                      <a:lnTo>
                        <a:pt x="283" y="57"/>
                      </a:lnTo>
                      <a:lnTo>
                        <a:pt x="274" y="57"/>
                      </a:lnTo>
                      <a:lnTo>
                        <a:pt x="264" y="57"/>
                      </a:lnTo>
                      <a:lnTo>
                        <a:pt x="255" y="57"/>
                      </a:lnTo>
                      <a:lnTo>
                        <a:pt x="249" y="57"/>
                      </a:lnTo>
                      <a:lnTo>
                        <a:pt x="240" y="57"/>
                      </a:lnTo>
                      <a:lnTo>
                        <a:pt x="230" y="57"/>
                      </a:lnTo>
                      <a:lnTo>
                        <a:pt x="223" y="57"/>
                      </a:lnTo>
                      <a:lnTo>
                        <a:pt x="215" y="57"/>
                      </a:lnTo>
                      <a:lnTo>
                        <a:pt x="206" y="57"/>
                      </a:lnTo>
                      <a:lnTo>
                        <a:pt x="198" y="57"/>
                      </a:lnTo>
                      <a:lnTo>
                        <a:pt x="188" y="57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0"/>
                      </a:lnTo>
                      <a:lnTo>
                        <a:pt x="57" y="70"/>
                      </a:lnTo>
                      <a:lnTo>
                        <a:pt x="48" y="70"/>
                      </a:lnTo>
                      <a:lnTo>
                        <a:pt x="38" y="70"/>
                      </a:lnTo>
                      <a:lnTo>
                        <a:pt x="31" y="72"/>
                      </a:lnTo>
                      <a:lnTo>
                        <a:pt x="21" y="70"/>
                      </a:lnTo>
                      <a:lnTo>
                        <a:pt x="15" y="70"/>
                      </a:lnTo>
                      <a:lnTo>
                        <a:pt x="10" y="70"/>
                      </a:lnTo>
                      <a:lnTo>
                        <a:pt x="6" y="70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5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6"/>
                      </a:lnTo>
                      <a:lnTo>
                        <a:pt x="31" y="32"/>
                      </a:lnTo>
                      <a:lnTo>
                        <a:pt x="38" y="30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7"/>
                      </a:lnTo>
                      <a:lnTo>
                        <a:pt x="103" y="15"/>
                      </a:lnTo>
                      <a:lnTo>
                        <a:pt x="110" y="13"/>
                      </a:lnTo>
                      <a:lnTo>
                        <a:pt x="122" y="11"/>
                      </a:lnTo>
                      <a:lnTo>
                        <a:pt x="131" y="9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orme libre 130"/>
                <p:cNvSpPr>
                  <a:spLocks/>
                </p:cNvSpPr>
                <p:nvPr/>
              </p:nvSpPr>
              <p:spPr bwMode="auto">
                <a:xfrm>
                  <a:off x="7215188" y="2667000"/>
                  <a:ext cx="585788" cy="112712"/>
                </a:xfrm>
                <a:custGeom>
                  <a:avLst/>
                  <a:gdLst>
                    <a:gd name="T0" fmla="*/ 0 w 738"/>
                    <a:gd name="T1" fmla="*/ 124 h 143"/>
                    <a:gd name="T2" fmla="*/ 21 w 738"/>
                    <a:gd name="T3" fmla="*/ 129 h 143"/>
                    <a:gd name="T4" fmla="*/ 47 w 738"/>
                    <a:gd name="T5" fmla="*/ 135 h 143"/>
                    <a:gd name="T6" fmla="*/ 72 w 738"/>
                    <a:gd name="T7" fmla="*/ 137 h 143"/>
                    <a:gd name="T8" fmla="*/ 103 w 738"/>
                    <a:gd name="T9" fmla="*/ 139 h 143"/>
                    <a:gd name="T10" fmla="*/ 135 w 738"/>
                    <a:gd name="T11" fmla="*/ 141 h 143"/>
                    <a:gd name="T12" fmla="*/ 173 w 738"/>
                    <a:gd name="T13" fmla="*/ 141 h 143"/>
                    <a:gd name="T14" fmla="*/ 211 w 738"/>
                    <a:gd name="T15" fmla="*/ 141 h 143"/>
                    <a:gd name="T16" fmla="*/ 255 w 738"/>
                    <a:gd name="T17" fmla="*/ 143 h 143"/>
                    <a:gd name="T18" fmla="*/ 295 w 738"/>
                    <a:gd name="T19" fmla="*/ 141 h 143"/>
                    <a:gd name="T20" fmla="*/ 338 w 738"/>
                    <a:gd name="T21" fmla="*/ 139 h 143"/>
                    <a:gd name="T22" fmla="*/ 380 w 738"/>
                    <a:gd name="T23" fmla="*/ 139 h 143"/>
                    <a:gd name="T24" fmla="*/ 424 w 738"/>
                    <a:gd name="T25" fmla="*/ 137 h 143"/>
                    <a:gd name="T26" fmla="*/ 464 w 738"/>
                    <a:gd name="T27" fmla="*/ 135 h 143"/>
                    <a:gd name="T28" fmla="*/ 504 w 738"/>
                    <a:gd name="T29" fmla="*/ 131 h 143"/>
                    <a:gd name="T30" fmla="*/ 542 w 738"/>
                    <a:gd name="T31" fmla="*/ 129 h 143"/>
                    <a:gd name="T32" fmla="*/ 578 w 738"/>
                    <a:gd name="T33" fmla="*/ 128 h 143"/>
                    <a:gd name="T34" fmla="*/ 607 w 738"/>
                    <a:gd name="T35" fmla="*/ 124 h 143"/>
                    <a:gd name="T36" fmla="*/ 635 w 738"/>
                    <a:gd name="T37" fmla="*/ 120 h 143"/>
                    <a:gd name="T38" fmla="*/ 658 w 738"/>
                    <a:gd name="T39" fmla="*/ 116 h 143"/>
                    <a:gd name="T40" fmla="*/ 677 w 738"/>
                    <a:gd name="T41" fmla="*/ 112 h 143"/>
                    <a:gd name="T42" fmla="*/ 705 w 738"/>
                    <a:gd name="T43" fmla="*/ 103 h 143"/>
                    <a:gd name="T44" fmla="*/ 726 w 738"/>
                    <a:gd name="T45" fmla="*/ 93 h 143"/>
                    <a:gd name="T46" fmla="*/ 738 w 738"/>
                    <a:gd name="T47" fmla="*/ 72 h 143"/>
                    <a:gd name="T48" fmla="*/ 723 w 738"/>
                    <a:gd name="T49" fmla="*/ 53 h 143"/>
                    <a:gd name="T50" fmla="*/ 690 w 738"/>
                    <a:gd name="T51" fmla="*/ 42 h 143"/>
                    <a:gd name="T52" fmla="*/ 669 w 738"/>
                    <a:gd name="T53" fmla="*/ 38 h 143"/>
                    <a:gd name="T54" fmla="*/ 643 w 738"/>
                    <a:gd name="T55" fmla="*/ 36 h 143"/>
                    <a:gd name="T56" fmla="*/ 616 w 738"/>
                    <a:gd name="T57" fmla="*/ 34 h 143"/>
                    <a:gd name="T58" fmla="*/ 595 w 738"/>
                    <a:gd name="T59" fmla="*/ 32 h 143"/>
                    <a:gd name="T60" fmla="*/ 574 w 738"/>
                    <a:gd name="T61" fmla="*/ 31 h 143"/>
                    <a:gd name="T62" fmla="*/ 549 w 738"/>
                    <a:gd name="T63" fmla="*/ 29 h 143"/>
                    <a:gd name="T64" fmla="*/ 525 w 738"/>
                    <a:gd name="T65" fmla="*/ 27 h 143"/>
                    <a:gd name="T66" fmla="*/ 496 w 738"/>
                    <a:gd name="T67" fmla="*/ 23 h 143"/>
                    <a:gd name="T68" fmla="*/ 466 w 738"/>
                    <a:gd name="T69" fmla="*/ 19 h 143"/>
                    <a:gd name="T70" fmla="*/ 435 w 738"/>
                    <a:gd name="T71" fmla="*/ 15 h 143"/>
                    <a:gd name="T72" fmla="*/ 407 w 738"/>
                    <a:gd name="T73" fmla="*/ 13 h 143"/>
                    <a:gd name="T74" fmla="*/ 376 w 738"/>
                    <a:gd name="T75" fmla="*/ 10 h 143"/>
                    <a:gd name="T76" fmla="*/ 346 w 738"/>
                    <a:gd name="T77" fmla="*/ 6 h 143"/>
                    <a:gd name="T78" fmla="*/ 314 w 738"/>
                    <a:gd name="T79" fmla="*/ 4 h 143"/>
                    <a:gd name="T80" fmla="*/ 285 w 738"/>
                    <a:gd name="T81" fmla="*/ 4 h 143"/>
                    <a:gd name="T82" fmla="*/ 255 w 738"/>
                    <a:gd name="T83" fmla="*/ 0 h 143"/>
                    <a:gd name="T84" fmla="*/ 230 w 738"/>
                    <a:gd name="T85" fmla="*/ 0 h 143"/>
                    <a:gd name="T86" fmla="*/ 203 w 738"/>
                    <a:gd name="T87" fmla="*/ 0 h 143"/>
                    <a:gd name="T88" fmla="*/ 182 w 738"/>
                    <a:gd name="T89" fmla="*/ 0 h 143"/>
                    <a:gd name="T90" fmla="*/ 162 w 738"/>
                    <a:gd name="T91" fmla="*/ 0 h 143"/>
                    <a:gd name="T92" fmla="*/ 135 w 738"/>
                    <a:gd name="T93" fmla="*/ 6 h 143"/>
                    <a:gd name="T94" fmla="*/ 110 w 738"/>
                    <a:gd name="T95" fmla="*/ 19 h 143"/>
                    <a:gd name="T96" fmla="*/ 84 w 738"/>
                    <a:gd name="T97" fmla="*/ 38 h 143"/>
                    <a:gd name="T98" fmla="*/ 63 w 738"/>
                    <a:gd name="T99" fmla="*/ 53 h 143"/>
                    <a:gd name="T100" fmla="*/ 44 w 738"/>
                    <a:gd name="T101" fmla="*/ 72 h 143"/>
                    <a:gd name="T102" fmla="*/ 23 w 738"/>
                    <a:gd name="T103" fmla="*/ 93 h 143"/>
                    <a:gd name="T104" fmla="*/ 2 w 738"/>
                    <a:gd name="T105" fmla="*/ 118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29"/>
                      </a:lnTo>
                      <a:lnTo>
                        <a:pt x="21" y="129"/>
                      </a:lnTo>
                      <a:lnTo>
                        <a:pt x="32" y="131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1"/>
                      </a:lnTo>
                      <a:lnTo>
                        <a:pt x="517" y="131"/>
                      </a:lnTo>
                      <a:lnTo>
                        <a:pt x="530" y="131"/>
                      </a:lnTo>
                      <a:lnTo>
                        <a:pt x="542" y="129"/>
                      </a:lnTo>
                      <a:lnTo>
                        <a:pt x="553" y="129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2"/>
                      </a:lnTo>
                      <a:lnTo>
                        <a:pt x="677" y="112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3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2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3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6"/>
                      </a:lnTo>
                      <a:lnTo>
                        <a:pt x="652" y="36"/>
                      </a:lnTo>
                      <a:lnTo>
                        <a:pt x="643" y="36"/>
                      </a:lnTo>
                      <a:lnTo>
                        <a:pt x="637" y="36"/>
                      </a:lnTo>
                      <a:lnTo>
                        <a:pt x="626" y="34"/>
                      </a:lnTo>
                      <a:lnTo>
                        <a:pt x="616" y="34"/>
                      </a:lnTo>
                      <a:lnTo>
                        <a:pt x="608" y="34"/>
                      </a:lnTo>
                      <a:lnTo>
                        <a:pt x="603" y="34"/>
                      </a:lnTo>
                      <a:lnTo>
                        <a:pt x="595" y="32"/>
                      </a:lnTo>
                      <a:lnTo>
                        <a:pt x="589" y="32"/>
                      </a:lnTo>
                      <a:lnTo>
                        <a:pt x="580" y="32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5"/>
                      </a:lnTo>
                      <a:lnTo>
                        <a:pt x="426" y="15"/>
                      </a:lnTo>
                      <a:lnTo>
                        <a:pt x="416" y="13"/>
                      </a:lnTo>
                      <a:lnTo>
                        <a:pt x="407" y="13"/>
                      </a:lnTo>
                      <a:lnTo>
                        <a:pt x="395" y="13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3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2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3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2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3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orme libre 131"/>
                <p:cNvSpPr>
                  <a:spLocks/>
                </p:cNvSpPr>
                <p:nvPr/>
              </p:nvSpPr>
              <p:spPr bwMode="auto">
                <a:xfrm>
                  <a:off x="6235700" y="1300163"/>
                  <a:ext cx="298450" cy="141287"/>
                </a:xfrm>
                <a:custGeom>
                  <a:avLst/>
                  <a:gdLst>
                    <a:gd name="T0" fmla="*/ 374 w 376"/>
                    <a:gd name="T1" fmla="*/ 70 h 179"/>
                    <a:gd name="T2" fmla="*/ 371 w 376"/>
                    <a:gd name="T3" fmla="*/ 55 h 179"/>
                    <a:gd name="T4" fmla="*/ 363 w 376"/>
                    <a:gd name="T5" fmla="*/ 40 h 179"/>
                    <a:gd name="T6" fmla="*/ 350 w 376"/>
                    <a:gd name="T7" fmla="*/ 25 h 179"/>
                    <a:gd name="T8" fmla="*/ 333 w 376"/>
                    <a:gd name="T9" fmla="*/ 15 h 179"/>
                    <a:gd name="T10" fmla="*/ 321 w 376"/>
                    <a:gd name="T11" fmla="*/ 9 h 179"/>
                    <a:gd name="T12" fmla="*/ 306 w 376"/>
                    <a:gd name="T13" fmla="*/ 6 h 179"/>
                    <a:gd name="T14" fmla="*/ 289 w 376"/>
                    <a:gd name="T15" fmla="*/ 2 h 179"/>
                    <a:gd name="T16" fmla="*/ 270 w 376"/>
                    <a:gd name="T17" fmla="*/ 0 h 179"/>
                    <a:gd name="T18" fmla="*/ 247 w 376"/>
                    <a:gd name="T19" fmla="*/ 0 h 179"/>
                    <a:gd name="T20" fmla="*/ 228 w 376"/>
                    <a:gd name="T21" fmla="*/ 2 h 179"/>
                    <a:gd name="T22" fmla="*/ 215 w 376"/>
                    <a:gd name="T23" fmla="*/ 2 h 179"/>
                    <a:gd name="T24" fmla="*/ 201 w 376"/>
                    <a:gd name="T25" fmla="*/ 4 h 179"/>
                    <a:gd name="T26" fmla="*/ 186 w 376"/>
                    <a:gd name="T27" fmla="*/ 8 h 179"/>
                    <a:gd name="T28" fmla="*/ 171 w 376"/>
                    <a:gd name="T29" fmla="*/ 9 h 179"/>
                    <a:gd name="T30" fmla="*/ 154 w 376"/>
                    <a:gd name="T31" fmla="*/ 13 h 179"/>
                    <a:gd name="T32" fmla="*/ 141 w 376"/>
                    <a:gd name="T33" fmla="*/ 17 h 179"/>
                    <a:gd name="T34" fmla="*/ 127 w 376"/>
                    <a:gd name="T35" fmla="*/ 23 h 179"/>
                    <a:gd name="T36" fmla="*/ 114 w 376"/>
                    <a:gd name="T37" fmla="*/ 27 h 179"/>
                    <a:gd name="T38" fmla="*/ 99 w 376"/>
                    <a:gd name="T39" fmla="*/ 32 h 179"/>
                    <a:gd name="T40" fmla="*/ 82 w 376"/>
                    <a:gd name="T41" fmla="*/ 44 h 179"/>
                    <a:gd name="T42" fmla="*/ 61 w 376"/>
                    <a:gd name="T43" fmla="*/ 55 h 179"/>
                    <a:gd name="T44" fmla="*/ 42 w 376"/>
                    <a:gd name="T45" fmla="*/ 70 h 179"/>
                    <a:gd name="T46" fmla="*/ 28 w 376"/>
                    <a:gd name="T47" fmla="*/ 84 h 179"/>
                    <a:gd name="T48" fmla="*/ 17 w 376"/>
                    <a:gd name="T49" fmla="*/ 99 h 179"/>
                    <a:gd name="T50" fmla="*/ 7 w 376"/>
                    <a:gd name="T51" fmla="*/ 112 h 179"/>
                    <a:gd name="T52" fmla="*/ 2 w 376"/>
                    <a:gd name="T53" fmla="*/ 125 h 179"/>
                    <a:gd name="T54" fmla="*/ 0 w 376"/>
                    <a:gd name="T55" fmla="*/ 139 h 179"/>
                    <a:gd name="T56" fmla="*/ 2 w 376"/>
                    <a:gd name="T57" fmla="*/ 150 h 179"/>
                    <a:gd name="T58" fmla="*/ 13 w 376"/>
                    <a:gd name="T59" fmla="*/ 165 h 179"/>
                    <a:gd name="T60" fmla="*/ 30 w 376"/>
                    <a:gd name="T61" fmla="*/ 173 h 179"/>
                    <a:gd name="T62" fmla="*/ 47 w 376"/>
                    <a:gd name="T63" fmla="*/ 177 h 179"/>
                    <a:gd name="T64" fmla="*/ 70 w 376"/>
                    <a:gd name="T65" fmla="*/ 175 h 179"/>
                    <a:gd name="T66" fmla="*/ 89 w 376"/>
                    <a:gd name="T67" fmla="*/ 173 h 179"/>
                    <a:gd name="T68" fmla="*/ 110 w 376"/>
                    <a:gd name="T69" fmla="*/ 169 h 179"/>
                    <a:gd name="T70" fmla="*/ 129 w 376"/>
                    <a:gd name="T71" fmla="*/ 163 h 179"/>
                    <a:gd name="T72" fmla="*/ 146 w 376"/>
                    <a:gd name="T73" fmla="*/ 158 h 179"/>
                    <a:gd name="T74" fmla="*/ 161 w 376"/>
                    <a:gd name="T75" fmla="*/ 150 h 179"/>
                    <a:gd name="T76" fmla="*/ 177 w 376"/>
                    <a:gd name="T77" fmla="*/ 143 h 179"/>
                    <a:gd name="T78" fmla="*/ 192 w 376"/>
                    <a:gd name="T79" fmla="*/ 137 h 179"/>
                    <a:gd name="T80" fmla="*/ 209 w 376"/>
                    <a:gd name="T81" fmla="*/ 125 h 179"/>
                    <a:gd name="T82" fmla="*/ 226 w 376"/>
                    <a:gd name="T83" fmla="*/ 108 h 179"/>
                    <a:gd name="T84" fmla="*/ 243 w 376"/>
                    <a:gd name="T85" fmla="*/ 91 h 179"/>
                    <a:gd name="T86" fmla="*/ 236 w 376"/>
                    <a:gd name="T87" fmla="*/ 84 h 179"/>
                    <a:gd name="T88" fmla="*/ 215 w 376"/>
                    <a:gd name="T89" fmla="*/ 80 h 179"/>
                    <a:gd name="T90" fmla="*/ 192 w 376"/>
                    <a:gd name="T91" fmla="*/ 74 h 179"/>
                    <a:gd name="T92" fmla="*/ 182 w 376"/>
                    <a:gd name="T93" fmla="*/ 65 h 179"/>
                    <a:gd name="T94" fmla="*/ 192 w 376"/>
                    <a:gd name="T95" fmla="*/ 49 h 179"/>
                    <a:gd name="T96" fmla="*/ 203 w 376"/>
                    <a:gd name="T97" fmla="*/ 40 h 179"/>
                    <a:gd name="T98" fmla="*/ 220 w 376"/>
                    <a:gd name="T99" fmla="*/ 34 h 179"/>
                    <a:gd name="T100" fmla="*/ 241 w 376"/>
                    <a:gd name="T101" fmla="*/ 27 h 179"/>
                    <a:gd name="T102" fmla="*/ 262 w 376"/>
                    <a:gd name="T103" fmla="*/ 25 h 179"/>
                    <a:gd name="T104" fmla="*/ 283 w 376"/>
                    <a:gd name="T105" fmla="*/ 23 h 179"/>
                    <a:gd name="T106" fmla="*/ 302 w 376"/>
                    <a:gd name="T107" fmla="*/ 25 h 179"/>
                    <a:gd name="T108" fmla="*/ 319 w 376"/>
                    <a:gd name="T109" fmla="*/ 28 h 179"/>
                    <a:gd name="T110" fmla="*/ 338 w 376"/>
                    <a:gd name="T111" fmla="*/ 40 h 179"/>
                    <a:gd name="T112" fmla="*/ 352 w 376"/>
                    <a:gd name="T113" fmla="*/ 59 h 179"/>
                    <a:gd name="T114" fmla="*/ 359 w 376"/>
                    <a:gd name="T115" fmla="*/ 70 h 179"/>
                    <a:gd name="T116" fmla="*/ 369 w 376"/>
                    <a:gd name="T117" fmla="*/ 84 h 179"/>
                    <a:gd name="T118" fmla="*/ 374 w 376"/>
                    <a:gd name="T119" fmla="*/ 87 h 179"/>
                    <a:gd name="T120" fmla="*/ 376 w 376"/>
                    <a:gd name="T121" fmla="*/ 8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76" h="179">
                      <a:moveTo>
                        <a:pt x="376" y="80"/>
                      </a:moveTo>
                      <a:lnTo>
                        <a:pt x="374" y="70"/>
                      </a:lnTo>
                      <a:lnTo>
                        <a:pt x="374" y="65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5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8"/>
                      </a:lnTo>
                      <a:lnTo>
                        <a:pt x="306" y="6"/>
                      </a:lnTo>
                      <a:lnTo>
                        <a:pt x="298" y="4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4"/>
                      </a:lnTo>
                      <a:lnTo>
                        <a:pt x="201" y="4"/>
                      </a:lnTo>
                      <a:lnTo>
                        <a:pt x="194" y="6"/>
                      </a:lnTo>
                      <a:lnTo>
                        <a:pt x="186" y="8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3"/>
                      </a:lnTo>
                      <a:lnTo>
                        <a:pt x="120" y="27"/>
                      </a:lnTo>
                      <a:lnTo>
                        <a:pt x="114" y="27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4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3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4"/>
                      </a:lnTo>
                      <a:lnTo>
                        <a:pt x="23" y="91"/>
                      </a:lnTo>
                      <a:lnTo>
                        <a:pt x="17" y="99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20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9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6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5"/>
                      </a:lnTo>
                      <a:lnTo>
                        <a:pt x="47" y="177"/>
                      </a:lnTo>
                      <a:lnTo>
                        <a:pt x="61" y="179"/>
                      </a:lnTo>
                      <a:lnTo>
                        <a:pt x="70" y="175"/>
                      </a:lnTo>
                      <a:lnTo>
                        <a:pt x="80" y="175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2"/>
                      </a:lnTo>
                      <a:lnTo>
                        <a:pt x="146" y="158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3"/>
                      </a:lnTo>
                      <a:lnTo>
                        <a:pt x="184" y="141"/>
                      </a:lnTo>
                      <a:lnTo>
                        <a:pt x="192" y="137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3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4"/>
                      </a:lnTo>
                      <a:lnTo>
                        <a:pt x="226" y="80"/>
                      </a:lnTo>
                      <a:lnTo>
                        <a:pt x="215" y="80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5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6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7"/>
                      </a:lnTo>
                      <a:lnTo>
                        <a:pt x="253" y="27"/>
                      </a:lnTo>
                      <a:lnTo>
                        <a:pt x="262" y="25"/>
                      </a:lnTo>
                      <a:lnTo>
                        <a:pt x="272" y="23"/>
                      </a:lnTo>
                      <a:lnTo>
                        <a:pt x="283" y="23"/>
                      </a:lnTo>
                      <a:lnTo>
                        <a:pt x="293" y="25"/>
                      </a:lnTo>
                      <a:lnTo>
                        <a:pt x="302" y="25"/>
                      </a:lnTo>
                      <a:lnTo>
                        <a:pt x="312" y="27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5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4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80"/>
                      </a:lnTo>
                      <a:lnTo>
                        <a:pt x="376" y="80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orme libre 132"/>
                <p:cNvSpPr>
                  <a:spLocks/>
                </p:cNvSpPr>
                <p:nvPr/>
              </p:nvSpPr>
              <p:spPr bwMode="auto">
                <a:xfrm>
                  <a:off x="6134100" y="1552575"/>
                  <a:ext cx="174625" cy="254000"/>
                </a:xfrm>
                <a:custGeom>
                  <a:avLst/>
                  <a:gdLst>
                    <a:gd name="T0" fmla="*/ 76 w 219"/>
                    <a:gd name="T1" fmla="*/ 317 h 321"/>
                    <a:gd name="T2" fmla="*/ 86 w 219"/>
                    <a:gd name="T3" fmla="*/ 321 h 321"/>
                    <a:gd name="T4" fmla="*/ 101 w 219"/>
                    <a:gd name="T5" fmla="*/ 319 h 321"/>
                    <a:gd name="T6" fmla="*/ 116 w 219"/>
                    <a:gd name="T7" fmla="*/ 317 h 321"/>
                    <a:gd name="T8" fmla="*/ 132 w 219"/>
                    <a:gd name="T9" fmla="*/ 313 h 321"/>
                    <a:gd name="T10" fmla="*/ 145 w 219"/>
                    <a:gd name="T11" fmla="*/ 308 h 321"/>
                    <a:gd name="T12" fmla="*/ 156 w 219"/>
                    <a:gd name="T13" fmla="*/ 300 h 321"/>
                    <a:gd name="T14" fmla="*/ 164 w 219"/>
                    <a:gd name="T15" fmla="*/ 292 h 321"/>
                    <a:gd name="T16" fmla="*/ 166 w 219"/>
                    <a:gd name="T17" fmla="*/ 285 h 321"/>
                    <a:gd name="T18" fmla="*/ 173 w 219"/>
                    <a:gd name="T19" fmla="*/ 270 h 321"/>
                    <a:gd name="T20" fmla="*/ 179 w 219"/>
                    <a:gd name="T21" fmla="*/ 254 h 321"/>
                    <a:gd name="T22" fmla="*/ 185 w 219"/>
                    <a:gd name="T23" fmla="*/ 235 h 321"/>
                    <a:gd name="T24" fmla="*/ 191 w 219"/>
                    <a:gd name="T25" fmla="*/ 213 h 321"/>
                    <a:gd name="T26" fmla="*/ 196 w 219"/>
                    <a:gd name="T27" fmla="*/ 192 h 321"/>
                    <a:gd name="T28" fmla="*/ 202 w 219"/>
                    <a:gd name="T29" fmla="*/ 167 h 321"/>
                    <a:gd name="T30" fmla="*/ 208 w 219"/>
                    <a:gd name="T31" fmla="*/ 144 h 321"/>
                    <a:gd name="T32" fmla="*/ 211 w 219"/>
                    <a:gd name="T33" fmla="*/ 119 h 321"/>
                    <a:gd name="T34" fmla="*/ 215 w 219"/>
                    <a:gd name="T35" fmla="*/ 97 h 321"/>
                    <a:gd name="T36" fmla="*/ 217 w 219"/>
                    <a:gd name="T37" fmla="*/ 76 h 321"/>
                    <a:gd name="T38" fmla="*/ 217 w 219"/>
                    <a:gd name="T39" fmla="*/ 55 h 321"/>
                    <a:gd name="T40" fmla="*/ 217 w 219"/>
                    <a:gd name="T41" fmla="*/ 39 h 321"/>
                    <a:gd name="T42" fmla="*/ 213 w 219"/>
                    <a:gd name="T43" fmla="*/ 24 h 321"/>
                    <a:gd name="T44" fmla="*/ 200 w 219"/>
                    <a:gd name="T45" fmla="*/ 13 h 321"/>
                    <a:gd name="T46" fmla="*/ 183 w 219"/>
                    <a:gd name="T47" fmla="*/ 7 h 321"/>
                    <a:gd name="T48" fmla="*/ 170 w 219"/>
                    <a:gd name="T49" fmla="*/ 5 h 321"/>
                    <a:gd name="T50" fmla="*/ 154 w 219"/>
                    <a:gd name="T51" fmla="*/ 3 h 321"/>
                    <a:gd name="T52" fmla="*/ 137 w 219"/>
                    <a:gd name="T53" fmla="*/ 1 h 321"/>
                    <a:gd name="T54" fmla="*/ 120 w 219"/>
                    <a:gd name="T55" fmla="*/ 0 h 321"/>
                    <a:gd name="T56" fmla="*/ 103 w 219"/>
                    <a:gd name="T57" fmla="*/ 0 h 321"/>
                    <a:gd name="T58" fmla="*/ 86 w 219"/>
                    <a:gd name="T59" fmla="*/ 0 h 321"/>
                    <a:gd name="T60" fmla="*/ 69 w 219"/>
                    <a:gd name="T61" fmla="*/ 0 h 321"/>
                    <a:gd name="T62" fmla="*/ 54 w 219"/>
                    <a:gd name="T63" fmla="*/ 0 h 321"/>
                    <a:gd name="T64" fmla="*/ 38 w 219"/>
                    <a:gd name="T65" fmla="*/ 1 h 321"/>
                    <a:gd name="T66" fmla="*/ 21 w 219"/>
                    <a:gd name="T67" fmla="*/ 3 h 321"/>
                    <a:gd name="T68" fmla="*/ 6 w 219"/>
                    <a:gd name="T69" fmla="*/ 9 h 321"/>
                    <a:gd name="T70" fmla="*/ 0 w 219"/>
                    <a:gd name="T71" fmla="*/ 15 h 321"/>
                    <a:gd name="T72" fmla="*/ 8 w 219"/>
                    <a:gd name="T73" fmla="*/ 20 h 321"/>
                    <a:gd name="T74" fmla="*/ 21 w 219"/>
                    <a:gd name="T75" fmla="*/ 26 h 321"/>
                    <a:gd name="T76" fmla="*/ 44 w 219"/>
                    <a:gd name="T77" fmla="*/ 34 h 321"/>
                    <a:gd name="T78" fmla="*/ 67 w 219"/>
                    <a:gd name="T79" fmla="*/ 45 h 321"/>
                    <a:gd name="T80" fmla="*/ 88 w 219"/>
                    <a:gd name="T81" fmla="*/ 58 h 321"/>
                    <a:gd name="T82" fmla="*/ 107 w 219"/>
                    <a:gd name="T83" fmla="*/ 78 h 321"/>
                    <a:gd name="T84" fmla="*/ 116 w 219"/>
                    <a:gd name="T85" fmla="*/ 97 h 321"/>
                    <a:gd name="T86" fmla="*/ 120 w 219"/>
                    <a:gd name="T87" fmla="*/ 110 h 321"/>
                    <a:gd name="T88" fmla="*/ 122 w 219"/>
                    <a:gd name="T89" fmla="*/ 125 h 321"/>
                    <a:gd name="T90" fmla="*/ 122 w 219"/>
                    <a:gd name="T91" fmla="*/ 140 h 321"/>
                    <a:gd name="T92" fmla="*/ 122 w 219"/>
                    <a:gd name="T93" fmla="*/ 155 h 321"/>
                    <a:gd name="T94" fmla="*/ 120 w 219"/>
                    <a:gd name="T95" fmla="*/ 169 h 321"/>
                    <a:gd name="T96" fmla="*/ 116 w 219"/>
                    <a:gd name="T97" fmla="*/ 184 h 321"/>
                    <a:gd name="T98" fmla="*/ 113 w 219"/>
                    <a:gd name="T99" fmla="*/ 197 h 321"/>
                    <a:gd name="T100" fmla="*/ 111 w 219"/>
                    <a:gd name="T101" fmla="*/ 213 h 321"/>
                    <a:gd name="T102" fmla="*/ 107 w 219"/>
                    <a:gd name="T103" fmla="*/ 226 h 321"/>
                    <a:gd name="T104" fmla="*/ 99 w 219"/>
                    <a:gd name="T105" fmla="*/ 245 h 321"/>
                    <a:gd name="T106" fmla="*/ 90 w 219"/>
                    <a:gd name="T107" fmla="*/ 268 h 321"/>
                    <a:gd name="T108" fmla="*/ 82 w 219"/>
                    <a:gd name="T109" fmla="*/ 289 h 321"/>
                    <a:gd name="T110" fmla="*/ 76 w 219"/>
                    <a:gd name="T111" fmla="*/ 304 h 321"/>
                    <a:gd name="T112" fmla="*/ 75 w 219"/>
                    <a:gd name="T113" fmla="*/ 313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19" h="321">
                      <a:moveTo>
                        <a:pt x="75" y="313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3"/>
                      </a:lnTo>
                      <a:lnTo>
                        <a:pt x="139" y="311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2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4"/>
                      </a:lnTo>
                      <a:lnTo>
                        <a:pt x="183" y="247"/>
                      </a:lnTo>
                      <a:lnTo>
                        <a:pt x="185" y="235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8"/>
                      </a:lnTo>
                      <a:lnTo>
                        <a:pt x="202" y="167"/>
                      </a:lnTo>
                      <a:lnTo>
                        <a:pt x="206" y="155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19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6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39"/>
                      </a:lnTo>
                      <a:lnTo>
                        <a:pt x="217" y="34"/>
                      </a:lnTo>
                      <a:lnTo>
                        <a:pt x="213" y="24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9"/>
                      </a:lnTo>
                      <a:lnTo>
                        <a:pt x="183" y="7"/>
                      </a:lnTo>
                      <a:lnTo>
                        <a:pt x="175" y="7"/>
                      </a:lnTo>
                      <a:lnTo>
                        <a:pt x="170" y="5"/>
                      </a:lnTo>
                      <a:lnTo>
                        <a:pt x="164" y="5"/>
                      </a:lnTo>
                      <a:lnTo>
                        <a:pt x="154" y="3"/>
                      </a:lnTo>
                      <a:lnTo>
                        <a:pt x="145" y="1"/>
                      </a:lnTo>
                      <a:lnTo>
                        <a:pt x="137" y="1"/>
                      </a:lnTo>
                      <a:lnTo>
                        <a:pt x="130" y="1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1"/>
                      </a:lnTo>
                      <a:lnTo>
                        <a:pt x="33" y="1"/>
                      </a:lnTo>
                      <a:lnTo>
                        <a:pt x="21" y="3"/>
                      </a:lnTo>
                      <a:lnTo>
                        <a:pt x="12" y="5"/>
                      </a:lnTo>
                      <a:lnTo>
                        <a:pt x="6" y="9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0"/>
                      </a:lnTo>
                      <a:lnTo>
                        <a:pt x="16" y="24"/>
                      </a:lnTo>
                      <a:lnTo>
                        <a:pt x="21" y="26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39"/>
                      </a:lnTo>
                      <a:lnTo>
                        <a:pt x="67" y="45"/>
                      </a:lnTo>
                      <a:lnTo>
                        <a:pt x="78" y="53"/>
                      </a:lnTo>
                      <a:lnTo>
                        <a:pt x="88" y="58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2"/>
                      </a:lnTo>
                      <a:lnTo>
                        <a:pt x="120" y="110"/>
                      </a:lnTo>
                      <a:lnTo>
                        <a:pt x="122" y="119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0"/>
                      </a:lnTo>
                      <a:lnTo>
                        <a:pt x="122" y="148"/>
                      </a:lnTo>
                      <a:lnTo>
                        <a:pt x="122" y="155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8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7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8"/>
                      </a:lnTo>
                      <a:lnTo>
                        <a:pt x="107" y="226"/>
                      </a:lnTo>
                      <a:lnTo>
                        <a:pt x="105" y="233"/>
                      </a:lnTo>
                      <a:lnTo>
                        <a:pt x="99" y="245"/>
                      </a:lnTo>
                      <a:lnTo>
                        <a:pt x="95" y="256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3"/>
                      </a:lnTo>
                      <a:lnTo>
                        <a:pt x="75" y="313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7" name="Groupe 6"/>
              <p:cNvGrpSpPr/>
              <p:nvPr/>
            </p:nvGrpSpPr>
            <p:grpSpPr>
              <a:xfrm rot="4152206">
                <a:off x="2754865" y="3656474"/>
                <a:ext cx="865259" cy="1441977"/>
                <a:chOff x="5328112" y="1036049"/>
                <a:chExt cx="1158945" cy="1868329"/>
              </a:xfrm>
            </p:grpSpPr>
            <p:sp>
              <p:nvSpPr>
                <p:cNvPr id="8" name="Forme libre 153"/>
                <p:cNvSpPr>
                  <a:spLocks/>
                </p:cNvSpPr>
                <p:nvPr/>
              </p:nvSpPr>
              <p:spPr bwMode="auto">
                <a:xfrm rot="19335414">
                  <a:off x="5328112" y="1507106"/>
                  <a:ext cx="762000" cy="1397272"/>
                </a:xfrm>
                <a:custGeom>
                  <a:avLst/>
                  <a:gdLst>
                    <a:gd name="T0" fmla="*/ 103 w 480"/>
                    <a:gd name="T1" fmla="*/ 982 h 1009"/>
                    <a:gd name="T2" fmla="*/ 179 w 480"/>
                    <a:gd name="T3" fmla="*/ 1008 h 1009"/>
                    <a:gd name="T4" fmla="*/ 233 w 480"/>
                    <a:gd name="T5" fmla="*/ 999 h 1009"/>
                    <a:gd name="T6" fmla="*/ 266 w 480"/>
                    <a:gd name="T7" fmla="*/ 951 h 1009"/>
                    <a:gd name="T8" fmla="*/ 222 w 480"/>
                    <a:gd name="T9" fmla="*/ 849 h 1009"/>
                    <a:gd name="T10" fmla="*/ 117 w 480"/>
                    <a:gd name="T11" fmla="*/ 793 h 1009"/>
                    <a:gd name="T12" fmla="*/ 63 w 480"/>
                    <a:gd name="T13" fmla="*/ 747 h 1009"/>
                    <a:gd name="T14" fmla="*/ 53 w 480"/>
                    <a:gd name="T15" fmla="*/ 687 h 1009"/>
                    <a:gd name="T16" fmla="*/ 80 w 480"/>
                    <a:gd name="T17" fmla="*/ 658 h 1009"/>
                    <a:gd name="T18" fmla="*/ 116 w 480"/>
                    <a:gd name="T19" fmla="*/ 644 h 1009"/>
                    <a:gd name="T20" fmla="*/ 154 w 480"/>
                    <a:gd name="T21" fmla="*/ 642 h 1009"/>
                    <a:gd name="T22" fmla="*/ 229 w 480"/>
                    <a:gd name="T23" fmla="*/ 645 h 1009"/>
                    <a:gd name="T24" fmla="*/ 315 w 480"/>
                    <a:gd name="T25" fmla="*/ 652 h 1009"/>
                    <a:gd name="T26" fmla="*/ 423 w 480"/>
                    <a:gd name="T27" fmla="*/ 620 h 1009"/>
                    <a:gd name="T28" fmla="*/ 480 w 480"/>
                    <a:gd name="T29" fmla="*/ 483 h 1009"/>
                    <a:gd name="T30" fmla="*/ 413 w 480"/>
                    <a:gd name="T31" fmla="*/ 246 h 1009"/>
                    <a:gd name="T32" fmla="*/ 267 w 480"/>
                    <a:gd name="T33" fmla="*/ 65 h 1009"/>
                    <a:gd name="T34" fmla="*/ 109 w 480"/>
                    <a:gd name="T35" fmla="*/ 0 h 1009"/>
                    <a:gd name="T36" fmla="*/ 9 w 480"/>
                    <a:gd name="T37" fmla="*/ 99 h 1009"/>
                    <a:gd name="T38" fmla="*/ 7 w 480"/>
                    <a:gd name="T39" fmla="*/ 234 h 1009"/>
                    <a:gd name="T40" fmla="*/ 45 w 480"/>
                    <a:gd name="T41" fmla="*/ 341 h 1009"/>
                    <a:gd name="T42" fmla="*/ 107 w 480"/>
                    <a:gd name="T43" fmla="*/ 433 h 1009"/>
                    <a:gd name="T44" fmla="*/ 179 w 480"/>
                    <a:gd name="T45" fmla="*/ 485 h 1009"/>
                    <a:gd name="T46" fmla="*/ 226 w 480"/>
                    <a:gd name="T47" fmla="*/ 453 h 1009"/>
                    <a:gd name="T48" fmla="*/ 192 w 480"/>
                    <a:gd name="T49" fmla="*/ 346 h 1009"/>
                    <a:gd name="T50" fmla="*/ 168 w 480"/>
                    <a:gd name="T51" fmla="*/ 322 h 1009"/>
                    <a:gd name="T52" fmla="*/ 164 w 480"/>
                    <a:gd name="T53" fmla="*/ 326 h 1009"/>
                    <a:gd name="T54" fmla="*/ 209 w 480"/>
                    <a:gd name="T55" fmla="*/ 393 h 1009"/>
                    <a:gd name="T56" fmla="*/ 199 w 480"/>
                    <a:gd name="T57" fmla="*/ 474 h 1009"/>
                    <a:gd name="T58" fmla="*/ 153 w 480"/>
                    <a:gd name="T59" fmla="*/ 461 h 1009"/>
                    <a:gd name="T60" fmla="*/ 114 w 480"/>
                    <a:gd name="T61" fmla="*/ 428 h 1009"/>
                    <a:gd name="T62" fmla="*/ 33 w 480"/>
                    <a:gd name="T63" fmla="*/ 289 h 1009"/>
                    <a:gd name="T64" fmla="*/ 22 w 480"/>
                    <a:gd name="T65" fmla="*/ 114 h 1009"/>
                    <a:gd name="T66" fmla="*/ 72 w 480"/>
                    <a:gd name="T67" fmla="*/ 47 h 1009"/>
                    <a:gd name="T68" fmla="*/ 136 w 480"/>
                    <a:gd name="T69" fmla="*/ 33 h 1009"/>
                    <a:gd name="T70" fmla="*/ 209 w 480"/>
                    <a:gd name="T71" fmla="*/ 56 h 1009"/>
                    <a:gd name="T72" fmla="*/ 284 w 480"/>
                    <a:gd name="T73" fmla="*/ 107 h 1009"/>
                    <a:gd name="T74" fmla="*/ 402 w 480"/>
                    <a:gd name="T75" fmla="*/ 269 h 1009"/>
                    <a:gd name="T76" fmla="*/ 452 w 480"/>
                    <a:gd name="T77" fmla="*/ 485 h 1009"/>
                    <a:gd name="T78" fmla="*/ 415 w 480"/>
                    <a:gd name="T79" fmla="*/ 568 h 1009"/>
                    <a:gd name="T80" fmla="*/ 366 w 480"/>
                    <a:gd name="T81" fmla="*/ 594 h 1009"/>
                    <a:gd name="T82" fmla="*/ 308 w 480"/>
                    <a:gd name="T83" fmla="*/ 600 h 1009"/>
                    <a:gd name="T84" fmla="*/ 248 w 480"/>
                    <a:gd name="T85" fmla="*/ 596 h 1009"/>
                    <a:gd name="T86" fmla="*/ 163 w 480"/>
                    <a:gd name="T87" fmla="*/ 589 h 1009"/>
                    <a:gd name="T88" fmla="*/ 74 w 480"/>
                    <a:gd name="T89" fmla="*/ 605 h 1009"/>
                    <a:gd name="T90" fmla="*/ 27 w 480"/>
                    <a:gd name="T91" fmla="*/ 663 h 1009"/>
                    <a:gd name="T92" fmla="*/ 32 w 480"/>
                    <a:gd name="T93" fmla="*/ 750 h 1009"/>
                    <a:gd name="T94" fmla="*/ 116 w 480"/>
                    <a:gd name="T95" fmla="*/ 828 h 1009"/>
                    <a:gd name="T96" fmla="*/ 206 w 480"/>
                    <a:gd name="T97" fmla="*/ 864 h 1009"/>
                    <a:gd name="T98" fmla="*/ 257 w 480"/>
                    <a:gd name="T99" fmla="*/ 921 h 1009"/>
                    <a:gd name="T100" fmla="*/ 241 w 480"/>
                    <a:gd name="T101" fmla="*/ 981 h 1009"/>
                    <a:gd name="T102" fmla="*/ 212 w 480"/>
                    <a:gd name="T103" fmla="*/ 1001 h 1009"/>
                    <a:gd name="T104" fmla="*/ 179 w 480"/>
                    <a:gd name="T105" fmla="*/ 1003 h 1009"/>
                    <a:gd name="T106" fmla="*/ 124 w 480"/>
                    <a:gd name="T107" fmla="*/ 987 h 1009"/>
                    <a:gd name="T108" fmla="*/ 59 w 480"/>
                    <a:gd name="T109" fmla="*/ 942 h 1009"/>
                    <a:gd name="T110" fmla="*/ 44 w 480"/>
                    <a:gd name="T111" fmla="*/ 928 h 1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0" h="1009">
                      <a:moveTo>
                        <a:pt x="44" y="928"/>
                      </a:moveTo>
                      <a:lnTo>
                        <a:pt x="64" y="949"/>
                      </a:lnTo>
                      <a:lnTo>
                        <a:pt x="84" y="967"/>
                      </a:lnTo>
                      <a:lnTo>
                        <a:pt x="103" y="982"/>
                      </a:lnTo>
                      <a:lnTo>
                        <a:pt x="123" y="992"/>
                      </a:lnTo>
                      <a:lnTo>
                        <a:pt x="142" y="1001"/>
                      </a:lnTo>
                      <a:lnTo>
                        <a:pt x="161" y="1006"/>
                      </a:lnTo>
                      <a:lnTo>
                        <a:pt x="179" y="1008"/>
                      </a:lnTo>
                      <a:lnTo>
                        <a:pt x="198" y="1009"/>
                      </a:lnTo>
                      <a:lnTo>
                        <a:pt x="209" y="1008"/>
                      </a:lnTo>
                      <a:lnTo>
                        <a:pt x="222" y="1006"/>
                      </a:lnTo>
                      <a:lnTo>
                        <a:pt x="233" y="999"/>
                      </a:lnTo>
                      <a:lnTo>
                        <a:pt x="244" y="991"/>
                      </a:lnTo>
                      <a:lnTo>
                        <a:pt x="254" y="981"/>
                      </a:lnTo>
                      <a:lnTo>
                        <a:pt x="262" y="967"/>
                      </a:lnTo>
                      <a:lnTo>
                        <a:pt x="266" y="951"/>
                      </a:lnTo>
                      <a:lnTo>
                        <a:pt x="267" y="933"/>
                      </a:lnTo>
                      <a:lnTo>
                        <a:pt x="259" y="899"/>
                      </a:lnTo>
                      <a:lnTo>
                        <a:pt x="244" y="872"/>
                      </a:lnTo>
                      <a:lnTo>
                        <a:pt x="222" y="849"/>
                      </a:lnTo>
                      <a:lnTo>
                        <a:pt x="197" y="830"/>
                      </a:lnTo>
                      <a:lnTo>
                        <a:pt x="169" y="815"/>
                      </a:lnTo>
                      <a:lnTo>
                        <a:pt x="142" y="803"/>
                      </a:lnTo>
                      <a:lnTo>
                        <a:pt x="117" y="793"/>
                      </a:lnTo>
                      <a:lnTo>
                        <a:pt x="98" y="784"/>
                      </a:lnTo>
                      <a:lnTo>
                        <a:pt x="86" y="774"/>
                      </a:lnTo>
                      <a:lnTo>
                        <a:pt x="73" y="762"/>
                      </a:lnTo>
                      <a:lnTo>
                        <a:pt x="63" y="747"/>
                      </a:lnTo>
                      <a:lnTo>
                        <a:pt x="55" y="732"/>
                      </a:lnTo>
                      <a:lnTo>
                        <a:pt x="52" y="715"/>
                      </a:lnTo>
                      <a:lnTo>
                        <a:pt x="50" y="699"/>
                      </a:lnTo>
                      <a:lnTo>
                        <a:pt x="53" y="687"/>
                      </a:lnTo>
                      <a:lnTo>
                        <a:pt x="60" y="675"/>
                      </a:lnTo>
                      <a:lnTo>
                        <a:pt x="67" y="669"/>
                      </a:lnTo>
                      <a:lnTo>
                        <a:pt x="74" y="664"/>
                      </a:lnTo>
                      <a:lnTo>
                        <a:pt x="80" y="658"/>
                      </a:lnTo>
                      <a:lnTo>
                        <a:pt x="88" y="654"/>
                      </a:lnTo>
                      <a:lnTo>
                        <a:pt x="97" y="650"/>
                      </a:lnTo>
                      <a:lnTo>
                        <a:pt x="106" y="647"/>
                      </a:lnTo>
                      <a:lnTo>
                        <a:pt x="116" y="644"/>
                      </a:lnTo>
                      <a:lnTo>
                        <a:pt x="124" y="643"/>
                      </a:lnTo>
                      <a:lnTo>
                        <a:pt x="134" y="643"/>
                      </a:lnTo>
                      <a:lnTo>
                        <a:pt x="144" y="642"/>
                      </a:lnTo>
                      <a:lnTo>
                        <a:pt x="154" y="642"/>
                      </a:lnTo>
                      <a:lnTo>
                        <a:pt x="164" y="642"/>
                      </a:lnTo>
                      <a:lnTo>
                        <a:pt x="186" y="642"/>
                      </a:lnTo>
                      <a:lnTo>
                        <a:pt x="207" y="644"/>
                      </a:lnTo>
                      <a:lnTo>
                        <a:pt x="229" y="645"/>
                      </a:lnTo>
                      <a:lnTo>
                        <a:pt x="251" y="648"/>
                      </a:lnTo>
                      <a:lnTo>
                        <a:pt x="272" y="649"/>
                      </a:lnTo>
                      <a:lnTo>
                        <a:pt x="293" y="652"/>
                      </a:lnTo>
                      <a:lnTo>
                        <a:pt x="315" y="652"/>
                      </a:lnTo>
                      <a:lnTo>
                        <a:pt x="336" y="652"/>
                      </a:lnTo>
                      <a:lnTo>
                        <a:pt x="367" y="648"/>
                      </a:lnTo>
                      <a:lnTo>
                        <a:pt x="397" y="638"/>
                      </a:lnTo>
                      <a:lnTo>
                        <a:pt x="423" y="620"/>
                      </a:lnTo>
                      <a:lnTo>
                        <a:pt x="447" y="596"/>
                      </a:lnTo>
                      <a:lnTo>
                        <a:pt x="465" y="566"/>
                      </a:lnTo>
                      <a:lnTo>
                        <a:pt x="476" y="528"/>
                      </a:lnTo>
                      <a:lnTo>
                        <a:pt x="480" y="483"/>
                      </a:lnTo>
                      <a:lnTo>
                        <a:pt x="476" y="430"/>
                      </a:lnTo>
                      <a:lnTo>
                        <a:pt x="462" y="365"/>
                      </a:lnTo>
                      <a:lnTo>
                        <a:pt x="440" y="304"/>
                      </a:lnTo>
                      <a:lnTo>
                        <a:pt x="413" y="246"/>
                      </a:lnTo>
                      <a:lnTo>
                        <a:pt x="381" y="192"/>
                      </a:lnTo>
                      <a:lnTo>
                        <a:pt x="346" y="144"/>
                      </a:lnTo>
                      <a:lnTo>
                        <a:pt x="307" y="101"/>
                      </a:lnTo>
                      <a:lnTo>
                        <a:pt x="267" y="65"/>
                      </a:lnTo>
                      <a:lnTo>
                        <a:pt x="226" y="36"/>
                      </a:lnTo>
                      <a:lnTo>
                        <a:pt x="186" y="15"/>
                      </a:lnTo>
                      <a:lnTo>
                        <a:pt x="146" y="3"/>
                      </a:lnTo>
                      <a:lnTo>
                        <a:pt x="109" y="0"/>
                      </a:lnTo>
                      <a:lnTo>
                        <a:pt x="77" y="7"/>
                      </a:lnTo>
                      <a:lnTo>
                        <a:pt x="48" y="26"/>
                      </a:lnTo>
                      <a:lnTo>
                        <a:pt x="25" y="56"/>
                      </a:lnTo>
                      <a:lnTo>
                        <a:pt x="9" y="99"/>
                      </a:lnTo>
                      <a:lnTo>
                        <a:pt x="0" y="154"/>
                      </a:lnTo>
                      <a:lnTo>
                        <a:pt x="0" y="180"/>
                      </a:lnTo>
                      <a:lnTo>
                        <a:pt x="3" y="206"/>
                      </a:lnTo>
                      <a:lnTo>
                        <a:pt x="7" y="234"/>
                      </a:lnTo>
                      <a:lnTo>
                        <a:pt x="14" y="261"/>
                      </a:lnTo>
                      <a:lnTo>
                        <a:pt x="23" y="289"/>
                      </a:lnTo>
                      <a:lnTo>
                        <a:pt x="33" y="316"/>
                      </a:lnTo>
                      <a:lnTo>
                        <a:pt x="45" y="341"/>
                      </a:lnTo>
                      <a:lnTo>
                        <a:pt x="59" y="366"/>
                      </a:lnTo>
                      <a:lnTo>
                        <a:pt x="74" y="390"/>
                      </a:lnTo>
                      <a:lnTo>
                        <a:pt x="91" y="413"/>
                      </a:lnTo>
                      <a:lnTo>
                        <a:pt x="107" y="433"/>
                      </a:lnTo>
                      <a:lnTo>
                        <a:pt x="124" y="450"/>
                      </a:lnTo>
                      <a:lnTo>
                        <a:pt x="143" y="465"/>
                      </a:lnTo>
                      <a:lnTo>
                        <a:pt x="162" y="476"/>
                      </a:lnTo>
                      <a:lnTo>
                        <a:pt x="179" y="485"/>
                      </a:lnTo>
                      <a:lnTo>
                        <a:pt x="198" y="490"/>
                      </a:lnTo>
                      <a:lnTo>
                        <a:pt x="214" y="488"/>
                      </a:lnTo>
                      <a:lnTo>
                        <a:pt x="223" y="474"/>
                      </a:lnTo>
                      <a:lnTo>
                        <a:pt x="226" y="453"/>
                      </a:lnTo>
                      <a:lnTo>
                        <a:pt x="223" y="426"/>
                      </a:lnTo>
                      <a:lnTo>
                        <a:pt x="216" y="399"/>
                      </a:lnTo>
                      <a:lnTo>
                        <a:pt x="204" y="371"/>
                      </a:lnTo>
                      <a:lnTo>
                        <a:pt x="192" y="346"/>
                      </a:lnTo>
                      <a:lnTo>
                        <a:pt x="177" y="329"/>
                      </a:lnTo>
                      <a:lnTo>
                        <a:pt x="174" y="326"/>
                      </a:lnTo>
                      <a:lnTo>
                        <a:pt x="172" y="325"/>
                      </a:lnTo>
                      <a:lnTo>
                        <a:pt x="168" y="322"/>
                      </a:lnTo>
                      <a:lnTo>
                        <a:pt x="166" y="321"/>
                      </a:lnTo>
                      <a:lnTo>
                        <a:pt x="164" y="321"/>
                      </a:lnTo>
                      <a:lnTo>
                        <a:pt x="164" y="324"/>
                      </a:lnTo>
                      <a:lnTo>
                        <a:pt x="164" y="326"/>
                      </a:lnTo>
                      <a:lnTo>
                        <a:pt x="166" y="329"/>
                      </a:lnTo>
                      <a:lnTo>
                        <a:pt x="184" y="345"/>
                      </a:lnTo>
                      <a:lnTo>
                        <a:pt x="198" y="368"/>
                      </a:lnTo>
                      <a:lnTo>
                        <a:pt x="209" y="393"/>
                      </a:lnTo>
                      <a:lnTo>
                        <a:pt x="214" y="419"/>
                      </a:lnTo>
                      <a:lnTo>
                        <a:pt x="216" y="443"/>
                      </a:lnTo>
                      <a:lnTo>
                        <a:pt x="211" y="461"/>
                      </a:lnTo>
                      <a:lnTo>
                        <a:pt x="199" y="474"/>
                      </a:lnTo>
                      <a:lnTo>
                        <a:pt x="182" y="475"/>
                      </a:lnTo>
                      <a:lnTo>
                        <a:pt x="172" y="473"/>
                      </a:lnTo>
                      <a:lnTo>
                        <a:pt x="163" y="468"/>
                      </a:lnTo>
                      <a:lnTo>
                        <a:pt x="153" y="461"/>
                      </a:lnTo>
                      <a:lnTo>
                        <a:pt x="143" y="454"/>
                      </a:lnTo>
                      <a:lnTo>
                        <a:pt x="133" y="446"/>
                      </a:lnTo>
                      <a:lnTo>
                        <a:pt x="124" y="436"/>
                      </a:lnTo>
                      <a:lnTo>
                        <a:pt x="114" y="428"/>
                      </a:lnTo>
                      <a:lnTo>
                        <a:pt x="106" y="418"/>
                      </a:lnTo>
                      <a:lnTo>
                        <a:pt x="75" y="379"/>
                      </a:lnTo>
                      <a:lnTo>
                        <a:pt x="52" y="335"/>
                      </a:lnTo>
                      <a:lnTo>
                        <a:pt x="33" y="289"/>
                      </a:lnTo>
                      <a:lnTo>
                        <a:pt x="20" y="242"/>
                      </a:lnTo>
                      <a:lnTo>
                        <a:pt x="14" y="196"/>
                      </a:lnTo>
                      <a:lnTo>
                        <a:pt x="14" y="152"/>
                      </a:lnTo>
                      <a:lnTo>
                        <a:pt x="22" y="114"/>
                      </a:lnTo>
                      <a:lnTo>
                        <a:pt x="35" y="82"/>
                      </a:lnTo>
                      <a:lnTo>
                        <a:pt x="45" y="68"/>
                      </a:lnTo>
                      <a:lnTo>
                        <a:pt x="58" y="56"/>
                      </a:lnTo>
                      <a:lnTo>
                        <a:pt x="72" y="47"/>
                      </a:lnTo>
                      <a:lnTo>
                        <a:pt x="86" y="40"/>
                      </a:lnTo>
                      <a:lnTo>
                        <a:pt x="102" y="36"/>
                      </a:lnTo>
                      <a:lnTo>
                        <a:pt x="118" y="33"/>
                      </a:lnTo>
                      <a:lnTo>
                        <a:pt x="136" y="33"/>
                      </a:lnTo>
                      <a:lnTo>
                        <a:pt x="153" y="36"/>
                      </a:lnTo>
                      <a:lnTo>
                        <a:pt x="172" y="41"/>
                      </a:lnTo>
                      <a:lnTo>
                        <a:pt x="191" y="47"/>
                      </a:lnTo>
                      <a:lnTo>
                        <a:pt x="209" y="56"/>
                      </a:lnTo>
                      <a:lnTo>
                        <a:pt x="228" y="66"/>
                      </a:lnTo>
                      <a:lnTo>
                        <a:pt x="247" y="78"/>
                      </a:lnTo>
                      <a:lnTo>
                        <a:pt x="266" y="92"/>
                      </a:lnTo>
                      <a:lnTo>
                        <a:pt x="284" y="107"/>
                      </a:lnTo>
                      <a:lnTo>
                        <a:pt x="302" y="125"/>
                      </a:lnTo>
                      <a:lnTo>
                        <a:pt x="338" y="167"/>
                      </a:lnTo>
                      <a:lnTo>
                        <a:pt x="372" y="215"/>
                      </a:lnTo>
                      <a:lnTo>
                        <a:pt x="402" y="269"/>
                      </a:lnTo>
                      <a:lnTo>
                        <a:pt x="426" y="324"/>
                      </a:lnTo>
                      <a:lnTo>
                        <a:pt x="443" y="380"/>
                      </a:lnTo>
                      <a:lnTo>
                        <a:pt x="453" y="434"/>
                      </a:lnTo>
                      <a:lnTo>
                        <a:pt x="452" y="485"/>
                      </a:lnTo>
                      <a:lnTo>
                        <a:pt x="441" y="530"/>
                      </a:lnTo>
                      <a:lnTo>
                        <a:pt x="433" y="545"/>
                      </a:lnTo>
                      <a:lnTo>
                        <a:pt x="425" y="558"/>
                      </a:lnTo>
                      <a:lnTo>
                        <a:pt x="415" y="568"/>
                      </a:lnTo>
                      <a:lnTo>
                        <a:pt x="403" y="576"/>
                      </a:lnTo>
                      <a:lnTo>
                        <a:pt x="392" y="584"/>
                      </a:lnTo>
                      <a:lnTo>
                        <a:pt x="380" y="589"/>
                      </a:lnTo>
                      <a:lnTo>
                        <a:pt x="366" y="594"/>
                      </a:lnTo>
                      <a:lnTo>
                        <a:pt x="352" y="596"/>
                      </a:lnTo>
                      <a:lnTo>
                        <a:pt x="338" y="599"/>
                      </a:lnTo>
                      <a:lnTo>
                        <a:pt x="323" y="599"/>
                      </a:lnTo>
                      <a:lnTo>
                        <a:pt x="308" y="600"/>
                      </a:lnTo>
                      <a:lnTo>
                        <a:pt x="293" y="599"/>
                      </a:lnTo>
                      <a:lnTo>
                        <a:pt x="278" y="599"/>
                      </a:lnTo>
                      <a:lnTo>
                        <a:pt x="263" y="598"/>
                      </a:lnTo>
                      <a:lnTo>
                        <a:pt x="248" y="596"/>
                      </a:lnTo>
                      <a:lnTo>
                        <a:pt x="234" y="595"/>
                      </a:lnTo>
                      <a:lnTo>
                        <a:pt x="211" y="593"/>
                      </a:lnTo>
                      <a:lnTo>
                        <a:pt x="187" y="590"/>
                      </a:lnTo>
                      <a:lnTo>
                        <a:pt x="163" y="589"/>
                      </a:lnTo>
                      <a:lnTo>
                        <a:pt x="138" y="589"/>
                      </a:lnTo>
                      <a:lnTo>
                        <a:pt x="116" y="590"/>
                      </a:lnTo>
                      <a:lnTo>
                        <a:pt x="93" y="596"/>
                      </a:lnTo>
                      <a:lnTo>
                        <a:pt x="74" y="605"/>
                      </a:lnTo>
                      <a:lnTo>
                        <a:pt x="57" y="620"/>
                      </a:lnTo>
                      <a:lnTo>
                        <a:pt x="47" y="633"/>
                      </a:lnTo>
                      <a:lnTo>
                        <a:pt x="35" y="647"/>
                      </a:lnTo>
                      <a:lnTo>
                        <a:pt x="27" y="663"/>
                      </a:lnTo>
                      <a:lnTo>
                        <a:pt x="20" y="682"/>
                      </a:lnTo>
                      <a:lnTo>
                        <a:pt x="18" y="702"/>
                      </a:lnTo>
                      <a:lnTo>
                        <a:pt x="22" y="725"/>
                      </a:lnTo>
                      <a:lnTo>
                        <a:pt x="32" y="750"/>
                      </a:lnTo>
                      <a:lnTo>
                        <a:pt x="52" y="778"/>
                      </a:lnTo>
                      <a:lnTo>
                        <a:pt x="72" y="799"/>
                      </a:lnTo>
                      <a:lnTo>
                        <a:pt x="94" y="815"/>
                      </a:lnTo>
                      <a:lnTo>
                        <a:pt x="116" y="828"/>
                      </a:lnTo>
                      <a:lnTo>
                        <a:pt x="138" y="838"/>
                      </a:lnTo>
                      <a:lnTo>
                        <a:pt x="161" y="847"/>
                      </a:lnTo>
                      <a:lnTo>
                        <a:pt x="183" y="855"/>
                      </a:lnTo>
                      <a:lnTo>
                        <a:pt x="206" y="864"/>
                      </a:lnTo>
                      <a:lnTo>
                        <a:pt x="227" y="877"/>
                      </a:lnTo>
                      <a:lnTo>
                        <a:pt x="242" y="889"/>
                      </a:lnTo>
                      <a:lnTo>
                        <a:pt x="252" y="904"/>
                      </a:lnTo>
                      <a:lnTo>
                        <a:pt x="257" y="921"/>
                      </a:lnTo>
                      <a:lnTo>
                        <a:pt x="257" y="937"/>
                      </a:lnTo>
                      <a:lnTo>
                        <a:pt x="253" y="953"/>
                      </a:lnTo>
                      <a:lnTo>
                        <a:pt x="248" y="968"/>
                      </a:lnTo>
                      <a:lnTo>
                        <a:pt x="241" y="981"/>
                      </a:lnTo>
                      <a:lnTo>
                        <a:pt x="233" y="989"/>
                      </a:lnTo>
                      <a:lnTo>
                        <a:pt x="227" y="994"/>
                      </a:lnTo>
                      <a:lnTo>
                        <a:pt x="219" y="998"/>
                      </a:lnTo>
                      <a:lnTo>
                        <a:pt x="212" y="1001"/>
                      </a:lnTo>
                      <a:lnTo>
                        <a:pt x="204" y="1002"/>
                      </a:lnTo>
                      <a:lnTo>
                        <a:pt x="197" y="1003"/>
                      </a:lnTo>
                      <a:lnTo>
                        <a:pt x="188" y="1003"/>
                      </a:lnTo>
                      <a:lnTo>
                        <a:pt x="179" y="1003"/>
                      </a:lnTo>
                      <a:lnTo>
                        <a:pt x="172" y="1002"/>
                      </a:lnTo>
                      <a:lnTo>
                        <a:pt x="157" y="999"/>
                      </a:lnTo>
                      <a:lnTo>
                        <a:pt x="141" y="994"/>
                      </a:lnTo>
                      <a:lnTo>
                        <a:pt x="124" y="987"/>
                      </a:lnTo>
                      <a:lnTo>
                        <a:pt x="108" y="978"/>
                      </a:lnTo>
                      <a:lnTo>
                        <a:pt x="92" y="967"/>
                      </a:lnTo>
                      <a:lnTo>
                        <a:pt x="75" y="954"/>
                      </a:lnTo>
                      <a:lnTo>
                        <a:pt x="59" y="942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9" name="Forme libre 153"/>
                <p:cNvSpPr>
                  <a:spLocks/>
                </p:cNvSpPr>
                <p:nvPr/>
              </p:nvSpPr>
              <p:spPr bwMode="auto">
                <a:xfrm rot="20804543">
                  <a:off x="5447606" y="1036049"/>
                  <a:ext cx="762000" cy="1818296"/>
                </a:xfrm>
                <a:custGeom>
                  <a:avLst/>
                  <a:gdLst>
                    <a:gd name="T0" fmla="*/ 103 w 480"/>
                    <a:gd name="T1" fmla="*/ 982 h 1009"/>
                    <a:gd name="T2" fmla="*/ 179 w 480"/>
                    <a:gd name="T3" fmla="*/ 1008 h 1009"/>
                    <a:gd name="T4" fmla="*/ 233 w 480"/>
                    <a:gd name="T5" fmla="*/ 999 h 1009"/>
                    <a:gd name="T6" fmla="*/ 266 w 480"/>
                    <a:gd name="T7" fmla="*/ 951 h 1009"/>
                    <a:gd name="T8" fmla="*/ 222 w 480"/>
                    <a:gd name="T9" fmla="*/ 849 h 1009"/>
                    <a:gd name="T10" fmla="*/ 117 w 480"/>
                    <a:gd name="T11" fmla="*/ 793 h 1009"/>
                    <a:gd name="T12" fmla="*/ 63 w 480"/>
                    <a:gd name="T13" fmla="*/ 747 h 1009"/>
                    <a:gd name="T14" fmla="*/ 53 w 480"/>
                    <a:gd name="T15" fmla="*/ 687 h 1009"/>
                    <a:gd name="T16" fmla="*/ 80 w 480"/>
                    <a:gd name="T17" fmla="*/ 658 h 1009"/>
                    <a:gd name="T18" fmla="*/ 116 w 480"/>
                    <a:gd name="T19" fmla="*/ 644 h 1009"/>
                    <a:gd name="T20" fmla="*/ 154 w 480"/>
                    <a:gd name="T21" fmla="*/ 642 h 1009"/>
                    <a:gd name="T22" fmla="*/ 229 w 480"/>
                    <a:gd name="T23" fmla="*/ 645 h 1009"/>
                    <a:gd name="T24" fmla="*/ 315 w 480"/>
                    <a:gd name="T25" fmla="*/ 652 h 1009"/>
                    <a:gd name="T26" fmla="*/ 423 w 480"/>
                    <a:gd name="T27" fmla="*/ 620 h 1009"/>
                    <a:gd name="T28" fmla="*/ 480 w 480"/>
                    <a:gd name="T29" fmla="*/ 483 h 1009"/>
                    <a:gd name="T30" fmla="*/ 413 w 480"/>
                    <a:gd name="T31" fmla="*/ 246 h 1009"/>
                    <a:gd name="T32" fmla="*/ 267 w 480"/>
                    <a:gd name="T33" fmla="*/ 65 h 1009"/>
                    <a:gd name="T34" fmla="*/ 109 w 480"/>
                    <a:gd name="T35" fmla="*/ 0 h 1009"/>
                    <a:gd name="T36" fmla="*/ 9 w 480"/>
                    <a:gd name="T37" fmla="*/ 99 h 1009"/>
                    <a:gd name="T38" fmla="*/ 7 w 480"/>
                    <a:gd name="T39" fmla="*/ 234 h 1009"/>
                    <a:gd name="T40" fmla="*/ 45 w 480"/>
                    <a:gd name="T41" fmla="*/ 341 h 1009"/>
                    <a:gd name="T42" fmla="*/ 107 w 480"/>
                    <a:gd name="T43" fmla="*/ 433 h 1009"/>
                    <a:gd name="T44" fmla="*/ 179 w 480"/>
                    <a:gd name="T45" fmla="*/ 485 h 1009"/>
                    <a:gd name="T46" fmla="*/ 226 w 480"/>
                    <a:gd name="T47" fmla="*/ 453 h 1009"/>
                    <a:gd name="T48" fmla="*/ 192 w 480"/>
                    <a:gd name="T49" fmla="*/ 346 h 1009"/>
                    <a:gd name="T50" fmla="*/ 168 w 480"/>
                    <a:gd name="T51" fmla="*/ 322 h 1009"/>
                    <a:gd name="T52" fmla="*/ 164 w 480"/>
                    <a:gd name="T53" fmla="*/ 326 h 1009"/>
                    <a:gd name="T54" fmla="*/ 209 w 480"/>
                    <a:gd name="T55" fmla="*/ 393 h 1009"/>
                    <a:gd name="T56" fmla="*/ 199 w 480"/>
                    <a:gd name="T57" fmla="*/ 474 h 1009"/>
                    <a:gd name="T58" fmla="*/ 153 w 480"/>
                    <a:gd name="T59" fmla="*/ 461 h 1009"/>
                    <a:gd name="T60" fmla="*/ 114 w 480"/>
                    <a:gd name="T61" fmla="*/ 428 h 1009"/>
                    <a:gd name="T62" fmla="*/ 33 w 480"/>
                    <a:gd name="T63" fmla="*/ 289 h 1009"/>
                    <a:gd name="T64" fmla="*/ 22 w 480"/>
                    <a:gd name="T65" fmla="*/ 114 h 1009"/>
                    <a:gd name="T66" fmla="*/ 72 w 480"/>
                    <a:gd name="T67" fmla="*/ 47 h 1009"/>
                    <a:gd name="T68" fmla="*/ 136 w 480"/>
                    <a:gd name="T69" fmla="*/ 33 h 1009"/>
                    <a:gd name="T70" fmla="*/ 209 w 480"/>
                    <a:gd name="T71" fmla="*/ 56 h 1009"/>
                    <a:gd name="T72" fmla="*/ 284 w 480"/>
                    <a:gd name="T73" fmla="*/ 107 h 1009"/>
                    <a:gd name="T74" fmla="*/ 402 w 480"/>
                    <a:gd name="T75" fmla="*/ 269 h 1009"/>
                    <a:gd name="T76" fmla="*/ 452 w 480"/>
                    <a:gd name="T77" fmla="*/ 485 h 1009"/>
                    <a:gd name="T78" fmla="*/ 415 w 480"/>
                    <a:gd name="T79" fmla="*/ 568 h 1009"/>
                    <a:gd name="T80" fmla="*/ 366 w 480"/>
                    <a:gd name="T81" fmla="*/ 594 h 1009"/>
                    <a:gd name="T82" fmla="*/ 308 w 480"/>
                    <a:gd name="T83" fmla="*/ 600 h 1009"/>
                    <a:gd name="T84" fmla="*/ 248 w 480"/>
                    <a:gd name="T85" fmla="*/ 596 h 1009"/>
                    <a:gd name="T86" fmla="*/ 163 w 480"/>
                    <a:gd name="T87" fmla="*/ 589 h 1009"/>
                    <a:gd name="T88" fmla="*/ 74 w 480"/>
                    <a:gd name="T89" fmla="*/ 605 h 1009"/>
                    <a:gd name="T90" fmla="*/ 27 w 480"/>
                    <a:gd name="T91" fmla="*/ 663 h 1009"/>
                    <a:gd name="T92" fmla="*/ 32 w 480"/>
                    <a:gd name="T93" fmla="*/ 750 h 1009"/>
                    <a:gd name="T94" fmla="*/ 116 w 480"/>
                    <a:gd name="T95" fmla="*/ 828 h 1009"/>
                    <a:gd name="T96" fmla="*/ 206 w 480"/>
                    <a:gd name="T97" fmla="*/ 864 h 1009"/>
                    <a:gd name="T98" fmla="*/ 257 w 480"/>
                    <a:gd name="T99" fmla="*/ 921 h 1009"/>
                    <a:gd name="T100" fmla="*/ 241 w 480"/>
                    <a:gd name="T101" fmla="*/ 981 h 1009"/>
                    <a:gd name="T102" fmla="*/ 212 w 480"/>
                    <a:gd name="T103" fmla="*/ 1001 h 1009"/>
                    <a:gd name="T104" fmla="*/ 179 w 480"/>
                    <a:gd name="T105" fmla="*/ 1003 h 1009"/>
                    <a:gd name="T106" fmla="*/ 124 w 480"/>
                    <a:gd name="T107" fmla="*/ 987 h 1009"/>
                    <a:gd name="T108" fmla="*/ 59 w 480"/>
                    <a:gd name="T109" fmla="*/ 942 h 1009"/>
                    <a:gd name="T110" fmla="*/ 44 w 480"/>
                    <a:gd name="T111" fmla="*/ 928 h 1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0" h="1009">
                      <a:moveTo>
                        <a:pt x="44" y="928"/>
                      </a:moveTo>
                      <a:lnTo>
                        <a:pt x="64" y="949"/>
                      </a:lnTo>
                      <a:lnTo>
                        <a:pt x="84" y="967"/>
                      </a:lnTo>
                      <a:lnTo>
                        <a:pt x="103" y="982"/>
                      </a:lnTo>
                      <a:lnTo>
                        <a:pt x="123" y="992"/>
                      </a:lnTo>
                      <a:lnTo>
                        <a:pt x="142" y="1001"/>
                      </a:lnTo>
                      <a:lnTo>
                        <a:pt x="161" y="1006"/>
                      </a:lnTo>
                      <a:lnTo>
                        <a:pt x="179" y="1008"/>
                      </a:lnTo>
                      <a:lnTo>
                        <a:pt x="198" y="1009"/>
                      </a:lnTo>
                      <a:lnTo>
                        <a:pt x="209" y="1008"/>
                      </a:lnTo>
                      <a:lnTo>
                        <a:pt x="222" y="1006"/>
                      </a:lnTo>
                      <a:lnTo>
                        <a:pt x="233" y="999"/>
                      </a:lnTo>
                      <a:lnTo>
                        <a:pt x="244" y="991"/>
                      </a:lnTo>
                      <a:lnTo>
                        <a:pt x="254" y="981"/>
                      </a:lnTo>
                      <a:lnTo>
                        <a:pt x="262" y="967"/>
                      </a:lnTo>
                      <a:lnTo>
                        <a:pt x="266" y="951"/>
                      </a:lnTo>
                      <a:lnTo>
                        <a:pt x="267" y="933"/>
                      </a:lnTo>
                      <a:lnTo>
                        <a:pt x="259" y="899"/>
                      </a:lnTo>
                      <a:lnTo>
                        <a:pt x="244" y="872"/>
                      </a:lnTo>
                      <a:lnTo>
                        <a:pt x="222" y="849"/>
                      </a:lnTo>
                      <a:lnTo>
                        <a:pt x="197" y="830"/>
                      </a:lnTo>
                      <a:lnTo>
                        <a:pt x="169" y="815"/>
                      </a:lnTo>
                      <a:lnTo>
                        <a:pt x="142" y="803"/>
                      </a:lnTo>
                      <a:lnTo>
                        <a:pt x="117" y="793"/>
                      </a:lnTo>
                      <a:lnTo>
                        <a:pt x="98" y="784"/>
                      </a:lnTo>
                      <a:lnTo>
                        <a:pt x="86" y="774"/>
                      </a:lnTo>
                      <a:lnTo>
                        <a:pt x="73" y="762"/>
                      </a:lnTo>
                      <a:lnTo>
                        <a:pt x="63" y="747"/>
                      </a:lnTo>
                      <a:lnTo>
                        <a:pt x="55" y="732"/>
                      </a:lnTo>
                      <a:lnTo>
                        <a:pt x="52" y="715"/>
                      </a:lnTo>
                      <a:lnTo>
                        <a:pt x="50" y="699"/>
                      </a:lnTo>
                      <a:lnTo>
                        <a:pt x="53" y="687"/>
                      </a:lnTo>
                      <a:lnTo>
                        <a:pt x="60" y="675"/>
                      </a:lnTo>
                      <a:lnTo>
                        <a:pt x="67" y="669"/>
                      </a:lnTo>
                      <a:lnTo>
                        <a:pt x="74" y="664"/>
                      </a:lnTo>
                      <a:lnTo>
                        <a:pt x="80" y="658"/>
                      </a:lnTo>
                      <a:lnTo>
                        <a:pt x="88" y="654"/>
                      </a:lnTo>
                      <a:lnTo>
                        <a:pt x="97" y="650"/>
                      </a:lnTo>
                      <a:lnTo>
                        <a:pt x="106" y="647"/>
                      </a:lnTo>
                      <a:lnTo>
                        <a:pt x="116" y="644"/>
                      </a:lnTo>
                      <a:lnTo>
                        <a:pt x="124" y="643"/>
                      </a:lnTo>
                      <a:lnTo>
                        <a:pt x="134" y="643"/>
                      </a:lnTo>
                      <a:lnTo>
                        <a:pt x="144" y="642"/>
                      </a:lnTo>
                      <a:lnTo>
                        <a:pt x="154" y="642"/>
                      </a:lnTo>
                      <a:lnTo>
                        <a:pt x="164" y="642"/>
                      </a:lnTo>
                      <a:lnTo>
                        <a:pt x="186" y="642"/>
                      </a:lnTo>
                      <a:lnTo>
                        <a:pt x="207" y="644"/>
                      </a:lnTo>
                      <a:lnTo>
                        <a:pt x="229" y="645"/>
                      </a:lnTo>
                      <a:lnTo>
                        <a:pt x="251" y="648"/>
                      </a:lnTo>
                      <a:lnTo>
                        <a:pt x="272" y="649"/>
                      </a:lnTo>
                      <a:lnTo>
                        <a:pt x="293" y="652"/>
                      </a:lnTo>
                      <a:lnTo>
                        <a:pt x="315" y="652"/>
                      </a:lnTo>
                      <a:lnTo>
                        <a:pt x="336" y="652"/>
                      </a:lnTo>
                      <a:lnTo>
                        <a:pt x="367" y="648"/>
                      </a:lnTo>
                      <a:lnTo>
                        <a:pt x="397" y="638"/>
                      </a:lnTo>
                      <a:lnTo>
                        <a:pt x="423" y="620"/>
                      </a:lnTo>
                      <a:lnTo>
                        <a:pt x="447" y="596"/>
                      </a:lnTo>
                      <a:lnTo>
                        <a:pt x="465" y="566"/>
                      </a:lnTo>
                      <a:lnTo>
                        <a:pt x="476" y="528"/>
                      </a:lnTo>
                      <a:lnTo>
                        <a:pt x="480" y="483"/>
                      </a:lnTo>
                      <a:lnTo>
                        <a:pt x="476" y="430"/>
                      </a:lnTo>
                      <a:lnTo>
                        <a:pt x="462" y="365"/>
                      </a:lnTo>
                      <a:lnTo>
                        <a:pt x="440" y="304"/>
                      </a:lnTo>
                      <a:lnTo>
                        <a:pt x="413" y="246"/>
                      </a:lnTo>
                      <a:lnTo>
                        <a:pt x="381" y="192"/>
                      </a:lnTo>
                      <a:lnTo>
                        <a:pt x="346" y="144"/>
                      </a:lnTo>
                      <a:lnTo>
                        <a:pt x="307" y="101"/>
                      </a:lnTo>
                      <a:lnTo>
                        <a:pt x="267" y="65"/>
                      </a:lnTo>
                      <a:lnTo>
                        <a:pt x="226" y="36"/>
                      </a:lnTo>
                      <a:lnTo>
                        <a:pt x="186" y="15"/>
                      </a:lnTo>
                      <a:lnTo>
                        <a:pt x="146" y="3"/>
                      </a:lnTo>
                      <a:lnTo>
                        <a:pt x="109" y="0"/>
                      </a:lnTo>
                      <a:lnTo>
                        <a:pt x="77" y="7"/>
                      </a:lnTo>
                      <a:lnTo>
                        <a:pt x="48" y="26"/>
                      </a:lnTo>
                      <a:lnTo>
                        <a:pt x="25" y="56"/>
                      </a:lnTo>
                      <a:lnTo>
                        <a:pt x="9" y="99"/>
                      </a:lnTo>
                      <a:lnTo>
                        <a:pt x="0" y="154"/>
                      </a:lnTo>
                      <a:lnTo>
                        <a:pt x="0" y="180"/>
                      </a:lnTo>
                      <a:lnTo>
                        <a:pt x="3" y="206"/>
                      </a:lnTo>
                      <a:lnTo>
                        <a:pt x="7" y="234"/>
                      </a:lnTo>
                      <a:lnTo>
                        <a:pt x="14" y="261"/>
                      </a:lnTo>
                      <a:lnTo>
                        <a:pt x="23" y="289"/>
                      </a:lnTo>
                      <a:lnTo>
                        <a:pt x="33" y="316"/>
                      </a:lnTo>
                      <a:lnTo>
                        <a:pt x="45" y="341"/>
                      </a:lnTo>
                      <a:lnTo>
                        <a:pt x="59" y="366"/>
                      </a:lnTo>
                      <a:lnTo>
                        <a:pt x="74" y="390"/>
                      </a:lnTo>
                      <a:lnTo>
                        <a:pt x="91" y="413"/>
                      </a:lnTo>
                      <a:lnTo>
                        <a:pt x="107" y="433"/>
                      </a:lnTo>
                      <a:lnTo>
                        <a:pt x="124" y="450"/>
                      </a:lnTo>
                      <a:lnTo>
                        <a:pt x="143" y="465"/>
                      </a:lnTo>
                      <a:lnTo>
                        <a:pt x="162" y="476"/>
                      </a:lnTo>
                      <a:lnTo>
                        <a:pt x="179" y="485"/>
                      </a:lnTo>
                      <a:lnTo>
                        <a:pt x="198" y="490"/>
                      </a:lnTo>
                      <a:lnTo>
                        <a:pt x="214" y="488"/>
                      </a:lnTo>
                      <a:lnTo>
                        <a:pt x="223" y="474"/>
                      </a:lnTo>
                      <a:lnTo>
                        <a:pt x="226" y="453"/>
                      </a:lnTo>
                      <a:lnTo>
                        <a:pt x="223" y="426"/>
                      </a:lnTo>
                      <a:lnTo>
                        <a:pt x="216" y="399"/>
                      </a:lnTo>
                      <a:lnTo>
                        <a:pt x="204" y="371"/>
                      </a:lnTo>
                      <a:lnTo>
                        <a:pt x="192" y="346"/>
                      </a:lnTo>
                      <a:lnTo>
                        <a:pt x="177" y="329"/>
                      </a:lnTo>
                      <a:lnTo>
                        <a:pt x="174" y="326"/>
                      </a:lnTo>
                      <a:lnTo>
                        <a:pt x="172" y="325"/>
                      </a:lnTo>
                      <a:lnTo>
                        <a:pt x="168" y="322"/>
                      </a:lnTo>
                      <a:lnTo>
                        <a:pt x="166" y="321"/>
                      </a:lnTo>
                      <a:lnTo>
                        <a:pt x="164" y="321"/>
                      </a:lnTo>
                      <a:lnTo>
                        <a:pt x="164" y="324"/>
                      </a:lnTo>
                      <a:lnTo>
                        <a:pt x="164" y="326"/>
                      </a:lnTo>
                      <a:lnTo>
                        <a:pt x="166" y="329"/>
                      </a:lnTo>
                      <a:lnTo>
                        <a:pt x="184" y="345"/>
                      </a:lnTo>
                      <a:lnTo>
                        <a:pt x="198" y="368"/>
                      </a:lnTo>
                      <a:lnTo>
                        <a:pt x="209" y="393"/>
                      </a:lnTo>
                      <a:lnTo>
                        <a:pt x="214" y="419"/>
                      </a:lnTo>
                      <a:lnTo>
                        <a:pt x="216" y="443"/>
                      </a:lnTo>
                      <a:lnTo>
                        <a:pt x="211" y="461"/>
                      </a:lnTo>
                      <a:lnTo>
                        <a:pt x="199" y="474"/>
                      </a:lnTo>
                      <a:lnTo>
                        <a:pt x="182" y="475"/>
                      </a:lnTo>
                      <a:lnTo>
                        <a:pt x="172" y="473"/>
                      </a:lnTo>
                      <a:lnTo>
                        <a:pt x="163" y="468"/>
                      </a:lnTo>
                      <a:lnTo>
                        <a:pt x="153" y="461"/>
                      </a:lnTo>
                      <a:lnTo>
                        <a:pt x="143" y="454"/>
                      </a:lnTo>
                      <a:lnTo>
                        <a:pt x="133" y="446"/>
                      </a:lnTo>
                      <a:lnTo>
                        <a:pt x="124" y="436"/>
                      </a:lnTo>
                      <a:lnTo>
                        <a:pt x="114" y="428"/>
                      </a:lnTo>
                      <a:lnTo>
                        <a:pt x="106" y="418"/>
                      </a:lnTo>
                      <a:lnTo>
                        <a:pt x="75" y="379"/>
                      </a:lnTo>
                      <a:lnTo>
                        <a:pt x="52" y="335"/>
                      </a:lnTo>
                      <a:lnTo>
                        <a:pt x="33" y="289"/>
                      </a:lnTo>
                      <a:lnTo>
                        <a:pt x="20" y="242"/>
                      </a:lnTo>
                      <a:lnTo>
                        <a:pt x="14" y="196"/>
                      </a:lnTo>
                      <a:lnTo>
                        <a:pt x="14" y="152"/>
                      </a:lnTo>
                      <a:lnTo>
                        <a:pt x="22" y="114"/>
                      </a:lnTo>
                      <a:lnTo>
                        <a:pt x="35" y="82"/>
                      </a:lnTo>
                      <a:lnTo>
                        <a:pt x="45" y="68"/>
                      </a:lnTo>
                      <a:lnTo>
                        <a:pt x="58" y="56"/>
                      </a:lnTo>
                      <a:lnTo>
                        <a:pt x="72" y="47"/>
                      </a:lnTo>
                      <a:lnTo>
                        <a:pt x="86" y="40"/>
                      </a:lnTo>
                      <a:lnTo>
                        <a:pt x="102" y="36"/>
                      </a:lnTo>
                      <a:lnTo>
                        <a:pt x="118" y="33"/>
                      </a:lnTo>
                      <a:lnTo>
                        <a:pt x="136" y="33"/>
                      </a:lnTo>
                      <a:lnTo>
                        <a:pt x="153" y="36"/>
                      </a:lnTo>
                      <a:lnTo>
                        <a:pt x="172" y="41"/>
                      </a:lnTo>
                      <a:lnTo>
                        <a:pt x="191" y="47"/>
                      </a:lnTo>
                      <a:lnTo>
                        <a:pt x="209" y="56"/>
                      </a:lnTo>
                      <a:lnTo>
                        <a:pt x="228" y="66"/>
                      </a:lnTo>
                      <a:lnTo>
                        <a:pt x="247" y="78"/>
                      </a:lnTo>
                      <a:lnTo>
                        <a:pt x="266" y="92"/>
                      </a:lnTo>
                      <a:lnTo>
                        <a:pt x="284" y="107"/>
                      </a:lnTo>
                      <a:lnTo>
                        <a:pt x="302" y="125"/>
                      </a:lnTo>
                      <a:lnTo>
                        <a:pt x="338" y="167"/>
                      </a:lnTo>
                      <a:lnTo>
                        <a:pt x="372" y="215"/>
                      </a:lnTo>
                      <a:lnTo>
                        <a:pt x="402" y="269"/>
                      </a:lnTo>
                      <a:lnTo>
                        <a:pt x="426" y="324"/>
                      </a:lnTo>
                      <a:lnTo>
                        <a:pt x="443" y="380"/>
                      </a:lnTo>
                      <a:lnTo>
                        <a:pt x="453" y="434"/>
                      </a:lnTo>
                      <a:lnTo>
                        <a:pt x="452" y="485"/>
                      </a:lnTo>
                      <a:lnTo>
                        <a:pt x="441" y="530"/>
                      </a:lnTo>
                      <a:lnTo>
                        <a:pt x="433" y="545"/>
                      </a:lnTo>
                      <a:lnTo>
                        <a:pt x="425" y="558"/>
                      </a:lnTo>
                      <a:lnTo>
                        <a:pt x="415" y="568"/>
                      </a:lnTo>
                      <a:lnTo>
                        <a:pt x="403" y="576"/>
                      </a:lnTo>
                      <a:lnTo>
                        <a:pt x="392" y="584"/>
                      </a:lnTo>
                      <a:lnTo>
                        <a:pt x="380" y="589"/>
                      </a:lnTo>
                      <a:lnTo>
                        <a:pt x="366" y="594"/>
                      </a:lnTo>
                      <a:lnTo>
                        <a:pt x="352" y="596"/>
                      </a:lnTo>
                      <a:lnTo>
                        <a:pt x="338" y="599"/>
                      </a:lnTo>
                      <a:lnTo>
                        <a:pt x="323" y="599"/>
                      </a:lnTo>
                      <a:lnTo>
                        <a:pt x="308" y="600"/>
                      </a:lnTo>
                      <a:lnTo>
                        <a:pt x="293" y="599"/>
                      </a:lnTo>
                      <a:lnTo>
                        <a:pt x="278" y="599"/>
                      </a:lnTo>
                      <a:lnTo>
                        <a:pt x="263" y="598"/>
                      </a:lnTo>
                      <a:lnTo>
                        <a:pt x="248" y="596"/>
                      </a:lnTo>
                      <a:lnTo>
                        <a:pt x="234" y="595"/>
                      </a:lnTo>
                      <a:lnTo>
                        <a:pt x="211" y="593"/>
                      </a:lnTo>
                      <a:lnTo>
                        <a:pt x="187" y="590"/>
                      </a:lnTo>
                      <a:lnTo>
                        <a:pt x="163" y="589"/>
                      </a:lnTo>
                      <a:lnTo>
                        <a:pt x="138" y="589"/>
                      </a:lnTo>
                      <a:lnTo>
                        <a:pt x="116" y="590"/>
                      </a:lnTo>
                      <a:lnTo>
                        <a:pt x="93" y="596"/>
                      </a:lnTo>
                      <a:lnTo>
                        <a:pt x="74" y="605"/>
                      </a:lnTo>
                      <a:lnTo>
                        <a:pt x="57" y="620"/>
                      </a:lnTo>
                      <a:lnTo>
                        <a:pt x="47" y="633"/>
                      </a:lnTo>
                      <a:lnTo>
                        <a:pt x="35" y="647"/>
                      </a:lnTo>
                      <a:lnTo>
                        <a:pt x="27" y="663"/>
                      </a:lnTo>
                      <a:lnTo>
                        <a:pt x="20" y="682"/>
                      </a:lnTo>
                      <a:lnTo>
                        <a:pt x="18" y="702"/>
                      </a:lnTo>
                      <a:lnTo>
                        <a:pt x="22" y="725"/>
                      </a:lnTo>
                      <a:lnTo>
                        <a:pt x="32" y="750"/>
                      </a:lnTo>
                      <a:lnTo>
                        <a:pt x="52" y="778"/>
                      </a:lnTo>
                      <a:lnTo>
                        <a:pt x="72" y="799"/>
                      </a:lnTo>
                      <a:lnTo>
                        <a:pt x="94" y="815"/>
                      </a:lnTo>
                      <a:lnTo>
                        <a:pt x="116" y="828"/>
                      </a:lnTo>
                      <a:lnTo>
                        <a:pt x="138" y="838"/>
                      </a:lnTo>
                      <a:lnTo>
                        <a:pt x="161" y="847"/>
                      </a:lnTo>
                      <a:lnTo>
                        <a:pt x="183" y="855"/>
                      </a:lnTo>
                      <a:lnTo>
                        <a:pt x="206" y="864"/>
                      </a:lnTo>
                      <a:lnTo>
                        <a:pt x="227" y="877"/>
                      </a:lnTo>
                      <a:lnTo>
                        <a:pt x="242" y="889"/>
                      </a:lnTo>
                      <a:lnTo>
                        <a:pt x="252" y="904"/>
                      </a:lnTo>
                      <a:lnTo>
                        <a:pt x="257" y="921"/>
                      </a:lnTo>
                      <a:lnTo>
                        <a:pt x="257" y="937"/>
                      </a:lnTo>
                      <a:lnTo>
                        <a:pt x="253" y="953"/>
                      </a:lnTo>
                      <a:lnTo>
                        <a:pt x="248" y="968"/>
                      </a:lnTo>
                      <a:lnTo>
                        <a:pt x="241" y="981"/>
                      </a:lnTo>
                      <a:lnTo>
                        <a:pt x="233" y="989"/>
                      </a:lnTo>
                      <a:lnTo>
                        <a:pt x="227" y="994"/>
                      </a:lnTo>
                      <a:lnTo>
                        <a:pt x="219" y="998"/>
                      </a:lnTo>
                      <a:lnTo>
                        <a:pt x="212" y="1001"/>
                      </a:lnTo>
                      <a:lnTo>
                        <a:pt x="204" y="1002"/>
                      </a:lnTo>
                      <a:lnTo>
                        <a:pt x="197" y="1003"/>
                      </a:lnTo>
                      <a:lnTo>
                        <a:pt x="188" y="1003"/>
                      </a:lnTo>
                      <a:lnTo>
                        <a:pt x="179" y="1003"/>
                      </a:lnTo>
                      <a:lnTo>
                        <a:pt x="172" y="1002"/>
                      </a:lnTo>
                      <a:lnTo>
                        <a:pt x="157" y="999"/>
                      </a:lnTo>
                      <a:lnTo>
                        <a:pt x="141" y="994"/>
                      </a:lnTo>
                      <a:lnTo>
                        <a:pt x="124" y="987"/>
                      </a:lnTo>
                      <a:lnTo>
                        <a:pt x="108" y="978"/>
                      </a:lnTo>
                      <a:lnTo>
                        <a:pt x="92" y="967"/>
                      </a:lnTo>
                      <a:lnTo>
                        <a:pt x="75" y="954"/>
                      </a:lnTo>
                      <a:lnTo>
                        <a:pt x="59" y="942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0" name="Forme libre 153"/>
                <p:cNvSpPr>
                  <a:spLocks/>
                </p:cNvSpPr>
                <p:nvPr/>
              </p:nvSpPr>
              <p:spPr bwMode="auto">
                <a:xfrm>
                  <a:off x="5725057" y="1285528"/>
                  <a:ext cx="762000" cy="1601788"/>
                </a:xfrm>
                <a:custGeom>
                  <a:avLst/>
                  <a:gdLst>
                    <a:gd name="T0" fmla="*/ 103 w 480"/>
                    <a:gd name="T1" fmla="*/ 982 h 1009"/>
                    <a:gd name="T2" fmla="*/ 179 w 480"/>
                    <a:gd name="T3" fmla="*/ 1008 h 1009"/>
                    <a:gd name="T4" fmla="*/ 233 w 480"/>
                    <a:gd name="T5" fmla="*/ 999 h 1009"/>
                    <a:gd name="T6" fmla="*/ 266 w 480"/>
                    <a:gd name="T7" fmla="*/ 951 h 1009"/>
                    <a:gd name="T8" fmla="*/ 222 w 480"/>
                    <a:gd name="T9" fmla="*/ 849 h 1009"/>
                    <a:gd name="T10" fmla="*/ 117 w 480"/>
                    <a:gd name="T11" fmla="*/ 793 h 1009"/>
                    <a:gd name="T12" fmla="*/ 63 w 480"/>
                    <a:gd name="T13" fmla="*/ 747 h 1009"/>
                    <a:gd name="T14" fmla="*/ 53 w 480"/>
                    <a:gd name="T15" fmla="*/ 687 h 1009"/>
                    <a:gd name="T16" fmla="*/ 80 w 480"/>
                    <a:gd name="T17" fmla="*/ 658 h 1009"/>
                    <a:gd name="T18" fmla="*/ 116 w 480"/>
                    <a:gd name="T19" fmla="*/ 644 h 1009"/>
                    <a:gd name="T20" fmla="*/ 154 w 480"/>
                    <a:gd name="T21" fmla="*/ 642 h 1009"/>
                    <a:gd name="T22" fmla="*/ 229 w 480"/>
                    <a:gd name="T23" fmla="*/ 645 h 1009"/>
                    <a:gd name="T24" fmla="*/ 315 w 480"/>
                    <a:gd name="T25" fmla="*/ 652 h 1009"/>
                    <a:gd name="T26" fmla="*/ 423 w 480"/>
                    <a:gd name="T27" fmla="*/ 620 h 1009"/>
                    <a:gd name="T28" fmla="*/ 480 w 480"/>
                    <a:gd name="T29" fmla="*/ 483 h 1009"/>
                    <a:gd name="T30" fmla="*/ 413 w 480"/>
                    <a:gd name="T31" fmla="*/ 246 h 1009"/>
                    <a:gd name="T32" fmla="*/ 267 w 480"/>
                    <a:gd name="T33" fmla="*/ 65 h 1009"/>
                    <a:gd name="T34" fmla="*/ 109 w 480"/>
                    <a:gd name="T35" fmla="*/ 0 h 1009"/>
                    <a:gd name="T36" fmla="*/ 9 w 480"/>
                    <a:gd name="T37" fmla="*/ 99 h 1009"/>
                    <a:gd name="T38" fmla="*/ 7 w 480"/>
                    <a:gd name="T39" fmla="*/ 234 h 1009"/>
                    <a:gd name="T40" fmla="*/ 45 w 480"/>
                    <a:gd name="T41" fmla="*/ 341 h 1009"/>
                    <a:gd name="T42" fmla="*/ 107 w 480"/>
                    <a:gd name="T43" fmla="*/ 433 h 1009"/>
                    <a:gd name="T44" fmla="*/ 179 w 480"/>
                    <a:gd name="T45" fmla="*/ 485 h 1009"/>
                    <a:gd name="T46" fmla="*/ 226 w 480"/>
                    <a:gd name="T47" fmla="*/ 453 h 1009"/>
                    <a:gd name="T48" fmla="*/ 192 w 480"/>
                    <a:gd name="T49" fmla="*/ 346 h 1009"/>
                    <a:gd name="T50" fmla="*/ 168 w 480"/>
                    <a:gd name="T51" fmla="*/ 322 h 1009"/>
                    <a:gd name="T52" fmla="*/ 164 w 480"/>
                    <a:gd name="T53" fmla="*/ 326 h 1009"/>
                    <a:gd name="T54" fmla="*/ 209 w 480"/>
                    <a:gd name="T55" fmla="*/ 393 h 1009"/>
                    <a:gd name="T56" fmla="*/ 199 w 480"/>
                    <a:gd name="T57" fmla="*/ 474 h 1009"/>
                    <a:gd name="T58" fmla="*/ 153 w 480"/>
                    <a:gd name="T59" fmla="*/ 461 h 1009"/>
                    <a:gd name="T60" fmla="*/ 114 w 480"/>
                    <a:gd name="T61" fmla="*/ 428 h 1009"/>
                    <a:gd name="T62" fmla="*/ 33 w 480"/>
                    <a:gd name="T63" fmla="*/ 289 h 1009"/>
                    <a:gd name="T64" fmla="*/ 22 w 480"/>
                    <a:gd name="T65" fmla="*/ 114 h 1009"/>
                    <a:gd name="T66" fmla="*/ 72 w 480"/>
                    <a:gd name="T67" fmla="*/ 47 h 1009"/>
                    <a:gd name="T68" fmla="*/ 136 w 480"/>
                    <a:gd name="T69" fmla="*/ 33 h 1009"/>
                    <a:gd name="T70" fmla="*/ 209 w 480"/>
                    <a:gd name="T71" fmla="*/ 56 h 1009"/>
                    <a:gd name="T72" fmla="*/ 284 w 480"/>
                    <a:gd name="T73" fmla="*/ 107 h 1009"/>
                    <a:gd name="T74" fmla="*/ 402 w 480"/>
                    <a:gd name="T75" fmla="*/ 269 h 1009"/>
                    <a:gd name="T76" fmla="*/ 452 w 480"/>
                    <a:gd name="T77" fmla="*/ 485 h 1009"/>
                    <a:gd name="T78" fmla="*/ 415 w 480"/>
                    <a:gd name="T79" fmla="*/ 568 h 1009"/>
                    <a:gd name="T80" fmla="*/ 366 w 480"/>
                    <a:gd name="T81" fmla="*/ 594 h 1009"/>
                    <a:gd name="T82" fmla="*/ 308 w 480"/>
                    <a:gd name="T83" fmla="*/ 600 h 1009"/>
                    <a:gd name="T84" fmla="*/ 248 w 480"/>
                    <a:gd name="T85" fmla="*/ 596 h 1009"/>
                    <a:gd name="T86" fmla="*/ 163 w 480"/>
                    <a:gd name="T87" fmla="*/ 589 h 1009"/>
                    <a:gd name="T88" fmla="*/ 74 w 480"/>
                    <a:gd name="T89" fmla="*/ 605 h 1009"/>
                    <a:gd name="T90" fmla="*/ 27 w 480"/>
                    <a:gd name="T91" fmla="*/ 663 h 1009"/>
                    <a:gd name="T92" fmla="*/ 32 w 480"/>
                    <a:gd name="T93" fmla="*/ 750 h 1009"/>
                    <a:gd name="T94" fmla="*/ 116 w 480"/>
                    <a:gd name="T95" fmla="*/ 828 h 1009"/>
                    <a:gd name="T96" fmla="*/ 206 w 480"/>
                    <a:gd name="T97" fmla="*/ 864 h 1009"/>
                    <a:gd name="T98" fmla="*/ 257 w 480"/>
                    <a:gd name="T99" fmla="*/ 921 h 1009"/>
                    <a:gd name="T100" fmla="*/ 241 w 480"/>
                    <a:gd name="T101" fmla="*/ 981 h 1009"/>
                    <a:gd name="T102" fmla="*/ 212 w 480"/>
                    <a:gd name="T103" fmla="*/ 1001 h 1009"/>
                    <a:gd name="T104" fmla="*/ 179 w 480"/>
                    <a:gd name="T105" fmla="*/ 1003 h 1009"/>
                    <a:gd name="T106" fmla="*/ 124 w 480"/>
                    <a:gd name="T107" fmla="*/ 987 h 1009"/>
                    <a:gd name="T108" fmla="*/ 59 w 480"/>
                    <a:gd name="T109" fmla="*/ 942 h 1009"/>
                    <a:gd name="T110" fmla="*/ 44 w 480"/>
                    <a:gd name="T111" fmla="*/ 928 h 10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480" h="1009">
                      <a:moveTo>
                        <a:pt x="44" y="928"/>
                      </a:moveTo>
                      <a:lnTo>
                        <a:pt x="64" y="949"/>
                      </a:lnTo>
                      <a:lnTo>
                        <a:pt x="84" y="967"/>
                      </a:lnTo>
                      <a:lnTo>
                        <a:pt x="103" y="982"/>
                      </a:lnTo>
                      <a:lnTo>
                        <a:pt x="123" y="992"/>
                      </a:lnTo>
                      <a:lnTo>
                        <a:pt x="142" y="1001"/>
                      </a:lnTo>
                      <a:lnTo>
                        <a:pt x="161" y="1006"/>
                      </a:lnTo>
                      <a:lnTo>
                        <a:pt x="179" y="1008"/>
                      </a:lnTo>
                      <a:lnTo>
                        <a:pt x="198" y="1009"/>
                      </a:lnTo>
                      <a:lnTo>
                        <a:pt x="209" y="1008"/>
                      </a:lnTo>
                      <a:lnTo>
                        <a:pt x="222" y="1006"/>
                      </a:lnTo>
                      <a:lnTo>
                        <a:pt x="233" y="999"/>
                      </a:lnTo>
                      <a:lnTo>
                        <a:pt x="244" y="991"/>
                      </a:lnTo>
                      <a:lnTo>
                        <a:pt x="254" y="981"/>
                      </a:lnTo>
                      <a:lnTo>
                        <a:pt x="262" y="967"/>
                      </a:lnTo>
                      <a:lnTo>
                        <a:pt x="266" y="951"/>
                      </a:lnTo>
                      <a:lnTo>
                        <a:pt x="267" y="933"/>
                      </a:lnTo>
                      <a:lnTo>
                        <a:pt x="259" y="899"/>
                      </a:lnTo>
                      <a:lnTo>
                        <a:pt x="244" y="872"/>
                      </a:lnTo>
                      <a:lnTo>
                        <a:pt x="222" y="849"/>
                      </a:lnTo>
                      <a:lnTo>
                        <a:pt x="197" y="830"/>
                      </a:lnTo>
                      <a:lnTo>
                        <a:pt x="169" y="815"/>
                      </a:lnTo>
                      <a:lnTo>
                        <a:pt x="142" y="803"/>
                      </a:lnTo>
                      <a:lnTo>
                        <a:pt x="117" y="793"/>
                      </a:lnTo>
                      <a:lnTo>
                        <a:pt x="98" y="784"/>
                      </a:lnTo>
                      <a:lnTo>
                        <a:pt x="86" y="774"/>
                      </a:lnTo>
                      <a:lnTo>
                        <a:pt x="73" y="762"/>
                      </a:lnTo>
                      <a:lnTo>
                        <a:pt x="63" y="747"/>
                      </a:lnTo>
                      <a:lnTo>
                        <a:pt x="55" y="732"/>
                      </a:lnTo>
                      <a:lnTo>
                        <a:pt x="52" y="715"/>
                      </a:lnTo>
                      <a:lnTo>
                        <a:pt x="50" y="699"/>
                      </a:lnTo>
                      <a:lnTo>
                        <a:pt x="53" y="687"/>
                      </a:lnTo>
                      <a:lnTo>
                        <a:pt x="60" y="675"/>
                      </a:lnTo>
                      <a:lnTo>
                        <a:pt x="67" y="669"/>
                      </a:lnTo>
                      <a:lnTo>
                        <a:pt x="74" y="664"/>
                      </a:lnTo>
                      <a:lnTo>
                        <a:pt x="80" y="658"/>
                      </a:lnTo>
                      <a:lnTo>
                        <a:pt x="88" y="654"/>
                      </a:lnTo>
                      <a:lnTo>
                        <a:pt x="97" y="650"/>
                      </a:lnTo>
                      <a:lnTo>
                        <a:pt x="106" y="647"/>
                      </a:lnTo>
                      <a:lnTo>
                        <a:pt x="116" y="644"/>
                      </a:lnTo>
                      <a:lnTo>
                        <a:pt x="124" y="643"/>
                      </a:lnTo>
                      <a:lnTo>
                        <a:pt x="134" y="643"/>
                      </a:lnTo>
                      <a:lnTo>
                        <a:pt x="144" y="642"/>
                      </a:lnTo>
                      <a:lnTo>
                        <a:pt x="154" y="642"/>
                      </a:lnTo>
                      <a:lnTo>
                        <a:pt x="164" y="642"/>
                      </a:lnTo>
                      <a:lnTo>
                        <a:pt x="186" y="642"/>
                      </a:lnTo>
                      <a:lnTo>
                        <a:pt x="207" y="644"/>
                      </a:lnTo>
                      <a:lnTo>
                        <a:pt x="229" y="645"/>
                      </a:lnTo>
                      <a:lnTo>
                        <a:pt x="251" y="648"/>
                      </a:lnTo>
                      <a:lnTo>
                        <a:pt x="272" y="649"/>
                      </a:lnTo>
                      <a:lnTo>
                        <a:pt x="293" y="652"/>
                      </a:lnTo>
                      <a:lnTo>
                        <a:pt x="315" y="652"/>
                      </a:lnTo>
                      <a:lnTo>
                        <a:pt x="336" y="652"/>
                      </a:lnTo>
                      <a:lnTo>
                        <a:pt x="367" y="648"/>
                      </a:lnTo>
                      <a:lnTo>
                        <a:pt x="397" y="638"/>
                      </a:lnTo>
                      <a:lnTo>
                        <a:pt x="423" y="620"/>
                      </a:lnTo>
                      <a:lnTo>
                        <a:pt x="447" y="596"/>
                      </a:lnTo>
                      <a:lnTo>
                        <a:pt x="465" y="566"/>
                      </a:lnTo>
                      <a:lnTo>
                        <a:pt x="476" y="528"/>
                      </a:lnTo>
                      <a:lnTo>
                        <a:pt x="480" y="483"/>
                      </a:lnTo>
                      <a:lnTo>
                        <a:pt x="476" y="430"/>
                      </a:lnTo>
                      <a:lnTo>
                        <a:pt x="462" y="365"/>
                      </a:lnTo>
                      <a:lnTo>
                        <a:pt x="440" y="304"/>
                      </a:lnTo>
                      <a:lnTo>
                        <a:pt x="413" y="246"/>
                      </a:lnTo>
                      <a:lnTo>
                        <a:pt x="381" y="192"/>
                      </a:lnTo>
                      <a:lnTo>
                        <a:pt x="346" y="144"/>
                      </a:lnTo>
                      <a:lnTo>
                        <a:pt x="307" y="101"/>
                      </a:lnTo>
                      <a:lnTo>
                        <a:pt x="267" y="65"/>
                      </a:lnTo>
                      <a:lnTo>
                        <a:pt x="226" y="36"/>
                      </a:lnTo>
                      <a:lnTo>
                        <a:pt x="186" y="15"/>
                      </a:lnTo>
                      <a:lnTo>
                        <a:pt x="146" y="3"/>
                      </a:lnTo>
                      <a:lnTo>
                        <a:pt x="109" y="0"/>
                      </a:lnTo>
                      <a:lnTo>
                        <a:pt x="77" y="7"/>
                      </a:lnTo>
                      <a:lnTo>
                        <a:pt x="48" y="26"/>
                      </a:lnTo>
                      <a:lnTo>
                        <a:pt x="25" y="56"/>
                      </a:lnTo>
                      <a:lnTo>
                        <a:pt x="9" y="99"/>
                      </a:lnTo>
                      <a:lnTo>
                        <a:pt x="0" y="154"/>
                      </a:lnTo>
                      <a:lnTo>
                        <a:pt x="0" y="180"/>
                      </a:lnTo>
                      <a:lnTo>
                        <a:pt x="3" y="206"/>
                      </a:lnTo>
                      <a:lnTo>
                        <a:pt x="7" y="234"/>
                      </a:lnTo>
                      <a:lnTo>
                        <a:pt x="14" y="261"/>
                      </a:lnTo>
                      <a:lnTo>
                        <a:pt x="23" y="289"/>
                      </a:lnTo>
                      <a:lnTo>
                        <a:pt x="33" y="316"/>
                      </a:lnTo>
                      <a:lnTo>
                        <a:pt x="45" y="341"/>
                      </a:lnTo>
                      <a:lnTo>
                        <a:pt x="59" y="366"/>
                      </a:lnTo>
                      <a:lnTo>
                        <a:pt x="74" y="390"/>
                      </a:lnTo>
                      <a:lnTo>
                        <a:pt x="91" y="413"/>
                      </a:lnTo>
                      <a:lnTo>
                        <a:pt x="107" y="433"/>
                      </a:lnTo>
                      <a:lnTo>
                        <a:pt x="124" y="450"/>
                      </a:lnTo>
                      <a:lnTo>
                        <a:pt x="143" y="465"/>
                      </a:lnTo>
                      <a:lnTo>
                        <a:pt x="162" y="476"/>
                      </a:lnTo>
                      <a:lnTo>
                        <a:pt x="179" y="485"/>
                      </a:lnTo>
                      <a:lnTo>
                        <a:pt x="198" y="490"/>
                      </a:lnTo>
                      <a:lnTo>
                        <a:pt x="214" y="488"/>
                      </a:lnTo>
                      <a:lnTo>
                        <a:pt x="223" y="474"/>
                      </a:lnTo>
                      <a:lnTo>
                        <a:pt x="226" y="453"/>
                      </a:lnTo>
                      <a:lnTo>
                        <a:pt x="223" y="426"/>
                      </a:lnTo>
                      <a:lnTo>
                        <a:pt x="216" y="399"/>
                      </a:lnTo>
                      <a:lnTo>
                        <a:pt x="204" y="371"/>
                      </a:lnTo>
                      <a:lnTo>
                        <a:pt x="192" y="346"/>
                      </a:lnTo>
                      <a:lnTo>
                        <a:pt x="177" y="329"/>
                      </a:lnTo>
                      <a:lnTo>
                        <a:pt x="174" y="326"/>
                      </a:lnTo>
                      <a:lnTo>
                        <a:pt x="172" y="325"/>
                      </a:lnTo>
                      <a:lnTo>
                        <a:pt x="168" y="322"/>
                      </a:lnTo>
                      <a:lnTo>
                        <a:pt x="166" y="321"/>
                      </a:lnTo>
                      <a:lnTo>
                        <a:pt x="164" y="321"/>
                      </a:lnTo>
                      <a:lnTo>
                        <a:pt x="164" y="324"/>
                      </a:lnTo>
                      <a:lnTo>
                        <a:pt x="164" y="326"/>
                      </a:lnTo>
                      <a:lnTo>
                        <a:pt x="166" y="329"/>
                      </a:lnTo>
                      <a:lnTo>
                        <a:pt x="184" y="345"/>
                      </a:lnTo>
                      <a:lnTo>
                        <a:pt x="198" y="368"/>
                      </a:lnTo>
                      <a:lnTo>
                        <a:pt x="209" y="393"/>
                      </a:lnTo>
                      <a:lnTo>
                        <a:pt x="214" y="419"/>
                      </a:lnTo>
                      <a:lnTo>
                        <a:pt x="216" y="443"/>
                      </a:lnTo>
                      <a:lnTo>
                        <a:pt x="211" y="461"/>
                      </a:lnTo>
                      <a:lnTo>
                        <a:pt x="199" y="474"/>
                      </a:lnTo>
                      <a:lnTo>
                        <a:pt x="182" y="475"/>
                      </a:lnTo>
                      <a:lnTo>
                        <a:pt x="172" y="473"/>
                      </a:lnTo>
                      <a:lnTo>
                        <a:pt x="163" y="468"/>
                      </a:lnTo>
                      <a:lnTo>
                        <a:pt x="153" y="461"/>
                      </a:lnTo>
                      <a:lnTo>
                        <a:pt x="143" y="454"/>
                      </a:lnTo>
                      <a:lnTo>
                        <a:pt x="133" y="446"/>
                      </a:lnTo>
                      <a:lnTo>
                        <a:pt x="124" y="436"/>
                      </a:lnTo>
                      <a:lnTo>
                        <a:pt x="114" y="428"/>
                      </a:lnTo>
                      <a:lnTo>
                        <a:pt x="106" y="418"/>
                      </a:lnTo>
                      <a:lnTo>
                        <a:pt x="75" y="379"/>
                      </a:lnTo>
                      <a:lnTo>
                        <a:pt x="52" y="335"/>
                      </a:lnTo>
                      <a:lnTo>
                        <a:pt x="33" y="289"/>
                      </a:lnTo>
                      <a:lnTo>
                        <a:pt x="20" y="242"/>
                      </a:lnTo>
                      <a:lnTo>
                        <a:pt x="14" y="196"/>
                      </a:lnTo>
                      <a:lnTo>
                        <a:pt x="14" y="152"/>
                      </a:lnTo>
                      <a:lnTo>
                        <a:pt x="22" y="114"/>
                      </a:lnTo>
                      <a:lnTo>
                        <a:pt x="35" y="82"/>
                      </a:lnTo>
                      <a:lnTo>
                        <a:pt x="45" y="68"/>
                      </a:lnTo>
                      <a:lnTo>
                        <a:pt x="58" y="56"/>
                      </a:lnTo>
                      <a:lnTo>
                        <a:pt x="72" y="47"/>
                      </a:lnTo>
                      <a:lnTo>
                        <a:pt x="86" y="40"/>
                      </a:lnTo>
                      <a:lnTo>
                        <a:pt x="102" y="36"/>
                      </a:lnTo>
                      <a:lnTo>
                        <a:pt x="118" y="33"/>
                      </a:lnTo>
                      <a:lnTo>
                        <a:pt x="136" y="33"/>
                      </a:lnTo>
                      <a:lnTo>
                        <a:pt x="153" y="36"/>
                      </a:lnTo>
                      <a:lnTo>
                        <a:pt x="172" y="41"/>
                      </a:lnTo>
                      <a:lnTo>
                        <a:pt x="191" y="47"/>
                      </a:lnTo>
                      <a:lnTo>
                        <a:pt x="209" y="56"/>
                      </a:lnTo>
                      <a:lnTo>
                        <a:pt x="228" y="66"/>
                      </a:lnTo>
                      <a:lnTo>
                        <a:pt x="247" y="78"/>
                      </a:lnTo>
                      <a:lnTo>
                        <a:pt x="266" y="92"/>
                      </a:lnTo>
                      <a:lnTo>
                        <a:pt x="284" y="107"/>
                      </a:lnTo>
                      <a:lnTo>
                        <a:pt x="302" y="125"/>
                      </a:lnTo>
                      <a:lnTo>
                        <a:pt x="338" y="167"/>
                      </a:lnTo>
                      <a:lnTo>
                        <a:pt x="372" y="215"/>
                      </a:lnTo>
                      <a:lnTo>
                        <a:pt x="402" y="269"/>
                      </a:lnTo>
                      <a:lnTo>
                        <a:pt x="426" y="324"/>
                      </a:lnTo>
                      <a:lnTo>
                        <a:pt x="443" y="380"/>
                      </a:lnTo>
                      <a:lnTo>
                        <a:pt x="453" y="434"/>
                      </a:lnTo>
                      <a:lnTo>
                        <a:pt x="452" y="485"/>
                      </a:lnTo>
                      <a:lnTo>
                        <a:pt x="441" y="530"/>
                      </a:lnTo>
                      <a:lnTo>
                        <a:pt x="433" y="545"/>
                      </a:lnTo>
                      <a:lnTo>
                        <a:pt x="425" y="558"/>
                      </a:lnTo>
                      <a:lnTo>
                        <a:pt x="415" y="568"/>
                      </a:lnTo>
                      <a:lnTo>
                        <a:pt x="403" y="576"/>
                      </a:lnTo>
                      <a:lnTo>
                        <a:pt x="392" y="584"/>
                      </a:lnTo>
                      <a:lnTo>
                        <a:pt x="380" y="589"/>
                      </a:lnTo>
                      <a:lnTo>
                        <a:pt x="366" y="594"/>
                      </a:lnTo>
                      <a:lnTo>
                        <a:pt x="352" y="596"/>
                      </a:lnTo>
                      <a:lnTo>
                        <a:pt x="338" y="599"/>
                      </a:lnTo>
                      <a:lnTo>
                        <a:pt x="323" y="599"/>
                      </a:lnTo>
                      <a:lnTo>
                        <a:pt x="308" y="600"/>
                      </a:lnTo>
                      <a:lnTo>
                        <a:pt x="293" y="599"/>
                      </a:lnTo>
                      <a:lnTo>
                        <a:pt x="278" y="599"/>
                      </a:lnTo>
                      <a:lnTo>
                        <a:pt x="263" y="598"/>
                      </a:lnTo>
                      <a:lnTo>
                        <a:pt x="248" y="596"/>
                      </a:lnTo>
                      <a:lnTo>
                        <a:pt x="234" y="595"/>
                      </a:lnTo>
                      <a:lnTo>
                        <a:pt x="211" y="593"/>
                      </a:lnTo>
                      <a:lnTo>
                        <a:pt x="187" y="590"/>
                      </a:lnTo>
                      <a:lnTo>
                        <a:pt x="163" y="589"/>
                      </a:lnTo>
                      <a:lnTo>
                        <a:pt x="138" y="589"/>
                      </a:lnTo>
                      <a:lnTo>
                        <a:pt x="116" y="590"/>
                      </a:lnTo>
                      <a:lnTo>
                        <a:pt x="93" y="596"/>
                      </a:lnTo>
                      <a:lnTo>
                        <a:pt x="74" y="605"/>
                      </a:lnTo>
                      <a:lnTo>
                        <a:pt x="57" y="620"/>
                      </a:lnTo>
                      <a:lnTo>
                        <a:pt x="47" y="633"/>
                      </a:lnTo>
                      <a:lnTo>
                        <a:pt x="35" y="647"/>
                      </a:lnTo>
                      <a:lnTo>
                        <a:pt x="27" y="663"/>
                      </a:lnTo>
                      <a:lnTo>
                        <a:pt x="20" y="682"/>
                      </a:lnTo>
                      <a:lnTo>
                        <a:pt x="18" y="702"/>
                      </a:lnTo>
                      <a:lnTo>
                        <a:pt x="22" y="725"/>
                      </a:lnTo>
                      <a:lnTo>
                        <a:pt x="32" y="750"/>
                      </a:lnTo>
                      <a:lnTo>
                        <a:pt x="52" y="778"/>
                      </a:lnTo>
                      <a:lnTo>
                        <a:pt x="72" y="799"/>
                      </a:lnTo>
                      <a:lnTo>
                        <a:pt x="94" y="815"/>
                      </a:lnTo>
                      <a:lnTo>
                        <a:pt x="116" y="828"/>
                      </a:lnTo>
                      <a:lnTo>
                        <a:pt x="138" y="838"/>
                      </a:lnTo>
                      <a:lnTo>
                        <a:pt x="161" y="847"/>
                      </a:lnTo>
                      <a:lnTo>
                        <a:pt x="183" y="855"/>
                      </a:lnTo>
                      <a:lnTo>
                        <a:pt x="206" y="864"/>
                      </a:lnTo>
                      <a:lnTo>
                        <a:pt x="227" y="877"/>
                      </a:lnTo>
                      <a:lnTo>
                        <a:pt x="242" y="889"/>
                      </a:lnTo>
                      <a:lnTo>
                        <a:pt x="252" y="904"/>
                      </a:lnTo>
                      <a:lnTo>
                        <a:pt x="257" y="921"/>
                      </a:lnTo>
                      <a:lnTo>
                        <a:pt x="257" y="937"/>
                      </a:lnTo>
                      <a:lnTo>
                        <a:pt x="253" y="953"/>
                      </a:lnTo>
                      <a:lnTo>
                        <a:pt x="248" y="968"/>
                      </a:lnTo>
                      <a:lnTo>
                        <a:pt x="241" y="981"/>
                      </a:lnTo>
                      <a:lnTo>
                        <a:pt x="233" y="989"/>
                      </a:lnTo>
                      <a:lnTo>
                        <a:pt x="227" y="994"/>
                      </a:lnTo>
                      <a:lnTo>
                        <a:pt x="219" y="998"/>
                      </a:lnTo>
                      <a:lnTo>
                        <a:pt x="212" y="1001"/>
                      </a:lnTo>
                      <a:lnTo>
                        <a:pt x="204" y="1002"/>
                      </a:lnTo>
                      <a:lnTo>
                        <a:pt x="197" y="1003"/>
                      </a:lnTo>
                      <a:lnTo>
                        <a:pt x="188" y="1003"/>
                      </a:lnTo>
                      <a:lnTo>
                        <a:pt x="179" y="1003"/>
                      </a:lnTo>
                      <a:lnTo>
                        <a:pt x="172" y="1002"/>
                      </a:lnTo>
                      <a:lnTo>
                        <a:pt x="157" y="999"/>
                      </a:lnTo>
                      <a:lnTo>
                        <a:pt x="141" y="994"/>
                      </a:lnTo>
                      <a:lnTo>
                        <a:pt x="124" y="987"/>
                      </a:lnTo>
                      <a:lnTo>
                        <a:pt x="108" y="978"/>
                      </a:lnTo>
                      <a:lnTo>
                        <a:pt x="92" y="967"/>
                      </a:lnTo>
                      <a:lnTo>
                        <a:pt x="75" y="954"/>
                      </a:lnTo>
                      <a:lnTo>
                        <a:pt x="59" y="942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7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lnTo>
                        <a:pt x="44" y="928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sp>
          <p:nvSpPr>
            <p:cNvPr id="49" name="Rectangle 48"/>
            <p:cNvSpPr>
              <a:spLocks noChangeAspect="1"/>
            </p:cNvSpPr>
            <p:nvPr/>
          </p:nvSpPr>
          <p:spPr>
            <a:xfrm rot="20338209">
              <a:off x="2574184" y="2921608"/>
              <a:ext cx="5864247" cy="90000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CurveDown">
                <a:avLst/>
              </a:prstTxWarp>
              <a:spAutoFit/>
              <a:scene3d>
                <a:camera prst="orthographicFront"/>
                <a:lightRig rig="flat" dir="tl"/>
              </a:scene3d>
              <a:sp3d contourW="19050" prstMaterial="clear">
                <a:bevelT w="50800" h="50800"/>
                <a:contourClr>
                  <a:schemeClr val="accent5">
                    <a:tint val="70000"/>
                    <a:satMod val="180000"/>
                    <a:alpha val="70000"/>
                  </a:schemeClr>
                </a:contourClr>
              </a:sp3d>
            </a:bodyPr>
            <a:lstStyle/>
            <a:p>
              <a:pPr algn="ctr"/>
              <a:r>
                <a:rPr lang="fr-FR" sz="5400" b="1" dirty="0" smtClean="0">
                  <a:ln/>
                  <a:solidFill>
                    <a:schemeClr val="accent5">
                      <a:tint val="50000"/>
                      <a:satMod val="180000"/>
                    </a:schemeClr>
                  </a:solidFill>
                  <a:effectLst>
                    <a:outerShdw blurRad="60007" dir="1500000" sy="-30000" kx="800400" algn="bl" rotWithShape="0">
                      <a:prstClr val="black">
                        <a:alpha val="20000"/>
                      </a:prstClr>
                    </a:outerShdw>
                  </a:effectLst>
                </a:rPr>
                <a:t>Parfums An Diamo</a:t>
              </a:r>
              <a:endParaRPr lang="fr-FR" sz="5400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400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0899572"/>
              </p:ext>
            </p:extLst>
          </p:nvPr>
        </p:nvGraphicFramePr>
        <p:xfrm>
          <a:off x="2051720" y="1772816"/>
          <a:ext cx="5698976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9B9FD-7F5F-49E2-AA44-75A0C9147CB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587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Tempus Sans ITC" pitchFamily="82" charset="0"/>
              </a:rPr>
              <a:t>Un challenge</a:t>
            </a:r>
            <a:endParaRPr lang="fr-FR" dirty="0">
              <a:latin typeface="Tempus Sans ITC" pitchFamily="82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dirty="0"/>
              <a:t>Pourquoi </a:t>
            </a:r>
            <a:r>
              <a:rPr lang="fr-FR" dirty="0" smtClean="0"/>
              <a:t>«Vents </a:t>
            </a:r>
            <a:r>
              <a:rPr lang="fr-FR" dirty="0"/>
              <a:t>du Sud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/>
              <a:t>Positionner « </a:t>
            </a:r>
            <a:r>
              <a:rPr lang="fr-FR" dirty="0" smtClean="0"/>
              <a:t>Vents </a:t>
            </a:r>
            <a:r>
              <a:rPr lang="fr-FR" dirty="0"/>
              <a:t>du Sud » parmi les incontournables de l’été 2010</a:t>
            </a:r>
          </a:p>
          <a:p>
            <a:r>
              <a:rPr lang="fr-FR" dirty="0"/>
              <a:t>Garder la filiation  « je suis An Diamo depuis…1930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</a:t>
            </a:r>
          </a:p>
          <a:p>
            <a:pPr lvl="1"/>
            <a:r>
              <a:rPr lang="fr-FR" dirty="0" smtClean="0"/>
              <a:t>Note exotique, épicée</a:t>
            </a:r>
          </a:p>
          <a:p>
            <a:pPr lvl="1"/>
            <a:r>
              <a:rPr lang="fr-FR" dirty="0" smtClean="0"/>
              <a:t>Des couleurs chaudes, contrastées</a:t>
            </a:r>
          </a:p>
          <a:p>
            <a:r>
              <a:rPr lang="fr-FR" dirty="0" smtClean="0"/>
              <a:t>Le vent,</a:t>
            </a:r>
          </a:p>
          <a:p>
            <a:pPr lvl="1"/>
            <a:r>
              <a:rPr lang="fr-FR" dirty="0" smtClean="0"/>
              <a:t>Tonus, fraicheur, il rend fou</a:t>
            </a:r>
          </a:p>
          <a:p>
            <a:pPr lvl="1"/>
            <a:r>
              <a:rPr lang="fr-FR" dirty="0" smtClean="0"/>
              <a:t>Images fondu-enchainé du paysage, quelques visages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D3BE7-3716-4066-A41A-A27017753636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4410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Notre équipe</a:t>
            </a:r>
            <a:endParaRPr lang="fr-FR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303869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5A902-CDFC-42C4-9971-DC1A1E296C4A}" type="datetime7">
              <a:rPr lang="fr-FR" smtClean="0"/>
              <a:pPr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pPr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872535" y="3634925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8"/>
          <a:srcRect r="12525"/>
          <a:stretch>
            <a:fillRect/>
          </a:stretch>
        </p:blipFill>
        <p:spPr>
          <a:xfrm>
            <a:off x="5715008" y="1142985"/>
            <a:ext cx="1620000" cy="158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6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1643049"/>
          <a:ext cx="8472518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CD096-33FA-4850-BB44-4DEB90719D9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526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Désert">
      <a:majorFont>
        <a:latin typeface="Papyrus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648</TotalTime>
  <Words>139</Words>
  <Application>Microsoft Office PowerPoint</Application>
  <PresentationFormat>Affichage à l'écran (4:3)</PresentationFormat>
  <Paragraphs>62</Paragraphs>
  <Slides>5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Débit</vt:lpstr>
      <vt:lpstr>Opération « Vents du Sud »</vt:lpstr>
      <vt:lpstr>Présentation</vt:lpstr>
      <vt:lpstr>Un challenge</vt:lpstr>
      <vt:lpstr>Notre équipe</vt:lpstr>
      <vt:lpstr>Encadrement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Seven 2010</dc:creator>
  <cp:lastModifiedBy>Ktrin</cp:lastModifiedBy>
  <cp:revision>39</cp:revision>
  <cp:lastPrinted>2010-08-13T17:51:28Z</cp:lastPrinted>
  <dcterms:created xsi:type="dcterms:W3CDTF">2010-08-12T13:56:55Z</dcterms:created>
  <dcterms:modified xsi:type="dcterms:W3CDTF">2011-03-28T15:41:14Z</dcterms:modified>
</cp:coreProperties>
</file>