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6" r:id="rId6"/>
    <p:sldId id="268" r:id="rId7"/>
    <p:sldId id="269" r:id="rId8"/>
    <p:sldId id="267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72" autoAdjust="0"/>
  </p:normalViewPr>
  <p:slideViewPr>
    <p:cSldViewPr>
      <p:cViewPr varScale="1">
        <p:scale>
          <a:sx n="49" d="100"/>
          <a:sy n="49" d="100"/>
        </p:scale>
        <p:origin x="-1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48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9032772930410728E-2"/>
          <c:y val="9.642601012901556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54794240"/>
        <c:axId val="156749824"/>
      </c:barChart>
      <c:catAx>
        <c:axId val="15479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56749824"/>
        <c:crosses val="autoZero"/>
        <c:auto val="1"/>
        <c:lblAlgn val="ctr"/>
        <c:lblOffset val="100"/>
        <c:noMultiLvlLbl val="0"/>
      </c:catAx>
      <c:valAx>
        <c:axId val="15674982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547942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</a:t>
            </a:r>
            <a:r>
              <a:rPr lang="fr-FR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nombreux médicaments</a:t>
            </a: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18564" y="1999185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251520" y="5301208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60243763"/>
              </p:ext>
            </p:extLst>
          </p:nvPr>
        </p:nvGraphicFramePr>
        <p:xfrm>
          <a:off x="3124200" y="6858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Soigner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Argousier</a:t>
            </a:r>
          </a:p>
          <a:p>
            <a:r>
              <a:rPr lang="fr-FR" dirty="0" smtClean="0"/>
              <a:t>Chélidoine</a:t>
            </a:r>
          </a:p>
          <a:p>
            <a:r>
              <a:rPr lang="fr-FR" dirty="0" smtClean="0"/>
              <a:t>Aubépine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Lavande</a:t>
            </a:r>
          </a:p>
          <a:p>
            <a:r>
              <a:rPr lang="fr-FR" dirty="0" smtClean="0"/>
              <a:t>Citronnelles</a:t>
            </a:r>
          </a:p>
          <a:p>
            <a:r>
              <a:rPr lang="fr-FR" dirty="0" smtClean="0"/>
              <a:t>Girofle</a:t>
            </a:r>
          </a:p>
          <a:p>
            <a:r>
              <a:rPr lang="fr-FR" dirty="0" smtClean="0"/>
              <a:t>Menthe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Secrets des herbes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Utilisation comparée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Soigner</a:t>
            </a:r>
          </a:p>
          <a:p>
            <a:r>
              <a:rPr lang="fr-FR" dirty="0" smtClean="0"/>
              <a:t>Cuisiner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853196091"/>
              </p:ext>
            </p:extLst>
          </p:nvPr>
        </p:nvGraphicFramePr>
        <p:xfrm>
          <a:off x="657720" y="2692920"/>
          <a:ext cx="792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184848" y="1937964"/>
            <a:ext cx="4774304" cy="298207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dirty="0" smtClean="0"/>
              <a:t>Amérique du Sud</a:t>
            </a:r>
          </a:p>
          <a:p>
            <a:pPr algn="ctr"/>
            <a:r>
              <a:rPr lang="fr-FR" sz="4000" dirty="0" smtClean="0"/>
              <a:t>Inde</a:t>
            </a:r>
          </a:p>
          <a:p>
            <a:pPr algn="ctr"/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54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Métro">
    <a:majorFont>
      <a:latin typeface="Consolas"/>
      <a:ea typeface=""/>
      <a:cs typeface=""/>
      <a:font script="Jpan" typeface="HG丸ｺﾞｼｯｸM-PRO"/>
      <a:font script="Hang" typeface="HY중고딕"/>
      <a:font script="Hans" typeface="华文楷体"/>
      <a:font script="Hant" typeface="新細明體"/>
      <a:font script="Arab" typeface="Tahoma"/>
      <a:font script="Hebr" typeface="Levenim MT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맑은 고딕"/>
      <a:font script="Hans" typeface="宋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Métro">
    <a:fillStyleLst>
      <a:solidFill>
        <a:schemeClr val="phClr"/>
      </a:solidFill>
      <a:gradFill rotWithShape="1">
        <a:gsLst>
          <a:gs pos="0">
            <a:schemeClr val="phClr">
              <a:tint val="25000"/>
              <a:satMod val="125000"/>
            </a:schemeClr>
          </a:gs>
          <a:gs pos="40000">
            <a:schemeClr val="phClr">
              <a:tint val="55000"/>
              <a:satMod val="130000"/>
            </a:schemeClr>
          </a:gs>
          <a:gs pos="50000">
            <a:schemeClr val="phClr">
              <a:tint val="59000"/>
              <a:satMod val="130000"/>
            </a:schemeClr>
          </a:gs>
          <a:gs pos="65000">
            <a:schemeClr val="phClr">
              <a:tint val="55000"/>
              <a:satMod val="130000"/>
            </a:schemeClr>
          </a:gs>
          <a:gs pos="100000">
            <a:schemeClr val="phClr">
              <a:tint val="20000"/>
              <a:satMod val="125000"/>
            </a:schemeClr>
          </a:gs>
        </a:gsLst>
        <a:lin ang="5400000" scaled="0"/>
      </a:gradFill>
      <a:gradFill rotWithShape="1">
        <a:gsLst>
          <a:gs pos="0">
            <a:schemeClr val="phClr">
              <a:tint val="48000"/>
              <a:satMod val="138000"/>
            </a:schemeClr>
          </a:gs>
          <a:gs pos="25000">
            <a:schemeClr val="phClr">
              <a:tint val="85000"/>
            </a:schemeClr>
          </a:gs>
          <a:gs pos="40000">
            <a:schemeClr val="phClr">
              <a:tint val="92000"/>
            </a:schemeClr>
          </a:gs>
          <a:gs pos="50000">
            <a:schemeClr val="phClr">
              <a:tint val="93000"/>
            </a:schemeClr>
          </a:gs>
          <a:gs pos="60000">
            <a:schemeClr val="phClr">
              <a:tint val="92000"/>
            </a:schemeClr>
          </a:gs>
          <a:gs pos="75000">
            <a:schemeClr val="phClr">
              <a:tint val="83000"/>
              <a:satMod val="108000"/>
            </a:schemeClr>
          </a:gs>
          <a:gs pos="100000">
            <a:schemeClr val="phClr">
              <a:tint val="48000"/>
              <a:satMod val="150000"/>
            </a:schemeClr>
          </a:gs>
        </a:gsLst>
        <a:lin ang="5400000" scaled="0"/>
      </a:gradFill>
    </a:fillStyleLst>
    <a:lnStyleLst>
      <a:ln w="12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alpha val="45000"/>
              <a:satMod val="120000"/>
            </a:schemeClr>
          </a:glow>
        </a:effectLst>
      </a:effectStyle>
      <a:effectStyle>
        <a:effectLst>
          <a:glow rad="63500">
            <a:schemeClr val="phClr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phClr">
              <a:tint val="70000"/>
            </a:schemeClr>
          </a:contourClr>
        </a:sp3d>
      </a:effectStyle>
      <a:effectStyle>
        <a:effectLst>
          <a:glow rad="101500">
            <a:schemeClr val="phClr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bg1">
              <a:shade val="100000"/>
              <a:satMod val="150000"/>
            </a:schemeClr>
          </a:gs>
          <a:gs pos="65000">
            <a:schemeClr val="bg1">
              <a:shade val="90000"/>
              <a:satMod val="375000"/>
            </a:schemeClr>
          </a:gs>
          <a:gs pos="100000">
            <a:schemeClr val="phClr">
              <a:tint val="88000"/>
              <a:satMod val="400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40000"/>
              <a:satMod val="180000"/>
            </a:schemeClr>
            <a:schemeClr val="phClr">
              <a:tint val="90000"/>
              <a:satMod val="200000"/>
            </a:schemeClr>
          </a:duotone>
        </a:blip>
        <a:tile tx="0" ty="0" sx="80000" sy="8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pptBB5.tmp</Template>
  <TotalTime>0</TotalTime>
  <Words>207</Words>
  <Application>Microsoft Office PowerPoint</Application>
  <PresentationFormat>Affichage à l'écran (4:3)</PresentationFormat>
  <Paragraphs>117</Paragraphs>
  <Slides>9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Secrets des herbes</vt:lpstr>
      <vt:lpstr>Utilisation comparée</vt:lpstr>
      <vt:lpstr>Provenance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44</cp:revision>
  <dcterms:created xsi:type="dcterms:W3CDTF">2010-08-05T15:51:21Z</dcterms:created>
  <dcterms:modified xsi:type="dcterms:W3CDTF">2011-03-19T17:56:58Z</dcterms:modified>
</cp:coreProperties>
</file>