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3" r:id="rId4"/>
    <p:sldId id="258" r:id="rId5"/>
    <p:sldId id="264" r:id="rId6"/>
    <p:sldId id="265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220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70" d="100"/>
          <a:sy n="70" d="100"/>
        </p:scale>
        <p:origin x="-1434" y="9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600" smtClean="0"/>
              <a:t>Cuisine aromatique</a:t>
            </a:r>
            <a:endParaRPr lang="fr-FR" sz="16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49FF0-851B-4F24-9305-D6327B941612}" type="datetime7">
              <a:rPr lang="fr-FR" smtClean="0"/>
              <a:t>mars-11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z="1800" smtClean="0"/>
              <a:t>Saisons et jardins</a:t>
            </a:r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8ABA-7B42-4E48-9C2B-9319D2D050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43383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000"/>
            </a:lvl1pPr>
          </a:lstStyle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363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9235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9E782AB-92D2-43A3-BBA7-508C64FD284E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889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5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494928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7056-1BAE-4F14-AC14-AD32D91172A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80AA-9BAF-421A-BBD0-643394B32E7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F098-8541-4F26-87C6-2C6755F6091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DE8F0-166F-4BCD-BBE8-07C6A5EBDEBB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800" y="6375608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B936F-948A-4186-AD9C-925DF3B2792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41DF0A-DB8A-4769-B880-126912A7ED6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41AA-8E9D-4150-AE32-DDDB6A364A3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F9-0C3C-4CDD-AAF9-B38E5AEC79A9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C851-5822-42A2-805D-973C413A1BA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51B9-672F-41EC-8BAC-C8A734861270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33150"/>
            <a:ext cx="12192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C3630F-FDF7-46BF-980D-72B87B2385A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59106ED-D76A-418C-8DC4-863E69E85609}" type="datetime7">
              <a:rPr lang="fr-FR" smtClean="0"/>
              <a:t>mars-11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Cuisine aromatique</a:t>
            </a:r>
            <a:endParaRPr lang="fr-FR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800" b="1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08022-7D21-45FF-941F-48D27BEE547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chemeClr val="accent3">
                    <a:lumMod val="75000"/>
                  </a:schemeClr>
                </a:solidFill>
              </a:rPr>
              <a:t>Les épices simples</a:t>
            </a:r>
            <a:endParaRPr lang="fr-F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24744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Image 3" descr="C:\Users\Seven 2010\AppData\Local\Microsoft\Windows\Temporary Internet Files\Content.IE5\91NE91RU\MP900432724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6" r="10238" b="16934"/>
          <a:stretch/>
        </p:blipFill>
        <p:spPr bwMode="auto">
          <a:xfrm>
            <a:off x="342524" y="1999185"/>
            <a:ext cx="2481123" cy="1322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870D-3325-415D-93FD-A28473821E1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8" name="Espace réservé du pied de page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9" name="Espace réservé du numéro de diapositive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836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Rabelais</a:t>
            </a:r>
            <a:endParaRPr lang="fr-FR" dirty="0"/>
          </a:p>
        </p:txBody>
      </p:sp>
      <p:pic>
        <p:nvPicPr>
          <p:cNvPr id="1026" name="Image 2" descr="C:\Users\Seven 2010\AppData\Local\Microsoft\Windows\Temporary Internet Files\Content.IE5\0PUIUM57\MP90021612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97152"/>
            <a:ext cx="2188840" cy="14592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A6E7A-1B4E-44FD-8490-4B5086B8D22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4542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Commandes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039759"/>
              </p:ext>
            </p:extLst>
          </p:nvPr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P.U.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Baie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778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144</Words>
  <Application>Microsoft Office PowerPoint</Application>
  <PresentationFormat>Affichage à l'écran (4:3)</PresentationFormat>
  <Paragraphs>90</Paragraphs>
  <Slides>6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  <vt:lpstr>Commandes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34</cp:revision>
  <dcterms:created xsi:type="dcterms:W3CDTF">2010-08-05T15:51:21Z</dcterms:created>
  <dcterms:modified xsi:type="dcterms:W3CDTF">2011-03-19T17:01:50Z</dcterms:modified>
</cp:coreProperties>
</file>