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smtClean="0"/>
              <a:t>masala</a:t>
            </a:r>
            <a:endParaRPr lang="fr-FR" dirty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</a:t>
            </a:r>
            <a:r>
              <a:rPr lang="fr-FR" dirty="0" smtClean="0"/>
              <a:t>abelais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6396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59</Words>
  <Application>Microsoft Office PowerPoint</Application>
  <PresentationFormat>Affichage à l'écran (4:3)</PresentationFormat>
  <Paragraphs>32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Les épices simples</vt:lpstr>
      <vt:lpstr>Les épices mélangés</vt:lpstr>
      <vt:lpstr>Les herbes aromatiques</vt:lpstr>
      <vt:lpstr>Provenance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10</cp:revision>
  <dcterms:created xsi:type="dcterms:W3CDTF">2010-08-05T15:51:21Z</dcterms:created>
  <dcterms:modified xsi:type="dcterms:W3CDTF">2011-03-19T15:34:43Z</dcterms:modified>
</cp:coreProperties>
</file>