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3" r:id="rId4"/>
    <p:sldId id="258" r:id="rId5"/>
    <p:sldId id="266" r:id="rId6"/>
    <p:sldId id="264" r:id="rId7"/>
    <p:sldId id="265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0920925925925929E-2"/>
          <c:y val="0.1623212962962963"/>
          <c:w val="0.66363574074074072"/>
          <c:h val="0.83767870370370368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23528" y="1999185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79512" y="5445224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37438404"/>
              </p:ext>
            </p:extLst>
          </p:nvPr>
        </p:nvGraphicFramePr>
        <p:xfrm>
          <a:off x="3124200" y="685800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250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147</Words>
  <Application>Microsoft Office PowerPoint</Application>
  <PresentationFormat>Affichage à l'écran (4:3)</PresentationFormat>
  <Paragraphs>92</Paragraphs>
  <Slides>7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Civil</vt:lpstr>
      <vt:lpstr>Les épices du monde</vt:lpstr>
      <vt:lpstr>Provenance</vt:lpstr>
      <vt:lpstr>Les épices simples</vt:lpstr>
      <vt:lpstr>Les épices mélangés</vt:lpstr>
      <vt:lpstr>Cinq épices</vt:lpstr>
      <vt:lpstr>Les herbes aromatiques</vt:lpstr>
      <vt:lpstr>Commandes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38</cp:revision>
  <dcterms:created xsi:type="dcterms:W3CDTF">2010-08-05T15:51:21Z</dcterms:created>
  <dcterms:modified xsi:type="dcterms:W3CDTF">2011-03-19T17:57:29Z</dcterms:modified>
</cp:coreProperties>
</file>