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58" r:id="rId5"/>
    <p:sldId id="266" r:id="rId6"/>
    <p:sldId id="268" r:id="rId7"/>
    <p:sldId id="269" r:id="rId8"/>
    <p:sldId id="267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72" autoAdjust="0"/>
  </p:normalViewPr>
  <p:slideViewPr>
    <p:cSldViewPr>
      <p:cViewPr varScale="1">
        <p:scale>
          <a:sx n="49" d="100"/>
          <a:sy n="49" d="100"/>
        </p:scale>
        <p:origin x="-102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howGuides="1">
      <p:cViewPr>
        <p:scale>
          <a:sx n="70" d="100"/>
          <a:sy n="70" d="100"/>
        </p:scale>
        <p:origin x="-1434" y="9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257998155635956E-2"/>
          <c:y val="9.6425925925925929E-2"/>
          <c:w val="0.83024455557920129"/>
          <c:h val="0.90122222222222226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038217351209467"/>
          <c:y val="0.59943388888888893"/>
          <c:w val="0.25385206072213945"/>
          <c:h val="0.24690222222222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56701440"/>
        <c:axId val="156702976"/>
      </c:barChart>
      <c:catAx>
        <c:axId val="156701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56702976"/>
        <c:crosses val="autoZero"/>
        <c:auto val="1"/>
        <c:lblAlgn val="ctr"/>
        <c:lblOffset val="100"/>
        <c:noMultiLvlLbl val="0"/>
      </c:catAx>
      <c:valAx>
        <c:axId val="15670297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567014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600" smtClean="0"/>
              <a:t>Cuisine aromatique</a:t>
            </a:r>
            <a:endParaRPr lang="fr-FR" sz="16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49FF0-851B-4F24-9305-D6327B941612}" type="datetime7">
              <a:rPr lang="fr-FR" smtClean="0"/>
              <a:t>mars-11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z="1800" smtClean="0"/>
              <a:t>Saisons et jardins</a:t>
            </a:r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8ABA-7B42-4E48-9C2B-9319D2D050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43383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000"/>
            </a:lvl1pPr>
          </a:lstStyle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363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E782AB-92D2-43A3-BBA7-508C64FD284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889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8795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nombreux médicaments.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6208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9235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72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7056-1BAE-4F14-AC14-AD32D91172A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80AA-9BAF-421A-BBD0-643394B32E7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F098-8541-4F26-87C6-2C6755F6091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DE8F0-166F-4BCD-BBE8-07C6A5EBDEBB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800" y="6375608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B936F-948A-4186-AD9C-925DF3B2792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41DF0A-DB8A-4769-B880-126912A7ED6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41AA-8E9D-4150-AE32-DDDB6A364A3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F9-0C3C-4CDD-AAF9-B38E5AEC79A9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C851-5822-42A2-805D-973C413A1BA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51B9-672F-41EC-8BAC-C8A734861270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33150"/>
            <a:ext cx="12192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C3630F-FDF7-46BF-980D-72B87B2385A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59106ED-D76A-418C-8DC4-863E69E85609}" type="datetime7">
              <a:rPr lang="fr-FR" smtClean="0"/>
              <a:t>mars-11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Cuisine aromatique</a:t>
            </a:r>
            <a:endParaRPr lang="fr-FR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800" b="1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diamond/>
      </p:transition>
    </mc:Choice>
    <mc:Fallback xmlns="">
      <p:transition xmlns:p14="http://schemas.microsoft.com/office/powerpoint/2010/main" spd="slow" advClick="0" advTm="8000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chemeClr val="accent3">
                    <a:lumMod val="75000"/>
                  </a:schemeClr>
                </a:solidFill>
              </a:rPr>
              <a:t>Les épices simples</a:t>
            </a:r>
            <a:endParaRPr lang="fr-F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Image 3" descr="C:\Users\Seven 2010\AppData\Local\Microsoft\Windows\Temporary Internet Files\Content.IE5\91NE91RU\MP90043272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r="10238" b="16934"/>
          <a:stretch/>
        </p:blipFill>
        <p:spPr bwMode="auto">
          <a:xfrm>
            <a:off x="323527" y="1999185"/>
            <a:ext cx="2481123" cy="1322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870D-3325-415D-93FD-A28473821E1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9" name="Espace réservé du numéro de diapositive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836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454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doors/>
      </p:transition>
    </mc:Choice>
    <mc:Fallback xmlns="">
      <p:transition xmlns:p14="http://schemas.microsoft.com/office/powerpoint/2010/main"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Rabelais</a:t>
            </a:r>
            <a:endParaRPr lang="fr-FR" dirty="0"/>
          </a:p>
        </p:txBody>
      </p:sp>
      <p:pic>
        <p:nvPicPr>
          <p:cNvPr id="1026" name="Image 2" descr="C:\Users\Seven 2010\AppData\Local\Microsoft\Windows\Temporary Internet Files\Content.IE5\0PUIUM57\MP9002161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188840" cy="14592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A6E7A-1B4E-44FD-8490-4B5086B8D22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79512" y="5445224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79673592"/>
              </p:ext>
            </p:extLst>
          </p:nvPr>
        </p:nvGraphicFramePr>
        <p:xfrm>
          <a:off x="3124200" y="685800"/>
          <a:ext cx="56388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250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Soigner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Argousier</a:t>
            </a:r>
          </a:p>
          <a:p>
            <a:r>
              <a:rPr lang="fr-FR" dirty="0" smtClean="0"/>
              <a:t>Chélidoine</a:t>
            </a:r>
          </a:p>
          <a:p>
            <a:r>
              <a:rPr lang="fr-FR" dirty="0" smtClean="0"/>
              <a:t>Aubépine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Lavande</a:t>
            </a:r>
          </a:p>
          <a:p>
            <a:r>
              <a:rPr lang="fr-FR" dirty="0" smtClean="0"/>
              <a:t>Citronnelles</a:t>
            </a:r>
          </a:p>
          <a:p>
            <a:r>
              <a:rPr lang="fr-FR" dirty="0" smtClean="0"/>
              <a:t>Girofle</a:t>
            </a:r>
          </a:p>
          <a:p>
            <a:r>
              <a:rPr lang="fr-FR" dirty="0" smtClean="0"/>
              <a:t>Menthe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Secrets des herbes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87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doors/>
      </p:transition>
    </mc:Choice>
    <mc:Fallback xmlns="">
      <p:transition xmlns:p14="http://schemas.microsoft.com/office/powerpoint/2010/main"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2534816" cy="996280"/>
          </a:xfrm>
        </p:spPr>
        <p:txBody>
          <a:bodyPr/>
          <a:lstStyle/>
          <a:p>
            <a:r>
              <a:rPr lang="fr-FR" sz="3200" dirty="0" smtClean="0"/>
              <a:t>Utilisation comparée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Soigner</a:t>
            </a:r>
          </a:p>
          <a:p>
            <a:r>
              <a:rPr lang="fr-FR" dirty="0" smtClean="0"/>
              <a:t>Cuisiner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919994107"/>
              </p:ext>
            </p:extLst>
          </p:nvPr>
        </p:nvGraphicFramePr>
        <p:xfrm>
          <a:off x="2970878" y="2132856"/>
          <a:ext cx="5921601" cy="3927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184848" y="1937964"/>
            <a:ext cx="4774304" cy="2982072"/>
          </a:xfrm>
        </p:spPr>
        <p:txBody>
          <a:bodyPr>
            <a:normAutofit lnSpcReduction="10000"/>
          </a:bodyPr>
          <a:lstStyle/>
          <a:p>
            <a:pPr algn="ctr"/>
            <a:r>
              <a:rPr lang="fr-FR" sz="4000" dirty="0" smtClean="0"/>
              <a:t>Amérique du Sud</a:t>
            </a:r>
          </a:p>
          <a:p>
            <a:pPr algn="ctr"/>
            <a:r>
              <a:rPr lang="fr-FR" sz="4000" dirty="0" smtClean="0"/>
              <a:t>Inde</a:t>
            </a:r>
          </a:p>
          <a:p>
            <a:pPr algn="ctr"/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08022-7D21-45FF-941F-48D27BEE547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554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diamond/>
      </p:transition>
    </mc:Choice>
    <mc:Fallback xmlns="">
      <p:transition xmlns:p14="http://schemas.microsoft.com/office/powerpoint/2010/main" spd="slow" advClick="0" advTm="8000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Commandes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39759"/>
              </p:ext>
            </p:extLst>
          </p:nvPr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P.U.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Baie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7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prism dir="r" isContent="1" isInverted="1"/>
      </p:transition>
    </mc:Choice>
    <mc:Fallback xmlns="">
      <p:transition xmlns:p14="http://schemas.microsoft.com/office/powerpoint/2010/main"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Métro">
    <a:majorFont>
      <a:latin typeface="Consolas"/>
      <a:ea typeface=""/>
      <a:cs typeface=""/>
      <a:font script="Jpan" typeface="HG丸ｺﾞｼｯｸM-PRO"/>
      <a:font script="Hang" typeface="HY중고딕"/>
      <a:font script="Hans" typeface="华文楷体"/>
      <a:font script="Hant" typeface="新細明體"/>
      <a:font script="Arab" typeface="Tahoma"/>
      <a:font script="Hebr" typeface="Levenim MT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orbel"/>
      <a:ea typeface=""/>
      <a:cs typeface=""/>
      <a:font script="Jpan" typeface="HGｺﾞｼｯｸM"/>
      <a:font script="Hang" typeface="맑은 고딕"/>
      <a:font script="Hans" typeface="宋体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Métro">
    <a:fillStyleLst>
      <a:solidFill>
        <a:schemeClr val="phClr"/>
      </a:solidFill>
      <a:gradFill rotWithShape="1">
        <a:gsLst>
          <a:gs pos="0">
            <a:schemeClr val="phClr">
              <a:tint val="25000"/>
              <a:satMod val="125000"/>
            </a:schemeClr>
          </a:gs>
          <a:gs pos="40000">
            <a:schemeClr val="phClr">
              <a:tint val="55000"/>
              <a:satMod val="130000"/>
            </a:schemeClr>
          </a:gs>
          <a:gs pos="50000">
            <a:schemeClr val="phClr">
              <a:tint val="59000"/>
              <a:satMod val="130000"/>
            </a:schemeClr>
          </a:gs>
          <a:gs pos="65000">
            <a:schemeClr val="phClr">
              <a:tint val="55000"/>
              <a:satMod val="130000"/>
            </a:schemeClr>
          </a:gs>
          <a:gs pos="100000">
            <a:schemeClr val="phClr">
              <a:tint val="20000"/>
              <a:satMod val="125000"/>
            </a:schemeClr>
          </a:gs>
        </a:gsLst>
        <a:lin ang="5400000" scaled="0"/>
      </a:gradFill>
      <a:gradFill rotWithShape="1">
        <a:gsLst>
          <a:gs pos="0">
            <a:schemeClr val="phClr">
              <a:tint val="48000"/>
              <a:satMod val="138000"/>
            </a:schemeClr>
          </a:gs>
          <a:gs pos="25000">
            <a:schemeClr val="phClr">
              <a:tint val="85000"/>
            </a:schemeClr>
          </a:gs>
          <a:gs pos="40000">
            <a:schemeClr val="phClr">
              <a:tint val="92000"/>
            </a:schemeClr>
          </a:gs>
          <a:gs pos="50000">
            <a:schemeClr val="phClr">
              <a:tint val="93000"/>
            </a:schemeClr>
          </a:gs>
          <a:gs pos="60000">
            <a:schemeClr val="phClr">
              <a:tint val="92000"/>
            </a:schemeClr>
          </a:gs>
          <a:gs pos="75000">
            <a:schemeClr val="phClr">
              <a:tint val="83000"/>
              <a:satMod val="108000"/>
            </a:schemeClr>
          </a:gs>
          <a:gs pos="100000">
            <a:schemeClr val="phClr">
              <a:tint val="48000"/>
              <a:satMod val="150000"/>
            </a:schemeClr>
          </a:gs>
        </a:gsLst>
        <a:lin ang="5400000" scaled="0"/>
      </a:gradFill>
    </a:fillStyleLst>
    <a:lnStyleLst>
      <a:ln w="12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alpha val="45000"/>
              <a:satMod val="120000"/>
            </a:schemeClr>
          </a:glow>
        </a:effectLst>
      </a:effectStyle>
      <a:effectStyle>
        <a:effectLst>
          <a:glow rad="63500">
            <a:schemeClr val="phClr"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phClr">
              <a:tint val="70000"/>
            </a:schemeClr>
          </a:contourClr>
        </a:sp3d>
      </a:effectStyle>
      <a:effectStyle>
        <a:effectLst>
          <a:glow rad="101500">
            <a:schemeClr val="phClr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bg1">
              <a:shade val="100000"/>
              <a:satMod val="150000"/>
            </a:schemeClr>
          </a:gs>
          <a:gs pos="65000">
            <a:schemeClr val="bg1">
              <a:shade val="90000"/>
              <a:satMod val="375000"/>
            </a:schemeClr>
          </a:gs>
          <a:gs pos="100000">
            <a:schemeClr val="phClr">
              <a:tint val="88000"/>
              <a:satMod val="400000"/>
            </a:schemeClr>
          </a:gs>
        </a:gsLst>
        <a:lin ang="5400000" scaled="0"/>
      </a:gradFill>
      <a:blipFill>
        <a:blip xmlns:r="http://schemas.openxmlformats.org/officeDocument/2006/relationships" r:embed="rId1">
          <a:duotone>
            <a:schemeClr val="phClr">
              <a:shade val="40000"/>
              <a:satMod val="180000"/>
            </a:schemeClr>
            <a:schemeClr val="phClr">
              <a:tint val="90000"/>
              <a:satMod val="200000"/>
            </a:schemeClr>
          </a:duotone>
        </a:blip>
        <a:tile tx="0" ty="0" sx="80000" sy="8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pptBB5.tmp</Template>
  <TotalTime>0</TotalTime>
  <Words>222</Words>
  <Application>Microsoft Office PowerPoint</Application>
  <PresentationFormat>Affichage à l'écran (4:3)</PresentationFormat>
  <Paragraphs>125</Paragraphs>
  <Slides>9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Les épices du monde</vt:lpstr>
      <vt:lpstr>Les épices simples</vt:lpstr>
      <vt:lpstr>Les herbes aromatiques</vt:lpstr>
      <vt:lpstr>Les épices mélangés</vt:lpstr>
      <vt:lpstr>Cinq épices</vt:lpstr>
      <vt:lpstr>Secrets des herbes</vt:lpstr>
      <vt:lpstr>Utilisation comparée</vt:lpstr>
      <vt:lpstr>Provenance</vt:lpstr>
      <vt:lpstr>Commandes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48</cp:revision>
  <dcterms:created xsi:type="dcterms:W3CDTF">2010-08-05T15:51:21Z</dcterms:created>
  <dcterms:modified xsi:type="dcterms:W3CDTF">2011-03-19T17:55:57Z</dcterms:modified>
</cp:coreProperties>
</file>