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9" r:id="rId3"/>
    <p:sldId id="263" r:id="rId4"/>
    <p:sldId id="258" r:id="rId5"/>
    <p:sldId id="264" r:id="rId6"/>
    <p:sldId id="2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7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DD9587-43DE-402E-8AA4-5B8CFD7C0E08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A324C-5EA5-4AA7-BB71-C8DBFC2694F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1458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spc="-30" dirty="0" smtClean="0">
                <a:effectLst/>
                <a:latin typeface="Courier New"/>
                <a:ea typeface="Times New Roman"/>
                <a:cs typeface="Courier New"/>
              </a:rPr>
              <a:t>Peuvent être combinés entre eux pour obtenir de savoureux mélanges personnalisé</a:t>
            </a:r>
            <a:r>
              <a:rPr lang="fr-FR" sz="1200" dirty="0" smtClean="0">
                <a:effectLst/>
                <a:latin typeface="Courier New"/>
                <a:ea typeface="Times New Roman"/>
                <a:cs typeface="Tahoma"/>
              </a:rPr>
              <a:t>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091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2000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5661248"/>
            <a:ext cx="6400800" cy="494928"/>
          </a:xfrm>
        </p:spPr>
        <p:txBody>
          <a:bodyPr>
            <a:normAutofit/>
          </a:bodyPr>
          <a:lstStyle>
            <a:lvl1pPr marL="0" indent="0" algn="ctr">
              <a:buNone/>
              <a:defRPr sz="24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8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>
            <a:lvl1pPr>
              <a:buClr>
                <a:schemeClr val="accent3">
                  <a:lumMod val="75000"/>
                </a:schemeClr>
              </a:buClr>
              <a:defRPr/>
            </a:lvl1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333150"/>
            <a:ext cx="121920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657" y="5341007"/>
            <a:ext cx="1216799" cy="1047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1">
            <a:lumMod val="75000"/>
          </a:schemeClr>
        </a:buClr>
        <a:buSzPct val="100000"/>
        <a:buFont typeface="Wingdings" pitchFamily="2" charset="2"/>
        <a:buChar char="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2987824" y="3429000"/>
            <a:ext cx="3168352" cy="1576024"/>
            <a:chOff x="2987824" y="3429000"/>
            <a:chExt cx="3168352" cy="1576024"/>
          </a:xfrm>
        </p:grpSpPr>
        <p:sp>
          <p:nvSpPr>
            <p:cNvPr id="7" name="Triangle isocèle 6"/>
            <p:cNvSpPr/>
            <p:nvPr/>
          </p:nvSpPr>
          <p:spPr>
            <a:xfrm>
              <a:off x="3527884" y="3429000"/>
              <a:ext cx="2088232" cy="157602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" name="Lune 8"/>
            <p:cNvSpPr/>
            <p:nvPr/>
          </p:nvSpPr>
          <p:spPr>
            <a:xfrm>
              <a:off x="2987824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" name="Lune 9"/>
            <p:cNvSpPr/>
            <p:nvPr/>
          </p:nvSpPr>
          <p:spPr>
            <a:xfrm flipH="1">
              <a:off x="5724128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09062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028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 smtClean="0">
                <a:solidFill>
                  <a:schemeClr val="accent3">
                    <a:lumMod val="75000"/>
                  </a:schemeClr>
                </a:solidFill>
              </a:rPr>
              <a:t>Les épices simples</a:t>
            </a:r>
            <a:endParaRPr lang="fr-FR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4889332" y="3874542"/>
            <a:ext cx="1349375" cy="1244600"/>
            <a:chOff x="3951288" y="2776538"/>
            <a:chExt cx="1349375" cy="1244600"/>
          </a:xfrm>
        </p:grpSpPr>
        <p:sp>
          <p:nvSpPr>
            <p:cNvPr id="6" name="Forme libre 9"/>
            <p:cNvSpPr>
              <a:spLocks/>
            </p:cNvSpPr>
            <p:nvPr/>
          </p:nvSpPr>
          <p:spPr bwMode="auto">
            <a:xfrm>
              <a:off x="4016376" y="2776538"/>
              <a:ext cx="1196975" cy="538163"/>
            </a:xfrm>
            <a:custGeom>
              <a:avLst/>
              <a:gdLst>
                <a:gd name="T0" fmla="*/ 66 w 1508"/>
                <a:gd name="T1" fmla="*/ 617 h 678"/>
                <a:gd name="T2" fmla="*/ 0 w 1508"/>
                <a:gd name="T3" fmla="*/ 466 h 678"/>
                <a:gd name="T4" fmla="*/ 192 w 1508"/>
                <a:gd name="T5" fmla="*/ 564 h 678"/>
                <a:gd name="T6" fmla="*/ 69 w 1508"/>
                <a:gd name="T7" fmla="*/ 164 h 678"/>
                <a:gd name="T8" fmla="*/ 327 w 1508"/>
                <a:gd name="T9" fmla="*/ 426 h 678"/>
                <a:gd name="T10" fmla="*/ 444 w 1508"/>
                <a:gd name="T11" fmla="*/ 0 h 678"/>
                <a:gd name="T12" fmla="*/ 560 w 1508"/>
                <a:gd name="T13" fmla="*/ 389 h 678"/>
                <a:gd name="T14" fmla="*/ 686 w 1508"/>
                <a:gd name="T15" fmla="*/ 172 h 678"/>
                <a:gd name="T16" fmla="*/ 819 w 1508"/>
                <a:gd name="T17" fmla="*/ 365 h 678"/>
                <a:gd name="T18" fmla="*/ 869 w 1508"/>
                <a:gd name="T19" fmla="*/ 41 h 678"/>
                <a:gd name="T20" fmla="*/ 1004 w 1508"/>
                <a:gd name="T21" fmla="*/ 347 h 678"/>
                <a:gd name="T22" fmla="*/ 1312 w 1508"/>
                <a:gd name="T23" fmla="*/ 66 h 678"/>
                <a:gd name="T24" fmla="*/ 1123 w 1508"/>
                <a:gd name="T25" fmla="*/ 433 h 678"/>
                <a:gd name="T26" fmla="*/ 1422 w 1508"/>
                <a:gd name="T27" fmla="*/ 380 h 678"/>
                <a:gd name="T28" fmla="*/ 1320 w 1508"/>
                <a:gd name="T29" fmla="*/ 576 h 678"/>
                <a:gd name="T30" fmla="*/ 1508 w 1508"/>
                <a:gd name="T31" fmla="*/ 532 h 678"/>
                <a:gd name="T32" fmla="*/ 1491 w 1508"/>
                <a:gd name="T33" fmla="*/ 678 h 678"/>
                <a:gd name="T34" fmla="*/ 1491 w 1508"/>
                <a:gd name="T35" fmla="*/ 677 h 678"/>
                <a:gd name="T36" fmla="*/ 1489 w 1508"/>
                <a:gd name="T37" fmla="*/ 674 h 678"/>
                <a:gd name="T38" fmla="*/ 1483 w 1508"/>
                <a:gd name="T39" fmla="*/ 668 h 678"/>
                <a:gd name="T40" fmla="*/ 1475 w 1508"/>
                <a:gd name="T41" fmla="*/ 661 h 678"/>
                <a:gd name="T42" fmla="*/ 1463 w 1508"/>
                <a:gd name="T43" fmla="*/ 652 h 678"/>
                <a:gd name="T44" fmla="*/ 1444 w 1508"/>
                <a:gd name="T45" fmla="*/ 641 h 678"/>
                <a:gd name="T46" fmla="*/ 1420 w 1508"/>
                <a:gd name="T47" fmla="*/ 631 h 678"/>
                <a:gd name="T48" fmla="*/ 1389 w 1508"/>
                <a:gd name="T49" fmla="*/ 618 h 678"/>
                <a:gd name="T50" fmla="*/ 1350 w 1508"/>
                <a:gd name="T51" fmla="*/ 607 h 678"/>
                <a:gd name="T52" fmla="*/ 1300 w 1508"/>
                <a:gd name="T53" fmla="*/ 595 h 678"/>
                <a:gd name="T54" fmla="*/ 1243 w 1508"/>
                <a:gd name="T55" fmla="*/ 583 h 678"/>
                <a:gd name="T56" fmla="*/ 1174 w 1508"/>
                <a:gd name="T57" fmla="*/ 571 h 678"/>
                <a:gd name="T58" fmla="*/ 1092 w 1508"/>
                <a:gd name="T59" fmla="*/ 561 h 678"/>
                <a:gd name="T60" fmla="*/ 998 w 1508"/>
                <a:gd name="T61" fmla="*/ 550 h 678"/>
                <a:gd name="T62" fmla="*/ 891 w 1508"/>
                <a:gd name="T63" fmla="*/ 542 h 678"/>
                <a:gd name="T64" fmla="*/ 770 w 1508"/>
                <a:gd name="T65" fmla="*/ 535 h 678"/>
                <a:gd name="T66" fmla="*/ 765 w 1508"/>
                <a:gd name="T67" fmla="*/ 535 h 678"/>
                <a:gd name="T68" fmla="*/ 746 w 1508"/>
                <a:gd name="T69" fmla="*/ 534 h 678"/>
                <a:gd name="T70" fmla="*/ 717 w 1508"/>
                <a:gd name="T71" fmla="*/ 534 h 678"/>
                <a:gd name="T72" fmla="*/ 681 w 1508"/>
                <a:gd name="T73" fmla="*/ 533 h 678"/>
                <a:gd name="T74" fmla="*/ 636 w 1508"/>
                <a:gd name="T75" fmla="*/ 533 h 678"/>
                <a:gd name="T76" fmla="*/ 585 w 1508"/>
                <a:gd name="T77" fmla="*/ 533 h 678"/>
                <a:gd name="T78" fmla="*/ 530 w 1508"/>
                <a:gd name="T79" fmla="*/ 534 h 678"/>
                <a:gd name="T80" fmla="*/ 472 w 1508"/>
                <a:gd name="T81" fmla="*/ 536 h 678"/>
                <a:gd name="T82" fmla="*/ 412 w 1508"/>
                <a:gd name="T83" fmla="*/ 540 h 678"/>
                <a:gd name="T84" fmla="*/ 352 w 1508"/>
                <a:gd name="T85" fmla="*/ 545 h 678"/>
                <a:gd name="T86" fmla="*/ 292 w 1508"/>
                <a:gd name="T87" fmla="*/ 551 h 678"/>
                <a:gd name="T88" fmla="*/ 236 w 1508"/>
                <a:gd name="T89" fmla="*/ 560 h 678"/>
                <a:gd name="T90" fmla="*/ 184 w 1508"/>
                <a:gd name="T91" fmla="*/ 570 h 678"/>
                <a:gd name="T92" fmla="*/ 137 w 1508"/>
                <a:gd name="T93" fmla="*/ 584 h 678"/>
                <a:gd name="T94" fmla="*/ 97 w 1508"/>
                <a:gd name="T95" fmla="*/ 599 h 678"/>
                <a:gd name="T96" fmla="*/ 66 w 1508"/>
                <a:gd name="T97" fmla="*/ 617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8" h="678">
                  <a:moveTo>
                    <a:pt x="66" y="617"/>
                  </a:moveTo>
                  <a:lnTo>
                    <a:pt x="0" y="466"/>
                  </a:lnTo>
                  <a:lnTo>
                    <a:pt x="192" y="564"/>
                  </a:lnTo>
                  <a:lnTo>
                    <a:pt x="69" y="164"/>
                  </a:lnTo>
                  <a:lnTo>
                    <a:pt x="327" y="426"/>
                  </a:lnTo>
                  <a:lnTo>
                    <a:pt x="444" y="0"/>
                  </a:lnTo>
                  <a:lnTo>
                    <a:pt x="560" y="389"/>
                  </a:lnTo>
                  <a:lnTo>
                    <a:pt x="686" y="172"/>
                  </a:lnTo>
                  <a:lnTo>
                    <a:pt x="819" y="365"/>
                  </a:lnTo>
                  <a:lnTo>
                    <a:pt x="869" y="41"/>
                  </a:lnTo>
                  <a:lnTo>
                    <a:pt x="1004" y="347"/>
                  </a:lnTo>
                  <a:lnTo>
                    <a:pt x="1312" y="66"/>
                  </a:lnTo>
                  <a:lnTo>
                    <a:pt x="1123" y="433"/>
                  </a:lnTo>
                  <a:lnTo>
                    <a:pt x="1422" y="380"/>
                  </a:lnTo>
                  <a:lnTo>
                    <a:pt x="1320" y="576"/>
                  </a:lnTo>
                  <a:lnTo>
                    <a:pt x="1508" y="532"/>
                  </a:lnTo>
                  <a:lnTo>
                    <a:pt x="1491" y="678"/>
                  </a:lnTo>
                  <a:lnTo>
                    <a:pt x="1491" y="677"/>
                  </a:lnTo>
                  <a:lnTo>
                    <a:pt x="1489" y="674"/>
                  </a:lnTo>
                  <a:lnTo>
                    <a:pt x="1483" y="668"/>
                  </a:lnTo>
                  <a:lnTo>
                    <a:pt x="1475" y="661"/>
                  </a:lnTo>
                  <a:lnTo>
                    <a:pt x="1463" y="652"/>
                  </a:lnTo>
                  <a:lnTo>
                    <a:pt x="1444" y="641"/>
                  </a:lnTo>
                  <a:lnTo>
                    <a:pt x="1420" y="631"/>
                  </a:lnTo>
                  <a:lnTo>
                    <a:pt x="1389" y="618"/>
                  </a:lnTo>
                  <a:lnTo>
                    <a:pt x="1350" y="607"/>
                  </a:lnTo>
                  <a:lnTo>
                    <a:pt x="1300" y="595"/>
                  </a:lnTo>
                  <a:lnTo>
                    <a:pt x="1243" y="583"/>
                  </a:lnTo>
                  <a:lnTo>
                    <a:pt x="1174" y="571"/>
                  </a:lnTo>
                  <a:lnTo>
                    <a:pt x="1092" y="561"/>
                  </a:lnTo>
                  <a:lnTo>
                    <a:pt x="998" y="550"/>
                  </a:lnTo>
                  <a:lnTo>
                    <a:pt x="891" y="542"/>
                  </a:lnTo>
                  <a:lnTo>
                    <a:pt x="770" y="535"/>
                  </a:lnTo>
                  <a:lnTo>
                    <a:pt x="765" y="535"/>
                  </a:lnTo>
                  <a:lnTo>
                    <a:pt x="746" y="534"/>
                  </a:lnTo>
                  <a:lnTo>
                    <a:pt x="717" y="534"/>
                  </a:lnTo>
                  <a:lnTo>
                    <a:pt x="681" y="533"/>
                  </a:lnTo>
                  <a:lnTo>
                    <a:pt x="636" y="533"/>
                  </a:lnTo>
                  <a:lnTo>
                    <a:pt x="585" y="533"/>
                  </a:lnTo>
                  <a:lnTo>
                    <a:pt x="530" y="534"/>
                  </a:lnTo>
                  <a:lnTo>
                    <a:pt x="472" y="536"/>
                  </a:lnTo>
                  <a:lnTo>
                    <a:pt x="412" y="540"/>
                  </a:lnTo>
                  <a:lnTo>
                    <a:pt x="352" y="545"/>
                  </a:lnTo>
                  <a:lnTo>
                    <a:pt x="292" y="551"/>
                  </a:lnTo>
                  <a:lnTo>
                    <a:pt x="236" y="560"/>
                  </a:lnTo>
                  <a:lnTo>
                    <a:pt x="184" y="570"/>
                  </a:lnTo>
                  <a:lnTo>
                    <a:pt x="137" y="584"/>
                  </a:lnTo>
                  <a:lnTo>
                    <a:pt x="97" y="599"/>
                  </a:lnTo>
                  <a:lnTo>
                    <a:pt x="66" y="617"/>
                  </a:lnTo>
                  <a:close/>
                </a:path>
              </a:pathLst>
            </a:custGeom>
            <a:solidFill>
              <a:srgbClr val="0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>
                <a:gd name="T0" fmla="*/ 349 w 631"/>
                <a:gd name="T1" fmla="*/ 20 h 749"/>
                <a:gd name="T2" fmla="*/ 337 w 631"/>
                <a:gd name="T3" fmla="*/ 16 h 749"/>
                <a:gd name="T4" fmla="*/ 318 w 631"/>
                <a:gd name="T5" fmla="*/ 12 h 749"/>
                <a:gd name="T6" fmla="*/ 292 w 631"/>
                <a:gd name="T7" fmla="*/ 6 h 749"/>
                <a:gd name="T8" fmla="*/ 261 w 631"/>
                <a:gd name="T9" fmla="*/ 1 h 749"/>
                <a:gd name="T10" fmla="*/ 228 w 631"/>
                <a:gd name="T11" fmla="*/ 0 h 749"/>
                <a:gd name="T12" fmla="*/ 194 w 631"/>
                <a:gd name="T13" fmla="*/ 3 h 749"/>
                <a:gd name="T14" fmla="*/ 163 w 631"/>
                <a:gd name="T15" fmla="*/ 12 h 749"/>
                <a:gd name="T16" fmla="*/ 147 w 631"/>
                <a:gd name="T17" fmla="*/ 18 h 749"/>
                <a:gd name="T18" fmla="*/ 130 w 631"/>
                <a:gd name="T19" fmla="*/ 23 h 749"/>
                <a:gd name="T20" fmla="*/ 101 w 631"/>
                <a:gd name="T21" fmla="*/ 33 h 749"/>
                <a:gd name="T22" fmla="*/ 68 w 631"/>
                <a:gd name="T23" fmla="*/ 50 h 749"/>
                <a:gd name="T24" fmla="*/ 35 w 631"/>
                <a:gd name="T25" fmla="*/ 74 h 749"/>
                <a:gd name="T26" fmla="*/ 11 w 631"/>
                <a:gd name="T27" fmla="*/ 107 h 749"/>
                <a:gd name="T28" fmla="*/ 0 w 631"/>
                <a:gd name="T29" fmla="*/ 151 h 749"/>
                <a:gd name="T30" fmla="*/ 8 w 631"/>
                <a:gd name="T31" fmla="*/ 205 h 749"/>
                <a:gd name="T32" fmla="*/ 22 w 631"/>
                <a:gd name="T33" fmla="*/ 241 h 749"/>
                <a:gd name="T34" fmla="*/ 27 w 631"/>
                <a:gd name="T35" fmla="*/ 268 h 749"/>
                <a:gd name="T36" fmla="*/ 45 w 631"/>
                <a:gd name="T37" fmla="*/ 316 h 749"/>
                <a:gd name="T38" fmla="*/ 78 w 631"/>
                <a:gd name="T39" fmla="*/ 381 h 749"/>
                <a:gd name="T40" fmla="*/ 133 w 631"/>
                <a:gd name="T41" fmla="*/ 458 h 749"/>
                <a:gd name="T42" fmla="*/ 216 w 631"/>
                <a:gd name="T43" fmla="*/ 541 h 749"/>
                <a:gd name="T44" fmla="*/ 331 w 631"/>
                <a:gd name="T45" fmla="*/ 627 h 749"/>
                <a:gd name="T46" fmla="*/ 485 w 631"/>
                <a:gd name="T47" fmla="*/ 710 h 749"/>
                <a:gd name="T48" fmla="*/ 580 w 631"/>
                <a:gd name="T49" fmla="*/ 748 h 749"/>
                <a:gd name="T50" fmla="*/ 603 w 631"/>
                <a:gd name="T51" fmla="*/ 741 h 749"/>
                <a:gd name="T52" fmla="*/ 626 w 631"/>
                <a:gd name="T53" fmla="*/ 722 h 749"/>
                <a:gd name="T54" fmla="*/ 626 w 631"/>
                <a:gd name="T55" fmla="*/ 683 h 749"/>
                <a:gd name="T56" fmla="*/ 607 w 631"/>
                <a:gd name="T57" fmla="*/ 651 h 749"/>
                <a:gd name="T58" fmla="*/ 592 w 631"/>
                <a:gd name="T59" fmla="*/ 628 h 749"/>
                <a:gd name="T60" fmla="*/ 565 w 631"/>
                <a:gd name="T61" fmla="*/ 587 h 749"/>
                <a:gd name="T62" fmla="*/ 532 w 631"/>
                <a:gd name="T63" fmla="*/ 534 h 749"/>
                <a:gd name="T64" fmla="*/ 496 w 631"/>
                <a:gd name="T65" fmla="*/ 476 h 749"/>
                <a:gd name="T66" fmla="*/ 463 w 631"/>
                <a:gd name="T67" fmla="*/ 419 h 749"/>
                <a:gd name="T68" fmla="*/ 436 w 631"/>
                <a:gd name="T69" fmla="*/ 369 h 749"/>
                <a:gd name="T70" fmla="*/ 420 w 631"/>
                <a:gd name="T71" fmla="*/ 332 h 749"/>
                <a:gd name="T72" fmla="*/ 418 w 631"/>
                <a:gd name="T73" fmla="*/ 310 h 749"/>
                <a:gd name="T74" fmla="*/ 412 w 631"/>
                <a:gd name="T75" fmla="*/ 242 h 749"/>
                <a:gd name="T76" fmla="*/ 398 w 631"/>
                <a:gd name="T77" fmla="*/ 143 h 749"/>
                <a:gd name="T78" fmla="*/ 371 w 631"/>
                <a:gd name="T79" fmla="*/ 51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>
                <a:gd name="T0" fmla="*/ 40 w 475"/>
                <a:gd name="T1" fmla="*/ 28 h 563"/>
                <a:gd name="T2" fmla="*/ 134 w 475"/>
                <a:gd name="T3" fmla="*/ 68 h 563"/>
                <a:gd name="T4" fmla="*/ 152 w 475"/>
                <a:gd name="T5" fmla="*/ 73 h 563"/>
                <a:gd name="T6" fmla="*/ 66 w 475"/>
                <a:gd name="T7" fmla="*/ 72 h 563"/>
                <a:gd name="T8" fmla="*/ 61 w 475"/>
                <a:gd name="T9" fmla="*/ 89 h 563"/>
                <a:gd name="T10" fmla="*/ 144 w 475"/>
                <a:gd name="T11" fmla="*/ 133 h 563"/>
                <a:gd name="T12" fmla="*/ 146 w 475"/>
                <a:gd name="T13" fmla="*/ 135 h 563"/>
                <a:gd name="T14" fmla="*/ 75 w 475"/>
                <a:gd name="T15" fmla="*/ 134 h 563"/>
                <a:gd name="T16" fmla="*/ 77 w 475"/>
                <a:gd name="T17" fmla="*/ 152 h 563"/>
                <a:gd name="T18" fmla="*/ 172 w 475"/>
                <a:gd name="T19" fmla="*/ 205 h 563"/>
                <a:gd name="T20" fmla="*/ 194 w 475"/>
                <a:gd name="T21" fmla="*/ 211 h 563"/>
                <a:gd name="T22" fmla="*/ 117 w 475"/>
                <a:gd name="T23" fmla="*/ 207 h 563"/>
                <a:gd name="T24" fmla="*/ 109 w 475"/>
                <a:gd name="T25" fmla="*/ 218 h 563"/>
                <a:gd name="T26" fmla="*/ 219 w 475"/>
                <a:gd name="T27" fmla="*/ 261 h 563"/>
                <a:gd name="T28" fmla="*/ 235 w 475"/>
                <a:gd name="T29" fmla="*/ 274 h 563"/>
                <a:gd name="T30" fmla="*/ 163 w 475"/>
                <a:gd name="T31" fmla="*/ 283 h 563"/>
                <a:gd name="T32" fmla="*/ 172 w 475"/>
                <a:gd name="T33" fmla="*/ 298 h 563"/>
                <a:gd name="T34" fmla="*/ 283 w 475"/>
                <a:gd name="T35" fmla="*/ 334 h 563"/>
                <a:gd name="T36" fmla="*/ 281 w 475"/>
                <a:gd name="T37" fmla="*/ 337 h 563"/>
                <a:gd name="T38" fmla="*/ 176 w 475"/>
                <a:gd name="T39" fmla="*/ 330 h 563"/>
                <a:gd name="T40" fmla="*/ 161 w 475"/>
                <a:gd name="T41" fmla="*/ 327 h 563"/>
                <a:gd name="T42" fmla="*/ 192 w 475"/>
                <a:gd name="T43" fmla="*/ 345 h 563"/>
                <a:gd name="T44" fmla="*/ 250 w 475"/>
                <a:gd name="T45" fmla="*/ 366 h 563"/>
                <a:gd name="T46" fmla="*/ 337 w 475"/>
                <a:gd name="T47" fmla="*/ 378 h 563"/>
                <a:gd name="T48" fmla="*/ 336 w 475"/>
                <a:gd name="T49" fmla="*/ 389 h 563"/>
                <a:gd name="T50" fmla="*/ 242 w 475"/>
                <a:gd name="T51" fmla="*/ 392 h 563"/>
                <a:gd name="T52" fmla="*/ 217 w 475"/>
                <a:gd name="T53" fmla="*/ 388 h 563"/>
                <a:gd name="T54" fmla="*/ 243 w 475"/>
                <a:gd name="T55" fmla="*/ 405 h 563"/>
                <a:gd name="T56" fmla="*/ 295 w 475"/>
                <a:gd name="T57" fmla="*/ 424 h 563"/>
                <a:gd name="T58" fmla="*/ 377 w 475"/>
                <a:gd name="T59" fmla="*/ 429 h 563"/>
                <a:gd name="T60" fmla="*/ 383 w 475"/>
                <a:gd name="T61" fmla="*/ 437 h 563"/>
                <a:gd name="T62" fmla="*/ 321 w 475"/>
                <a:gd name="T63" fmla="*/ 452 h 563"/>
                <a:gd name="T64" fmla="*/ 331 w 475"/>
                <a:gd name="T65" fmla="*/ 476 h 563"/>
                <a:gd name="T66" fmla="*/ 437 w 475"/>
                <a:gd name="T67" fmla="*/ 511 h 563"/>
                <a:gd name="T68" fmla="*/ 444 w 475"/>
                <a:gd name="T69" fmla="*/ 514 h 563"/>
                <a:gd name="T70" fmla="*/ 371 w 475"/>
                <a:gd name="T71" fmla="*/ 519 h 563"/>
                <a:gd name="T72" fmla="*/ 388 w 475"/>
                <a:gd name="T73" fmla="*/ 530 h 563"/>
                <a:gd name="T74" fmla="*/ 457 w 475"/>
                <a:gd name="T75" fmla="*/ 556 h 563"/>
                <a:gd name="T76" fmla="*/ 453 w 475"/>
                <a:gd name="T77" fmla="*/ 561 h 563"/>
                <a:gd name="T78" fmla="*/ 419 w 475"/>
                <a:gd name="T79" fmla="*/ 562 h 563"/>
                <a:gd name="T80" fmla="*/ 396 w 475"/>
                <a:gd name="T81" fmla="*/ 550 h 563"/>
                <a:gd name="T82" fmla="*/ 334 w 475"/>
                <a:gd name="T83" fmla="*/ 515 h 563"/>
                <a:gd name="T84" fmla="*/ 248 w 475"/>
                <a:gd name="T85" fmla="*/ 455 h 563"/>
                <a:gd name="T86" fmla="*/ 162 w 475"/>
                <a:gd name="T87" fmla="*/ 376 h 563"/>
                <a:gd name="T88" fmla="*/ 124 w 475"/>
                <a:gd name="T89" fmla="*/ 327 h 563"/>
                <a:gd name="T90" fmla="*/ 65 w 475"/>
                <a:gd name="T91" fmla="*/ 229 h 563"/>
                <a:gd name="T92" fmla="*/ 10 w 475"/>
                <a:gd name="T93" fmla="*/ 108 h 563"/>
                <a:gd name="T94" fmla="*/ 8 w 475"/>
                <a:gd name="T95" fmla="*/ 1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>
                <a:gd name="T0" fmla="*/ 141 w 212"/>
                <a:gd name="T1" fmla="*/ 0 h 78"/>
                <a:gd name="T2" fmla="*/ 136 w 212"/>
                <a:gd name="T3" fmla="*/ 1 h 78"/>
                <a:gd name="T4" fmla="*/ 122 w 212"/>
                <a:gd name="T5" fmla="*/ 3 h 78"/>
                <a:gd name="T6" fmla="*/ 103 w 212"/>
                <a:gd name="T7" fmla="*/ 8 h 78"/>
                <a:gd name="T8" fmla="*/ 79 w 212"/>
                <a:gd name="T9" fmla="*/ 12 h 78"/>
                <a:gd name="T10" fmla="*/ 58 w 212"/>
                <a:gd name="T11" fmla="*/ 18 h 78"/>
                <a:gd name="T12" fmla="*/ 37 w 212"/>
                <a:gd name="T13" fmla="*/ 25 h 78"/>
                <a:gd name="T14" fmla="*/ 22 w 212"/>
                <a:gd name="T15" fmla="*/ 33 h 78"/>
                <a:gd name="T16" fmla="*/ 15 w 212"/>
                <a:gd name="T17" fmla="*/ 40 h 78"/>
                <a:gd name="T18" fmla="*/ 14 w 212"/>
                <a:gd name="T19" fmla="*/ 41 h 78"/>
                <a:gd name="T20" fmla="*/ 12 w 212"/>
                <a:gd name="T21" fmla="*/ 42 h 78"/>
                <a:gd name="T22" fmla="*/ 9 w 212"/>
                <a:gd name="T23" fmla="*/ 46 h 78"/>
                <a:gd name="T24" fmla="*/ 6 w 212"/>
                <a:gd name="T25" fmla="*/ 49 h 78"/>
                <a:gd name="T26" fmla="*/ 2 w 212"/>
                <a:gd name="T27" fmla="*/ 54 h 78"/>
                <a:gd name="T28" fmla="*/ 0 w 212"/>
                <a:gd name="T29" fmla="*/ 58 h 78"/>
                <a:gd name="T30" fmla="*/ 0 w 212"/>
                <a:gd name="T31" fmla="*/ 63 h 78"/>
                <a:gd name="T32" fmla="*/ 1 w 212"/>
                <a:gd name="T33" fmla="*/ 68 h 78"/>
                <a:gd name="T34" fmla="*/ 6 w 212"/>
                <a:gd name="T35" fmla="*/ 71 h 78"/>
                <a:gd name="T36" fmla="*/ 13 w 212"/>
                <a:gd name="T37" fmla="*/ 75 h 78"/>
                <a:gd name="T38" fmla="*/ 24 w 212"/>
                <a:gd name="T39" fmla="*/ 77 h 78"/>
                <a:gd name="T40" fmla="*/ 39 w 212"/>
                <a:gd name="T41" fmla="*/ 78 h 78"/>
                <a:gd name="T42" fmla="*/ 60 w 212"/>
                <a:gd name="T43" fmla="*/ 78 h 78"/>
                <a:gd name="T44" fmla="*/ 85 w 212"/>
                <a:gd name="T45" fmla="*/ 76 h 78"/>
                <a:gd name="T46" fmla="*/ 117 w 212"/>
                <a:gd name="T47" fmla="*/ 71 h 78"/>
                <a:gd name="T48" fmla="*/ 155 w 212"/>
                <a:gd name="T49" fmla="*/ 65 h 78"/>
                <a:gd name="T50" fmla="*/ 161 w 212"/>
                <a:gd name="T51" fmla="*/ 62 h 78"/>
                <a:gd name="T52" fmla="*/ 175 w 212"/>
                <a:gd name="T53" fmla="*/ 55 h 78"/>
                <a:gd name="T54" fmla="*/ 191 w 212"/>
                <a:gd name="T55" fmla="*/ 43 h 78"/>
                <a:gd name="T56" fmla="*/ 205 w 212"/>
                <a:gd name="T57" fmla="*/ 31 h 78"/>
                <a:gd name="T58" fmla="*/ 212 w 212"/>
                <a:gd name="T59" fmla="*/ 18 h 78"/>
                <a:gd name="T60" fmla="*/ 207 w 212"/>
                <a:gd name="T61" fmla="*/ 8 h 78"/>
                <a:gd name="T62" fmla="*/ 184 w 212"/>
                <a:gd name="T63" fmla="*/ 1 h 78"/>
                <a:gd name="T64" fmla="*/ 141 w 212"/>
                <a:gd name="T6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>
                <a:gd name="T0" fmla="*/ 85 w 693"/>
                <a:gd name="T1" fmla="*/ 188 h 897"/>
                <a:gd name="T2" fmla="*/ 50 w 693"/>
                <a:gd name="T3" fmla="*/ 351 h 897"/>
                <a:gd name="T4" fmla="*/ 99 w 693"/>
                <a:gd name="T5" fmla="*/ 402 h 897"/>
                <a:gd name="T6" fmla="*/ 112 w 693"/>
                <a:gd name="T7" fmla="*/ 415 h 897"/>
                <a:gd name="T8" fmla="*/ 55 w 693"/>
                <a:gd name="T9" fmla="*/ 388 h 897"/>
                <a:gd name="T10" fmla="*/ 133 w 693"/>
                <a:gd name="T11" fmla="*/ 468 h 897"/>
                <a:gd name="T12" fmla="*/ 211 w 693"/>
                <a:gd name="T13" fmla="*/ 504 h 897"/>
                <a:gd name="T14" fmla="*/ 112 w 693"/>
                <a:gd name="T15" fmla="*/ 471 h 897"/>
                <a:gd name="T16" fmla="*/ 108 w 693"/>
                <a:gd name="T17" fmla="*/ 481 h 897"/>
                <a:gd name="T18" fmla="*/ 157 w 693"/>
                <a:gd name="T19" fmla="*/ 521 h 897"/>
                <a:gd name="T20" fmla="*/ 131 w 693"/>
                <a:gd name="T21" fmla="*/ 527 h 897"/>
                <a:gd name="T22" fmla="*/ 131 w 693"/>
                <a:gd name="T23" fmla="*/ 536 h 897"/>
                <a:gd name="T24" fmla="*/ 186 w 693"/>
                <a:gd name="T25" fmla="*/ 600 h 897"/>
                <a:gd name="T26" fmla="*/ 282 w 693"/>
                <a:gd name="T27" fmla="*/ 691 h 897"/>
                <a:gd name="T28" fmla="*/ 361 w 693"/>
                <a:gd name="T29" fmla="*/ 751 h 897"/>
                <a:gd name="T30" fmla="*/ 430 w 693"/>
                <a:gd name="T31" fmla="*/ 791 h 897"/>
                <a:gd name="T32" fmla="*/ 535 w 693"/>
                <a:gd name="T33" fmla="*/ 846 h 897"/>
                <a:gd name="T34" fmla="*/ 618 w 693"/>
                <a:gd name="T35" fmla="*/ 874 h 897"/>
                <a:gd name="T36" fmla="*/ 658 w 693"/>
                <a:gd name="T37" fmla="*/ 846 h 897"/>
                <a:gd name="T38" fmla="*/ 497 w 693"/>
                <a:gd name="T39" fmla="*/ 564 h 897"/>
                <a:gd name="T40" fmla="*/ 441 w 693"/>
                <a:gd name="T41" fmla="*/ 412 h 897"/>
                <a:gd name="T42" fmla="*/ 427 w 693"/>
                <a:gd name="T43" fmla="*/ 261 h 897"/>
                <a:gd name="T44" fmla="*/ 358 w 693"/>
                <a:gd name="T45" fmla="*/ 142 h 897"/>
                <a:gd name="T46" fmla="*/ 268 w 693"/>
                <a:gd name="T47" fmla="*/ 126 h 897"/>
                <a:gd name="T48" fmla="*/ 214 w 693"/>
                <a:gd name="T49" fmla="*/ 111 h 897"/>
                <a:gd name="T50" fmla="*/ 274 w 693"/>
                <a:gd name="T51" fmla="*/ 76 h 897"/>
                <a:gd name="T52" fmla="*/ 274 w 693"/>
                <a:gd name="T53" fmla="*/ 51 h 897"/>
                <a:gd name="T54" fmla="*/ 241 w 693"/>
                <a:gd name="T55" fmla="*/ 16 h 897"/>
                <a:gd name="T56" fmla="*/ 179 w 693"/>
                <a:gd name="T57" fmla="*/ 84 h 897"/>
                <a:gd name="T58" fmla="*/ 164 w 693"/>
                <a:gd name="T59" fmla="*/ 66 h 897"/>
                <a:gd name="T60" fmla="*/ 249 w 693"/>
                <a:gd name="T61" fmla="*/ 1 h 897"/>
                <a:gd name="T62" fmla="*/ 290 w 693"/>
                <a:gd name="T63" fmla="*/ 45 h 897"/>
                <a:gd name="T64" fmla="*/ 268 w 693"/>
                <a:gd name="T65" fmla="*/ 88 h 897"/>
                <a:gd name="T66" fmla="*/ 229 w 693"/>
                <a:gd name="T67" fmla="*/ 114 h 897"/>
                <a:gd name="T68" fmla="*/ 260 w 693"/>
                <a:gd name="T69" fmla="*/ 109 h 897"/>
                <a:gd name="T70" fmla="*/ 329 w 693"/>
                <a:gd name="T71" fmla="*/ 111 h 897"/>
                <a:gd name="T72" fmla="*/ 404 w 693"/>
                <a:gd name="T73" fmla="*/ 150 h 897"/>
                <a:gd name="T74" fmla="*/ 449 w 693"/>
                <a:gd name="T75" fmla="*/ 234 h 897"/>
                <a:gd name="T76" fmla="*/ 465 w 693"/>
                <a:gd name="T77" fmla="*/ 430 h 897"/>
                <a:gd name="T78" fmla="*/ 477 w 693"/>
                <a:gd name="T79" fmla="*/ 471 h 897"/>
                <a:gd name="T80" fmla="*/ 548 w 693"/>
                <a:gd name="T81" fmla="*/ 583 h 897"/>
                <a:gd name="T82" fmla="*/ 644 w 693"/>
                <a:gd name="T83" fmla="*/ 727 h 897"/>
                <a:gd name="T84" fmla="*/ 688 w 693"/>
                <a:gd name="T85" fmla="*/ 850 h 897"/>
                <a:gd name="T86" fmla="*/ 613 w 693"/>
                <a:gd name="T87" fmla="*/ 897 h 897"/>
                <a:gd name="T88" fmla="*/ 497 w 693"/>
                <a:gd name="T89" fmla="*/ 852 h 897"/>
                <a:gd name="T90" fmla="*/ 413 w 693"/>
                <a:gd name="T91" fmla="*/ 806 h 897"/>
                <a:gd name="T92" fmla="*/ 308 w 693"/>
                <a:gd name="T93" fmla="*/ 742 h 897"/>
                <a:gd name="T94" fmla="*/ 253 w 693"/>
                <a:gd name="T95" fmla="*/ 701 h 897"/>
                <a:gd name="T96" fmla="*/ 211 w 693"/>
                <a:gd name="T97" fmla="*/ 670 h 897"/>
                <a:gd name="T98" fmla="*/ 134 w 693"/>
                <a:gd name="T99" fmla="*/ 590 h 897"/>
                <a:gd name="T100" fmla="*/ 50 w 693"/>
                <a:gd name="T101" fmla="*/ 471 h 897"/>
                <a:gd name="T102" fmla="*/ 0 w 693"/>
                <a:gd name="T103" fmla="*/ 279 h 897"/>
                <a:gd name="T104" fmla="*/ 70 w 693"/>
                <a:gd name="T105" fmla="*/ 173 h 897"/>
                <a:gd name="T106" fmla="*/ 169 w 693"/>
                <a:gd name="T107" fmla="*/ 148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>
                <a:gd name="T0" fmla="*/ 29 w 29"/>
                <a:gd name="T1" fmla="*/ 31 h 100"/>
                <a:gd name="T2" fmla="*/ 28 w 29"/>
                <a:gd name="T3" fmla="*/ 40 h 100"/>
                <a:gd name="T4" fmla="*/ 24 w 29"/>
                <a:gd name="T5" fmla="*/ 62 h 100"/>
                <a:gd name="T6" fmla="*/ 21 w 29"/>
                <a:gd name="T7" fmla="*/ 86 h 100"/>
                <a:gd name="T8" fmla="*/ 20 w 29"/>
                <a:gd name="T9" fmla="*/ 100 h 100"/>
                <a:gd name="T10" fmla="*/ 0 w 29"/>
                <a:gd name="T11" fmla="*/ 98 h 100"/>
                <a:gd name="T12" fmla="*/ 3 w 29"/>
                <a:gd name="T13" fmla="*/ 81 h 100"/>
                <a:gd name="T14" fmla="*/ 7 w 29"/>
                <a:gd name="T15" fmla="*/ 48 h 100"/>
                <a:gd name="T16" fmla="*/ 16 w 29"/>
                <a:gd name="T17" fmla="*/ 13 h 100"/>
                <a:gd name="T18" fmla="*/ 29 w 29"/>
                <a:gd name="T19" fmla="*/ 0 h 100"/>
                <a:gd name="T20" fmla="*/ 29 w 29"/>
                <a:gd name="T21" fmla="*/ 3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>
                <a:gd name="T0" fmla="*/ 43 w 161"/>
                <a:gd name="T1" fmla="*/ 18 h 57"/>
                <a:gd name="T2" fmla="*/ 39 w 161"/>
                <a:gd name="T3" fmla="*/ 21 h 57"/>
                <a:gd name="T4" fmla="*/ 27 w 161"/>
                <a:gd name="T5" fmla="*/ 26 h 57"/>
                <a:gd name="T6" fmla="*/ 15 w 161"/>
                <a:gd name="T7" fmla="*/ 33 h 57"/>
                <a:gd name="T8" fmla="*/ 4 w 161"/>
                <a:gd name="T9" fmla="*/ 41 h 57"/>
                <a:gd name="T10" fmla="*/ 0 w 161"/>
                <a:gd name="T11" fmla="*/ 49 h 57"/>
                <a:gd name="T12" fmla="*/ 7 w 161"/>
                <a:gd name="T13" fmla="*/ 55 h 57"/>
                <a:gd name="T14" fmla="*/ 28 w 161"/>
                <a:gd name="T15" fmla="*/ 57 h 57"/>
                <a:gd name="T16" fmla="*/ 71 w 161"/>
                <a:gd name="T17" fmla="*/ 55 h 57"/>
                <a:gd name="T18" fmla="*/ 76 w 161"/>
                <a:gd name="T19" fmla="*/ 55 h 57"/>
                <a:gd name="T20" fmla="*/ 88 w 161"/>
                <a:gd name="T21" fmla="*/ 53 h 57"/>
                <a:gd name="T22" fmla="*/ 107 w 161"/>
                <a:gd name="T23" fmla="*/ 51 h 57"/>
                <a:gd name="T24" fmla="*/ 125 w 161"/>
                <a:gd name="T25" fmla="*/ 45 h 57"/>
                <a:gd name="T26" fmla="*/ 142 w 161"/>
                <a:gd name="T27" fmla="*/ 38 h 57"/>
                <a:gd name="T28" fmla="*/ 155 w 161"/>
                <a:gd name="T29" fmla="*/ 29 h 57"/>
                <a:gd name="T30" fmla="*/ 161 w 161"/>
                <a:gd name="T31" fmla="*/ 16 h 57"/>
                <a:gd name="T32" fmla="*/ 154 w 161"/>
                <a:gd name="T33" fmla="*/ 0 h 57"/>
                <a:gd name="T34" fmla="*/ 152 w 161"/>
                <a:gd name="T35" fmla="*/ 0 h 57"/>
                <a:gd name="T36" fmla="*/ 145 w 161"/>
                <a:gd name="T37" fmla="*/ 0 h 57"/>
                <a:gd name="T38" fmla="*/ 134 w 161"/>
                <a:gd name="T39" fmla="*/ 1 h 57"/>
                <a:gd name="T40" fmla="*/ 121 w 161"/>
                <a:gd name="T41" fmla="*/ 2 h 57"/>
                <a:gd name="T42" fmla="*/ 103 w 161"/>
                <a:gd name="T43" fmla="*/ 4 h 57"/>
                <a:gd name="T44" fmla="*/ 85 w 161"/>
                <a:gd name="T45" fmla="*/ 8 h 57"/>
                <a:gd name="T46" fmla="*/ 64 w 161"/>
                <a:gd name="T47" fmla="*/ 12 h 57"/>
                <a:gd name="T48" fmla="*/ 43 w 161"/>
                <a:gd name="T49" fmla="*/ 1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>
                <a:gd name="T0" fmla="*/ 0 w 108"/>
                <a:gd name="T1" fmla="*/ 176 h 185"/>
                <a:gd name="T2" fmla="*/ 0 w 108"/>
                <a:gd name="T3" fmla="*/ 169 h 185"/>
                <a:gd name="T4" fmla="*/ 0 w 108"/>
                <a:gd name="T5" fmla="*/ 149 h 185"/>
                <a:gd name="T6" fmla="*/ 1 w 108"/>
                <a:gd name="T7" fmla="*/ 123 h 185"/>
                <a:gd name="T8" fmla="*/ 6 w 108"/>
                <a:gd name="T9" fmla="*/ 92 h 185"/>
                <a:gd name="T10" fmla="*/ 15 w 108"/>
                <a:gd name="T11" fmla="*/ 59 h 185"/>
                <a:gd name="T12" fmla="*/ 30 w 108"/>
                <a:gd name="T13" fmla="*/ 32 h 185"/>
                <a:gd name="T14" fmla="*/ 52 w 108"/>
                <a:gd name="T15" fmla="*/ 11 h 185"/>
                <a:gd name="T16" fmla="*/ 82 w 108"/>
                <a:gd name="T17" fmla="*/ 0 h 185"/>
                <a:gd name="T18" fmla="*/ 83 w 108"/>
                <a:gd name="T19" fmla="*/ 3 h 185"/>
                <a:gd name="T20" fmla="*/ 87 w 108"/>
                <a:gd name="T21" fmla="*/ 7 h 185"/>
                <a:gd name="T22" fmla="*/ 93 w 108"/>
                <a:gd name="T23" fmla="*/ 14 h 185"/>
                <a:gd name="T24" fmla="*/ 99 w 108"/>
                <a:gd name="T25" fmla="*/ 24 h 185"/>
                <a:gd name="T26" fmla="*/ 103 w 108"/>
                <a:gd name="T27" fmla="*/ 34 h 185"/>
                <a:gd name="T28" fmla="*/ 107 w 108"/>
                <a:gd name="T29" fmla="*/ 43 h 185"/>
                <a:gd name="T30" fmla="*/ 108 w 108"/>
                <a:gd name="T31" fmla="*/ 52 h 185"/>
                <a:gd name="T32" fmla="*/ 105 w 108"/>
                <a:gd name="T33" fmla="*/ 60 h 185"/>
                <a:gd name="T34" fmla="*/ 100 w 108"/>
                <a:gd name="T35" fmla="*/ 60 h 185"/>
                <a:gd name="T36" fmla="*/ 90 w 108"/>
                <a:gd name="T37" fmla="*/ 60 h 185"/>
                <a:gd name="T38" fmla="*/ 75 w 108"/>
                <a:gd name="T39" fmla="*/ 64 h 185"/>
                <a:gd name="T40" fmla="*/ 60 w 108"/>
                <a:gd name="T41" fmla="*/ 70 h 185"/>
                <a:gd name="T42" fmla="*/ 47 w 108"/>
                <a:gd name="T43" fmla="*/ 82 h 185"/>
                <a:gd name="T44" fmla="*/ 40 w 108"/>
                <a:gd name="T45" fmla="*/ 102 h 185"/>
                <a:gd name="T46" fmla="*/ 42 w 108"/>
                <a:gd name="T47" fmla="*/ 131 h 185"/>
                <a:gd name="T48" fmla="*/ 56 w 108"/>
                <a:gd name="T49" fmla="*/ 170 h 185"/>
                <a:gd name="T50" fmla="*/ 56 w 108"/>
                <a:gd name="T51" fmla="*/ 171 h 185"/>
                <a:gd name="T52" fmla="*/ 54 w 108"/>
                <a:gd name="T53" fmla="*/ 175 h 185"/>
                <a:gd name="T54" fmla="*/ 50 w 108"/>
                <a:gd name="T55" fmla="*/ 178 h 185"/>
                <a:gd name="T56" fmla="*/ 46 w 108"/>
                <a:gd name="T57" fmla="*/ 181 h 185"/>
                <a:gd name="T58" fmla="*/ 39 w 108"/>
                <a:gd name="T59" fmla="*/ 184 h 185"/>
                <a:gd name="T60" fmla="*/ 29 w 108"/>
                <a:gd name="T61" fmla="*/ 185 h 185"/>
                <a:gd name="T62" fmla="*/ 16 w 108"/>
                <a:gd name="T63" fmla="*/ 183 h 185"/>
                <a:gd name="T64" fmla="*/ 0 w 108"/>
                <a:gd name="T65" fmla="*/ 17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>
                <a:gd name="T0" fmla="*/ 351 w 631"/>
                <a:gd name="T1" fmla="*/ 18 h 748"/>
                <a:gd name="T2" fmla="*/ 340 w 631"/>
                <a:gd name="T3" fmla="*/ 15 h 748"/>
                <a:gd name="T4" fmla="*/ 321 w 631"/>
                <a:gd name="T5" fmla="*/ 10 h 748"/>
                <a:gd name="T6" fmla="*/ 295 w 631"/>
                <a:gd name="T7" fmla="*/ 5 h 748"/>
                <a:gd name="T8" fmla="*/ 264 w 631"/>
                <a:gd name="T9" fmla="*/ 1 h 748"/>
                <a:gd name="T10" fmla="*/ 230 w 631"/>
                <a:gd name="T11" fmla="*/ 0 h 748"/>
                <a:gd name="T12" fmla="*/ 197 w 631"/>
                <a:gd name="T13" fmla="*/ 2 h 748"/>
                <a:gd name="T14" fmla="*/ 166 w 631"/>
                <a:gd name="T15" fmla="*/ 10 h 748"/>
                <a:gd name="T16" fmla="*/ 149 w 631"/>
                <a:gd name="T17" fmla="*/ 17 h 748"/>
                <a:gd name="T18" fmla="*/ 131 w 631"/>
                <a:gd name="T19" fmla="*/ 22 h 748"/>
                <a:gd name="T20" fmla="*/ 102 w 631"/>
                <a:gd name="T21" fmla="*/ 32 h 748"/>
                <a:gd name="T22" fmla="*/ 69 w 631"/>
                <a:gd name="T23" fmla="*/ 48 h 748"/>
                <a:gd name="T24" fmla="*/ 37 w 631"/>
                <a:gd name="T25" fmla="*/ 73 h 748"/>
                <a:gd name="T26" fmla="*/ 12 w 631"/>
                <a:gd name="T27" fmla="*/ 106 h 748"/>
                <a:gd name="T28" fmla="*/ 0 w 631"/>
                <a:gd name="T29" fmla="*/ 150 h 748"/>
                <a:gd name="T30" fmla="*/ 9 w 631"/>
                <a:gd name="T31" fmla="*/ 204 h 748"/>
                <a:gd name="T32" fmla="*/ 23 w 631"/>
                <a:gd name="T33" fmla="*/ 240 h 748"/>
                <a:gd name="T34" fmla="*/ 29 w 631"/>
                <a:gd name="T35" fmla="*/ 266 h 748"/>
                <a:gd name="T36" fmla="*/ 46 w 631"/>
                <a:gd name="T37" fmla="*/ 315 h 748"/>
                <a:gd name="T38" fmla="*/ 79 w 631"/>
                <a:gd name="T39" fmla="*/ 379 h 748"/>
                <a:gd name="T40" fmla="*/ 135 w 631"/>
                <a:gd name="T41" fmla="*/ 457 h 748"/>
                <a:gd name="T42" fmla="*/ 217 w 631"/>
                <a:gd name="T43" fmla="*/ 541 h 748"/>
                <a:gd name="T44" fmla="*/ 333 w 631"/>
                <a:gd name="T45" fmla="*/ 626 h 748"/>
                <a:gd name="T46" fmla="*/ 486 w 631"/>
                <a:gd name="T47" fmla="*/ 709 h 748"/>
                <a:gd name="T48" fmla="*/ 583 w 631"/>
                <a:gd name="T49" fmla="*/ 747 h 748"/>
                <a:gd name="T50" fmla="*/ 605 w 631"/>
                <a:gd name="T51" fmla="*/ 740 h 748"/>
                <a:gd name="T52" fmla="*/ 627 w 631"/>
                <a:gd name="T53" fmla="*/ 721 h 748"/>
                <a:gd name="T54" fmla="*/ 627 w 631"/>
                <a:gd name="T55" fmla="*/ 683 h 748"/>
                <a:gd name="T56" fmla="*/ 608 w 631"/>
                <a:gd name="T57" fmla="*/ 651 h 748"/>
                <a:gd name="T58" fmla="*/ 593 w 631"/>
                <a:gd name="T59" fmla="*/ 628 h 748"/>
                <a:gd name="T60" fmla="*/ 567 w 631"/>
                <a:gd name="T61" fmla="*/ 587 h 748"/>
                <a:gd name="T62" fmla="*/ 534 w 631"/>
                <a:gd name="T63" fmla="*/ 534 h 748"/>
                <a:gd name="T64" fmla="*/ 499 w 631"/>
                <a:gd name="T65" fmla="*/ 475 h 748"/>
                <a:gd name="T66" fmla="*/ 465 w 631"/>
                <a:gd name="T67" fmla="*/ 418 h 748"/>
                <a:gd name="T68" fmla="*/ 439 w 631"/>
                <a:gd name="T69" fmla="*/ 368 h 748"/>
                <a:gd name="T70" fmla="*/ 423 w 631"/>
                <a:gd name="T71" fmla="*/ 331 h 748"/>
                <a:gd name="T72" fmla="*/ 420 w 631"/>
                <a:gd name="T73" fmla="*/ 309 h 748"/>
                <a:gd name="T74" fmla="*/ 416 w 631"/>
                <a:gd name="T75" fmla="*/ 241 h 748"/>
                <a:gd name="T76" fmla="*/ 401 w 631"/>
                <a:gd name="T77" fmla="*/ 142 h 748"/>
                <a:gd name="T78" fmla="*/ 373 w 631"/>
                <a:gd name="T79" fmla="*/ 4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>
                <a:gd name="T0" fmla="*/ 40 w 478"/>
                <a:gd name="T1" fmla="*/ 28 h 562"/>
                <a:gd name="T2" fmla="*/ 136 w 478"/>
                <a:gd name="T3" fmla="*/ 68 h 562"/>
                <a:gd name="T4" fmla="*/ 153 w 478"/>
                <a:gd name="T5" fmla="*/ 73 h 562"/>
                <a:gd name="T6" fmla="*/ 67 w 478"/>
                <a:gd name="T7" fmla="*/ 72 h 562"/>
                <a:gd name="T8" fmla="*/ 61 w 478"/>
                <a:gd name="T9" fmla="*/ 88 h 562"/>
                <a:gd name="T10" fmla="*/ 144 w 478"/>
                <a:gd name="T11" fmla="*/ 131 h 562"/>
                <a:gd name="T12" fmla="*/ 147 w 478"/>
                <a:gd name="T13" fmla="*/ 134 h 562"/>
                <a:gd name="T14" fmla="*/ 76 w 478"/>
                <a:gd name="T15" fmla="*/ 133 h 562"/>
                <a:gd name="T16" fmla="*/ 78 w 478"/>
                <a:gd name="T17" fmla="*/ 149 h 562"/>
                <a:gd name="T18" fmla="*/ 175 w 478"/>
                <a:gd name="T19" fmla="*/ 203 h 562"/>
                <a:gd name="T20" fmla="*/ 197 w 478"/>
                <a:gd name="T21" fmla="*/ 210 h 562"/>
                <a:gd name="T22" fmla="*/ 119 w 478"/>
                <a:gd name="T23" fmla="*/ 206 h 562"/>
                <a:gd name="T24" fmla="*/ 109 w 478"/>
                <a:gd name="T25" fmla="*/ 217 h 562"/>
                <a:gd name="T26" fmla="*/ 220 w 478"/>
                <a:gd name="T27" fmla="*/ 260 h 562"/>
                <a:gd name="T28" fmla="*/ 237 w 478"/>
                <a:gd name="T29" fmla="*/ 272 h 562"/>
                <a:gd name="T30" fmla="*/ 165 w 478"/>
                <a:gd name="T31" fmla="*/ 281 h 562"/>
                <a:gd name="T32" fmla="*/ 175 w 478"/>
                <a:gd name="T33" fmla="*/ 294 h 562"/>
                <a:gd name="T34" fmla="*/ 287 w 478"/>
                <a:gd name="T35" fmla="*/ 332 h 562"/>
                <a:gd name="T36" fmla="*/ 283 w 478"/>
                <a:gd name="T37" fmla="*/ 336 h 562"/>
                <a:gd name="T38" fmla="*/ 177 w 478"/>
                <a:gd name="T39" fmla="*/ 330 h 562"/>
                <a:gd name="T40" fmla="*/ 162 w 478"/>
                <a:gd name="T41" fmla="*/ 327 h 562"/>
                <a:gd name="T42" fmla="*/ 193 w 478"/>
                <a:gd name="T43" fmla="*/ 344 h 562"/>
                <a:gd name="T44" fmla="*/ 251 w 478"/>
                <a:gd name="T45" fmla="*/ 364 h 562"/>
                <a:gd name="T46" fmla="*/ 340 w 478"/>
                <a:gd name="T47" fmla="*/ 375 h 562"/>
                <a:gd name="T48" fmla="*/ 339 w 478"/>
                <a:gd name="T49" fmla="*/ 387 h 562"/>
                <a:gd name="T50" fmla="*/ 243 w 478"/>
                <a:gd name="T51" fmla="*/ 391 h 562"/>
                <a:gd name="T52" fmla="*/ 219 w 478"/>
                <a:gd name="T53" fmla="*/ 387 h 562"/>
                <a:gd name="T54" fmla="*/ 245 w 478"/>
                <a:gd name="T55" fmla="*/ 404 h 562"/>
                <a:gd name="T56" fmla="*/ 297 w 478"/>
                <a:gd name="T57" fmla="*/ 422 h 562"/>
                <a:gd name="T58" fmla="*/ 381 w 478"/>
                <a:gd name="T59" fmla="*/ 428 h 562"/>
                <a:gd name="T60" fmla="*/ 387 w 478"/>
                <a:gd name="T61" fmla="*/ 436 h 562"/>
                <a:gd name="T62" fmla="*/ 325 w 478"/>
                <a:gd name="T63" fmla="*/ 451 h 562"/>
                <a:gd name="T64" fmla="*/ 335 w 478"/>
                <a:gd name="T65" fmla="*/ 474 h 562"/>
                <a:gd name="T66" fmla="*/ 441 w 478"/>
                <a:gd name="T67" fmla="*/ 511 h 562"/>
                <a:gd name="T68" fmla="*/ 447 w 478"/>
                <a:gd name="T69" fmla="*/ 513 h 562"/>
                <a:gd name="T70" fmla="*/ 374 w 478"/>
                <a:gd name="T71" fmla="*/ 519 h 562"/>
                <a:gd name="T72" fmla="*/ 390 w 478"/>
                <a:gd name="T73" fmla="*/ 530 h 562"/>
                <a:gd name="T74" fmla="*/ 457 w 478"/>
                <a:gd name="T75" fmla="*/ 556 h 562"/>
                <a:gd name="T76" fmla="*/ 455 w 478"/>
                <a:gd name="T77" fmla="*/ 558 h 562"/>
                <a:gd name="T78" fmla="*/ 423 w 478"/>
                <a:gd name="T79" fmla="*/ 561 h 562"/>
                <a:gd name="T80" fmla="*/ 400 w 478"/>
                <a:gd name="T81" fmla="*/ 549 h 562"/>
                <a:gd name="T82" fmla="*/ 337 w 478"/>
                <a:gd name="T83" fmla="*/ 513 h 562"/>
                <a:gd name="T84" fmla="*/ 251 w 478"/>
                <a:gd name="T85" fmla="*/ 454 h 562"/>
                <a:gd name="T86" fmla="*/ 163 w 478"/>
                <a:gd name="T87" fmla="*/ 376 h 562"/>
                <a:gd name="T88" fmla="*/ 125 w 478"/>
                <a:gd name="T89" fmla="*/ 327 h 562"/>
                <a:gd name="T90" fmla="*/ 66 w 478"/>
                <a:gd name="T91" fmla="*/ 228 h 562"/>
                <a:gd name="T92" fmla="*/ 10 w 478"/>
                <a:gd name="T93" fmla="*/ 106 h 562"/>
                <a:gd name="T94" fmla="*/ 8 w 478"/>
                <a:gd name="T95" fmla="*/ 13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>
                <a:gd name="T0" fmla="*/ 142 w 215"/>
                <a:gd name="T1" fmla="*/ 0 h 80"/>
                <a:gd name="T2" fmla="*/ 136 w 215"/>
                <a:gd name="T3" fmla="*/ 2 h 80"/>
                <a:gd name="T4" fmla="*/ 124 w 215"/>
                <a:gd name="T5" fmla="*/ 4 h 80"/>
                <a:gd name="T6" fmla="*/ 103 w 215"/>
                <a:gd name="T7" fmla="*/ 8 h 80"/>
                <a:gd name="T8" fmla="*/ 81 w 215"/>
                <a:gd name="T9" fmla="*/ 13 h 80"/>
                <a:gd name="T10" fmla="*/ 58 w 215"/>
                <a:gd name="T11" fmla="*/ 20 h 80"/>
                <a:gd name="T12" fmla="*/ 37 w 215"/>
                <a:gd name="T13" fmla="*/ 27 h 80"/>
                <a:gd name="T14" fmla="*/ 21 w 215"/>
                <a:gd name="T15" fmla="*/ 34 h 80"/>
                <a:gd name="T16" fmla="*/ 14 w 215"/>
                <a:gd name="T17" fmla="*/ 41 h 80"/>
                <a:gd name="T18" fmla="*/ 13 w 215"/>
                <a:gd name="T19" fmla="*/ 42 h 80"/>
                <a:gd name="T20" fmla="*/ 11 w 215"/>
                <a:gd name="T21" fmla="*/ 43 h 80"/>
                <a:gd name="T22" fmla="*/ 8 w 215"/>
                <a:gd name="T23" fmla="*/ 46 h 80"/>
                <a:gd name="T24" fmla="*/ 5 w 215"/>
                <a:gd name="T25" fmla="*/ 50 h 80"/>
                <a:gd name="T26" fmla="*/ 3 w 215"/>
                <a:gd name="T27" fmla="*/ 55 h 80"/>
                <a:gd name="T28" fmla="*/ 0 w 215"/>
                <a:gd name="T29" fmla="*/ 59 h 80"/>
                <a:gd name="T30" fmla="*/ 0 w 215"/>
                <a:gd name="T31" fmla="*/ 64 h 80"/>
                <a:gd name="T32" fmla="*/ 2 w 215"/>
                <a:gd name="T33" fmla="*/ 68 h 80"/>
                <a:gd name="T34" fmla="*/ 6 w 215"/>
                <a:gd name="T35" fmla="*/ 73 h 80"/>
                <a:gd name="T36" fmla="*/ 13 w 215"/>
                <a:gd name="T37" fmla="*/ 76 h 80"/>
                <a:gd name="T38" fmla="*/ 25 w 215"/>
                <a:gd name="T39" fmla="*/ 79 h 80"/>
                <a:gd name="T40" fmla="*/ 41 w 215"/>
                <a:gd name="T41" fmla="*/ 80 h 80"/>
                <a:gd name="T42" fmla="*/ 61 w 215"/>
                <a:gd name="T43" fmla="*/ 80 h 80"/>
                <a:gd name="T44" fmla="*/ 87 w 215"/>
                <a:gd name="T45" fmla="*/ 78 h 80"/>
                <a:gd name="T46" fmla="*/ 119 w 215"/>
                <a:gd name="T47" fmla="*/ 73 h 80"/>
                <a:gd name="T48" fmla="*/ 158 w 215"/>
                <a:gd name="T49" fmla="*/ 67 h 80"/>
                <a:gd name="T50" fmla="*/ 164 w 215"/>
                <a:gd name="T51" fmla="*/ 64 h 80"/>
                <a:gd name="T52" fmla="*/ 178 w 215"/>
                <a:gd name="T53" fmla="*/ 56 h 80"/>
                <a:gd name="T54" fmla="*/ 194 w 215"/>
                <a:gd name="T55" fmla="*/ 45 h 80"/>
                <a:gd name="T56" fmla="*/ 208 w 215"/>
                <a:gd name="T57" fmla="*/ 31 h 80"/>
                <a:gd name="T58" fmla="*/ 215 w 215"/>
                <a:gd name="T59" fmla="*/ 20 h 80"/>
                <a:gd name="T60" fmla="*/ 209 w 215"/>
                <a:gd name="T61" fmla="*/ 8 h 80"/>
                <a:gd name="T62" fmla="*/ 187 w 215"/>
                <a:gd name="T63" fmla="*/ 2 h 80"/>
                <a:gd name="T64" fmla="*/ 142 w 215"/>
                <a:gd name="T6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>
                <a:gd name="T0" fmla="*/ 141 w 693"/>
                <a:gd name="T1" fmla="*/ 158 h 898"/>
                <a:gd name="T2" fmla="*/ 71 w 693"/>
                <a:gd name="T3" fmla="*/ 202 h 898"/>
                <a:gd name="T4" fmla="*/ 38 w 693"/>
                <a:gd name="T5" fmla="*/ 295 h 898"/>
                <a:gd name="T6" fmla="*/ 64 w 693"/>
                <a:gd name="T7" fmla="*/ 367 h 898"/>
                <a:gd name="T8" fmla="*/ 130 w 693"/>
                <a:gd name="T9" fmla="*/ 420 h 898"/>
                <a:gd name="T10" fmla="*/ 91 w 693"/>
                <a:gd name="T11" fmla="*/ 407 h 898"/>
                <a:gd name="T12" fmla="*/ 70 w 693"/>
                <a:gd name="T13" fmla="*/ 406 h 898"/>
                <a:gd name="T14" fmla="*/ 191 w 693"/>
                <a:gd name="T15" fmla="*/ 499 h 898"/>
                <a:gd name="T16" fmla="*/ 192 w 693"/>
                <a:gd name="T17" fmla="*/ 505 h 898"/>
                <a:gd name="T18" fmla="*/ 75 w 693"/>
                <a:gd name="T19" fmla="*/ 447 h 898"/>
                <a:gd name="T20" fmla="*/ 138 w 693"/>
                <a:gd name="T21" fmla="*/ 508 h 898"/>
                <a:gd name="T22" fmla="*/ 149 w 693"/>
                <a:gd name="T23" fmla="*/ 526 h 898"/>
                <a:gd name="T24" fmla="*/ 124 w 693"/>
                <a:gd name="T25" fmla="*/ 525 h 898"/>
                <a:gd name="T26" fmla="*/ 151 w 693"/>
                <a:gd name="T27" fmla="*/ 558 h 898"/>
                <a:gd name="T28" fmla="*/ 223 w 693"/>
                <a:gd name="T29" fmla="*/ 636 h 898"/>
                <a:gd name="T30" fmla="*/ 333 w 693"/>
                <a:gd name="T31" fmla="*/ 730 h 898"/>
                <a:gd name="T32" fmla="*/ 386 w 693"/>
                <a:gd name="T33" fmla="*/ 764 h 898"/>
                <a:gd name="T34" fmla="*/ 472 w 693"/>
                <a:gd name="T35" fmla="*/ 814 h 898"/>
                <a:gd name="T36" fmla="*/ 578 w 693"/>
                <a:gd name="T37" fmla="*/ 864 h 898"/>
                <a:gd name="T38" fmla="*/ 633 w 693"/>
                <a:gd name="T39" fmla="*/ 872 h 898"/>
                <a:gd name="T40" fmla="*/ 661 w 693"/>
                <a:gd name="T41" fmla="*/ 808 h 898"/>
                <a:gd name="T42" fmla="*/ 472 w 693"/>
                <a:gd name="T43" fmla="*/ 520 h 898"/>
                <a:gd name="T44" fmla="*/ 445 w 693"/>
                <a:gd name="T45" fmla="*/ 360 h 898"/>
                <a:gd name="T46" fmla="*/ 404 w 693"/>
                <a:gd name="T47" fmla="*/ 187 h 898"/>
                <a:gd name="T48" fmla="*/ 337 w 693"/>
                <a:gd name="T49" fmla="*/ 137 h 898"/>
                <a:gd name="T50" fmla="*/ 211 w 693"/>
                <a:gd name="T51" fmla="*/ 133 h 898"/>
                <a:gd name="T52" fmla="*/ 227 w 693"/>
                <a:gd name="T53" fmla="*/ 90 h 898"/>
                <a:gd name="T54" fmla="*/ 278 w 693"/>
                <a:gd name="T55" fmla="*/ 73 h 898"/>
                <a:gd name="T56" fmla="*/ 265 w 693"/>
                <a:gd name="T57" fmla="*/ 30 h 898"/>
                <a:gd name="T58" fmla="*/ 221 w 693"/>
                <a:gd name="T59" fmla="*/ 25 h 898"/>
                <a:gd name="T60" fmla="*/ 168 w 693"/>
                <a:gd name="T61" fmla="*/ 119 h 898"/>
                <a:gd name="T62" fmla="*/ 187 w 693"/>
                <a:gd name="T63" fmla="*/ 25 h 898"/>
                <a:gd name="T64" fmla="*/ 268 w 693"/>
                <a:gd name="T65" fmla="*/ 9 h 898"/>
                <a:gd name="T66" fmla="*/ 291 w 693"/>
                <a:gd name="T67" fmla="*/ 91 h 898"/>
                <a:gd name="T68" fmla="*/ 250 w 693"/>
                <a:gd name="T69" fmla="*/ 92 h 898"/>
                <a:gd name="T70" fmla="*/ 236 w 693"/>
                <a:gd name="T71" fmla="*/ 114 h 898"/>
                <a:gd name="T72" fmla="*/ 287 w 693"/>
                <a:gd name="T73" fmla="*/ 108 h 898"/>
                <a:gd name="T74" fmla="*/ 363 w 693"/>
                <a:gd name="T75" fmla="*/ 121 h 898"/>
                <a:gd name="T76" fmla="*/ 422 w 693"/>
                <a:gd name="T77" fmla="*/ 171 h 898"/>
                <a:gd name="T78" fmla="*/ 468 w 693"/>
                <a:gd name="T79" fmla="*/ 316 h 898"/>
                <a:gd name="T80" fmla="*/ 473 w 693"/>
                <a:gd name="T81" fmla="*/ 453 h 898"/>
                <a:gd name="T82" fmla="*/ 495 w 693"/>
                <a:gd name="T83" fmla="*/ 502 h 898"/>
                <a:gd name="T84" fmla="*/ 583 w 693"/>
                <a:gd name="T85" fmla="*/ 628 h 898"/>
                <a:gd name="T86" fmla="*/ 685 w 693"/>
                <a:gd name="T87" fmla="*/ 805 h 898"/>
                <a:gd name="T88" fmla="*/ 678 w 693"/>
                <a:gd name="T89" fmla="*/ 875 h 898"/>
                <a:gd name="T90" fmla="*/ 516 w 693"/>
                <a:gd name="T91" fmla="*/ 862 h 898"/>
                <a:gd name="T92" fmla="*/ 471 w 693"/>
                <a:gd name="T93" fmla="*/ 838 h 898"/>
                <a:gd name="T94" fmla="*/ 374 w 693"/>
                <a:gd name="T95" fmla="*/ 783 h 898"/>
                <a:gd name="T96" fmla="*/ 276 w 693"/>
                <a:gd name="T97" fmla="*/ 717 h 898"/>
                <a:gd name="T98" fmla="*/ 245 w 693"/>
                <a:gd name="T99" fmla="*/ 695 h 898"/>
                <a:gd name="T100" fmla="*/ 186 w 693"/>
                <a:gd name="T101" fmla="*/ 646 h 898"/>
                <a:gd name="T102" fmla="*/ 96 w 693"/>
                <a:gd name="T103" fmla="*/ 541 h 898"/>
                <a:gd name="T104" fmla="*/ 24 w 693"/>
                <a:gd name="T105" fmla="*/ 414 h 898"/>
                <a:gd name="T106" fmla="*/ 37 w 693"/>
                <a:gd name="T107" fmla="*/ 202 h 898"/>
                <a:gd name="T108" fmla="*/ 114 w 693"/>
                <a:gd name="T109" fmla="*/ 149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>
                <a:gd name="T0" fmla="*/ 30 w 30"/>
                <a:gd name="T1" fmla="*/ 31 h 101"/>
                <a:gd name="T2" fmla="*/ 29 w 30"/>
                <a:gd name="T3" fmla="*/ 41 h 101"/>
                <a:gd name="T4" fmla="*/ 26 w 30"/>
                <a:gd name="T5" fmla="*/ 63 h 101"/>
                <a:gd name="T6" fmla="*/ 21 w 30"/>
                <a:gd name="T7" fmla="*/ 87 h 101"/>
                <a:gd name="T8" fmla="*/ 20 w 30"/>
                <a:gd name="T9" fmla="*/ 101 h 101"/>
                <a:gd name="T10" fmla="*/ 0 w 30"/>
                <a:gd name="T11" fmla="*/ 98 h 101"/>
                <a:gd name="T12" fmla="*/ 3 w 30"/>
                <a:gd name="T13" fmla="*/ 83 h 101"/>
                <a:gd name="T14" fmla="*/ 7 w 30"/>
                <a:gd name="T15" fmla="*/ 49 h 101"/>
                <a:gd name="T16" fmla="*/ 17 w 30"/>
                <a:gd name="T17" fmla="*/ 15 h 101"/>
                <a:gd name="T18" fmla="*/ 30 w 30"/>
                <a:gd name="T19" fmla="*/ 0 h 101"/>
                <a:gd name="T20" fmla="*/ 30 w 30"/>
                <a:gd name="T21" fmla="*/ 3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>
                <a:gd name="T0" fmla="*/ 44 w 162"/>
                <a:gd name="T1" fmla="*/ 17 h 56"/>
                <a:gd name="T2" fmla="*/ 39 w 162"/>
                <a:gd name="T3" fmla="*/ 19 h 56"/>
                <a:gd name="T4" fmla="*/ 28 w 162"/>
                <a:gd name="T5" fmla="*/ 25 h 56"/>
                <a:gd name="T6" fmla="*/ 15 w 162"/>
                <a:gd name="T7" fmla="*/ 32 h 56"/>
                <a:gd name="T8" fmla="*/ 5 w 162"/>
                <a:gd name="T9" fmla="*/ 40 h 56"/>
                <a:gd name="T10" fmla="*/ 0 w 162"/>
                <a:gd name="T11" fmla="*/ 48 h 56"/>
                <a:gd name="T12" fmla="*/ 7 w 162"/>
                <a:gd name="T13" fmla="*/ 54 h 56"/>
                <a:gd name="T14" fmla="*/ 29 w 162"/>
                <a:gd name="T15" fmla="*/ 56 h 56"/>
                <a:gd name="T16" fmla="*/ 71 w 162"/>
                <a:gd name="T17" fmla="*/ 54 h 56"/>
                <a:gd name="T18" fmla="*/ 76 w 162"/>
                <a:gd name="T19" fmla="*/ 54 h 56"/>
                <a:gd name="T20" fmla="*/ 90 w 162"/>
                <a:gd name="T21" fmla="*/ 52 h 56"/>
                <a:gd name="T22" fmla="*/ 107 w 162"/>
                <a:gd name="T23" fmla="*/ 49 h 56"/>
                <a:gd name="T24" fmla="*/ 127 w 162"/>
                <a:gd name="T25" fmla="*/ 44 h 56"/>
                <a:gd name="T26" fmla="*/ 144 w 162"/>
                <a:gd name="T27" fmla="*/ 37 h 56"/>
                <a:gd name="T28" fmla="*/ 158 w 162"/>
                <a:gd name="T29" fmla="*/ 27 h 56"/>
                <a:gd name="T30" fmla="*/ 162 w 162"/>
                <a:gd name="T31" fmla="*/ 16 h 56"/>
                <a:gd name="T32" fmla="*/ 157 w 162"/>
                <a:gd name="T33" fmla="*/ 0 h 56"/>
                <a:gd name="T34" fmla="*/ 154 w 162"/>
                <a:gd name="T35" fmla="*/ 0 h 56"/>
                <a:gd name="T36" fmla="*/ 147 w 162"/>
                <a:gd name="T37" fmla="*/ 0 h 56"/>
                <a:gd name="T38" fmla="*/ 136 w 162"/>
                <a:gd name="T39" fmla="*/ 1 h 56"/>
                <a:gd name="T40" fmla="*/ 122 w 162"/>
                <a:gd name="T41" fmla="*/ 2 h 56"/>
                <a:gd name="T42" fmla="*/ 105 w 162"/>
                <a:gd name="T43" fmla="*/ 4 h 56"/>
                <a:gd name="T44" fmla="*/ 86 w 162"/>
                <a:gd name="T45" fmla="*/ 7 h 56"/>
                <a:gd name="T46" fmla="*/ 66 w 162"/>
                <a:gd name="T47" fmla="*/ 11 h 56"/>
                <a:gd name="T48" fmla="*/ 44 w 162"/>
                <a:gd name="T49" fmla="*/ 1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>
                <a:gd name="T0" fmla="*/ 0 w 112"/>
                <a:gd name="T1" fmla="*/ 175 h 185"/>
                <a:gd name="T2" fmla="*/ 0 w 112"/>
                <a:gd name="T3" fmla="*/ 169 h 185"/>
                <a:gd name="T4" fmla="*/ 0 w 112"/>
                <a:gd name="T5" fmla="*/ 149 h 185"/>
                <a:gd name="T6" fmla="*/ 1 w 112"/>
                <a:gd name="T7" fmla="*/ 122 h 185"/>
                <a:gd name="T8" fmla="*/ 7 w 112"/>
                <a:gd name="T9" fmla="*/ 91 h 185"/>
                <a:gd name="T10" fmla="*/ 16 w 112"/>
                <a:gd name="T11" fmla="*/ 59 h 185"/>
                <a:gd name="T12" fmla="*/ 31 w 112"/>
                <a:gd name="T13" fmla="*/ 31 h 185"/>
                <a:gd name="T14" fmla="*/ 54 w 112"/>
                <a:gd name="T15" fmla="*/ 11 h 185"/>
                <a:gd name="T16" fmla="*/ 85 w 112"/>
                <a:gd name="T17" fmla="*/ 0 h 185"/>
                <a:gd name="T18" fmla="*/ 86 w 112"/>
                <a:gd name="T19" fmla="*/ 3 h 185"/>
                <a:gd name="T20" fmla="*/ 91 w 112"/>
                <a:gd name="T21" fmla="*/ 7 h 185"/>
                <a:gd name="T22" fmla="*/ 97 w 112"/>
                <a:gd name="T23" fmla="*/ 14 h 185"/>
                <a:gd name="T24" fmla="*/ 103 w 112"/>
                <a:gd name="T25" fmla="*/ 23 h 185"/>
                <a:gd name="T26" fmla="*/ 107 w 112"/>
                <a:gd name="T27" fmla="*/ 34 h 185"/>
                <a:gd name="T28" fmla="*/ 111 w 112"/>
                <a:gd name="T29" fmla="*/ 44 h 185"/>
                <a:gd name="T30" fmla="*/ 112 w 112"/>
                <a:gd name="T31" fmla="*/ 52 h 185"/>
                <a:gd name="T32" fmla="*/ 108 w 112"/>
                <a:gd name="T33" fmla="*/ 60 h 185"/>
                <a:gd name="T34" fmla="*/ 104 w 112"/>
                <a:gd name="T35" fmla="*/ 60 h 185"/>
                <a:gd name="T36" fmla="*/ 92 w 112"/>
                <a:gd name="T37" fmla="*/ 60 h 185"/>
                <a:gd name="T38" fmla="*/ 77 w 112"/>
                <a:gd name="T39" fmla="*/ 62 h 185"/>
                <a:gd name="T40" fmla="*/ 62 w 112"/>
                <a:gd name="T41" fmla="*/ 69 h 185"/>
                <a:gd name="T42" fmla="*/ 50 w 112"/>
                <a:gd name="T43" fmla="*/ 82 h 185"/>
                <a:gd name="T44" fmla="*/ 43 w 112"/>
                <a:gd name="T45" fmla="*/ 102 h 185"/>
                <a:gd name="T46" fmla="*/ 45 w 112"/>
                <a:gd name="T47" fmla="*/ 131 h 185"/>
                <a:gd name="T48" fmla="*/ 59 w 112"/>
                <a:gd name="T49" fmla="*/ 171 h 185"/>
                <a:gd name="T50" fmla="*/ 59 w 112"/>
                <a:gd name="T51" fmla="*/ 172 h 185"/>
                <a:gd name="T52" fmla="*/ 56 w 112"/>
                <a:gd name="T53" fmla="*/ 174 h 185"/>
                <a:gd name="T54" fmla="*/ 53 w 112"/>
                <a:gd name="T55" fmla="*/ 179 h 185"/>
                <a:gd name="T56" fmla="*/ 48 w 112"/>
                <a:gd name="T57" fmla="*/ 181 h 185"/>
                <a:gd name="T58" fmla="*/ 40 w 112"/>
                <a:gd name="T59" fmla="*/ 185 h 185"/>
                <a:gd name="T60" fmla="*/ 30 w 112"/>
                <a:gd name="T61" fmla="*/ 185 h 185"/>
                <a:gd name="T62" fmla="*/ 17 w 112"/>
                <a:gd name="T63" fmla="*/ 182 h 185"/>
                <a:gd name="T64" fmla="*/ 0 w 112"/>
                <a:gd name="T65" fmla="*/ 17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>
                <a:gd name="T0" fmla="*/ 516 w 517"/>
                <a:gd name="T1" fmla="*/ 226 h 855"/>
                <a:gd name="T2" fmla="*/ 502 w 517"/>
                <a:gd name="T3" fmla="*/ 190 h 855"/>
                <a:gd name="T4" fmla="*/ 476 w 517"/>
                <a:gd name="T5" fmla="*/ 136 h 855"/>
                <a:gd name="T6" fmla="*/ 434 w 517"/>
                <a:gd name="T7" fmla="*/ 85 h 855"/>
                <a:gd name="T8" fmla="*/ 405 w 517"/>
                <a:gd name="T9" fmla="*/ 66 h 855"/>
                <a:gd name="T10" fmla="*/ 393 w 517"/>
                <a:gd name="T11" fmla="*/ 54 h 855"/>
                <a:gd name="T12" fmla="*/ 368 w 517"/>
                <a:gd name="T13" fmla="*/ 36 h 855"/>
                <a:gd name="T14" fmla="*/ 336 w 517"/>
                <a:gd name="T15" fmla="*/ 17 h 855"/>
                <a:gd name="T16" fmla="*/ 298 w 517"/>
                <a:gd name="T17" fmla="*/ 3 h 855"/>
                <a:gd name="T18" fmla="*/ 257 w 517"/>
                <a:gd name="T19" fmla="*/ 1 h 855"/>
                <a:gd name="T20" fmla="*/ 214 w 517"/>
                <a:gd name="T21" fmla="*/ 16 h 855"/>
                <a:gd name="T22" fmla="*/ 174 w 517"/>
                <a:gd name="T23" fmla="*/ 53 h 855"/>
                <a:gd name="T24" fmla="*/ 153 w 517"/>
                <a:gd name="T25" fmla="*/ 85 h 855"/>
                <a:gd name="T26" fmla="*/ 133 w 517"/>
                <a:gd name="T27" fmla="*/ 105 h 855"/>
                <a:gd name="T28" fmla="*/ 102 w 517"/>
                <a:gd name="T29" fmla="*/ 145 h 855"/>
                <a:gd name="T30" fmla="*/ 66 w 517"/>
                <a:gd name="T31" fmla="*/ 209 h 855"/>
                <a:gd name="T32" fmla="*/ 32 w 517"/>
                <a:gd name="T33" fmla="*/ 296 h 855"/>
                <a:gd name="T34" fmla="*/ 7 w 517"/>
                <a:gd name="T35" fmla="*/ 412 h 855"/>
                <a:gd name="T36" fmla="*/ 0 w 517"/>
                <a:gd name="T37" fmla="*/ 556 h 855"/>
                <a:gd name="T38" fmla="*/ 15 w 517"/>
                <a:gd name="T39" fmla="*/ 730 h 855"/>
                <a:gd name="T40" fmla="*/ 37 w 517"/>
                <a:gd name="T41" fmla="*/ 832 h 855"/>
                <a:gd name="T42" fmla="*/ 55 w 517"/>
                <a:gd name="T43" fmla="*/ 847 h 855"/>
                <a:gd name="T44" fmla="*/ 85 w 517"/>
                <a:gd name="T45" fmla="*/ 855 h 855"/>
                <a:gd name="T46" fmla="*/ 116 w 517"/>
                <a:gd name="T47" fmla="*/ 834 h 855"/>
                <a:gd name="T48" fmla="*/ 136 w 517"/>
                <a:gd name="T49" fmla="*/ 790 h 855"/>
                <a:gd name="T50" fmla="*/ 176 w 517"/>
                <a:gd name="T51" fmla="*/ 701 h 855"/>
                <a:gd name="T52" fmla="*/ 234 w 517"/>
                <a:gd name="T53" fmla="*/ 579 h 855"/>
                <a:gd name="T54" fmla="*/ 289 w 517"/>
                <a:gd name="T55" fmla="*/ 478 h 855"/>
                <a:gd name="T56" fmla="*/ 310 w 517"/>
                <a:gd name="T57" fmla="*/ 454 h 855"/>
                <a:gd name="T58" fmla="*/ 326 w 517"/>
                <a:gd name="T59" fmla="*/ 443 h 855"/>
                <a:gd name="T60" fmla="*/ 352 w 517"/>
                <a:gd name="T61" fmla="*/ 421 h 855"/>
                <a:gd name="T62" fmla="*/ 387 w 517"/>
                <a:gd name="T63" fmla="*/ 392 h 855"/>
                <a:gd name="T64" fmla="*/ 425 w 517"/>
                <a:gd name="T65" fmla="*/ 359 h 855"/>
                <a:gd name="T66" fmla="*/ 461 w 517"/>
                <a:gd name="T67" fmla="*/ 322 h 855"/>
                <a:gd name="T68" fmla="*/ 492 w 517"/>
                <a:gd name="T69" fmla="*/ 285 h 855"/>
                <a:gd name="T70" fmla="*/ 511 w 517"/>
                <a:gd name="T71" fmla="*/ 249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>
                <a:gd name="T0" fmla="*/ 249 w 290"/>
                <a:gd name="T1" fmla="*/ 18 h 683"/>
                <a:gd name="T2" fmla="*/ 241 w 290"/>
                <a:gd name="T3" fmla="*/ 78 h 683"/>
                <a:gd name="T4" fmla="*/ 290 w 290"/>
                <a:gd name="T5" fmla="*/ 159 h 683"/>
                <a:gd name="T6" fmla="*/ 269 w 290"/>
                <a:gd name="T7" fmla="*/ 148 h 683"/>
                <a:gd name="T8" fmla="*/ 233 w 290"/>
                <a:gd name="T9" fmla="*/ 103 h 683"/>
                <a:gd name="T10" fmla="*/ 215 w 290"/>
                <a:gd name="T11" fmla="*/ 51 h 683"/>
                <a:gd name="T12" fmla="*/ 202 w 290"/>
                <a:gd name="T13" fmla="*/ 106 h 683"/>
                <a:gd name="T14" fmla="*/ 214 w 290"/>
                <a:gd name="T15" fmla="*/ 174 h 683"/>
                <a:gd name="T16" fmla="*/ 223 w 290"/>
                <a:gd name="T17" fmla="*/ 185 h 683"/>
                <a:gd name="T18" fmla="*/ 191 w 290"/>
                <a:gd name="T19" fmla="*/ 156 h 683"/>
                <a:gd name="T20" fmla="*/ 174 w 290"/>
                <a:gd name="T21" fmla="*/ 95 h 683"/>
                <a:gd name="T22" fmla="*/ 162 w 290"/>
                <a:gd name="T23" fmla="*/ 131 h 683"/>
                <a:gd name="T24" fmla="*/ 161 w 290"/>
                <a:gd name="T25" fmla="*/ 211 h 683"/>
                <a:gd name="T26" fmla="*/ 190 w 290"/>
                <a:gd name="T27" fmla="*/ 267 h 683"/>
                <a:gd name="T28" fmla="*/ 169 w 290"/>
                <a:gd name="T29" fmla="*/ 253 h 683"/>
                <a:gd name="T30" fmla="*/ 138 w 290"/>
                <a:gd name="T31" fmla="*/ 194 h 683"/>
                <a:gd name="T32" fmla="*/ 127 w 290"/>
                <a:gd name="T33" fmla="*/ 175 h 683"/>
                <a:gd name="T34" fmla="*/ 129 w 290"/>
                <a:gd name="T35" fmla="*/ 245 h 683"/>
                <a:gd name="T36" fmla="*/ 169 w 290"/>
                <a:gd name="T37" fmla="*/ 343 h 683"/>
                <a:gd name="T38" fmla="*/ 147 w 290"/>
                <a:gd name="T39" fmla="*/ 332 h 683"/>
                <a:gd name="T40" fmla="*/ 109 w 290"/>
                <a:gd name="T41" fmla="*/ 295 h 683"/>
                <a:gd name="T42" fmla="*/ 93 w 290"/>
                <a:gd name="T43" fmla="*/ 259 h 683"/>
                <a:gd name="T44" fmla="*/ 93 w 290"/>
                <a:gd name="T45" fmla="*/ 317 h 683"/>
                <a:gd name="T46" fmla="*/ 122 w 290"/>
                <a:gd name="T47" fmla="*/ 407 h 683"/>
                <a:gd name="T48" fmla="*/ 131 w 290"/>
                <a:gd name="T49" fmla="*/ 422 h 683"/>
                <a:gd name="T50" fmla="*/ 89 w 290"/>
                <a:gd name="T51" fmla="*/ 363 h 683"/>
                <a:gd name="T52" fmla="*/ 60 w 290"/>
                <a:gd name="T53" fmla="*/ 291 h 683"/>
                <a:gd name="T54" fmla="*/ 60 w 290"/>
                <a:gd name="T55" fmla="*/ 325 h 683"/>
                <a:gd name="T56" fmla="*/ 85 w 290"/>
                <a:gd name="T57" fmla="*/ 413 h 683"/>
                <a:gd name="T58" fmla="*/ 130 w 290"/>
                <a:gd name="T59" fmla="*/ 495 h 683"/>
                <a:gd name="T60" fmla="*/ 93 w 290"/>
                <a:gd name="T61" fmla="*/ 468 h 683"/>
                <a:gd name="T62" fmla="*/ 51 w 290"/>
                <a:gd name="T63" fmla="*/ 403 h 683"/>
                <a:gd name="T64" fmla="*/ 41 w 290"/>
                <a:gd name="T65" fmla="*/ 386 h 683"/>
                <a:gd name="T66" fmla="*/ 49 w 290"/>
                <a:gd name="T67" fmla="*/ 449 h 683"/>
                <a:gd name="T68" fmla="*/ 112 w 290"/>
                <a:gd name="T69" fmla="*/ 559 h 683"/>
                <a:gd name="T70" fmla="*/ 92 w 290"/>
                <a:gd name="T71" fmla="*/ 547 h 683"/>
                <a:gd name="T72" fmla="*/ 55 w 290"/>
                <a:gd name="T73" fmla="*/ 517 h 683"/>
                <a:gd name="T74" fmla="*/ 37 w 290"/>
                <a:gd name="T75" fmla="*/ 494 h 683"/>
                <a:gd name="T76" fmla="*/ 31 w 290"/>
                <a:gd name="T77" fmla="*/ 548 h 683"/>
                <a:gd name="T78" fmla="*/ 60 w 290"/>
                <a:gd name="T79" fmla="*/ 635 h 683"/>
                <a:gd name="T80" fmla="*/ 74 w 290"/>
                <a:gd name="T81" fmla="*/ 653 h 683"/>
                <a:gd name="T82" fmla="*/ 37 w 290"/>
                <a:gd name="T83" fmla="*/ 612 h 683"/>
                <a:gd name="T84" fmla="*/ 14 w 290"/>
                <a:gd name="T85" fmla="*/ 570 h 683"/>
                <a:gd name="T86" fmla="*/ 26 w 290"/>
                <a:gd name="T87" fmla="*/ 659 h 683"/>
                <a:gd name="T88" fmla="*/ 23 w 290"/>
                <a:gd name="T89" fmla="*/ 667 h 683"/>
                <a:gd name="T90" fmla="*/ 6 w 290"/>
                <a:gd name="T91" fmla="*/ 630 h 683"/>
                <a:gd name="T92" fmla="*/ 0 w 290"/>
                <a:gd name="T93" fmla="*/ 525 h 683"/>
                <a:gd name="T94" fmla="*/ 13 w 290"/>
                <a:gd name="T95" fmla="*/ 357 h 683"/>
                <a:gd name="T96" fmla="*/ 32 w 290"/>
                <a:gd name="T97" fmla="*/ 284 h 683"/>
                <a:gd name="T98" fmla="*/ 61 w 290"/>
                <a:gd name="T99" fmla="*/ 222 h 683"/>
                <a:gd name="T100" fmla="*/ 106 w 290"/>
                <a:gd name="T101" fmla="*/ 136 h 683"/>
                <a:gd name="T102" fmla="*/ 161 w 290"/>
                <a:gd name="T103" fmla="*/ 53 h 683"/>
                <a:gd name="T104" fmla="*/ 219 w 290"/>
                <a:gd name="T105" fmla="*/ 3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>
                <a:gd name="T0" fmla="*/ 135 w 165"/>
                <a:gd name="T1" fmla="*/ 84 h 154"/>
                <a:gd name="T2" fmla="*/ 132 w 165"/>
                <a:gd name="T3" fmla="*/ 80 h 154"/>
                <a:gd name="T4" fmla="*/ 121 w 165"/>
                <a:gd name="T5" fmla="*/ 70 h 154"/>
                <a:gd name="T6" fmla="*/ 107 w 165"/>
                <a:gd name="T7" fmla="*/ 57 h 154"/>
                <a:gd name="T8" fmla="*/ 90 w 165"/>
                <a:gd name="T9" fmla="*/ 41 h 154"/>
                <a:gd name="T10" fmla="*/ 72 w 165"/>
                <a:gd name="T11" fmla="*/ 26 h 154"/>
                <a:gd name="T12" fmla="*/ 54 w 165"/>
                <a:gd name="T13" fmla="*/ 13 h 154"/>
                <a:gd name="T14" fmla="*/ 41 w 165"/>
                <a:gd name="T15" fmla="*/ 5 h 154"/>
                <a:gd name="T16" fmla="*/ 30 w 165"/>
                <a:gd name="T17" fmla="*/ 3 h 154"/>
                <a:gd name="T18" fmla="*/ 27 w 165"/>
                <a:gd name="T19" fmla="*/ 2 h 154"/>
                <a:gd name="T20" fmla="*/ 18 w 165"/>
                <a:gd name="T21" fmla="*/ 0 h 154"/>
                <a:gd name="T22" fmla="*/ 7 w 165"/>
                <a:gd name="T23" fmla="*/ 0 h 154"/>
                <a:gd name="T24" fmla="*/ 0 w 165"/>
                <a:gd name="T25" fmla="*/ 6 h 154"/>
                <a:gd name="T26" fmla="*/ 1 w 165"/>
                <a:gd name="T27" fmla="*/ 20 h 154"/>
                <a:gd name="T28" fmla="*/ 13 w 165"/>
                <a:gd name="T29" fmla="*/ 43 h 154"/>
                <a:gd name="T30" fmla="*/ 41 w 165"/>
                <a:gd name="T31" fmla="*/ 79 h 154"/>
                <a:gd name="T32" fmla="*/ 89 w 165"/>
                <a:gd name="T33" fmla="*/ 131 h 154"/>
                <a:gd name="T34" fmla="*/ 95 w 165"/>
                <a:gd name="T35" fmla="*/ 134 h 154"/>
                <a:gd name="T36" fmla="*/ 108 w 165"/>
                <a:gd name="T37" fmla="*/ 141 h 154"/>
                <a:gd name="T38" fmla="*/ 127 w 165"/>
                <a:gd name="T39" fmla="*/ 148 h 154"/>
                <a:gd name="T40" fmla="*/ 145 w 165"/>
                <a:gd name="T41" fmla="*/ 154 h 154"/>
                <a:gd name="T42" fmla="*/ 159 w 165"/>
                <a:gd name="T43" fmla="*/ 153 h 154"/>
                <a:gd name="T44" fmla="*/ 165 w 165"/>
                <a:gd name="T45" fmla="*/ 143 h 154"/>
                <a:gd name="T46" fmla="*/ 158 w 165"/>
                <a:gd name="T47" fmla="*/ 120 h 154"/>
                <a:gd name="T48" fmla="*/ 135 w 165"/>
                <a:gd name="T49" fmla="*/ 8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>
                <a:gd name="T0" fmla="*/ 407 w 591"/>
                <a:gd name="T1" fmla="*/ 74 h 912"/>
                <a:gd name="T2" fmla="*/ 356 w 591"/>
                <a:gd name="T3" fmla="*/ 44 h 912"/>
                <a:gd name="T4" fmla="*/ 283 w 591"/>
                <a:gd name="T5" fmla="*/ 32 h 912"/>
                <a:gd name="T6" fmla="*/ 205 w 591"/>
                <a:gd name="T7" fmla="*/ 74 h 912"/>
                <a:gd name="T8" fmla="*/ 169 w 591"/>
                <a:gd name="T9" fmla="*/ 164 h 912"/>
                <a:gd name="T10" fmla="*/ 159 w 591"/>
                <a:gd name="T11" fmla="*/ 149 h 912"/>
                <a:gd name="T12" fmla="*/ 143 w 591"/>
                <a:gd name="T13" fmla="*/ 170 h 912"/>
                <a:gd name="T14" fmla="*/ 137 w 591"/>
                <a:gd name="T15" fmla="*/ 293 h 912"/>
                <a:gd name="T16" fmla="*/ 139 w 591"/>
                <a:gd name="T17" fmla="*/ 309 h 912"/>
                <a:gd name="T18" fmla="*/ 119 w 591"/>
                <a:gd name="T19" fmla="*/ 215 h 912"/>
                <a:gd name="T20" fmla="*/ 99 w 591"/>
                <a:gd name="T21" fmla="*/ 256 h 912"/>
                <a:gd name="T22" fmla="*/ 79 w 591"/>
                <a:gd name="T23" fmla="*/ 263 h 912"/>
                <a:gd name="T24" fmla="*/ 60 w 591"/>
                <a:gd name="T25" fmla="*/ 311 h 912"/>
                <a:gd name="T26" fmla="*/ 24 w 591"/>
                <a:gd name="T27" fmla="*/ 510 h 912"/>
                <a:gd name="T28" fmla="*/ 25 w 591"/>
                <a:gd name="T29" fmla="*/ 639 h 912"/>
                <a:gd name="T30" fmla="*/ 50 w 591"/>
                <a:gd name="T31" fmla="*/ 823 h 912"/>
                <a:gd name="T32" fmla="*/ 74 w 591"/>
                <a:gd name="T33" fmla="*/ 872 h 912"/>
                <a:gd name="T34" fmla="*/ 123 w 591"/>
                <a:gd name="T35" fmla="*/ 873 h 912"/>
                <a:gd name="T36" fmla="*/ 253 w 591"/>
                <a:gd name="T37" fmla="*/ 591 h 912"/>
                <a:gd name="T38" fmla="*/ 320 w 591"/>
                <a:gd name="T39" fmla="*/ 484 h 912"/>
                <a:gd name="T40" fmla="*/ 416 w 591"/>
                <a:gd name="T41" fmla="*/ 413 h 912"/>
                <a:gd name="T42" fmla="*/ 518 w 591"/>
                <a:gd name="T43" fmla="*/ 298 h 912"/>
                <a:gd name="T44" fmla="*/ 527 w 591"/>
                <a:gd name="T45" fmla="*/ 228 h 912"/>
                <a:gd name="T46" fmla="*/ 493 w 591"/>
                <a:gd name="T47" fmla="*/ 155 h 912"/>
                <a:gd name="T48" fmla="*/ 465 w 591"/>
                <a:gd name="T49" fmla="*/ 106 h 912"/>
                <a:gd name="T50" fmla="*/ 514 w 591"/>
                <a:gd name="T51" fmla="*/ 105 h 912"/>
                <a:gd name="T52" fmla="*/ 542 w 591"/>
                <a:gd name="T53" fmla="*/ 133 h 912"/>
                <a:gd name="T54" fmla="*/ 565 w 591"/>
                <a:gd name="T55" fmla="*/ 111 h 912"/>
                <a:gd name="T56" fmla="*/ 570 w 591"/>
                <a:gd name="T57" fmla="*/ 74 h 912"/>
                <a:gd name="T58" fmla="*/ 508 w 591"/>
                <a:gd name="T59" fmla="*/ 53 h 912"/>
                <a:gd name="T60" fmla="*/ 451 w 591"/>
                <a:gd name="T61" fmla="*/ 58 h 912"/>
                <a:gd name="T62" fmla="*/ 531 w 591"/>
                <a:gd name="T63" fmla="*/ 32 h 912"/>
                <a:gd name="T64" fmla="*/ 590 w 591"/>
                <a:gd name="T65" fmla="*/ 81 h 912"/>
                <a:gd name="T66" fmla="*/ 577 w 591"/>
                <a:gd name="T67" fmla="*/ 136 h 912"/>
                <a:gd name="T68" fmla="*/ 533 w 591"/>
                <a:gd name="T69" fmla="*/ 151 h 912"/>
                <a:gd name="T70" fmla="*/ 500 w 591"/>
                <a:gd name="T71" fmla="*/ 117 h 912"/>
                <a:gd name="T72" fmla="*/ 496 w 591"/>
                <a:gd name="T73" fmla="*/ 130 h 912"/>
                <a:gd name="T74" fmla="*/ 549 w 591"/>
                <a:gd name="T75" fmla="*/ 228 h 912"/>
                <a:gd name="T76" fmla="*/ 541 w 591"/>
                <a:gd name="T77" fmla="*/ 304 h 912"/>
                <a:gd name="T78" fmla="*/ 523 w 591"/>
                <a:gd name="T79" fmla="*/ 338 h 912"/>
                <a:gd name="T80" fmla="*/ 479 w 591"/>
                <a:gd name="T81" fmla="*/ 394 h 912"/>
                <a:gd name="T82" fmla="*/ 408 w 591"/>
                <a:gd name="T83" fmla="*/ 454 h 912"/>
                <a:gd name="T84" fmla="*/ 342 w 591"/>
                <a:gd name="T85" fmla="*/ 494 h 912"/>
                <a:gd name="T86" fmla="*/ 321 w 591"/>
                <a:gd name="T87" fmla="*/ 519 h 912"/>
                <a:gd name="T88" fmla="*/ 281 w 591"/>
                <a:gd name="T89" fmla="*/ 605 h 912"/>
                <a:gd name="T90" fmla="*/ 236 w 591"/>
                <a:gd name="T91" fmla="*/ 721 h 912"/>
                <a:gd name="T92" fmla="*/ 159 w 591"/>
                <a:gd name="T93" fmla="*/ 879 h 912"/>
                <a:gd name="T94" fmla="*/ 112 w 591"/>
                <a:gd name="T95" fmla="*/ 911 h 912"/>
                <a:gd name="T96" fmla="*/ 40 w 591"/>
                <a:gd name="T97" fmla="*/ 872 h 912"/>
                <a:gd name="T98" fmla="*/ 5 w 591"/>
                <a:gd name="T99" fmla="*/ 655 h 912"/>
                <a:gd name="T100" fmla="*/ 3 w 591"/>
                <a:gd name="T101" fmla="*/ 450 h 912"/>
                <a:gd name="T102" fmla="*/ 31 w 591"/>
                <a:gd name="T103" fmla="*/ 300 h 912"/>
                <a:gd name="T104" fmla="*/ 84 w 591"/>
                <a:gd name="T105" fmla="*/ 163 h 912"/>
                <a:gd name="T106" fmla="*/ 117 w 591"/>
                <a:gd name="T107" fmla="*/ 110 h 912"/>
                <a:gd name="T108" fmla="*/ 179 w 591"/>
                <a:gd name="T109" fmla="*/ 43 h 912"/>
                <a:gd name="T110" fmla="*/ 257 w 591"/>
                <a:gd name="T111" fmla="*/ 2 h 912"/>
                <a:gd name="T112" fmla="*/ 321 w 591"/>
                <a:gd name="T113" fmla="*/ 10 h 912"/>
                <a:gd name="T114" fmla="*/ 407 w 591"/>
                <a:gd name="T115" fmla="*/ 5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>
                <a:gd name="T0" fmla="*/ 74 w 100"/>
                <a:gd name="T1" fmla="*/ 23 h 52"/>
                <a:gd name="T2" fmla="*/ 71 w 100"/>
                <a:gd name="T3" fmla="*/ 24 h 52"/>
                <a:gd name="T4" fmla="*/ 64 w 100"/>
                <a:gd name="T5" fmla="*/ 26 h 52"/>
                <a:gd name="T6" fmla="*/ 55 w 100"/>
                <a:gd name="T7" fmla="*/ 31 h 52"/>
                <a:gd name="T8" fmla="*/ 45 w 100"/>
                <a:gd name="T9" fmla="*/ 36 h 52"/>
                <a:gd name="T10" fmla="*/ 33 w 100"/>
                <a:gd name="T11" fmla="*/ 40 h 52"/>
                <a:gd name="T12" fmla="*/ 23 w 100"/>
                <a:gd name="T13" fmla="*/ 45 h 52"/>
                <a:gd name="T14" fmla="*/ 15 w 100"/>
                <a:gd name="T15" fmla="*/ 49 h 52"/>
                <a:gd name="T16" fmla="*/ 10 w 100"/>
                <a:gd name="T17" fmla="*/ 52 h 52"/>
                <a:gd name="T18" fmla="*/ 0 w 100"/>
                <a:gd name="T19" fmla="*/ 32 h 52"/>
                <a:gd name="T20" fmla="*/ 3 w 100"/>
                <a:gd name="T21" fmla="*/ 30 h 52"/>
                <a:gd name="T22" fmla="*/ 14 w 100"/>
                <a:gd name="T23" fmla="*/ 25 h 52"/>
                <a:gd name="T24" fmla="*/ 29 w 100"/>
                <a:gd name="T25" fmla="*/ 18 h 52"/>
                <a:gd name="T26" fmla="*/ 46 w 100"/>
                <a:gd name="T27" fmla="*/ 11 h 52"/>
                <a:gd name="T28" fmla="*/ 64 w 100"/>
                <a:gd name="T29" fmla="*/ 4 h 52"/>
                <a:gd name="T30" fmla="*/ 80 w 100"/>
                <a:gd name="T31" fmla="*/ 1 h 52"/>
                <a:gd name="T32" fmla="*/ 93 w 100"/>
                <a:gd name="T33" fmla="*/ 0 h 52"/>
                <a:gd name="T34" fmla="*/ 100 w 100"/>
                <a:gd name="T35" fmla="*/ 4 h 52"/>
                <a:gd name="T36" fmla="*/ 74 w 100"/>
                <a:gd name="T37" fmla="*/ 2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>
                <a:gd name="T0" fmla="*/ 51 w 127"/>
                <a:gd name="T1" fmla="*/ 20 h 116"/>
                <a:gd name="T2" fmla="*/ 47 w 127"/>
                <a:gd name="T3" fmla="*/ 18 h 116"/>
                <a:gd name="T4" fmla="*/ 37 w 127"/>
                <a:gd name="T5" fmla="*/ 11 h 116"/>
                <a:gd name="T6" fmla="*/ 23 w 127"/>
                <a:gd name="T7" fmla="*/ 4 h 116"/>
                <a:gd name="T8" fmla="*/ 10 w 127"/>
                <a:gd name="T9" fmla="*/ 0 h 116"/>
                <a:gd name="T10" fmla="*/ 1 w 127"/>
                <a:gd name="T11" fmla="*/ 0 h 116"/>
                <a:gd name="T12" fmla="*/ 0 w 127"/>
                <a:gd name="T13" fmla="*/ 8 h 116"/>
                <a:gd name="T14" fmla="*/ 10 w 127"/>
                <a:gd name="T15" fmla="*/ 27 h 116"/>
                <a:gd name="T16" fmla="*/ 34 w 127"/>
                <a:gd name="T17" fmla="*/ 60 h 116"/>
                <a:gd name="T18" fmla="*/ 38 w 127"/>
                <a:gd name="T19" fmla="*/ 63 h 116"/>
                <a:gd name="T20" fmla="*/ 46 w 127"/>
                <a:gd name="T21" fmla="*/ 73 h 116"/>
                <a:gd name="T22" fmla="*/ 58 w 127"/>
                <a:gd name="T23" fmla="*/ 86 h 116"/>
                <a:gd name="T24" fmla="*/ 73 w 127"/>
                <a:gd name="T25" fmla="*/ 100 h 116"/>
                <a:gd name="T26" fmla="*/ 88 w 127"/>
                <a:gd name="T27" fmla="*/ 110 h 116"/>
                <a:gd name="T28" fmla="*/ 104 w 127"/>
                <a:gd name="T29" fmla="*/ 116 h 116"/>
                <a:gd name="T30" fmla="*/ 117 w 127"/>
                <a:gd name="T31" fmla="*/ 113 h 116"/>
                <a:gd name="T32" fmla="*/ 127 w 127"/>
                <a:gd name="T33" fmla="*/ 99 h 116"/>
                <a:gd name="T34" fmla="*/ 126 w 127"/>
                <a:gd name="T35" fmla="*/ 96 h 116"/>
                <a:gd name="T36" fmla="*/ 122 w 127"/>
                <a:gd name="T37" fmla="*/ 92 h 116"/>
                <a:gd name="T38" fmla="*/ 115 w 127"/>
                <a:gd name="T39" fmla="*/ 84 h 116"/>
                <a:gd name="T40" fmla="*/ 107 w 127"/>
                <a:gd name="T41" fmla="*/ 73 h 116"/>
                <a:gd name="T42" fmla="*/ 95 w 127"/>
                <a:gd name="T43" fmla="*/ 61 h 116"/>
                <a:gd name="T44" fmla="*/ 83 w 127"/>
                <a:gd name="T45" fmla="*/ 48 h 116"/>
                <a:gd name="T46" fmla="*/ 68 w 127"/>
                <a:gd name="T47" fmla="*/ 34 h 116"/>
                <a:gd name="T48" fmla="*/ 51 w 127"/>
                <a:gd name="T49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>
                <a:gd name="T0" fmla="*/ 0 w 194"/>
                <a:gd name="T1" fmla="*/ 56 h 99"/>
                <a:gd name="T2" fmla="*/ 2 w 194"/>
                <a:gd name="T3" fmla="*/ 55 h 99"/>
                <a:gd name="T4" fmla="*/ 6 w 194"/>
                <a:gd name="T5" fmla="*/ 51 h 99"/>
                <a:gd name="T6" fmla="*/ 13 w 194"/>
                <a:gd name="T7" fmla="*/ 47 h 99"/>
                <a:gd name="T8" fmla="*/ 22 w 194"/>
                <a:gd name="T9" fmla="*/ 41 h 99"/>
                <a:gd name="T10" fmla="*/ 33 w 194"/>
                <a:gd name="T11" fmla="*/ 34 h 99"/>
                <a:gd name="T12" fmla="*/ 45 w 194"/>
                <a:gd name="T13" fmla="*/ 27 h 99"/>
                <a:gd name="T14" fmla="*/ 60 w 194"/>
                <a:gd name="T15" fmla="*/ 20 h 99"/>
                <a:gd name="T16" fmla="*/ 75 w 194"/>
                <a:gd name="T17" fmla="*/ 13 h 99"/>
                <a:gd name="T18" fmla="*/ 90 w 194"/>
                <a:gd name="T19" fmla="*/ 8 h 99"/>
                <a:gd name="T20" fmla="*/ 106 w 194"/>
                <a:gd name="T21" fmla="*/ 3 h 99"/>
                <a:gd name="T22" fmla="*/ 122 w 194"/>
                <a:gd name="T23" fmla="*/ 1 h 99"/>
                <a:gd name="T24" fmla="*/ 139 w 194"/>
                <a:gd name="T25" fmla="*/ 0 h 99"/>
                <a:gd name="T26" fmla="*/ 154 w 194"/>
                <a:gd name="T27" fmla="*/ 2 h 99"/>
                <a:gd name="T28" fmla="*/ 169 w 194"/>
                <a:gd name="T29" fmla="*/ 6 h 99"/>
                <a:gd name="T30" fmla="*/ 182 w 194"/>
                <a:gd name="T31" fmla="*/ 15 h 99"/>
                <a:gd name="T32" fmla="*/ 194 w 194"/>
                <a:gd name="T33" fmla="*/ 27 h 99"/>
                <a:gd name="T34" fmla="*/ 193 w 194"/>
                <a:gd name="T35" fmla="*/ 30 h 99"/>
                <a:gd name="T36" fmla="*/ 192 w 194"/>
                <a:gd name="T37" fmla="*/ 35 h 99"/>
                <a:gd name="T38" fmla="*/ 188 w 194"/>
                <a:gd name="T39" fmla="*/ 45 h 99"/>
                <a:gd name="T40" fmla="*/ 183 w 194"/>
                <a:gd name="T41" fmla="*/ 54 h 99"/>
                <a:gd name="T42" fmla="*/ 179 w 194"/>
                <a:gd name="T43" fmla="*/ 63 h 99"/>
                <a:gd name="T44" fmla="*/ 172 w 194"/>
                <a:gd name="T45" fmla="*/ 71 h 99"/>
                <a:gd name="T46" fmla="*/ 164 w 194"/>
                <a:gd name="T47" fmla="*/ 77 h 99"/>
                <a:gd name="T48" fmla="*/ 156 w 194"/>
                <a:gd name="T49" fmla="*/ 79 h 99"/>
                <a:gd name="T50" fmla="*/ 154 w 194"/>
                <a:gd name="T51" fmla="*/ 76 h 99"/>
                <a:gd name="T52" fmla="*/ 147 w 194"/>
                <a:gd name="T53" fmla="*/ 66 h 99"/>
                <a:gd name="T54" fmla="*/ 136 w 194"/>
                <a:gd name="T55" fmla="*/ 56 h 99"/>
                <a:gd name="T56" fmla="*/ 122 w 194"/>
                <a:gd name="T57" fmla="*/ 47 h 99"/>
                <a:gd name="T58" fmla="*/ 105 w 194"/>
                <a:gd name="T59" fmla="*/ 43 h 99"/>
                <a:gd name="T60" fmla="*/ 84 w 194"/>
                <a:gd name="T61" fmla="*/ 48 h 99"/>
                <a:gd name="T62" fmla="*/ 61 w 194"/>
                <a:gd name="T63" fmla="*/ 65 h 99"/>
                <a:gd name="T64" fmla="*/ 36 w 194"/>
                <a:gd name="T65" fmla="*/ 99 h 99"/>
                <a:gd name="T66" fmla="*/ 35 w 194"/>
                <a:gd name="T67" fmla="*/ 99 h 99"/>
                <a:gd name="T68" fmla="*/ 31 w 194"/>
                <a:gd name="T69" fmla="*/ 99 h 99"/>
                <a:gd name="T70" fmla="*/ 27 w 194"/>
                <a:gd name="T71" fmla="*/ 98 h 99"/>
                <a:gd name="T72" fmla="*/ 21 w 194"/>
                <a:gd name="T73" fmla="*/ 95 h 99"/>
                <a:gd name="T74" fmla="*/ 15 w 194"/>
                <a:gd name="T75" fmla="*/ 91 h 99"/>
                <a:gd name="T76" fmla="*/ 10 w 194"/>
                <a:gd name="T77" fmla="*/ 83 h 99"/>
                <a:gd name="T78" fmla="*/ 4 w 194"/>
                <a:gd name="T79" fmla="*/ 72 h 99"/>
                <a:gd name="T80" fmla="*/ 0 w 194"/>
                <a:gd name="T81" fmla="*/ 5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>
                <a:gd name="T0" fmla="*/ 298 w 776"/>
                <a:gd name="T1" fmla="*/ 0 h 625"/>
                <a:gd name="T2" fmla="*/ 286 w 776"/>
                <a:gd name="T3" fmla="*/ 0 h 625"/>
                <a:gd name="T4" fmla="*/ 266 w 776"/>
                <a:gd name="T5" fmla="*/ 1 h 625"/>
                <a:gd name="T6" fmla="*/ 239 w 776"/>
                <a:gd name="T7" fmla="*/ 3 h 625"/>
                <a:gd name="T8" fmla="*/ 209 w 776"/>
                <a:gd name="T9" fmla="*/ 8 h 625"/>
                <a:gd name="T10" fmla="*/ 177 w 776"/>
                <a:gd name="T11" fmla="*/ 17 h 625"/>
                <a:gd name="T12" fmla="*/ 145 w 776"/>
                <a:gd name="T13" fmla="*/ 29 h 625"/>
                <a:gd name="T14" fmla="*/ 117 w 776"/>
                <a:gd name="T15" fmla="*/ 46 h 625"/>
                <a:gd name="T16" fmla="*/ 103 w 776"/>
                <a:gd name="T17" fmla="*/ 57 h 625"/>
                <a:gd name="T18" fmla="*/ 88 w 776"/>
                <a:gd name="T19" fmla="*/ 67 h 625"/>
                <a:gd name="T20" fmla="*/ 64 w 776"/>
                <a:gd name="T21" fmla="*/ 85 h 625"/>
                <a:gd name="T22" fmla="*/ 38 w 776"/>
                <a:gd name="T23" fmla="*/ 110 h 625"/>
                <a:gd name="T24" fmla="*/ 15 w 776"/>
                <a:gd name="T25" fmla="*/ 144 h 625"/>
                <a:gd name="T26" fmla="*/ 1 w 776"/>
                <a:gd name="T27" fmla="*/ 183 h 625"/>
                <a:gd name="T28" fmla="*/ 4 w 776"/>
                <a:gd name="T29" fmla="*/ 227 h 625"/>
                <a:gd name="T30" fmla="*/ 30 w 776"/>
                <a:gd name="T31" fmla="*/ 277 h 625"/>
                <a:gd name="T32" fmla="*/ 54 w 776"/>
                <a:gd name="T33" fmla="*/ 305 h 625"/>
                <a:gd name="T34" fmla="*/ 68 w 776"/>
                <a:gd name="T35" fmla="*/ 328 h 625"/>
                <a:gd name="T36" fmla="*/ 97 w 776"/>
                <a:gd name="T37" fmla="*/ 370 h 625"/>
                <a:gd name="T38" fmla="*/ 149 w 776"/>
                <a:gd name="T39" fmla="*/ 423 h 625"/>
                <a:gd name="T40" fmla="*/ 224 w 776"/>
                <a:gd name="T41" fmla="*/ 479 h 625"/>
                <a:gd name="T42" fmla="*/ 329 w 776"/>
                <a:gd name="T43" fmla="*/ 536 h 625"/>
                <a:gd name="T44" fmla="*/ 465 w 776"/>
                <a:gd name="T45" fmla="*/ 583 h 625"/>
                <a:gd name="T46" fmla="*/ 636 w 776"/>
                <a:gd name="T47" fmla="*/ 616 h 625"/>
                <a:gd name="T48" fmla="*/ 740 w 776"/>
                <a:gd name="T49" fmla="*/ 622 h 625"/>
                <a:gd name="T50" fmla="*/ 760 w 776"/>
                <a:gd name="T51" fmla="*/ 609 h 625"/>
                <a:gd name="T52" fmla="*/ 776 w 776"/>
                <a:gd name="T53" fmla="*/ 583 h 625"/>
                <a:gd name="T54" fmla="*/ 763 w 776"/>
                <a:gd name="T55" fmla="*/ 547 h 625"/>
                <a:gd name="T56" fmla="*/ 736 w 776"/>
                <a:gd name="T57" fmla="*/ 523 h 625"/>
                <a:gd name="T58" fmla="*/ 714 w 776"/>
                <a:gd name="T59" fmla="*/ 505 h 625"/>
                <a:gd name="T60" fmla="*/ 677 w 776"/>
                <a:gd name="T61" fmla="*/ 473 h 625"/>
                <a:gd name="T62" fmla="*/ 628 w 776"/>
                <a:gd name="T63" fmla="*/ 432 h 625"/>
                <a:gd name="T64" fmla="*/ 578 w 776"/>
                <a:gd name="T65" fmla="*/ 387 h 625"/>
                <a:gd name="T66" fmla="*/ 528 w 776"/>
                <a:gd name="T67" fmla="*/ 341 h 625"/>
                <a:gd name="T68" fmla="*/ 487 w 776"/>
                <a:gd name="T69" fmla="*/ 301 h 625"/>
                <a:gd name="T70" fmla="*/ 459 w 776"/>
                <a:gd name="T71" fmla="*/ 270 h 625"/>
                <a:gd name="T72" fmla="*/ 450 w 776"/>
                <a:gd name="T73" fmla="*/ 250 h 625"/>
                <a:gd name="T74" fmla="*/ 425 w 776"/>
                <a:gd name="T75" fmla="*/ 188 h 625"/>
                <a:gd name="T76" fmla="*/ 382 w 776"/>
                <a:gd name="T77" fmla="*/ 99 h 625"/>
                <a:gd name="T78" fmla="*/ 328 w 776"/>
                <a:gd name="T79" fmla="*/ 2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>
                <a:gd name="T0" fmla="*/ 37 w 605"/>
                <a:gd name="T1" fmla="*/ 21 h 417"/>
                <a:gd name="T2" fmla="*/ 139 w 605"/>
                <a:gd name="T3" fmla="*/ 30 h 417"/>
                <a:gd name="T4" fmla="*/ 157 w 605"/>
                <a:gd name="T5" fmla="*/ 29 h 417"/>
                <a:gd name="T6" fmla="*/ 75 w 605"/>
                <a:gd name="T7" fmla="*/ 54 h 417"/>
                <a:gd name="T8" fmla="*/ 74 w 605"/>
                <a:gd name="T9" fmla="*/ 72 h 417"/>
                <a:gd name="T10" fmla="*/ 166 w 605"/>
                <a:gd name="T11" fmla="*/ 88 h 417"/>
                <a:gd name="T12" fmla="*/ 169 w 605"/>
                <a:gd name="T13" fmla="*/ 90 h 417"/>
                <a:gd name="T14" fmla="*/ 101 w 605"/>
                <a:gd name="T15" fmla="*/ 111 h 417"/>
                <a:gd name="T16" fmla="*/ 109 w 605"/>
                <a:gd name="T17" fmla="*/ 127 h 417"/>
                <a:gd name="T18" fmla="*/ 218 w 605"/>
                <a:gd name="T19" fmla="*/ 146 h 417"/>
                <a:gd name="T20" fmla="*/ 240 w 605"/>
                <a:gd name="T21" fmla="*/ 148 h 417"/>
                <a:gd name="T22" fmla="*/ 164 w 605"/>
                <a:gd name="T23" fmla="*/ 167 h 417"/>
                <a:gd name="T24" fmla="*/ 135 w 605"/>
                <a:gd name="T25" fmla="*/ 171 h 417"/>
                <a:gd name="T26" fmla="*/ 170 w 605"/>
                <a:gd name="T27" fmla="*/ 183 h 417"/>
                <a:gd name="T28" fmla="*/ 226 w 605"/>
                <a:gd name="T29" fmla="*/ 193 h 417"/>
                <a:gd name="T30" fmla="*/ 296 w 605"/>
                <a:gd name="T31" fmla="*/ 185 h 417"/>
                <a:gd name="T32" fmla="*/ 298 w 605"/>
                <a:gd name="T33" fmla="*/ 196 h 417"/>
                <a:gd name="T34" fmla="*/ 231 w 605"/>
                <a:gd name="T35" fmla="*/ 227 h 417"/>
                <a:gd name="T36" fmla="*/ 218 w 605"/>
                <a:gd name="T37" fmla="*/ 230 h 417"/>
                <a:gd name="T38" fmla="*/ 257 w 605"/>
                <a:gd name="T39" fmla="*/ 241 h 417"/>
                <a:gd name="T40" fmla="*/ 314 w 605"/>
                <a:gd name="T41" fmla="*/ 247 h 417"/>
                <a:gd name="T42" fmla="*/ 381 w 605"/>
                <a:gd name="T43" fmla="*/ 235 h 417"/>
                <a:gd name="T44" fmla="*/ 363 w 605"/>
                <a:gd name="T45" fmla="*/ 244 h 417"/>
                <a:gd name="T46" fmla="*/ 259 w 605"/>
                <a:gd name="T47" fmla="*/ 270 h 417"/>
                <a:gd name="T48" fmla="*/ 243 w 605"/>
                <a:gd name="T49" fmla="*/ 272 h 417"/>
                <a:gd name="T50" fmla="*/ 279 w 605"/>
                <a:gd name="T51" fmla="*/ 279 h 417"/>
                <a:gd name="T52" fmla="*/ 340 w 605"/>
                <a:gd name="T53" fmla="*/ 281 h 417"/>
                <a:gd name="T54" fmla="*/ 428 w 605"/>
                <a:gd name="T55" fmla="*/ 264 h 417"/>
                <a:gd name="T56" fmla="*/ 431 w 605"/>
                <a:gd name="T57" fmla="*/ 276 h 417"/>
                <a:gd name="T58" fmla="*/ 341 w 605"/>
                <a:gd name="T59" fmla="*/ 309 h 417"/>
                <a:gd name="T60" fmla="*/ 317 w 605"/>
                <a:gd name="T61" fmla="*/ 311 h 417"/>
                <a:gd name="T62" fmla="*/ 345 w 605"/>
                <a:gd name="T63" fmla="*/ 321 h 417"/>
                <a:gd name="T64" fmla="*/ 401 w 605"/>
                <a:gd name="T65" fmla="*/ 322 h 417"/>
                <a:gd name="T66" fmla="*/ 481 w 605"/>
                <a:gd name="T67" fmla="*/ 302 h 417"/>
                <a:gd name="T68" fmla="*/ 491 w 605"/>
                <a:gd name="T69" fmla="*/ 309 h 417"/>
                <a:gd name="T70" fmla="*/ 436 w 605"/>
                <a:gd name="T71" fmla="*/ 341 h 417"/>
                <a:gd name="T72" fmla="*/ 453 w 605"/>
                <a:gd name="T73" fmla="*/ 361 h 417"/>
                <a:gd name="T74" fmla="*/ 565 w 605"/>
                <a:gd name="T75" fmla="*/ 363 h 417"/>
                <a:gd name="T76" fmla="*/ 572 w 605"/>
                <a:gd name="T77" fmla="*/ 363 h 417"/>
                <a:gd name="T78" fmla="*/ 502 w 605"/>
                <a:gd name="T79" fmla="*/ 392 h 417"/>
                <a:gd name="T80" fmla="*/ 522 w 605"/>
                <a:gd name="T81" fmla="*/ 398 h 417"/>
                <a:gd name="T82" fmla="*/ 595 w 605"/>
                <a:gd name="T83" fmla="*/ 401 h 417"/>
                <a:gd name="T84" fmla="*/ 593 w 605"/>
                <a:gd name="T85" fmla="*/ 405 h 417"/>
                <a:gd name="T86" fmla="*/ 561 w 605"/>
                <a:gd name="T87" fmla="*/ 417 h 417"/>
                <a:gd name="T88" fmla="*/ 536 w 605"/>
                <a:gd name="T89" fmla="*/ 413 h 417"/>
                <a:gd name="T90" fmla="*/ 466 w 605"/>
                <a:gd name="T91" fmla="*/ 398 h 417"/>
                <a:gd name="T92" fmla="*/ 366 w 605"/>
                <a:gd name="T93" fmla="*/ 368 h 417"/>
                <a:gd name="T94" fmla="*/ 259 w 605"/>
                <a:gd name="T95" fmla="*/ 318 h 417"/>
                <a:gd name="T96" fmla="*/ 207 w 605"/>
                <a:gd name="T97" fmla="*/ 283 h 417"/>
                <a:gd name="T98" fmla="*/ 121 w 605"/>
                <a:gd name="T99" fmla="*/ 206 h 417"/>
                <a:gd name="T100" fmla="*/ 32 w 605"/>
                <a:gd name="T101" fmla="*/ 106 h 417"/>
                <a:gd name="T102" fmla="*/ 1 w 605"/>
                <a:gd name="T103" fmla="*/ 16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>
                <a:gd name="T0" fmla="*/ 115 w 189"/>
                <a:gd name="T1" fmla="*/ 12 h 121"/>
                <a:gd name="T2" fmla="*/ 111 w 189"/>
                <a:gd name="T3" fmla="*/ 14 h 121"/>
                <a:gd name="T4" fmla="*/ 98 w 189"/>
                <a:gd name="T5" fmla="*/ 21 h 121"/>
                <a:gd name="T6" fmla="*/ 82 w 189"/>
                <a:gd name="T7" fmla="*/ 30 h 121"/>
                <a:gd name="T8" fmla="*/ 62 w 189"/>
                <a:gd name="T9" fmla="*/ 42 h 121"/>
                <a:gd name="T10" fmla="*/ 42 w 189"/>
                <a:gd name="T11" fmla="*/ 54 h 121"/>
                <a:gd name="T12" fmla="*/ 25 w 189"/>
                <a:gd name="T13" fmla="*/ 67 h 121"/>
                <a:gd name="T14" fmla="*/ 13 w 189"/>
                <a:gd name="T15" fmla="*/ 79 h 121"/>
                <a:gd name="T16" fmla="*/ 8 w 189"/>
                <a:gd name="T17" fmla="*/ 88 h 121"/>
                <a:gd name="T18" fmla="*/ 7 w 189"/>
                <a:gd name="T19" fmla="*/ 89 h 121"/>
                <a:gd name="T20" fmla="*/ 6 w 189"/>
                <a:gd name="T21" fmla="*/ 91 h 121"/>
                <a:gd name="T22" fmla="*/ 5 w 189"/>
                <a:gd name="T23" fmla="*/ 95 h 121"/>
                <a:gd name="T24" fmla="*/ 2 w 189"/>
                <a:gd name="T25" fmla="*/ 99 h 121"/>
                <a:gd name="T26" fmla="*/ 1 w 189"/>
                <a:gd name="T27" fmla="*/ 105 h 121"/>
                <a:gd name="T28" fmla="*/ 0 w 189"/>
                <a:gd name="T29" fmla="*/ 110 h 121"/>
                <a:gd name="T30" fmla="*/ 1 w 189"/>
                <a:gd name="T31" fmla="*/ 114 h 121"/>
                <a:gd name="T32" fmla="*/ 5 w 189"/>
                <a:gd name="T33" fmla="*/ 118 h 121"/>
                <a:gd name="T34" fmla="*/ 9 w 189"/>
                <a:gd name="T35" fmla="*/ 121 h 121"/>
                <a:gd name="T36" fmla="*/ 17 w 189"/>
                <a:gd name="T37" fmla="*/ 121 h 121"/>
                <a:gd name="T38" fmla="*/ 29 w 189"/>
                <a:gd name="T39" fmla="*/ 120 h 121"/>
                <a:gd name="T40" fmla="*/ 44 w 189"/>
                <a:gd name="T41" fmla="*/ 117 h 121"/>
                <a:gd name="T42" fmla="*/ 62 w 189"/>
                <a:gd name="T43" fmla="*/ 110 h 121"/>
                <a:gd name="T44" fmla="*/ 86 w 189"/>
                <a:gd name="T45" fmla="*/ 99 h 121"/>
                <a:gd name="T46" fmla="*/ 115 w 189"/>
                <a:gd name="T47" fmla="*/ 87 h 121"/>
                <a:gd name="T48" fmla="*/ 150 w 189"/>
                <a:gd name="T49" fmla="*/ 68 h 121"/>
                <a:gd name="T50" fmla="*/ 154 w 189"/>
                <a:gd name="T51" fmla="*/ 64 h 121"/>
                <a:gd name="T52" fmla="*/ 165 w 189"/>
                <a:gd name="T53" fmla="*/ 52 h 121"/>
                <a:gd name="T54" fmla="*/ 176 w 189"/>
                <a:gd name="T55" fmla="*/ 37 h 121"/>
                <a:gd name="T56" fmla="*/ 187 w 189"/>
                <a:gd name="T57" fmla="*/ 22 h 121"/>
                <a:gd name="T58" fmla="*/ 189 w 189"/>
                <a:gd name="T59" fmla="*/ 8 h 121"/>
                <a:gd name="T60" fmla="*/ 181 w 189"/>
                <a:gd name="T61" fmla="*/ 0 h 121"/>
                <a:gd name="T62" fmla="*/ 158 w 189"/>
                <a:gd name="T63" fmla="*/ 0 h 121"/>
                <a:gd name="T64" fmla="*/ 115 w 189"/>
                <a:gd name="T65" fmla="*/ 1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>
                <a:gd name="T0" fmla="*/ 56 w 836"/>
                <a:gd name="T1" fmla="*/ 226 h 746"/>
                <a:gd name="T2" fmla="*/ 75 w 836"/>
                <a:gd name="T3" fmla="*/ 389 h 746"/>
                <a:gd name="T4" fmla="*/ 132 w 836"/>
                <a:gd name="T5" fmla="*/ 423 h 746"/>
                <a:gd name="T6" fmla="*/ 149 w 836"/>
                <a:gd name="T7" fmla="*/ 432 h 746"/>
                <a:gd name="T8" fmla="*/ 90 w 836"/>
                <a:gd name="T9" fmla="*/ 423 h 746"/>
                <a:gd name="T10" fmla="*/ 120 w 836"/>
                <a:gd name="T11" fmla="*/ 444 h 746"/>
                <a:gd name="T12" fmla="*/ 188 w 836"/>
                <a:gd name="T13" fmla="*/ 478 h 746"/>
                <a:gd name="T14" fmla="*/ 262 w 836"/>
                <a:gd name="T15" fmla="*/ 489 h 746"/>
                <a:gd name="T16" fmla="*/ 252 w 836"/>
                <a:gd name="T17" fmla="*/ 497 h 746"/>
                <a:gd name="T18" fmla="*/ 122 w 836"/>
                <a:gd name="T19" fmla="*/ 474 h 746"/>
                <a:gd name="T20" fmla="*/ 202 w 836"/>
                <a:gd name="T21" fmla="*/ 516 h 746"/>
                <a:gd name="T22" fmla="*/ 204 w 836"/>
                <a:gd name="T23" fmla="*/ 538 h 746"/>
                <a:gd name="T24" fmla="*/ 216 w 836"/>
                <a:gd name="T25" fmla="*/ 553 h 746"/>
                <a:gd name="T26" fmla="*/ 298 w 836"/>
                <a:gd name="T27" fmla="*/ 602 h 746"/>
                <a:gd name="T28" fmla="*/ 425 w 836"/>
                <a:gd name="T29" fmla="*/ 659 h 746"/>
                <a:gd name="T30" fmla="*/ 502 w 836"/>
                <a:gd name="T31" fmla="*/ 682 h 746"/>
                <a:gd name="T32" fmla="*/ 592 w 836"/>
                <a:gd name="T33" fmla="*/ 703 h 746"/>
                <a:gd name="T34" fmla="*/ 709 w 836"/>
                <a:gd name="T35" fmla="*/ 720 h 746"/>
                <a:gd name="T36" fmla="*/ 779 w 836"/>
                <a:gd name="T37" fmla="*/ 718 h 746"/>
                <a:gd name="T38" fmla="*/ 801 w 836"/>
                <a:gd name="T39" fmla="*/ 664 h 746"/>
                <a:gd name="T40" fmla="*/ 547 w 836"/>
                <a:gd name="T41" fmla="*/ 446 h 746"/>
                <a:gd name="T42" fmla="*/ 454 w 836"/>
                <a:gd name="T43" fmla="*/ 286 h 746"/>
                <a:gd name="T44" fmla="*/ 382 w 836"/>
                <a:gd name="T45" fmla="*/ 158 h 746"/>
                <a:gd name="T46" fmla="*/ 293 w 836"/>
                <a:gd name="T47" fmla="*/ 102 h 746"/>
                <a:gd name="T48" fmla="*/ 184 w 836"/>
                <a:gd name="T49" fmla="*/ 123 h 746"/>
                <a:gd name="T50" fmla="*/ 155 w 836"/>
                <a:gd name="T51" fmla="*/ 103 h 746"/>
                <a:gd name="T52" fmla="*/ 205 w 836"/>
                <a:gd name="T53" fmla="*/ 63 h 746"/>
                <a:gd name="T54" fmla="*/ 189 w 836"/>
                <a:gd name="T55" fmla="*/ 31 h 746"/>
                <a:gd name="T56" fmla="*/ 144 w 836"/>
                <a:gd name="T57" fmla="*/ 23 h 746"/>
                <a:gd name="T58" fmla="*/ 115 w 836"/>
                <a:gd name="T59" fmla="*/ 138 h 746"/>
                <a:gd name="T60" fmla="*/ 94 w 836"/>
                <a:gd name="T61" fmla="*/ 65 h 746"/>
                <a:gd name="T62" fmla="*/ 167 w 836"/>
                <a:gd name="T63" fmla="*/ 2 h 746"/>
                <a:gd name="T64" fmla="*/ 223 w 836"/>
                <a:gd name="T65" fmla="*/ 49 h 746"/>
                <a:gd name="T66" fmla="*/ 191 w 836"/>
                <a:gd name="T67" fmla="*/ 85 h 746"/>
                <a:gd name="T68" fmla="*/ 171 w 836"/>
                <a:gd name="T69" fmla="*/ 114 h 746"/>
                <a:gd name="T70" fmla="*/ 209 w 836"/>
                <a:gd name="T71" fmla="*/ 95 h 746"/>
                <a:gd name="T72" fmla="*/ 282 w 836"/>
                <a:gd name="T73" fmla="*/ 80 h 746"/>
                <a:gd name="T74" fmla="*/ 366 w 836"/>
                <a:gd name="T75" fmla="*/ 106 h 746"/>
                <a:gd name="T76" fmla="*/ 439 w 836"/>
                <a:gd name="T77" fmla="*/ 191 h 746"/>
                <a:gd name="T78" fmla="*/ 497 w 836"/>
                <a:gd name="T79" fmla="*/ 349 h 746"/>
                <a:gd name="T80" fmla="*/ 526 w 836"/>
                <a:gd name="T81" fmla="*/ 386 h 746"/>
                <a:gd name="T82" fmla="*/ 656 w 836"/>
                <a:gd name="T83" fmla="*/ 489 h 746"/>
                <a:gd name="T84" fmla="*/ 702 w 836"/>
                <a:gd name="T85" fmla="*/ 525 h 746"/>
                <a:gd name="T86" fmla="*/ 789 w 836"/>
                <a:gd name="T87" fmla="*/ 603 h 746"/>
                <a:gd name="T88" fmla="*/ 836 w 836"/>
                <a:gd name="T89" fmla="*/ 665 h 746"/>
                <a:gd name="T90" fmla="*/ 835 w 836"/>
                <a:gd name="T91" fmla="*/ 686 h 746"/>
                <a:gd name="T92" fmla="*/ 816 w 836"/>
                <a:gd name="T93" fmla="*/ 725 h 746"/>
                <a:gd name="T94" fmla="*/ 733 w 836"/>
                <a:gd name="T95" fmla="*/ 746 h 746"/>
                <a:gd name="T96" fmla="*/ 653 w 836"/>
                <a:gd name="T97" fmla="*/ 735 h 746"/>
                <a:gd name="T98" fmla="*/ 558 w 836"/>
                <a:gd name="T99" fmla="*/ 717 h 746"/>
                <a:gd name="T100" fmla="*/ 439 w 836"/>
                <a:gd name="T101" fmla="*/ 689 h 746"/>
                <a:gd name="T102" fmla="*/ 374 w 836"/>
                <a:gd name="T103" fmla="*/ 667 h 746"/>
                <a:gd name="T104" fmla="*/ 325 w 836"/>
                <a:gd name="T105" fmla="*/ 649 h 746"/>
                <a:gd name="T106" fmla="*/ 226 w 836"/>
                <a:gd name="T107" fmla="*/ 595 h 746"/>
                <a:gd name="T108" fmla="*/ 109 w 836"/>
                <a:gd name="T109" fmla="*/ 505 h 746"/>
                <a:gd name="T110" fmla="*/ 2 w 836"/>
                <a:gd name="T111" fmla="*/ 337 h 746"/>
                <a:gd name="T112" fmla="*/ 38 w 836"/>
                <a:gd name="T113" fmla="*/ 216 h 746"/>
                <a:gd name="T114" fmla="*/ 123 w 836"/>
                <a:gd name="T115" fmla="*/ 162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orme libre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>
                <a:gd name="T0" fmla="*/ 16 w 28"/>
                <a:gd name="T1" fmla="*/ 30 h 102"/>
                <a:gd name="T2" fmla="*/ 18 w 28"/>
                <a:gd name="T3" fmla="*/ 40 h 102"/>
                <a:gd name="T4" fmla="*/ 21 w 28"/>
                <a:gd name="T5" fmla="*/ 61 h 102"/>
                <a:gd name="T6" fmla="*/ 26 w 28"/>
                <a:gd name="T7" fmla="*/ 83 h 102"/>
                <a:gd name="T8" fmla="*/ 28 w 28"/>
                <a:gd name="T9" fmla="*/ 97 h 102"/>
                <a:gd name="T10" fmla="*/ 8 w 28"/>
                <a:gd name="T11" fmla="*/ 102 h 102"/>
                <a:gd name="T12" fmla="*/ 5 w 28"/>
                <a:gd name="T13" fmla="*/ 87 h 102"/>
                <a:gd name="T14" fmla="*/ 0 w 28"/>
                <a:gd name="T15" fmla="*/ 52 h 102"/>
                <a:gd name="T16" fmla="*/ 0 w 28"/>
                <a:gd name="T17" fmla="*/ 18 h 102"/>
                <a:gd name="T18" fmla="*/ 10 w 28"/>
                <a:gd name="T19" fmla="*/ 0 h 102"/>
                <a:gd name="T20" fmla="*/ 16 w 28"/>
                <a:gd name="T21" fmla="*/ 3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orme libre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>
                <a:gd name="T0" fmla="*/ 34 w 144"/>
                <a:gd name="T1" fmla="*/ 47 h 94"/>
                <a:gd name="T2" fmla="*/ 30 w 144"/>
                <a:gd name="T3" fmla="*/ 51 h 94"/>
                <a:gd name="T4" fmla="*/ 21 w 144"/>
                <a:gd name="T5" fmla="*/ 60 h 94"/>
                <a:gd name="T6" fmla="*/ 11 w 144"/>
                <a:gd name="T7" fmla="*/ 70 h 94"/>
                <a:gd name="T8" fmla="*/ 3 w 144"/>
                <a:gd name="T9" fmla="*/ 82 h 94"/>
                <a:gd name="T10" fmla="*/ 0 w 144"/>
                <a:gd name="T11" fmla="*/ 91 h 94"/>
                <a:gd name="T12" fmla="*/ 8 w 144"/>
                <a:gd name="T13" fmla="*/ 94 h 94"/>
                <a:gd name="T14" fmla="*/ 30 w 144"/>
                <a:gd name="T15" fmla="*/ 90 h 94"/>
                <a:gd name="T16" fmla="*/ 68 w 144"/>
                <a:gd name="T17" fmla="*/ 76 h 94"/>
                <a:gd name="T18" fmla="*/ 73 w 144"/>
                <a:gd name="T19" fmla="*/ 74 h 94"/>
                <a:gd name="T20" fmla="*/ 86 w 144"/>
                <a:gd name="T21" fmla="*/ 69 h 94"/>
                <a:gd name="T22" fmla="*/ 102 w 144"/>
                <a:gd name="T23" fmla="*/ 61 h 94"/>
                <a:gd name="T24" fmla="*/ 119 w 144"/>
                <a:gd name="T25" fmla="*/ 51 h 94"/>
                <a:gd name="T26" fmla="*/ 134 w 144"/>
                <a:gd name="T27" fmla="*/ 39 h 94"/>
                <a:gd name="T28" fmla="*/ 143 w 144"/>
                <a:gd name="T29" fmla="*/ 26 h 94"/>
                <a:gd name="T30" fmla="*/ 144 w 144"/>
                <a:gd name="T31" fmla="*/ 13 h 94"/>
                <a:gd name="T32" fmla="*/ 134 w 144"/>
                <a:gd name="T33" fmla="*/ 0 h 94"/>
                <a:gd name="T34" fmla="*/ 132 w 144"/>
                <a:gd name="T35" fmla="*/ 1 h 94"/>
                <a:gd name="T36" fmla="*/ 125 w 144"/>
                <a:gd name="T37" fmla="*/ 3 h 94"/>
                <a:gd name="T38" fmla="*/ 116 w 144"/>
                <a:gd name="T39" fmla="*/ 7 h 94"/>
                <a:gd name="T40" fmla="*/ 102 w 144"/>
                <a:gd name="T41" fmla="*/ 11 h 94"/>
                <a:gd name="T42" fmla="*/ 87 w 144"/>
                <a:gd name="T43" fmla="*/ 18 h 94"/>
                <a:gd name="T44" fmla="*/ 69 w 144"/>
                <a:gd name="T45" fmla="*/ 26 h 94"/>
                <a:gd name="T46" fmla="*/ 52 w 144"/>
                <a:gd name="T47" fmla="*/ 36 h 94"/>
                <a:gd name="T48" fmla="*/ 34 w 144"/>
                <a:gd name="T49" fmla="*/ 4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orme libre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>
                <a:gd name="T0" fmla="*/ 21 w 89"/>
                <a:gd name="T1" fmla="*/ 190 h 191"/>
                <a:gd name="T2" fmla="*/ 19 w 89"/>
                <a:gd name="T3" fmla="*/ 183 h 191"/>
                <a:gd name="T4" fmla="*/ 13 w 89"/>
                <a:gd name="T5" fmla="*/ 165 h 191"/>
                <a:gd name="T6" fmla="*/ 6 w 89"/>
                <a:gd name="T7" fmla="*/ 140 h 191"/>
                <a:gd name="T8" fmla="*/ 1 w 89"/>
                <a:gd name="T9" fmla="*/ 109 h 191"/>
                <a:gd name="T10" fmla="*/ 0 w 89"/>
                <a:gd name="T11" fmla="*/ 77 h 191"/>
                <a:gd name="T12" fmla="*/ 6 w 89"/>
                <a:gd name="T13" fmla="*/ 45 h 191"/>
                <a:gd name="T14" fmla="*/ 20 w 89"/>
                <a:gd name="T15" fmla="*/ 19 h 191"/>
                <a:gd name="T16" fmla="*/ 46 w 89"/>
                <a:gd name="T17" fmla="*/ 0 h 191"/>
                <a:gd name="T18" fmla="*/ 48 w 89"/>
                <a:gd name="T19" fmla="*/ 2 h 191"/>
                <a:gd name="T20" fmla="*/ 54 w 89"/>
                <a:gd name="T21" fmla="*/ 5 h 191"/>
                <a:gd name="T22" fmla="*/ 61 w 89"/>
                <a:gd name="T23" fmla="*/ 11 h 191"/>
                <a:gd name="T24" fmla="*/ 70 w 89"/>
                <a:gd name="T25" fmla="*/ 18 h 191"/>
                <a:gd name="T26" fmla="*/ 78 w 89"/>
                <a:gd name="T27" fmla="*/ 26 h 191"/>
                <a:gd name="T28" fmla="*/ 85 w 89"/>
                <a:gd name="T29" fmla="*/ 34 h 191"/>
                <a:gd name="T30" fmla="*/ 89 w 89"/>
                <a:gd name="T31" fmla="*/ 43 h 191"/>
                <a:gd name="T32" fmla="*/ 89 w 89"/>
                <a:gd name="T33" fmla="*/ 51 h 191"/>
                <a:gd name="T34" fmla="*/ 84 w 89"/>
                <a:gd name="T35" fmla="*/ 52 h 191"/>
                <a:gd name="T36" fmla="*/ 74 w 89"/>
                <a:gd name="T37" fmla="*/ 56 h 191"/>
                <a:gd name="T38" fmla="*/ 61 w 89"/>
                <a:gd name="T39" fmla="*/ 63 h 191"/>
                <a:gd name="T40" fmla="*/ 48 w 89"/>
                <a:gd name="T41" fmla="*/ 74 h 191"/>
                <a:gd name="T42" fmla="*/ 39 w 89"/>
                <a:gd name="T43" fmla="*/ 89 h 191"/>
                <a:gd name="T44" fmla="*/ 38 w 89"/>
                <a:gd name="T45" fmla="*/ 109 h 191"/>
                <a:gd name="T46" fmla="*/ 48 w 89"/>
                <a:gd name="T47" fmla="*/ 134 h 191"/>
                <a:gd name="T48" fmla="*/ 73 w 89"/>
                <a:gd name="T49" fmla="*/ 166 h 191"/>
                <a:gd name="T50" fmla="*/ 73 w 89"/>
                <a:gd name="T51" fmla="*/ 168 h 191"/>
                <a:gd name="T52" fmla="*/ 72 w 89"/>
                <a:gd name="T53" fmla="*/ 171 h 191"/>
                <a:gd name="T54" fmla="*/ 69 w 89"/>
                <a:gd name="T55" fmla="*/ 176 h 191"/>
                <a:gd name="T56" fmla="*/ 66 w 89"/>
                <a:gd name="T57" fmla="*/ 180 h 191"/>
                <a:gd name="T58" fmla="*/ 60 w 89"/>
                <a:gd name="T59" fmla="*/ 185 h 191"/>
                <a:gd name="T60" fmla="*/ 51 w 89"/>
                <a:gd name="T61" fmla="*/ 188 h 191"/>
                <a:gd name="T62" fmla="*/ 38 w 89"/>
                <a:gd name="T63" fmla="*/ 191 h 191"/>
                <a:gd name="T64" fmla="*/ 21 w 89"/>
                <a:gd name="T65" fmla="*/ 19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orme libre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>
                <a:gd name="T0" fmla="*/ 151 w 879"/>
                <a:gd name="T1" fmla="*/ 3 h 445"/>
                <a:gd name="T2" fmla="*/ 120 w 879"/>
                <a:gd name="T3" fmla="*/ 26 h 445"/>
                <a:gd name="T4" fmla="*/ 76 w 879"/>
                <a:gd name="T5" fmla="*/ 69 h 445"/>
                <a:gd name="T6" fmla="*/ 38 w 879"/>
                <a:gd name="T7" fmla="*/ 124 h 445"/>
                <a:gd name="T8" fmla="*/ 28 w 879"/>
                <a:gd name="T9" fmla="*/ 157 h 445"/>
                <a:gd name="T10" fmla="*/ 21 w 879"/>
                <a:gd name="T11" fmla="*/ 174 h 445"/>
                <a:gd name="T12" fmla="*/ 11 w 879"/>
                <a:gd name="T13" fmla="*/ 202 h 445"/>
                <a:gd name="T14" fmla="*/ 3 w 879"/>
                <a:gd name="T15" fmla="*/ 239 h 445"/>
                <a:gd name="T16" fmla="*/ 2 w 879"/>
                <a:gd name="T17" fmla="*/ 280 h 445"/>
                <a:gd name="T18" fmla="*/ 12 w 879"/>
                <a:gd name="T19" fmla="*/ 320 h 445"/>
                <a:gd name="T20" fmla="*/ 38 w 879"/>
                <a:gd name="T21" fmla="*/ 356 h 445"/>
                <a:gd name="T22" fmla="*/ 88 w 879"/>
                <a:gd name="T23" fmla="*/ 383 h 445"/>
                <a:gd name="T24" fmla="*/ 125 w 879"/>
                <a:gd name="T25" fmla="*/ 395 h 445"/>
                <a:gd name="T26" fmla="*/ 149 w 879"/>
                <a:gd name="T27" fmla="*/ 407 h 445"/>
                <a:gd name="T28" fmla="*/ 197 w 879"/>
                <a:gd name="T29" fmla="*/ 424 h 445"/>
                <a:gd name="T30" fmla="*/ 269 w 879"/>
                <a:gd name="T31" fmla="*/ 439 h 445"/>
                <a:gd name="T32" fmla="*/ 363 w 879"/>
                <a:gd name="T33" fmla="*/ 445 h 445"/>
                <a:gd name="T34" fmla="*/ 481 w 879"/>
                <a:gd name="T35" fmla="*/ 433 h 445"/>
                <a:gd name="T36" fmla="*/ 619 w 879"/>
                <a:gd name="T37" fmla="*/ 397 h 445"/>
                <a:gd name="T38" fmla="*/ 779 w 879"/>
                <a:gd name="T39" fmla="*/ 329 h 445"/>
                <a:gd name="T40" fmla="*/ 869 w 879"/>
                <a:gd name="T41" fmla="*/ 277 h 445"/>
                <a:gd name="T42" fmla="*/ 877 w 879"/>
                <a:gd name="T43" fmla="*/ 255 h 445"/>
                <a:gd name="T44" fmla="*/ 877 w 879"/>
                <a:gd name="T45" fmla="*/ 224 h 445"/>
                <a:gd name="T46" fmla="*/ 846 w 879"/>
                <a:gd name="T47" fmla="*/ 201 h 445"/>
                <a:gd name="T48" fmla="*/ 810 w 879"/>
                <a:gd name="T49" fmla="*/ 197 h 445"/>
                <a:gd name="T50" fmla="*/ 781 w 879"/>
                <a:gd name="T51" fmla="*/ 193 h 445"/>
                <a:gd name="T52" fmla="*/ 733 w 879"/>
                <a:gd name="T53" fmla="*/ 187 h 445"/>
                <a:gd name="T54" fmla="*/ 672 w 879"/>
                <a:gd name="T55" fmla="*/ 181 h 445"/>
                <a:gd name="T56" fmla="*/ 604 w 879"/>
                <a:gd name="T57" fmla="*/ 171 h 445"/>
                <a:gd name="T58" fmla="*/ 538 w 879"/>
                <a:gd name="T59" fmla="*/ 161 h 445"/>
                <a:gd name="T60" fmla="*/ 483 w 879"/>
                <a:gd name="T61" fmla="*/ 149 h 445"/>
                <a:gd name="T62" fmla="*/ 443 w 879"/>
                <a:gd name="T63" fmla="*/ 139 h 445"/>
                <a:gd name="T64" fmla="*/ 430 w 879"/>
                <a:gd name="T65" fmla="*/ 132 h 445"/>
                <a:gd name="T66" fmla="*/ 415 w 879"/>
                <a:gd name="T67" fmla="*/ 121 h 445"/>
                <a:gd name="T68" fmla="*/ 386 w 879"/>
                <a:gd name="T69" fmla="*/ 100 h 445"/>
                <a:gd name="T70" fmla="*/ 349 w 879"/>
                <a:gd name="T71" fmla="*/ 76 h 445"/>
                <a:gd name="T72" fmla="*/ 306 w 879"/>
                <a:gd name="T73" fmla="*/ 50 h 445"/>
                <a:gd name="T74" fmla="*/ 260 w 879"/>
                <a:gd name="T75" fmla="*/ 26 h 445"/>
                <a:gd name="T76" fmla="*/ 215 w 879"/>
                <a:gd name="T77" fmla="*/ 9 h 445"/>
                <a:gd name="T78" fmla="*/ 174 w 879"/>
                <a:gd name="T7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orme libre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>
                <a:gd name="T0" fmla="*/ 16 w 711"/>
                <a:gd name="T1" fmla="*/ 84 h 209"/>
                <a:gd name="T2" fmla="*/ 78 w 711"/>
                <a:gd name="T3" fmla="*/ 71 h 209"/>
                <a:gd name="T4" fmla="*/ 142 w 711"/>
                <a:gd name="T5" fmla="*/ 0 h 209"/>
                <a:gd name="T6" fmla="*/ 137 w 711"/>
                <a:gd name="T7" fmla="*/ 23 h 209"/>
                <a:gd name="T8" fmla="*/ 105 w 711"/>
                <a:gd name="T9" fmla="*/ 71 h 209"/>
                <a:gd name="T10" fmla="*/ 59 w 711"/>
                <a:gd name="T11" fmla="*/ 104 h 209"/>
                <a:gd name="T12" fmla="*/ 115 w 711"/>
                <a:gd name="T13" fmla="*/ 100 h 209"/>
                <a:gd name="T14" fmla="*/ 177 w 711"/>
                <a:gd name="T15" fmla="*/ 67 h 209"/>
                <a:gd name="T16" fmla="*/ 186 w 711"/>
                <a:gd name="T17" fmla="*/ 55 h 209"/>
                <a:gd name="T18" fmla="*/ 167 w 711"/>
                <a:gd name="T19" fmla="*/ 95 h 209"/>
                <a:gd name="T20" fmla="*/ 113 w 711"/>
                <a:gd name="T21" fmla="*/ 130 h 209"/>
                <a:gd name="T22" fmla="*/ 151 w 711"/>
                <a:gd name="T23" fmla="*/ 130 h 209"/>
                <a:gd name="T24" fmla="*/ 229 w 711"/>
                <a:gd name="T25" fmla="*/ 106 h 209"/>
                <a:gd name="T26" fmla="*/ 274 w 711"/>
                <a:gd name="T27" fmla="*/ 62 h 209"/>
                <a:gd name="T28" fmla="*/ 267 w 711"/>
                <a:gd name="T29" fmla="*/ 86 h 209"/>
                <a:gd name="T30" fmla="*/ 220 w 711"/>
                <a:gd name="T31" fmla="*/ 134 h 209"/>
                <a:gd name="T32" fmla="*/ 205 w 711"/>
                <a:gd name="T33" fmla="*/ 152 h 209"/>
                <a:gd name="T34" fmla="*/ 272 w 711"/>
                <a:gd name="T35" fmla="*/ 128 h 209"/>
                <a:gd name="T36" fmla="*/ 354 w 711"/>
                <a:gd name="T37" fmla="*/ 59 h 209"/>
                <a:gd name="T38" fmla="*/ 349 w 711"/>
                <a:gd name="T39" fmla="*/ 83 h 209"/>
                <a:gd name="T40" fmla="*/ 325 w 711"/>
                <a:gd name="T41" fmla="*/ 131 h 209"/>
                <a:gd name="T42" fmla="*/ 296 w 711"/>
                <a:gd name="T43" fmla="*/ 158 h 209"/>
                <a:gd name="T44" fmla="*/ 351 w 711"/>
                <a:gd name="T45" fmla="*/ 139 h 209"/>
                <a:gd name="T46" fmla="*/ 426 w 711"/>
                <a:gd name="T47" fmla="*/ 84 h 209"/>
                <a:gd name="T48" fmla="*/ 438 w 711"/>
                <a:gd name="T49" fmla="*/ 71 h 209"/>
                <a:gd name="T50" fmla="*/ 395 w 711"/>
                <a:gd name="T51" fmla="*/ 129 h 209"/>
                <a:gd name="T52" fmla="*/ 336 w 711"/>
                <a:gd name="T53" fmla="*/ 179 h 209"/>
                <a:gd name="T54" fmla="*/ 368 w 711"/>
                <a:gd name="T55" fmla="*/ 168 h 209"/>
                <a:gd name="T56" fmla="*/ 445 w 711"/>
                <a:gd name="T57" fmla="*/ 118 h 209"/>
                <a:gd name="T58" fmla="*/ 508 w 711"/>
                <a:gd name="T59" fmla="*/ 51 h 209"/>
                <a:gd name="T60" fmla="*/ 493 w 711"/>
                <a:gd name="T61" fmla="*/ 95 h 209"/>
                <a:gd name="T62" fmla="*/ 446 w 711"/>
                <a:gd name="T63" fmla="*/ 154 h 209"/>
                <a:gd name="T64" fmla="*/ 432 w 711"/>
                <a:gd name="T65" fmla="*/ 168 h 209"/>
                <a:gd name="T66" fmla="*/ 488 w 711"/>
                <a:gd name="T67" fmla="*/ 142 h 209"/>
                <a:gd name="T68" fmla="*/ 573 w 711"/>
                <a:gd name="T69" fmla="*/ 50 h 209"/>
                <a:gd name="T70" fmla="*/ 568 w 711"/>
                <a:gd name="T71" fmla="*/ 71 h 209"/>
                <a:gd name="T72" fmla="*/ 552 w 711"/>
                <a:gd name="T73" fmla="*/ 115 h 209"/>
                <a:gd name="T74" fmla="*/ 536 w 711"/>
                <a:gd name="T75" fmla="*/ 141 h 209"/>
                <a:gd name="T76" fmla="*/ 587 w 711"/>
                <a:gd name="T77" fmla="*/ 129 h 209"/>
                <a:gd name="T78" fmla="*/ 659 w 711"/>
                <a:gd name="T79" fmla="*/ 75 h 209"/>
                <a:gd name="T80" fmla="*/ 672 w 711"/>
                <a:gd name="T81" fmla="*/ 56 h 209"/>
                <a:gd name="T82" fmla="*/ 645 w 711"/>
                <a:gd name="T83" fmla="*/ 105 h 209"/>
                <a:gd name="T84" fmla="*/ 614 w 711"/>
                <a:gd name="T85" fmla="*/ 139 h 209"/>
                <a:gd name="T86" fmla="*/ 643 w 711"/>
                <a:gd name="T87" fmla="*/ 127 h 209"/>
                <a:gd name="T88" fmla="*/ 692 w 711"/>
                <a:gd name="T89" fmla="*/ 99 h 209"/>
                <a:gd name="T90" fmla="*/ 708 w 711"/>
                <a:gd name="T91" fmla="*/ 88 h 209"/>
                <a:gd name="T92" fmla="*/ 678 w 711"/>
                <a:gd name="T93" fmla="*/ 126 h 209"/>
                <a:gd name="T94" fmla="*/ 661 w 711"/>
                <a:gd name="T95" fmla="*/ 133 h 209"/>
                <a:gd name="T96" fmla="*/ 616 w 711"/>
                <a:gd name="T97" fmla="*/ 151 h 209"/>
                <a:gd name="T98" fmla="*/ 551 w 711"/>
                <a:gd name="T99" fmla="*/ 174 h 209"/>
                <a:gd name="T100" fmla="*/ 470 w 711"/>
                <a:gd name="T101" fmla="*/ 195 h 209"/>
                <a:gd name="T102" fmla="*/ 384 w 711"/>
                <a:gd name="T103" fmla="*/ 208 h 209"/>
                <a:gd name="T104" fmla="*/ 339 w 711"/>
                <a:gd name="T105" fmla="*/ 208 h 209"/>
                <a:gd name="T106" fmla="*/ 270 w 711"/>
                <a:gd name="T107" fmla="*/ 199 h 209"/>
                <a:gd name="T108" fmla="*/ 173 w 711"/>
                <a:gd name="T109" fmla="*/ 183 h 209"/>
                <a:gd name="T110" fmla="*/ 76 w 711"/>
                <a:gd name="T111" fmla="*/ 157 h 209"/>
                <a:gd name="T112" fmla="*/ 12 w 711"/>
                <a:gd name="T113" fmla="*/ 11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orme libre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>
                <a:gd name="T0" fmla="*/ 49 w 115"/>
                <a:gd name="T1" fmla="*/ 48 h 199"/>
                <a:gd name="T2" fmla="*/ 47 w 115"/>
                <a:gd name="T3" fmla="*/ 53 h 199"/>
                <a:gd name="T4" fmla="*/ 40 w 115"/>
                <a:gd name="T5" fmla="*/ 65 h 199"/>
                <a:gd name="T6" fmla="*/ 31 w 115"/>
                <a:gd name="T7" fmla="*/ 83 h 199"/>
                <a:gd name="T8" fmla="*/ 21 w 115"/>
                <a:gd name="T9" fmla="*/ 103 h 199"/>
                <a:gd name="T10" fmla="*/ 11 w 115"/>
                <a:gd name="T11" fmla="*/ 125 h 199"/>
                <a:gd name="T12" fmla="*/ 3 w 115"/>
                <a:gd name="T13" fmla="*/ 145 h 199"/>
                <a:gd name="T14" fmla="*/ 0 w 115"/>
                <a:gd name="T15" fmla="*/ 161 h 199"/>
                <a:gd name="T16" fmla="*/ 1 w 115"/>
                <a:gd name="T17" fmla="*/ 171 h 199"/>
                <a:gd name="T18" fmla="*/ 1 w 115"/>
                <a:gd name="T19" fmla="*/ 176 h 199"/>
                <a:gd name="T20" fmla="*/ 2 w 115"/>
                <a:gd name="T21" fmla="*/ 185 h 199"/>
                <a:gd name="T22" fmla="*/ 7 w 115"/>
                <a:gd name="T23" fmla="*/ 194 h 199"/>
                <a:gd name="T24" fmla="*/ 15 w 115"/>
                <a:gd name="T25" fmla="*/ 199 h 199"/>
                <a:gd name="T26" fmla="*/ 28 w 115"/>
                <a:gd name="T27" fmla="*/ 194 h 199"/>
                <a:gd name="T28" fmla="*/ 47 w 115"/>
                <a:gd name="T29" fmla="*/ 176 h 199"/>
                <a:gd name="T30" fmla="*/ 75 w 115"/>
                <a:gd name="T31" fmla="*/ 138 h 199"/>
                <a:gd name="T32" fmla="*/ 111 w 115"/>
                <a:gd name="T33" fmla="*/ 76 h 199"/>
                <a:gd name="T34" fmla="*/ 112 w 115"/>
                <a:gd name="T35" fmla="*/ 70 h 199"/>
                <a:gd name="T36" fmla="*/ 114 w 115"/>
                <a:gd name="T37" fmla="*/ 54 h 199"/>
                <a:gd name="T38" fmla="*/ 115 w 115"/>
                <a:gd name="T39" fmla="*/ 34 h 199"/>
                <a:gd name="T40" fmla="*/ 115 w 115"/>
                <a:gd name="T41" fmla="*/ 15 h 199"/>
                <a:gd name="T42" fmla="*/ 109 w 115"/>
                <a:gd name="T43" fmla="*/ 2 h 199"/>
                <a:gd name="T44" fmla="*/ 98 w 115"/>
                <a:gd name="T45" fmla="*/ 0 h 199"/>
                <a:gd name="T46" fmla="*/ 78 w 115"/>
                <a:gd name="T47" fmla="*/ 13 h 199"/>
                <a:gd name="T48" fmla="*/ 49 w 115"/>
                <a:gd name="T49" fmla="*/ 4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orme libre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>
                <a:gd name="T0" fmla="*/ 65 w 973"/>
                <a:gd name="T1" fmla="*/ 276 h 489"/>
                <a:gd name="T2" fmla="*/ 169 w 973"/>
                <a:gd name="T3" fmla="*/ 404 h 489"/>
                <a:gd name="T4" fmla="*/ 239 w 973"/>
                <a:gd name="T5" fmla="*/ 398 h 489"/>
                <a:gd name="T6" fmla="*/ 258 w 973"/>
                <a:gd name="T7" fmla="*/ 396 h 489"/>
                <a:gd name="T8" fmla="*/ 199 w 973"/>
                <a:gd name="T9" fmla="*/ 422 h 489"/>
                <a:gd name="T10" fmla="*/ 236 w 973"/>
                <a:gd name="T11" fmla="*/ 422 h 489"/>
                <a:gd name="T12" fmla="*/ 313 w 973"/>
                <a:gd name="T13" fmla="*/ 413 h 489"/>
                <a:gd name="T14" fmla="*/ 384 w 973"/>
                <a:gd name="T15" fmla="*/ 380 h 489"/>
                <a:gd name="T16" fmla="*/ 379 w 973"/>
                <a:gd name="T17" fmla="*/ 392 h 489"/>
                <a:gd name="T18" fmla="*/ 258 w 973"/>
                <a:gd name="T19" fmla="*/ 447 h 489"/>
                <a:gd name="T20" fmla="*/ 349 w 973"/>
                <a:gd name="T21" fmla="*/ 437 h 489"/>
                <a:gd name="T22" fmla="*/ 362 w 973"/>
                <a:gd name="T23" fmla="*/ 455 h 489"/>
                <a:gd name="T24" fmla="*/ 381 w 973"/>
                <a:gd name="T25" fmla="*/ 460 h 489"/>
                <a:gd name="T26" fmla="*/ 476 w 973"/>
                <a:gd name="T27" fmla="*/ 456 h 489"/>
                <a:gd name="T28" fmla="*/ 612 w 973"/>
                <a:gd name="T29" fmla="*/ 434 h 489"/>
                <a:gd name="T30" fmla="*/ 688 w 973"/>
                <a:gd name="T31" fmla="*/ 410 h 489"/>
                <a:gd name="T32" fmla="*/ 773 w 973"/>
                <a:gd name="T33" fmla="*/ 376 h 489"/>
                <a:gd name="T34" fmla="*/ 879 w 973"/>
                <a:gd name="T35" fmla="*/ 326 h 489"/>
                <a:gd name="T36" fmla="*/ 935 w 973"/>
                <a:gd name="T37" fmla="*/ 285 h 489"/>
                <a:gd name="T38" fmla="*/ 925 w 973"/>
                <a:gd name="T39" fmla="*/ 228 h 489"/>
                <a:gd name="T40" fmla="*/ 628 w 973"/>
                <a:gd name="T41" fmla="*/ 189 h 489"/>
                <a:gd name="T42" fmla="*/ 567 w 973"/>
                <a:gd name="T43" fmla="*/ 183 h 489"/>
                <a:gd name="T44" fmla="*/ 482 w 973"/>
                <a:gd name="T45" fmla="*/ 148 h 489"/>
                <a:gd name="T46" fmla="*/ 423 w 973"/>
                <a:gd name="T47" fmla="*/ 101 h 489"/>
                <a:gd name="T48" fmla="*/ 355 w 973"/>
                <a:gd name="T49" fmla="*/ 61 h 489"/>
                <a:gd name="T50" fmla="*/ 262 w 973"/>
                <a:gd name="T51" fmla="*/ 25 h 489"/>
                <a:gd name="T52" fmla="*/ 201 w 973"/>
                <a:gd name="T53" fmla="*/ 32 h 489"/>
                <a:gd name="T54" fmla="*/ 131 w 973"/>
                <a:gd name="T55" fmla="*/ 93 h 489"/>
                <a:gd name="T56" fmla="*/ 85 w 973"/>
                <a:gd name="T57" fmla="*/ 126 h 489"/>
                <a:gd name="T58" fmla="*/ 98 w 973"/>
                <a:gd name="T59" fmla="*/ 57 h 489"/>
                <a:gd name="T60" fmla="*/ 77 w 973"/>
                <a:gd name="T61" fmla="*/ 40 h 489"/>
                <a:gd name="T62" fmla="*/ 29 w 973"/>
                <a:gd name="T63" fmla="*/ 44 h 489"/>
                <a:gd name="T64" fmla="*/ 42 w 973"/>
                <a:gd name="T65" fmla="*/ 136 h 489"/>
                <a:gd name="T66" fmla="*/ 20 w 973"/>
                <a:gd name="T67" fmla="*/ 138 h 489"/>
                <a:gd name="T68" fmla="*/ 23 w 973"/>
                <a:gd name="T69" fmla="*/ 26 h 489"/>
                <a:gd name="T70" fmla="*/ 96 w 973"/>
                <a:gd name="T71" fmla="*/ 20 h 489"/>
                <a:gd name="T72" fmla="*/ 103 w 973"/>
                <a:gd name="T73" fmla="*/ 67 h 489"/>
                <a:gd name="T74" fmla="*/ 97 w 973"/>
                <a:gd name="T75" fmla="*/ 116 h 489"/>
                <a:gd name="T76" fmla="*/ 158 w 973"/>
                <a:gd name="T77" fmla="*/ 35 h 489"/>
                <a:gd name="T78" fmla="*/ 260 w 973"/>
                <a:gd name="T79" fmla="*/ 0 h 489"/>
                <a:gd name="T80" fmla="*/ 313 w 973"/>
                <a:gd name="T81" fmla="*/ 13 h 489"/>
                <a:gd name="T82" fmla="*/ 402 w 973"/>
                <a:gd name="T83" fmla="*/ 55 h 489"/>
                <a:gd name="T84" fmla="*/ 487 w 973"/>
                <a:gd name="T85" fmla="*/ 126 h 489"/>
                <a:gd name="T86" fmla="*/ 512 w 973"/>
                <a:gd name="T87" fmla="*/ 139 h 489"/>
                <a:gd name="T88" fmla="*/ 527 w 973"/>
                <a:gd name="T89" fmla="*/ 145 h 489"/>
                <a:gd name="T90" fmla="*/ 565 w 973"/>
                <a:gd name="T91" fmla="*/ 151 h 489"/>
                <a:gd name="T92" fmla="*/ 642 w 973"/>
                <a:gd name="T93" fmla="*/ 159 h 489"/>
                <a:gd name="T94" fmla="*/ 719 w 973"/>
                <a:gd name="T95" fmla="*/ 163 h 489"/>
                <a:gd name="T96" fmla="*/ 811 w 973"/>
                <a:gd name="T97" fmla="*/ 173 h 489"/>
                <a:gd name="T98" fmla="*/ 919 w 973"/>
                <a:gd name="T99" fmla="*/ 193 h 489"/>
                <a:gd name="T100" fmla="*/ 958 w 973"/>
                <a:gd name="T101" fmla="*/ 219 h 489"/>
                <a:gd name="T102" fmla="*/ 949 w 973"/>
                <a:gd name="T103" fmla="*/ 308 h 489"/>
                <a:gd name="T104" fmla="*/ 841 w 973"/>
                <a:gd name="T105" fmla="*/ 372 h 489"/>
                <a:gd name="T106" fmla="*/ 753 w 973"/>
                <a:gd name="T107" fmla="*/ 407 h 489"/>
                <a:gd name="T108" fmla="*/ 639 w 973"/>
                <a:gd name="T109" fmla="*/ 449 h 489"/>
                <a:gd name="T110" fmla="*/ 574 w 973"/>
                <a:gd name="T111" fmla="*/ 467 h 489"/>
                <a:gd name="T112" fmla="*/ 523 w 973"/>
                <a:gd name="T113" fmla="*/ 480 h 489"/>
                <a:gd name="T114" fmla="*/ 410 w 973"/>
                <a:gd name="T115" fmla="*/ 489 h 489"/>
                <a:gd name="T116" fmla="*/ 271 w 973"/>
                <a:gd name="T117" fmla="*/ 481 h 489"/>
                <a:gd name="T118" fmla="*/ 202 w 973"/>
                <a:gd name="T119" fmla="*/ 464 h 489"/>
                <a:gd name="T120" fmla="*/ 99 w 973"/>
                <a:gd name="T121" fmla="*/ 414 h 489"/>
                <a:gd name="T122" fmla="*/ 44 w 973"/>
                <a:gd name="T123" fmla="*/ 322 h 489"/>
                <a:gd name="T124" fmla="*/ 51 w 973"/>
                <a:gd name="T125" fmla="*/ 22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orme libre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>
                <a:gd name="T0" fmla="*/ 26 w 74"/>
                <a:gd name="T1" fmla="*/ 21 h 86"/>
                <a:gd name="T2" fmla="*/ 29 w 74"/>
                <a:gd name="T3" fmla="*/ 23 h 86"/>
                <a:gd name="T4" fmla="*/ 33 w 74"/>
                <a:gd name="T5" fmla="*/ 28 h 86"/>
                <a:gd name="T6" fmla="*/ 39 w 74"/>
                <a:gd name="T7" fmla="*/ 36 h 86"/>
                <a:gd name="T8" fmla="*/ 47 w 74"/>
                <a:gd name="T9" fmla="*/ 44 h 86"/>
                <a:gd name="T10" fmla="*/ 55 w 74"/>
                <a:gd name="T11" fmla="*/ 53 h 86"/>
                <a:gd name="T12" fmla="*/ 63 w 74"/>
                <a:gd name="T13" fmla="*/ 61 h 86"/>
                <a:gd name="T14" fmla="*/ 70 w 74"/>
                <a:gd name="T15" fmla="*/ 68 h 86"/>
                <a:gd name="T16" fmla="*/ 74 w 74"/>
                <a:gd name="T17" fmla="*/ 72 h 86"/>
                <a:gd name="T18" fmla="*/ 59 w 74"/>
                <a:gd name="T19" fmla="*/ 86 h 86"/>
                <a:gd name="T20" fmla="*/ 55 w 74"/>
                <a:gd name="T21" fmla="*/ 82 h 86"/>
                <a:gd name="T22" fmla="*/ 47 w 74"/>
                <a:gd name="T23" fmla="*/ 74 h 86"/>
                <a:gd name="T24" fmla="*/ 37 w 74"/>
                <a:gd name="T25" fmla="*/ 63 h 86"/>
                <a:gd name="T26" fmla="*/ 24 w 74"/>
                <a:gd name="T27" fmla="*/ 49 h 86"/>
                <a:gd name="T28" fmla="*/ 13 w 74"/>
                <a:gd name="T29" fmla="*/ 35 h 86"/>
                <a:gd name="T30" fmla="*/ 3 w 74"/>
                <a:gd name="T31" fmla="*/ 20 h 86"/>
                <a:gd name="T32" fmla="*/ 0 w 74"/>
                <a:gd name="T33" fmla="*/ 8 h 86"/>
                <a:gd name="T34" fmla="*/ 2 w 74"/>
                <a:gd name="T35" fmla="*/ 0 h 86"/>
                <a:gd name="T36" fmla="*/ 26 w 74"/>
                <a:gd name="T37" fmla="*/ 2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orme libre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>
                <a:gd name="T0" fmla="*/ 6 w 86"/>
                <a:gd name="T1" fmla="*/ 98 h 153"/>
                <a:gd name="T2" fmla="*/ 5 w 86"/>
                <a:gd name="T3" fmla="*/ 103 h 153"/>
                <a:gd name="T4" fmla="*/ 2 w 86"/>
                <a:gd name="T5" fmla="*/ 115 h 153"/>
                <a:gd name="T6" fmla="*/ 0 w 86"/>
                <a:gd name="T7" fmla="*/ 130 h 153"/>
                <a:gd name="T8" fmla="*/ 0 w 86"/>
                <a:gd name="T9" fmla="*/ 144 h 153"/>
                <a:gd name="T10" fmla="*/ 2 w 86"/>
                <a:gd name="T11" fmla="*/ 153 h 153"/>
                <a:gd name="T12" fmla="*/ 11 w 86"/>
                <a:gd name="T13" fmla="*/ 151 h 153"/>
                <a:gd name="T14" fmla="*/ 28 w 86"/>
                <a:gd name="T15" fmla="*/ 136 h 153"/>
                <a:gd name="T16" fmla="*/ 52 w 86"/>
                <a:gd name="T17" fmla="*/ 103 h 153"/>
                <a:gd name="T18" fmla="*/ 54 w 86"/>
                <a:gd name="T19" fmla="*/ 98 h 153"/>
                <a:gd name="T20" fmla="*/ 62 w 86"/>
                <a:gd name="T21" fmla="*/ 88 h 153"/>
                <a:gd name="T22" fmla="*/ 70 w 86"/>
                <a:gd name="T23" fmla="*/ 71 h 153"/>
                <a:gd name="T24" fmla="*/ 79 w 86"/>
                <a:gd name="T25" fmla="*/ 53 h 153"/>
                <a:gd name="T26" fmla="*/ 85 w 86"/>
                <a:gd name="T27" fmla="*/ 33 h 153"/>
                <a:gd name="T28" fmla="*/ 86 w 86"/>
                <a:gd name="T29" fmla="*/ 17 h 153"/>
                <a:gd name="T30" fmla="*/ 79 w 86"/>
                <a:gd name="T31" fmla="*/ 6 h 153"/>
                <a:gd name="T32" fmla="*/ 63 w 86"/>
                <a:gd name="T33" fmla="*/ 0 h 153"/>
                <a:gd name="T34" fmla="*/ 62 w 86"/>
                <a:gd name="T35" fmla="*/ 2 h 153"/>
                <a:gd name="T36" fmla="*/ 58 w 86"/>
                <a:gd name="T37" fmla="*/ 7 h 153"/>
                <a:gd name="T38" fmla="*/ 52 w 86"/>
                <a:gd name="T39" fmla="*/ 16 h 153"/>
                <a:gd name="T40" fmla="*/ 44 w 86"/>
                <a:gd name="T41" fmla="*/ 28 h 153"/>
                <a:gd name="T42" fmla="*/ 34 w 86"/>
                <a:gd name="T43" fmla="*/ 43 h 153"/>
                <a:gd name="T44" fmla="*/ 25 w 86"/>
                <a:gd name="T45" fmla="*/ 59 h 153"/>
                <a:gd name="T46" fmla="*/ 15 w 86"/>
                <a:gd name="T47" fmla="*/ 77 h 153"/>
                <a:gd name="T48" fmla="*/ 6 w 86"/>
                <a:gd name="T49" fmla="*/ 9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orme libre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>
                <a:gd name="T0" fmla="*/ 97 w 130"/>
                <a:gd name="T1" fmla="*/ 175 h 175"/>
                <a:gd name="T2" fmla="*/ 91 w 130"/>
                <a:gd name="T3" fmla="*/ 171 h 175"/>
                <a:gd name="T4" fmla="*/ 76 w 130"/>
                <a:gd name="T5" fmla="*/ 159 h 175"/>
                <a:gd name="T6" fmla="*/ 56 w 130"/>
                <a:gd name="T7" fmla="*/ 141 h 175"/>
                <a:gd name="T8" fmla="*/ 35 w 130"/>
                <a:gd name="T9" fmla="*/ 118 h 175"/>
                <a:gd name="T10" fmla="*/ 15 w 130"/>
                <a:gd name="T11" fmla="*/ 91 h 175"/>
                <a:gd name="T12" fmla="*/ 3 w 130"/>
                <a:gd name="T13" fmla="*/ 61 h 175"/>
                <a:gd name="T14" fmla="*/ 0 w 130"/>
                <a:gd name="T15" fmla="*/ 31 h 175"/>
                <a:gd name="T16" fmla="*/ 12 w 130"/>
                <a:gd name="T17" fmla="*/ 0 h 175"/>
                <a:gd name="T18" fmla="*/ 14 w 130"/>
                <a:gd name="T19" fmla="*/ 0 h 175"/>
                <a:gd name="T20" fmla="*/ 21 w 130"/>
                <a:gd name="T21" fmla="*/ 0 h 175"/>
                <a:gd name="T22" fmla="*/ 30 w 130"/>
                <a:gd name="T23" fmla="*/ 0 h 175"/>
                <a:gd name="T24" fmla="*/ 41 w 130"/>
                <a:gd name="T25" fmla="*/ 1 h 175"/>
                <a:gd name="T26" fmla="*/ 52 w 130"/>
                <a:gd name="T27" fmla="*/ 4 h 175"/>
                <a:gd name="T28" fmla="*/ 62 w 130"/>
                <a:gd name="T29" fmla="*/ 7 h 175"/>
                <a:gd name="T30" fmla="*/ 70 w 130"/>
                <a:gd name="T31" fmla="*/ 13 h 175"/>
                <a:gd name="T32" fmla="*/ 75 w 130"/>
                <a:gd name="T33" fmla="*/ 21 h 175"/>
                <a:gd name="T34" fmla="*/ 72 w 130"/>
                <a:gd name="T35" fmla="*/ 24 h 175"/>
                <a:gd name="T36" fmla="*/ 66 w 130"/>
                <a:gd name="T37" fmla="*/ 34 h 175"/>
                <a:gd name="T38" fmla="*/ 58 w 130"/>
                <a:gd name="T39" fmla="*/ 46 h 175"/>
                <a:gd name="T40" fmla="*/ 53 w 130"/>
                <a:gd name="T41" fmla="*/ 62 h 175"/>
                <a:gd name="T42" fmla="*/ 56 w 130"/>
                <a:gd name="T43" fmla="*/ 81 h 175"/>
                <a:gd name="T44" fmla="*/ 66 w 130"/>
                <a:gd name="T45" fmla="*/ 98 h 175"/>
                <a:gd name="T46" fmla="*/ 89 w 130"/>
                <a:gd name="T47" fmla="*/ 114 h 175"/>
                <a:gd name="T48" fmla="*/ 128 w 130"/>
                <a:gd name="T49" fmla="*/ 128 h 175"/>
                <a:gd name="T50" fmla="*/ 129 w 130"/>
                <a:gd name="T51" fmla="*/ 129 h 175"/>
                <a:gd name="T52" fmla="*/ 130 w 130"/>
                <a:gd name="T53" fmla="*/ 133 h 175"/>
                <a:gd name="T54" fmla="*/ 130 w 130"/>
                <a:gd name="T55" fmla="*/ 137 h 175"/>
                <a:gd name="T56" fmla="*/ 130 w 130"/>
                <a:gd name="T57" fmla="*/ 144 h 175"/>
                <a:gd name="T58" fmla="*/ 128 w 130"/>
                <a:gd name="T59" fmla="*/ 151 h 175"/>
                <a:gd name="T60" fmla="*/ 122 w 130"/>
                <a:gd name="T61" fmla="*/ 159 h 175"/>
                <a:gd name="T62" fmla="*/ 112 w 130"/>
                <a:gd name="T63" fmla="*/ 167 h 175"/>
                <a:gd name="T64" fmla="*/ 97 w 130"/>
                <a:gd name="T65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orme libre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>
                <a:gd name="T0" fmla="*/ 0 w 452"/>
                <a:gd name="T1" fmla="*/ 0 h 180"/>
                <a:gd name="T2" fmla="*/ 2 w 452"/>
                <a:gd name="T3" fmla="*/ 0 h 180"/>
                <a:gd name="T4" fmla="*/ 4 w 452"/>
                <a:gd name="T5" fmla="*/ 1 h 180"/>
                <a:gd name="T6" fmla="*/ 8 w 452"/>
                <a:gd name="T7" fmla="*/ 1 h 180"/>
                <a:gd name="T8" fmla="*/ 14 w 452"/>
                <a:gd name="T9" fmla="*/ 4 h 180"/>
                <a:gd name="T10" fmla="*/ 22 w 452"/>
                <a:gd name="T11" fmla="*/ 6 h 180"/>
                <a:gd name="T12" fmla="*/ 31 w 452"/>
                <a:gd name="T13" fmla="*/ 9 h 180"/>
                <a:gd name="T14" fmla="*/ 43 w 452"/>
                <a:gd name="T15" fmla="*/ 14 h 180"/>
                <a:gd name="T16" fmla="*/ 56 w 452"/>
                <a:gd name="T17" fmla="*/ 20 h 180"/>
                <a:gd name="T18" fmla="*/ 71 w 452"/>
                <a:gd name="T19" fmla="*/ 27 h 180"/>
                <a:gd name="T20" fmla="*/ 87 w 452"/>
                <a:gd name="T21" fmla="*/ 35 h 180"/>
                <a:gd name="T22" fmla="*/ 104 w 452"/>
                <a:gd name="T23" fmla="*/ 45 h 180"/>
                <a:gd name="T24" fmla="*/ 124 w 452"/>
                <a:gd name="T25" fmla="*/ 58 h 180"/>
                <a:gd name="T26" fmla="*/ 144 w 452"/>
                <a:gd name="T27" fmla="*/ 73 h 180"/>
                <a:gd name="T28" fmla="*/ 166 w 452"/>
                <a:gd name="T29" fmla="*/ 89 h 180"/>
                <a:gd name="T30" fmla="*/ 189 w 452"/>
                <a:gd name="T31" fmla="*/ 107 h 180"/>
                <a:gd name="T32" fmla="*/ 215 w 452"/>
                <a:gd name="T33" fmla="*/ 129 h 180"/>
                <a:gd name="T34" fmla="*/ 216 w 452"/>
                <a:gd name="T35" fmla="*/ 129 h 180"/>
                <a:gd name="T36" fmla="*/ 217 w 452"/>
                <a:gd name="T37" fmla="*/ 132 h 180"/>
                <a:gd name="T38" fmla="*/ 221 w 452"/>
                <a:gd name="T39" fmla="*/ 134 h 180"/>
                <a:gd name="T40" fmla="*/ 226 w 452"/>
                <a:gd name="T41" fmla="*/ 136 h 180"/>
                <a:gd name="T42" fmla="*/ 233 w 452"/>
                <a:gd name="T43" fmla="*/ 140 h 180"/>
                <a:gd name="T44" fmla="*/ 242 w 452"/>
                <a:gd name="T45" fmla="*/ 143 h 180"/>
                <a:gd name="T46" fmla="*/ 253 w 452"/>
                <a:gd name="T47" fmla="*/ 148 h 180"/>
                <a:gd name="T48" fmla="*/ 265 w 452"/>
                <a:gd name="T49" fmla="*/ 151 h 180"/>
                <a:gd name="T50" fmla="*/ 280 w 452"/>
                <a:gd name="T51" fmla="*/ 156 h 180"/>
                <a:gd name="T52" fmla="*/ 297 w 452"/>
                <a:gd name="T53" fmla="*/ 159 h 180"/>
                <a:gd name="T54" fmla="*/ 317 w 452"/>
                <a:gd name="T55" fmla="*/ 163 h 180"/>
                <a:gd name="T56" fmla="*/ 339 w 452"/>
                <a:gd name="T57" fmla="*/ 165 h 180"/>
                <a:gd name="T58" fmla="*/ 363 w 452"/>
                <a:gd name="T59" fmla="*/ 166 h 180"/>
                <a:gd name="T60" fmla="*/ 390 w 452"/>
                <a:gd name="T61" fmla="*/ 167 h 180"/>
                <a:gd name="T62" fmla="*/ 420 w 452"/>
                <a:gd name="T63" fmla="*/ 167 h 180"/>
                <a:gd name="T64" fmla="*/ 452 w 452"/>
                <a:gd name="T65" fmla="*/ 166 h 180"/>
                <a:gd name="T66" fmla="*/ 450 w 452"/>
                <a:gd name="T67" fmla="*/ 166 h 180"/>
                <a:gd name="T68" fmla="*/ 443 w 452"/>
                <a:gd name="T69" fmla="*/ 169 h 180"/>
                <a:gd name="T70" fmla="*/ 431 w 452"/>
                <a:gd name="T71" fmla="*/ 170 h 180"/>
                <a:gd name="T72" fmla="*/ 417 w 452"/>
                <a:gd name="T73" fmla="*/ 172 h 180"/>
                <a:gd name="T74" fmla="*/ 399 w 452"/>
                <a:gd name="T75" fmla="*/ 174 h 180"/>
                <a:gd name="T76" fmla="*/ 379 w 452"/>
                <a:gd name="T77" fmla="*/ 177 h 180"/>
                <a:gd name="T78" fmla="*/ 356 w 452"/>
                <a:gd name="T79" fmla="*/ 179 h 180"/>
                <a:gd name="T80" fmla="*/ 333 w 452"/>
                <a:gd name="T81" fmla="*/ 180 h 180"/>
                <a:gd name="T82" fmla="*/ 308 w 452"/>
                <a:gd name="T83" fmla="*/ 180 h 180"/>
                <a:gd name="T84" fmla="*/ 281 w 452"/>
                <a:gd name="T85" fmla="*/ 179 h 180"/>
                <a:gd name="T86" fmla="*/ 256 w 452"/>
                <a:gd name="T87" fmla="*/ 175 h 180"/>
                <a:gd name="T88" fmla="*/ 231 w 452"/>
                <a:gd name="T89" fmla="*/ 171 h 180"/>
                <a:gd name="T90" fmla="*/ 205 w 452"/>
                <a:gd name="T91" fmla="*/ 164 h 180"/>
                <a:gd name="T92" fmla="*/ 182 w 452"/>
                <a:gd name="T93" fmla="*/ 156 h 180"/>
                <a:gd name="T94" fmla="*/ 160 w 452"/>
                <a:gd name="T95" fmla="*/ 144 h 180"/>
                <a:gd name="T96" fmla="*/ 141 w 452"/>
                <a:gd name="T97" fmla="*/ 129 h 180"/>
                <a:gd name="T98" fmla="*/ 142 w 452"/>
                <a:gd name="T99" fmla="*/ 128 h 180"/>
                <a:gd name="T100" fmla="*/ 143 w 452"/>
                <a:gd name="T101" fmla="*/ 122 h 180"/>
                <a:gd name="T102" fmla="*/ 141 w 452"/>
                <a:gd name="T103" fmla="*/ 114 h 180"/>
                <a:gd name="T104" fmla="*/ 135 w 452"/>
                <a:gd name="T105" fmla="*/ 102 h 180"/>
                <a:gd name="T106" fmla="*/ 120 w 452"/>
                <a:gd name="T107" fmla="*/ 84 h 180"/>
                <a:gd name="T108" fmla="*/ 95 w 452"/>
                <a:gd name="T109" fmla="*/ 61 h 180"/>
                <a:gd name="T110" fmla="*/ 56 w 452"/>
                <a:gd name="T111" fmla="*/ 34 h 180"/>
                <a:gd name="T112" fmla="*/ 0 w 452"/>
                <a:gd name="T113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orme libre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>
                <a:gd name="T0" fmla="*/ 57 w 112"/>
                <a:gd name="T1" fmla="*/ 0 h 260"/>
                <a:gd name="T2" fmla="*/ 59 w 112"/>
                <a:gd name="T3" fmla="*/ 4 h 260"/>
                <a:gd name="T4" fmla="*/ 67 w 112"/>
                <a:gd name="T5" fmla="*/ 15 h 260"/>
                <a:gd name="T6" fmla="*/ 77 w 112"/>
                <a:gd name="T7" fmla="*/ 36 h 260"/>
                <a:gd name="T8" fmla="*/ 89 w 112"/>
                <a:gd name="T9" fmla="*/ 64 h 260"/>
                <a:gd name="T10" fmla="*/ 99 w 112"/>
                <a:gd name="T11" fmla="*/ 100 h 260"/>
                <a:gd name="T12" fmla="*/ 107 w 112"/>
                <a:gd name="T13" fmla="*/ 145 h 260"/>
                <a:gd name="T14" fmla="*/ 112 w 112"/>
                <a:gd name="T15" fmla="*/ 198 h 260"/>
                <a:gd name="T16" fmla="*/ 111 w 112"/>
                <a:gd name="T17" fmla="*/ 260 h 260"/>
                <a:gd name="T18" fmla="*/ 110 w 112"/>
                <a:gd name="T19" fmla="*/ 253 h 260"/>
                <a:gd name="T20" fmla="*/ 106 w 112"/>
                <a:gd name="T21" fmla="*/ 232 h 260"/>
                <a:gd name="T22" fmla="*/ 100 w 112"/>
                <a:gd name="T23" fmla="*/ 203 h 260"/>
                <a:gd name="T24" fmla="*/ 90 w 112"/>
                <a:gd name="T25" fmla="*/ 169 h 260"/>
                <a:gd name="T26" fmla="*/ 76 w 112"/>
                <a:gd name="T27" fmla="*/ 133 h 260"/>
                <a:gd name="T28" fmla="*/ 57 w 112"/>
                <a:gd name="T29" fmla="*/ 98 h 260"/>
                <a:gd name="T30" fmla="*/ 31 w 112"/>
                <a:gd name="T31" fmla="*/ 70 h 260"/>
                <a:gd name="T32" fmla="*/ 0 w 112"/>
                <a:gd name="T33" fmla="*/ 50 h 260"/>
                <a:gd name="T34" fmla="*/ 1 w 112"/>
                <a:gd name="T35" fmla="*/ 50 h 260"/>
                <a:gd name="T36" fmla="*/ 6 w 112"/>
                <a:gd name="T37" fmla="*/ 48 h 260"/>
                <a:gd name="T38" fmla="*/ 12 w 112"/>
                <a:gd name="T39" fmla="*/ 45 h 260"/>
                <a:gd name="T40" fmla="*/ 20 w 112"/>
                <a:gd name="T41" fmla="*/ 41 h 260"/>
                <a:gd name="T42" fmla="*/ 29 w 112"/>
                <a:gd name="T43" fmla="*/ 34 h 260"/>
                <a:gd name="T44" fmla="*/ 38 w 112"/>
                <a:gd name="T45" fmla="*/ 26 h 260"/>
                <a:gd name="T46" fmla="*/ 47 w 112"/>
                <a:gd name="T47" fmla="*/ 14 h 260"/>
                <a:gd name="T48" fmla="*/ 57 w 112"/>
                <a:gd name="T4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orme libre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>
                <a:gd name="T0" fmla="*/ 55 w 239"/>
                <a:gd name="T1" fmla="*/ 0 h 305"/>
                <a:gd name="T2" fmla="*/ 59 w 239"/>
                <a:gd name="T3" fmla="*/ 3 h 305"/>
                <a:gd name="T4" fmla="*/ 70 w 239"/>
                <a:gd name="T5" fmla="*/ 9 h 305"/>
                <a:gd name="T6" fmla="*/ 85 w 239"/>
                <a:gd name="T7" fmla="*/ 23 h 305"/>
                <a:gd name="T8" fmla="*/ 104 w 239"/>
                <a:gd name="T9" fmla="*/ 44 h 305"/>
                <a:gd name="T10" fmla="*/ 123 w 239"/>
                <a:gd name="T11" fmla="*/ 72 h 305"/>
                <a:gd name="T12" fmla="*/ 143 w 239"/>
                <a:gd name="T13" fmla="*/ 109 h 305"/>
                <a:gd name="T14" fmla="*/ 159 w 239"/>
                <a:gd name="T15" fmla="*/ 156 h 305"/>
                <a:gd name="T16" fmla="*/ 172 w 239"/>
                <a:gd name="T17" fmla="*/ 212 h 305"/>
                <a:gd name="T18" fmla="*/ 174 w 239"/>
                <a:gd name="T19" fmla="*/ 216 h 305"/>
                <a:gd name="T20" fmla="*/ 179 w 239"/>
                <a:gd name="T21" fmla="*/ 225 h 305"/>
                <a:gd name="T22" fmla="*/ 187 w 239"/>
                <a:gd name="T23" fmla="*/ 238 h 305"/>
                <a:gd name="T24" fmla="*/ 196 w 239"/>
                <a:gd name="T25" fmla="*/ 254 h 305"/>
                <a:gd name="T26" fmla="*/ 206 w 239"/>
                <a:gd name="T27" fmla="*/ 270 h 305"/>
                <a:gd name="T28" fmla="*/ 218 w 239"/>
                <a:gd name="T29" fmla="*/ 285 h 305"/>
                <a:gd name="T30" fmla="*/ 228 w 239"/>
                <a:gd name="T31" fmla="*/ 297 h 305"/>
                <a:gd name="T32" fmla="*/ 239 w 239"/>
                <a:gd name="T33" fmla="*/ 305 h 305"/>
                <a:gd name="T34" fmla="*/ 232 w 239"/>
                <a:gd name="T35" fmla="*/ 300 h 305"/>
                <a:gd name="T36" fmla="*/ 213 w 239"/>
                <a:gd name="T37" fmla="*/ 287 h 305"/>
                <a:gd name="T38" fmla="*/ 187 w 239"/>
                <a:gd name="T39" fmla="*/ 267 h 305"/>
                <a:gd name="T40" fmla="*/ 156 w 239"/>
                <a:gd name="T41" fmla="*/ 239 h 305"/>
                <a:gd name="T42" fmla="*/ 123 w 239"/>
                <a:gd name="T43" fmla="*/ 205 h 305"/>
                <a:gd name="T44" fmla="*/ 96 w 239"/>
                <a:gd name="T45" fmla="*/ 166 h 305"/>
                <a:gd name="T46" fmla="*/ 73 w 239"/>
                <a:gd name="T47" fmla="*/ 124 h 305"/>
                <a:gd name="T48" fmla="*/ 61 w 239"/>
                <a:gd name="T49" fmla="*/ 77 h 305"/>
                <a:gd name="T50" fmla="*/ 59 w 239"/>
                <a:gd name="T51" fmla="*/ 76 h 305"/>
                <a:gd name="T52" fmla="*/ 54 w 239"/>
                <a:gd name="T53" fmla="*/ 74 h 305"/>
                <a:gd name="T54" fmla="*/ 46 w 239"/>
                <a:gd name="T55" fmla="*/ 71 h 305"/>
                <a:gd name="T56" fmla="*/ 37 w 239"/>
                <a:gd name="T57" fmla="*/ 66 h 305"/>
                <a:gd name="T58" fmla="*/ 27 w 239"/>
                <a:gd name="T59" fmla="*/ 62 h 305"/>
                <a:gd name="T60" fmla="*/ 17 w 239"/>
                <a:gd name="T61" fmla="*/ 59 h 305"/>
                <a:gd name="T62" fmla="*/ 8 w 239"/>
                <a:gd name="T63" fmla="*/ 58 h 305"/>
                <a:gd name="T64" fmla="*/ 0 w 239"/>
                <a:gd name="T65" fmla="*/ 59 h 305"/>
                <a:gd name="T66" fmla="*/ 3 w 239"/>
                <a:gd name="T67" fmla="*/ 59 h 305"/>
                <a:gd name="T68" fmla="*/ 7 w 239"/>
                <a:gd name="T69" fmla="*/ 57 h 305"/>
                <a:gd name="T70" fmla="*/ 15 w 239"/>
                <a:gd name="T71" fmla="*/ 53 h 305"/>
                <a:gd name="T72" fmla="*/ 24 w 239"/>
                <a:gd name="T73" fmla="*/ 47 h 305"/>
                <a:gd name="T74" fmla="*/ 34 w 239"/>
                <a:gd name="T75" fmla="*/ 41 h 305"/>
                <a:gd name="T76" fmla="*/ 43 w 239"/>
                <a:gd name="T77" fmla="*/ 30 h 305"/>
                <a:gd name="T78" fmla="*/ 50 w 239"/>
                <a:gd name="T79" fmla="*/ 16 h 305"/>
                <a:gd name="T80" fmla="*/ 55 w 239"/>
                <a:gd name="T81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orme libre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>
                <a:gd name="T0" fmla="*/ 0 w 74"/>
                <a:gd name="T1" fmla="*/ 0 h 92"/>
                <a:gd name="T2" fmla="*/ 5 w 74"/>
                <a:gd name="T3" fmla="*/ 2 h 92"/>
                <a:gd name="T4" fmla="*/ 16 w 74"/>
                <a:gd name="T5" fmla="*/ 8 h 92"/>
                <a:gd name="T6" fmla="*/ 32 w 74"/>
                <a:gd name="T7" fmla="*/ 17 h 92"/>
                <a:gd name="T8" fmla="*/ 50 w 74"/>
                <a:gd name="T9" fmla="*/ 30 h 92"/>
                <a:gd name="T10" fmla="*/ 64 w 74"/>
                <a:gd name="T11" fmla="*/ 44 h 92"/>
                <a:gd name="T12" fmla="*/ 73 w 74"/>
                <a:gd name="T13" fmla="*/ 59 h 92"/>
                <a:gd name="T14" fmla="*/ 74 w 74"/>
                <a:gd name="T15" fmla="*/ 76 h 92"/>
                <a:gd name="T16" fmla="*/ 62 w 74"/>
                <a:gd name="T17" fmla="*/ 92 h 92"/>
                <a:gd name="T18" fmla="*/ 61 w 74"/>
                <a:gd name="T19" fmla="*/ 90 h 92"/>
                <a:gd name="T20" fmla="*/ 58 w 74"/>
                <a:gd name="T21" fmla="*/ 83 h 92"/>
                <a:gd name="T22" fmla="*/ 52 w 74"/>
                <a:gd name="T23" fmla="*/ 73 h 92"/>
                <a:gd name="T24" fmla="*/ 45 w 74"/>
                <a:gd name="T25" fmla="*/ 60 h 92"/>
                <a:gd name="T26" fmla="*/ 36 w 74"/>
                <a:gd name="T27" fmla="*/ 45 h 92"/>
                <a:gd name="T28" fmla="*/ 26 w 74"/>
                <a:gd name="T29" fmla="*/ 30 h 92"/>
                <a:gd name="T30" fmla="*/ 14 w 74"/>
                <a:gd name="T31" fmla="*/ 14 h 92"/>
                <a:gd name="T32" fmla="*/ 0 w 74"/>
                <a:gd name="T3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orme libre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>
                <a:gd name="T0" fmla="*/ 122 w 195"/>
                <a:gd name="T1" fmla="*/ 0 h 195"/>
                <a:gd name="T2" fmla="*/ 126 w 195"/>
                <a:gd name="T3" fmla="*/ 3 h 195"/>
                <a:gd name="T4" fmla="*/ 133 w 195"/>
                <a:gd name="T5" fmla="*/ 8 h 195"/>
                <a:gd name="T6" fmla="*/ 144 w 195"/>
                <a:gd name="T7" fmla="*/ 20 h 195"/>
                <a:gd name="T8" fmla="*/ 157 w 195"/>
                <a:gd name="T9" fmla="*/ 38 h 195"/>
                <a:gd name="T10" fmla="*/ 169 w 195"/>
                <a:gd name="T11" fmla="*/ 64 h 195"/>
                <a:gd name="T12" fmla="*/ 181 w 195"/>
                <a:gd name="T13" fmla="*/ 97 h 195"/>
                <a:gd name="T14" fmla="*/ 190 w 195"/>
                <a:gd name="T15" fmla="*/ 141 h 195"/>
                <a:gd name="T16" fmla="*/ 195 w 195"/>
                <a:gd name="T17" fmla="*/ 195 h 195"/>
                <a:gd name="T18" fmla="*/ 195 w 195"/>
                <a:gd name="T19" fmla="*/ 193 h 195"/>
                <a:gd name="T20" fmla="*/ 193 w 195"/>
                <a:gd name="T21" fmla="*/ 188 h 195"/>
                <a:gd name="T22" fmla="*/ 190 w 195"/>
                <a:gd name="T23" fmla="*/ 180 h 195"/>
                <a:gd name="T24" fmla="*/ 187 w 195"/>
                <a:gd name="T25" fmla="*/ 170 h 195"/>
                <a:gd name="T26" fmla="*/ 181 w 195"/>
                <a:gd name="T27" fmla="*/ 158 h 195"/>
                <a:gd name="T28" fmla="*/ 175 w 195"/>
                <a:gd name="T29" fmla="*/ 146 h 195"/>
                <a:gd name="T30" fmla="*/ 167 w 195"/>
                <a:gd name="T31" fmla="*/ 132 h 195"/>
                <a:gd name="T32" fmla="*/ 157 w 195"/>
                <a:gd name="T33" fmla="*/ 119 h 195"/>
                <a:gd name="T34" fmla="*/ 145 w 195"/>
                <a:gd name="T35" fmla="*/ 106 h 195"/>
                <a:gd name="T36" fmla="*/ 131 w 195"/>
                <a:gd name="T37" fmla="*/ 94 h 195"/>
                <a:gd name="T38" fmla="*/ 115 w 195"/>
                <a:gd name="T39" fmla="*/ 84 h 195"/>
                <a:gd name="T40" fmla="*/ 97 w 195"/>
                <a:gd name="T41" fmla="*/ 76 h 195"/>
                <a:gd name="T42" fmla="*/ 76 w 195"/>
                <a:gd name="T43" fmla="*/ 72 h 195"/>
                <a:gd name="T44" fmla="*/ 54 w 195"/>
                <a:gd name="T45" fmla="*/ 69 h 195"/>
                <a:gd name="T46" fmla="*/ 28 w 195"/>
                <a:gd name="T47" fmla="*/ 72 h 195"/>
                <a:gd name="T48" fmla="*/ 0 w 195"/>
                <a:gd name="T49" fmla="*/ 79 h 195"/>
                <a:gd name="T50" fmla="*/ 4 w 195"/>
                <a:gd name="T51" fmla="*/ 78 h 195"/>
                <a:gd name="T52" fmla="*/ 14 w 195"/>
                <a:gd name="T53" fmla="*/ 75 h 195"/>
                <a:gd name="T54" fmla="*/ 29 w 195"/>
                <a:gd name="T55" fmla="*/ 69 h 195"/>
                <a:gd name="T56" fmla="*/ 47 w 195"/>
                <a:gd name="T57" fmla="*/ 63 h 195"/>
                <a:gd name="T58" fmla="*/ 67 w 195"/>
                <a:gd name="T59" fmla="*/ 52 h 195"/>
                <a:gd name="T60" fmla="*/ 88 w 195"/>
                <a:gd name="T61" fmla="*/ 38 h 195"/>
                <a:gd name="T62" fmla="*/ 106 w 195"/>
                <a:gd name="T63" fmla="*/ 21 h 195"/>
                <a:gd name="T64" fmla="*/ 122 w 195"/>
                <a:gd name="T6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orme libre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>
                <a:gd name="T0" fmla="*/ 92 w 102"/>
                <a:gd name="T1" fmla="*/ 0 h 167"/>
                <a:gd name="T2" fmla="*/ 95 w 102"/>
                <a:gd name="T3" fmla="*/ 0 h 167"/>
                <a:gd name="T4" fmla="*/ 98 w 102"/>
                <a:gd name="T5" fmla="*/ 3 h 167"/>
                <a:gd name="T6" fmla="*/ 102 w 102"/>
                <a:gd name="T7" fmla="*/ 10 h 167"/>
                <a:gd name="T8" fmla="*/ 102 w 102"/>
                <a:gd name="T9" fmla="*/ 21 h 167"/>
                <a:gd name="T10" fmla="*/ 95 w 102"/>
                <a:gd name="T11" fmla="*/ 41 h 167"/>
                <a:gd name="T12" fmla="*/ 80 w 102"/>
                <a:gd name="T13" fmla="*/ 71 h 167"/>
                <a:gd name="T14" fmla="*/ 54 w 102"/>
                <a:gd name="T15" fmla="*/ 111 h 167"/>
                <a:gd name="T16" fmla="*/ 14 w 102"/>
                <a:gd name="T17" fmla="*/ 167 h 167"/>
                <a:gd name="T18" fmla="*/ 16 w 102"/>
                <a:gd name="T19" fmla="*/ 162 h 167"/>
                <a:gd name="T20" fmla="*/ 23 w 102"/>
                <a:gd name="T21" fmla="*/ 149 h 167"/>
                <a:gd name="T22" fmla="*/ 30 w 102"/>
                <a:gd name="T23" fmla="*/ 131 h 167"/>
                <a:gd name="T24" fmla="*/ 37 w 102"/>
                <a:gd name="T25" fmla="*/ 107 h 167"/>
                <a:gd name="T26" fmla="*/ 39 w 102"/>
                <a:gd name="T27" fmla="*/ 81 h 167"/>
                <a:gd name="T28" fmla="*/ 36 w 102"/>
                <a:gd name="T29" fmla="*/ 55 h 167"/>
                <a:gd name="T30" fmla="*/ 23 w 102"/>
                <a:gd name="T31" fmla="*/ 29 h 167"/>
                <a:gd name="T32" fmla="*/ 0 w 102"/>
                <a:gd name="T33" fmla="*/ 6 h 167"/>
                <a:gd name="T34" fmla="*/ 5 w 102"/>
                <a:gd name="T35" fmla="*/ 10 h 167"/>
                <a:gd name="T36" fmla="*/ 15 w 102"/>
                <a:gd name="T37" fmla="*/ 18 h 167"/>
                <a:gd name="T38" fmla="*/ 31 w 102"/>
                <a:gd name="T39" fmla="*/ 27 h 167"/>
                <a:gd name="T40" fmla="*/ 49 w 102"/>
                <a:gd name="T41" fmla="*/ 35 h 167"/>
                <a:gd name="T42" fmla="*/ 66 w 102"/>
                <a:gd name="T43" fmla="*/ 40 h 167"/>
                <a:gd name="T44" fmla="*/ 81 w 102"/>
                <a:gd name="T45" fmla="*/ 37 h 167"/>
                <a:gd name="T46" fmla="*/ 90 w 102"/>
                <a:gd name="T47" fmla="*/ 25 h 167"/>
                <a:gd name="T48" fmla="*/ 92 w 102"/>
                <a:gd name="T4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81" name="Image 91" descr="C:\Users\Seven 2010\AppData\Local\Microsoft\Windows\Temporary Internet Files\Content.IE5\0PUIUM57\MC90019929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24744"/>
            <a:ext cx="864096" cy="153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Image 3" descr="C:\Users\Seven 2010\AppData\Local\Microsoft\Windows\Temporary Internet Files\Content.IE5\91NE91RU\MP900432724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6" r="10238" b="16934"/>
          <a:stretch/>
        </p:blipFill>
        <p:spPr bwMode="auto">
          <a:xfrm>
            <a:off x="293296" y="2132856"/>
            <a:ext cx="2481123" cy="13228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36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 smtClean="0"/>
              <a:t>Masala</a:t>
            </a:r>
            <a:endParaRPr lang="fr-FR" dirty="0" smtClean="0"/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smtClean="0"/>
              <a:t>Épices Rabelais</a:t>
            </a:r>
            <a:endParaRPr lang="fr-FR" dirty="0"/>
          </a:p>
        </p:txBody>
      </p:sp>
      <p:pic>
        <p:nvPicPr>
          <p:cNvPr id="1026" name="Image 2" descr="C:\Users\Seven 2010\AppData\Local\Microsoft\Windows\Temporary Internet Files\Content.IE5\0PUIUM57\MP90021612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797152"/>
            <a:ext cx="2188840" cy="14592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93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7" descr="C:\Users\Seven 2010\AppData\Local\Microsoft\Windows\Temporary Internet Files\Content.IE5\0PUIUM57\MP900400604[1].jpg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17512"/>
            <a:ext cx="9144001" cy="684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  <a:endParaRPr lang="fr-FR" dirty="0"/>
          </a:p>
        </p:txBody>
      </p:sp>
      <p:pic>
        <p:nvPicPr>
          <p:cNvPr id="2050" name="Image 2" descr="C:\Users\Seven 2010\AppData\Local\Microsoft\Windows\Temporary Internet Files\Content.IE5\Z1KSK9EV\MP90042283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13176"/>
            <a:ext cx="1764003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542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81280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59</Words>
  <Application>Microsoft Office PowerPoint</Application>
  <PresentationFormat>Affichage à l'écran (4:3)</PresentationFormat>
  <Paragraphs>32</Paragraphs>
  <Slides>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Civil</vt:lpstr>
      <vt:lpstr>Les épices du monde</vt:lpstr>
      <vt:lpstr>Provenance</vt:lpstr>
      <vt:lpstr>Les épices simples</vt:lpstr>
      <vt:lpstr>Les épices mélangés</vt:lpstr>
      <vt:lpstr>Les herbes aromatiques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épices du monde</dc:title>
  <dc:creator>Seven 2010</dc:creator>
  <cp:lastModifiedBy>Zoe Zebulon</cp:lastModifiedBy>
  <cp:revision>30</cp:revision>
  <dcterms:created xsi:type="dcterms:W3CDTF">2010-08-05T15:51:21Z</dcterms:created>
  <dcterms:modified xsi:type="dcterms:W3CDTF">2011-03-19T16:59:27Z</dcterms:modified>
</cp:coreProperties>
</file>