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DD9587-43DE-402E-8AA4-5B8CFD7C0E08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11/08/2010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46B86" mc:Ignorable=""/>
      </a:dk2>
      <a:lt2>
        <a:srgbClr xmlns:mc="http://schemas.openxmlformats.org/markup-compatibility/2006" xmlns:a14="http://schemas.microsoft.com/office/drawing/2010/main" val="C5D1D7" mc:Ignorable=""/>
      </a:lt2>
      <a:accent1>
        <a:srgbClr xmlns:mc="http://schemas.openxmlformats.org/markup-compatibility/2006" xmlns:a14="http://schemas.microsoft.com/office/drawing/2010/main" val="D16349" mc:Ignorable=""/>
      </a:accent1>
      <a:accent2>
        <a:srgbClr xmlns:mc="http://schemas.openxmlformats.org/markup-compatibility/2006" xmlns:a14="http://schemas.microsoft.com/office/drawing/2010/main" val="CCB400" mc:Ignorable=""/>
      </a:accent2>
      <a:accent3>
        <a:srgbClr xmlns:mc="http://schemas.openxmlformats.org/markup-compatibility/2006" xmlns:a14="http://schemas.microsoft.com/office/drawing/2010/main" val="8CADAE" mc:Ignorable=""/>
      </a:accent3>
      <a:accent4>
        <a:srgbClr xmlns:mc="http://schemas.openxmlformats.org/markup-compatibility/2006" xmlns:a14="http://schemas.microsoft.com/office/drawing/2010/main" val="8C7B70" mc:Ignorable=""/>
      </a:accent4>
      <a:accent5>
        <a:srgbClr xmlns:mc="http://schemas.openxmlformats.org/markup-compatibility/2006" xmlns:a14="http://schemas.microsoft.com/office/drawing/2010/main" val="8FB08C" mc:Ignorable=""/>
      </a:accent5>
      <a:accent6>
        <a:srgbClr xmlns:mc="http://schemas.openxmlformats.org/markup-compatibility/2006" xmlns:a14="http://schemas.microsoft.com/office/drawing/2010/main" val="D19049" mc:Ignorable=""/>
      </a:accent6>
      <a:hlink>
        <a:srgbClr xmlns:mc="http://schemas.openxmlformats.org/markup-compatibility/2006" xmlns:a14="http://schemas.microsoft.com/office/drawing/2010/main" val="00A3D6" mc:Ignorable=""/>
      </a:hlink>
      <a:folHlink>
        <a:srgbClr xmlns:mc="http://schemas.openxmlformats.org/markup-compatibility/2006" xmlns:a14="http://schemas.microsoft.com/office/drawing/2010/main" val="694F07" mc:Ignorable="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</TotalTime>
  <Words>40</Words>
  <Application>Microsoft Office PowerPoint</Application>
  <PresentationFormat>Affichage à l'écran (4:3)</PresentationFormat>
  <Paragraphs>18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Civil</vt:lpstr>
      <vt:lpstr>Les épices du monde</vt:lpstr>
      <vt:lpstr>Provenance</vt:lpstr>
      <vt:lpstr>Les épices simples</vt:lpstr>
      <vt:lpstr>Les épices mélangés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Seven 2010</cp:lastModifiedBy>
  <cp:revision>8</cp:revision>
  <dcterms:created xsi:type="dcterms:W3CDTF">2010-08-05T15:51:21Z</dcterms:created>
  <dcterms:modified xsi:type="dcterms:W3CDTF">2010-08-11T17:12:20Z</dcterms:modified>
</cp:coreProperties>
</file>